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291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130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774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726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022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110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07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090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653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008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823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EDB4-85EB-4B9B-9010-A84AA3AC0728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952F-D191-4E40-B3A5-6589CB8AB1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039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09823692_319437935853021_659002210761671018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2"/>
          <p:cNvSpPr txBox="1">
            <a:spLocks/>
          </p:cNvSpPr>
          <p:nvPr/>
        </p:nvSpPr>
        <p:spPr>
          <a:xfrm>
            <a:off x="3370216" y="548640"/>
            <a:ext cx="3827419" cy="134547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kumimoji="0" lang="en-US" sz="9600" b="1" i="0" u="none" strike="noStrike" kern="1200" cap="all" spc="0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স্বাগতম</a:t>
            </a:r>
            <a:endParaRPr kumimoji="0" lang="en-US" sz="96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7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35534" y="261257"/>
            <a:ext cx="4824550" cy="824248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ব্য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বহারিক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bn-IN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5840" y="1171978"/>
            <a:ext cx="104894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এপ্লিকেশন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সফটওয়্যার বলতে কম্পিউটার ব্যবহারকারীর প্রয়োজন অনুসারে এবং নির্দিষ্ট কাজ সম্পদনা করা থাকে তাকে এপ্লিকেশন সফটওয়্যার বলে । একে শুধু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বা এপ (</a:t>
            </a:r>
            <a:r>
              <a:rPr lang="en-US" sz="3400" dirty="0">
                <a:latin typeface="Nikosh" panose="02000000000000000000" pitchFamily="2" charset="0"/>
                <a:cs typeface="Nikosh" panose="02000000000000000000" pitchFamily="2" charset="0"/>
              </a:rPr>
              <a:t>app)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ডাকা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য়।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কম্পিউটার অ্যাপ্লিকেশন তাই অপারেটিং সিস্টেম, সিস্টেম ইউটিলিটি, প্রোগ্রামিং ভাষা, ইত্যাদির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চে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আলাদা। অ্যাপ্লিকেশন প্রোগ্রাম সাধারণত ব্যবহারকারীকে টেক্স্‌ট, সংখ্যা কিংবা ছবি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নি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বিভিন্ন কাজ করার সুযোগ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দে</a:t>
            </a:r>
            <a:r>
              <a:rPr lang="en-US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উদাহরণ হতে পারে একাউন্টিং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অফিস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গ্রাফিক্স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বিভিন্ন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মিডি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প্লে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ভিডিও এবং অডিও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। অ্যাপ্লিকেশন সফটও</a:t>
            </a:r>
            <a:r>
              <a:rPr lang="en-US" sz="3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যে কম্পিউটার প্লাটফর্মে ব্যবহার করে তার উপযোগী করে বানানো 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400" dirty="0">
                <a:latin typeface="Nikosh" panose="02000000000000000000" pitchFamily="2" charset="0"/>
                <a:cs typeface="Nikosh" panose="02000000000000000000" pitchFamily="2" charset="0"/>
              </a:rPr>
              <a:t>যাতে সেটা প্লাটফর্মের সাথে সহজে কাজ করতে পারে।</a:t>
            </a:r>
          </a:p>
        </p:txBody>
      </p:sp>
    </p:spTree>
    <p:extLst>
      <p:ext uri="{BB962C8B-B14F-4D97-AF65-F5344CB8AC3E}">
        <p14:creationId xmlns="" xmlns:p14="http://schemas.microsoft.com/office/powerpoint/2010/main" val="120155235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8960" y="112541"/>
            <a:ext cx="461420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বাড়ীর</a:t>
            </a:r>
            <a:r>
              <a:rPr lang="en-US" sz="5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5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4055" y="2391508"/>
            <a:ext cx="8356209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কয়েকটি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কয়েকটি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নাম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ও  </a:t>
            </a:r>
            <a:r>
              <a:rPr lang="en-US" sz="4000" b="1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ফার্মওয়্যার</a:t>
            </a:r>
            <a:r>
              <a:rPr lang="en-US" sz="4000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4000" b="1" dirty="0" smtClean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পার্থক্য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40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0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সবাইকে-ধন্যবাদ-ছবি.png"/>
          <p:cNvPicPr>
            <a:picLocks noChangeAspect="1"/>
          </p:cNvPicPr>
          <p:nvPr/>
        </p:nvPicPr>
        <p:blipFill>
          <a:blip r:embed="rId2"/>
          <a:srcRect b="80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200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5578" y="3335523"/>
            <a:ext cx="6087292" cy="323165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নামঃ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RvwKi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nv‡mb</a:t>
            </a:r>
            <a:endParaRPr lang="bn-BD" sz="3600" b="1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প্রতিষ্ঠানের নামঃ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wmivR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DwÏb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g‡gvwiqvj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gv‡ijMÄ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ev‡MinvU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2800" smtClean="0">
                <a:latin typeface="NikoshBAN" pitchFamily="2" charset="0"/>
                <a:cs typeface="NikoshBAN" pitchFamily="2" charset="0"/>
              </a:rPr>
              <a:t>প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দবীঃ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Aa¨vcK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Acv‡ikb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01712411299, 01919950548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e-mail: </a:t>
            </a:r>
            <a:r>
              <a:rPr lang="en-US" sz="2800" dirty="0" smtClean="0">
                <a:cs typeface="SutonnyMJ" pitchFamily="2" charset="0"/>
              </a:rPr>
              <a:t>zakirgsmconline@gmail.com</a:t>
            </a:r>
            <a:endParaRPr lang="en-US" sz="2800" dirty="0" smtClean="0">
              <a:latin typeface="Times New Roman" pitchFamily="18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ফেসবুক আইডিঃ </a:t>
            </a:r>
            <a:r>
              <a:rPr lang="en-US" sz="2800" dirty="0" smtClean="0">
                <a:cs typeface="SutonnyMJ" pitchFamily="2" charset="0"/>
              </a:rPr>
              <a:t>facebook.com/zakir.smc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0091" y="3435532"/>
            <a:ext cx="4715486" cy="193899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 (এইচএসসি বিএম)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কম্পিউটার অফিস অ্যাপ্লিকেশন-১  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5ম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45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729573" y="1460640"/>
            <a:ext cx="32362" cy="471156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26689" y="454506"/>
            <a:ext cx="1825580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 descr="103689688_292051581924990_706653194830546702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646" y="169817"/>
            <a:ext cx="3367575" cy="31220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8475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54" y="4172062"/>
            <a:ext cx="4678865" cy="21128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01" y="1215908"/>
            <a:ext cx="5035774" cy="29561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072" y="1124939"/>
            <a:ext cx="5200447" cy="28385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02" y="4404821"/>
            <a:ext cx="5214950" cy="1995979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838029" y="222068"/>
            <a:ext cx="4864637" cy="744583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এসো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ছবিগুলো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দেখে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বোঝা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গেল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9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72" y="297860"/>
            <a:ext cx="1846462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0158" y="1944710"/>
            <a:ext cx="2756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এ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শেষে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শিখবঃ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9779" y="2781837"/>
            <a:ext cx="924703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ভেদ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সম্পার্কে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ফার্মওয়্যার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ফার্মওয়্যার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06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5087156" y="324180"/>
            <a:ext cx="1875348" cy="1068946"/>
          </a:xfrm>
          <a:prstGeom prst="downArrowCallou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336" y="2004505"/>
            <a:ext cx="106331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software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বলতে একগুচ্ছ কম্পিউটার প্রোগ্রাম, কর্মপদ্ধতি ও ব্যবহারবিধিকে বোঝায়, যার সাহায্যে কম্পিউটারে কোনো নির্দিষ্ট প্রকারের কাজ সম্পাদন করা 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সাধারণত 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 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প্রোগ্রা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মের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কালেকশন। যা ব্যবহার করে কম্পিউটার কিংবা কোন ইলেকট্রনিক্স ডিভাইসকে নির্দেশ করে থাকে। যেমন, কম্পিউটার এর মধ্যেম 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 দ্বারা কোন একটি কাজের সমস্যা সমাধান করতে গেলে 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 নিজে থেকে নির্দেশ করে কি করতে হবে আর কি করতে হবে না। সাধারণত </a:t>
            </a:r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একেই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 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atin typeface="Nikosh" panose="02000000000000000000" pitchFamily="2" charset="0"/>
                <a:cs typeface="Nikosh" panose="02000000000000000000" pitchFamily="2" charset="0"/>
              </a:rPr>
              <a:t>বলে। </a:t>
            </a: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541" y="167426"/>
            <a:ext cx="3387143" cy="183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1" y="189651"/>
            <a:ext cx="3819748" cy="18161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73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00496" y="245632"/>
            <a:ext cx="295433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ভেদ</a:t>
            </a:r>
            <a:endParaRPr lang="en-US" sz="2800" dirty="0"/>
          </a:p>
        </p:txBody>
      </p:sp>
      <p:sp>
        <p:nvSpPr>
          <p:cNvPr id="5" name="Down Arrow 4"/>
          <p:cNvSpPr/>
          <p:nvPr/>
        </p:nvSpPr>
        <p:spPr>
          <a:xfrm>
            <a:off x="4453404" y="909631"/>
            <a:ext cx="3671691" cy="644849"/>
          </a:xfrm>
          <a:prstGeom prst="downArrow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318197" y="1559126"/>
            <a:ext cx="7276564" cy="378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292441" y="1534993"/>
            <a:ext cx="25760" cy="65441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581882" y="1584101"/>
            <a:ext cx="0" cy="59242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62885" y="2196630"/>
            <a:ext cx="2897746" cy="675359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13691" y="2215167"/>
            <a:ext cx="2949261" cy="824248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endParaRPr lang="en-US" sz="2400" b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বাবহারিক</a:t>
            </a:r>
            <a:r>
              <a:rPr lang="en-US" sz="2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endParaRPr 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8" name="Up-Down Arrow 17"/>
          <p:cNvSpPr/>
          <p:nvPr/>
        </p:nvSpPr>
        <p:spPr>
          <a:xfrm>
            <a:off x="2125013" y="2871989"/>
            <a:ext cx="167427" cy="599650"/>
          </a:xfrm>
          <a:prstGeom prst="upDown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9396" y="3515931"/>
            <a:ext cx="3528811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ম্যানেজমেন্ট</a:t>
            </a:r>
            <a:endParaRPr lang="en-US" sz="32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ডেভেলপমেন্ট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0" name="Up-Down Arrow 19"/>
          <p:cNvSpPr/>
          <p:nvPr/>
        </p:nvSpPr>
        <p:spPr>
          <a:xfrm>
            <a:off x="10445318" y="3013289"/>
            <a:ext cx="206062" cy="60530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740202" y="3657595"/>
            <a:ext cx="3773510" cy="1223493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প্রোগ্রাম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অ্যাপ্লিকেশন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সুনিদির্ষ্ট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প্রোগ্রাম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961" y="5133520"/>
            <a:ext cx="3637913" cy="16729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" y="4950455"/>
            <a:ext cx="3918675" cy="16788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3744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952" y="3876540"/>
            <a:ext cx="5413353" cy="27367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86" y="3876540"/>
            <a:ext cx="5031280" cy="28848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953" y="1223492"/>
            <a:ext cx="5413352" cy="24983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86" y="1223493"/>
            <a:ext cx="5031279" cy="24983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31730" y="78372"/>
            <a:ext cx="2685352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ফার্মওয়্যার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63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776" y="1790164"/>
            <a:ext cx="107796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b="1" dirty="0">
                <a:latin typeface="Nikosh" panose="02000000000000000000" pitchFamily="2" charset="0"/>
                <a:cs typeface="Nikosh" panose="02000000000000000000" pitchFamily="2" charset="0"/>
              </a:rPr>
              <a:t>কম্পিউটার নির্মাণের সময় নির্মানকারী কিছু নির্দেশ বা প্রোগ্রাম কম্পিউটার এর প্রধান স্মৃতি রমে সন্নিবেশিত করে দেন যা কম্পিউটারকে কার্যক্ষম করার জন্য অত্যাবশ্যকীয়, তাকে ফার্মওয়্যার বলে। এটি হার্ডওয়্যার ও সফটওয়্যারের মধ্যবর্তী লেভেলে কাজ করে । কম্পিউটার অন করার সময় সিস্টেমের ধারণা থাকে না যে এতে কি ধরনের ড্রাইভ আছে এবং ফলে এটি অপারেটিং সিস্টেম লোড করতে পারে না । এই সমস্যা দূর করার জন্য কম্পিউটার বায়োস ব্যবহার করা হয় , যেটি কম্পিউটারকে চালু করতে সাহায্য করে । </a:t>
            </a:r>
            <a:r>
              <a:rPr lang="as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b="1" dirty="0">
                <a:latin typeface="Nikosh" panose="02000000000000000000" pitchFamily="2" charset="0"/>
                <a:cs typeface="Nikosh" panose="02000000000000000000" pitchFamily="2" charset="0"/>
              </a:rPr>
              <a:t>এই বায়োসই হল ফার্মওয়্যার। এটি চিপের মধ্যে থাকা একটি প্রোগ্রাম , যা রমে থাকে </a:t>
            </a:r>
            <a:r>
              <a:rPr lang="as-IN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as-IN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31730" y="300443"/>
            <a:ext cx="2685352" cy="10156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ফার্মওয়্যার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02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516443" y="334852"/>
            <a:ext cx="3193961" cy="1287887"/>
          </a:xfrm>
          <a:prstGeom prst="downArrowCallou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4"/>
          </a:lnRef>
          <a:fillRef idx="1002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612299" y="426152"/>
            <a:ext cx="2897746" cy="675359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সিস্টেম</a:t>
            </a:r>
            <a:r>
              <a:rPr lang="en-US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সফটওয়্যার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84" y="2155371"/>
            <a:ext cx="3671767" cy="38143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1007" y="932614"/>
            <a:ext cx="70974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যে সফটওয়্যার সামগ্রিক সিস্টেমকে পরিচালনা করে তাকেই সিস্টেম সফটওয়্যার বলা হয়। সিস্টেম সফটওয়্যার সাধারণত ব্যবহারকারী ও হার্ডওয়্যারের মধ্যে যোগযোগ তৈরি করে। আরো সহজভাবে বলতে গেলে সিস্টেম সফটওয়্যার হার্ডওয়্যারকে পরিচালনা করে এবং ব্যবহারকারীর প্রয়োজন অনুযায়ী অ্যাপ্লিকেশন সফটওয়্যারের কাজের জন্য একটি প্লাটফরম তৈরি করে দেয়।</a:t>
            </a:r>
          </a:p>
          <a:p>
            <a:r>
              <a:rPr lang="as-IN" sz="2200" b="1" dirty="0">
                <a:latin typeface="Nikosh" panose="02000000000000000000" pitchFamily="2" charset="0"/>
                <a:cs typeface="Nikosh" panose="02000000000000000000" pitchFamily="2" charset="0"/>
              </a:rPr>
              <a:t>প্রাথমিকভাবে সিস্টেম সফটওয়্যারকে তিন ভাগে ভাগ করা যায়ঃ</a:t>
            </a:r>
          </a:p>
          <a:p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2200" dirty="0">
                <a:latin typeface="Nikosh" panose="02000000000000000000" pitchFamily="2" charset="0"/>
                <a:cs typeface="Nikosh" panose="02000000000000000000" pitchFamily="2" charset="0"/>
              </a:rPr>
              <a:t>BIOS(Basic Input Output System):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এটি সাধারণত মাদারবোর্ডের সাথে পূর্ব থেকে বিল্ট ইন অবস্থায় থাকে এবং একে সহজে পরিবর্তন করা যায় না। এটি সরাসরি হার্ডওয়ারকে কাজের জন্য নির্দেশ দেয়।</a:t>
            </a:r>
          </a:p>
          <a:p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2200" dirty="0">
                <a:latin typeface="Nikosh" panose="02000000000000000000" pitchFamily="2" charset="0"/>
                <a:cs typeface="Nikosh" panose="02000000000000000000" pitchFamily="2" charset="0"/>
              </a:rPr>
              <a:t>Operating System: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এটি কম্পিউটারের সকল অংশকে একত্রে কাজ 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যেমন ডেটা আদান প্রদান, আউটপুট তৈরী এবং প্রদর্শন। এটা উচ্চ-স্তরের সিস্টেম 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2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চালানোর এবং এপ্লিকেশন 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সফটও</a:t>
            </a:r>
            <a:r>
              <a:rPr lang="en-US" sz="2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য়্যার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চালানোর একটি প্লাটফর্ম হিসেবে কাজ করে। </a:t>
            </a:r>
            <a:r>
              <a:rPr lang="en-US" sz="2200" dirty="0">
                <a:latin typeface="Nikosh" panose="02000000000000000000" pitchFamily="2" charset="0"/>
                <a:cs typeface="Nikosh" panose="02000000000000000000" pitchFamily="2" charset="0"/>
              </a:rPr>
              <a:t>Windows </a:t>
            </a:r>
            <a:r>
              <a:rPr lang="en-US" sz="2200" dirty="0" err="1">
                <a:latin typeface="Nikosh" panose="02000000000000000000" pitchFamily="2" charset="0"/>
                <a:cs typeface="Nikosh" panose="02000000000000000000" pitchFamily="2" charset="0"/>
              </a:rPr>
              <a:t>Xp</a:t>
            </a:r>
            <a:r>
              <a:rPr lang="en-US" sz="2200" dirty="0">
                <a:latin typeface="Nikosh" panose="02000000000000000000" pitchFamily="2" charset="0"/>
                <a:cs typeface="Nikosh" panose="02000000000000000000" pitchFamily="2" charset="0"/>
              </a:rPr>
              <a:t>, Windows 7, Windows 10, Android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প্রভৃতি অপারেটিং সিস্টেম।</a:t>
            </a:r>
          </a:p>
          <a:p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৩। </a:t>
            </a:r>
            <a:r>
              <a:rPr lang="en-US" sz="2200" dirty="0">
                <a:latin typeface="Nikosh" panose="02000000000000000000" pitchFamily="2" charset="0"/>
                <a:cs typeface="Nikosh" panose="02000000000000000000" pitchFamily="2" charset="0"/>
              </a:rPr>
              <a:t>Utility Software: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এটা কোন কিছু বিশ্লেষণ, বাছাই বা পছন্দ নির্ধারণ, তরান্বিতকরণ এবং কিছু কিছু ক্ষেত্রে 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নি</a:t>
            </a:r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ন্ত্রন </a:t>
            </a:r>
            <a:r>
              <a:rPr lang="as-IN" sz="2200" dirty="0">
                <a:latin typeface="Nikosh" panose="02000000000000000000" pitchFamily="2" charset="0"/>
                <a:cs typeface="Nikosh" panose="02000000000000000000" pitchFamily="2" charset="0"/>
              </a:rPr>
              <a:t>করার ক্ষমতা </a:t>
            </a:r>
            <a:r>
              <a:rPr lang="as-IN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দে</a:t>
            </a:r>
            <a:r>
              <a:rPr lang="en-US" sz="2200" dirty="0" smtClean="0">
                <a:latin typeface="Nikosh" panose="02000000000000000000" pitchFamily="2" charset="0"/>
                <a:cs typeface="Nikosh" panose="02000000000000000000" pitchFamily="2" charset="0"/>
              </a:rPr>
              <a:t>য়।</a:t>
            </a:r>
            <a:endParaRPr lang="as-IN" sz="2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7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181</TotalTime>
  <Words>475</Words>
  <Application>Microsoft Office PowerPoint</Application>
  <PresentationFormat>Custom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RCG</dc:creator>
  <cp:lastModifiedBy>facebook computer</cp:lastModifiedBy>
  <cp:revision>37</cp:revision>
  <dcterms:created xsi:type="dcterms:W3CDTF">2020-04-08T16:32:46Z</dcterms:created>
  <dcterms:modified xsi:type="dcterms:W3CDTF">2021-05-31T08:27:38Z</dcterms:modified>
</cp:coreProperties>
</file>