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20"/>
  </p:notesMasterIdLst>
  <p:sldIdLst>
    <p:sldId id="306" r:id="rId4"/>
    <p:sldId id="267" r:id="rId5"/>
    <p:sldId id="318" r:id="rId6"/>
    <p:sldId id="307" r:id="rId7"/>
    <p:sldId id="308" r:id="rId8"/>
    <p:sldId id="319" r:id="rId9"/>
    <p:sldId id="320" r:id="rId10"/>
    <p:sldId id="321" r:id="rId11"/>
    <p:sldId id="322" r:id="rId12"/>
    <p:sldId id="323" r:id="rId13"/>
    <p:sldId id="312" r:id="rId14"/>
    <p:sldId id="313" r:id="rId15"/>
    <p:sldId id="314" r:id="rId16"/>
    <p:sldId id="315" r:id="rId17"/>
    <p:sldId id="316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BA895-0231-466E-B1C1-9AD8D1E765ED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13778-6754-4D6C-8E55-451E245EA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torney_General_of_Banglades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95F06-BAA9-437B-88CB-BE28204A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8969-2DCF-4FF6-84A5-E97E5CF9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3527C-A624-422D-9452-0DBF261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752D1-663F-48C4-8B54-FD3BAA8FE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0803-8D3B-4469-822A-B1CBC356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4BBCB-1E7F-461C-9F76-F6828591D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D5781-B459-408D-B9B3-2C879F19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50541-7C65-477F-88D0-69CD4E1D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9F2F5-9697-40E1-851F-71E772D7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721A-F470-4219-BF95-5500F078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8BE1-52F7-479A-A91C-58BC759D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87FF9-860B-4C7C-A9AF-BD850B3A2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0EB60-686A-4CDD-8F6A-A81450B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9187-0B7A-43E2-AB59-F59D3727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C3EA-6B61-496D-A9E1-66DB8EDD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702B-AF31-405A-ABE7-EC7DB7752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F07AA-F31D-4956-B5DA-7A9EF10BC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AB66-ABD0-4B00-8010-244FD19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92F02-94C7-461C-8A2B-A65A926D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E432D-4636-4D8E-95EF-701C36E0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D628-C104-4531-9A4C-FD1646D5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4198E-DFB3-4373-88C3-E7A01CDBB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E3762-9802-49A8-80C4-902180F4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1C83-D6F6-4733-A590-D8F23AA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9612-328C-495F-8C5B-B0227711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5D26-5166-4855-B6A0-9FA4818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70E7-0AA7-48C0-B0BF-8343C981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2DAEF-842E-45F3-AEE0-E1C6A9EA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27D3-85BA-445A-91BD-442ECF97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3228-52DD-409F-BAF5-4434FE5E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3A33-3258-476D-BFEE-E0FD1926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236D3-2F87-470D-87D4-0F4CDA2B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32ED-2E33-4009-B408-0554FD96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17E4-C81C-4457-A5B9-ED017195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8D216-F0BA-4F39-85C9-75A3C572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3B88-8865-4F56-BC15-4CDAB91E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FA93-8193-4A8F-A8D7-393B187D0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55F86-1D26-4CDC-9262-5D18DD73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CF415-3F5C-4B82-9CD7-5DF93AB2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7CAB7-0B81-4798-8AE6-80E3594A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5F5B4-C548-43B7-8165-66F0A480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3B3-A796-4FF3-969F-8B8EF556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2CF1B-346D-4CEB-8510-94AC99BB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1C480-A5D8-4DE2-BF50-2CEE03E6D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A31FF-21A4-4B0B-90F1-05E4444A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71EB5-2E6F-44F2-96E6-63CF8A26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BDD62-A253-482B-A9CC-FC129D28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DE6CF-49A3-479C-AA7C-98F7F72B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1A4A9-1654-4B6B-B4E8-FBE24DF5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EE3F-41A7-4650-93CD-D93CDD7B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6D88-A36F-4143-8CC5-C6383CF5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CE1DA-A8D9-4153-9DF5-5B4650BA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3234E-9398-4830-B816-41DCE084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B6309-486A-4A72-A922-47F6A571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D60A6-DB5C-4C04-B382-5950269A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F504B-2F69-4831-98AC-C4CC9F8C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05CD-B65B-4113-8134-07A7EEE1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E5DA5-9A02-4686-8B2D-31AC2E83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E44B9-EC52-4FA1-943C-67A57D04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083BB-F7D1-478F-B238-753A9DEE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A12E-45EC-4106-A400-1285192E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80AE-E7CD-4B62-A9DB-4F3189FB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B3700-487B-4AAE-A3E5-42BA3646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2E7B7-0AAF-4BB1-91BD-12EC625D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D23E5-97BC-461C-8119-13A78520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5710E-74F6-4563-B3A4-D59ABF6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C45C-0CDB-44B3-8970-13988978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2E9BA-1398-4D49-B127-1922B9319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57781-C6BE-4DAF-A0A8-C316C343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E3675-5E71-47B1-8F18-B2F7FE4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070EE-FC0B-4558-8158-8F7C0764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426FA-9FE9-48EE-82FE-236DAF37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48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49AD-38B6-4437-821C-7C016F71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243D7-2939-418A-AE5F-DB7DD761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1AF53-0BBF-4AC7-8A58-CFFBEF83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9FCB-B63F-4585-B1E1-7EF9A9F3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B271-1B72-4D6C-BD37-7CF39B2C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F0307-F714-47FE-8FA9-F25A402BE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B541E-EFAF-40DE-A8DB-CA50CB10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38589-D979-4979-8650-A67C30C3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6EEA3-44A3-474A-B5D6-970D06A2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67EA-7D86-49CD-A1F5-86848926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F5B5-F5D2-45AC-BA18-861841DCB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A8C8F-D583-4134-AD42-26ADA88C9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D4CC-DD52-4199-A4E9-09909C6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3901-594F-40C2-8B2C-6E185777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083FA-E036-4082-84D5-2F27A297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4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73A4-C3FB-4009-8DAA-FA9DDC2B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42A3-E31A-4C64-A7C9-437AAD6B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751C-1F45-411B-AAC7-D8BFA9FA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9B39-FB53-42C9-82BD-53F3B1E0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520C-5A74-420D-84B7-BDF5CEB3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C933-302C-4091-BBF5-8D7675C5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495E-95F6-4D18-9ABA-50A9D800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C4CD-71B3-49F2-BC2B-5BDCF26B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1489-460F-40A9-96C0-ABA45B17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C84D-D965-42E1-8143-C9C79271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F02D-4662-4AB6-ADE9-A63A716F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6BCB-A863-4A5B-9D46-DC73A5DF7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44D01-99D0-4C9D-B741-E93C1587C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089C-C5C7-467D-A552-AA0A7ACD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D48D-75CD-4ABD-A060-EFA4F15C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57F06-F630-4208-849E-42373616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4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51F0-5F21-4B53-90DA-B3971139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74F2D-6C43-44AE-AFF8-4D7C9F32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FA83F-7ED0-47F6-A35C-7786CE789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71FF5-D8CF-41C8-887E-24B5CF774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3AD8F-2F01-461D-8A1B-8A7494E1D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16B32-F9C8-4271-94F4-0E1CC487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B7C8F-890C-44FF-AF09-5FC1A2AB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2B357-A25C-457A-999E-11A77E5B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3B4B-F976-4570-B6C4-DD6CDAB4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0AF2F-2F15-484F-A721-13DC87CD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540EC-3FD6-4CCB-A3D1-1CBED7A7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C283B-B370-49EE-98F6-A87EDC9A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6C3CA-34F3-4827-99B7-EAF2A415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2ACC-2C9F-479E-A9A0-83B48E46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C53B-B839-4D61-9C97-6A9ADAF0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F7E04-DB7B-49E5-B32D-451A4840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7CB10-0CCB-4A03-9821-38911EEF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FEA25-34A8-4B03-A6BE-C283AE62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6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2880-10FF-4575-8E37-F54744F3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8F62-BBB8-40CF-871D-AD30E13E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5BE4E-E258-44BA-84F2-0888A35A6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DE3A4-138F-4DCE-B17D-02E1B901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B210F-A422-432F-A8A4-EFD78FDF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3A8CB-7004-4088-B1D5-5E758D6D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F8B-7DB0-4701-9297-D097946F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BEAD6-3673-4027-800F-9CB17A8E2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682DC-2607-4464-8F8A-FDE45800A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3BAD6-19BA-4154-8469-EB433AC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F3AD-AC68-4172-A4C7-50AE58E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A7FC6-970A-4724-B2C8-D4ABA745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1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10FE-2D9B-42A3-AA42-5C8AFFDB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7F8F-2553-436A-97D4-A3F2B8C6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954D-7D8F-4DA4-A5C4-1C2B8B34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EEB3-AAEF-4C60-B71D-668EE7FE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EF2A-1E79-4E6B-92E0-EE475F17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E5507-BA69-4488-964A-314CDF343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7BC6B-B245-4A4C-A18B-B901B95F7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F262-F2F8-4295-8C75-0DFD9B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563A-FC71-44FF-A140-41DBFD3F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D84C-AC83-4628-A9D4-6E36C8FC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4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1A85-CFB6-4305-9125-B53C4C37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3C7B-C697-4539-888A-CEFD2CDA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59AD-D7B1-46B5-AB89-4AAB7686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4FF5-C2BF-4F24-8A1C-DF133C34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55D2D-E52D-46D2-9C3C-90FFDBA8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E3E4-29CE-4280-A581-D893836E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1411-12FD-4BB0-983F-33EB015DC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24628-5D10-4495-9D79-729FA2B5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35185-2CF5-4433-A6A3-398F65AD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AB5FE-93AF-4F3C-8047-1675AE3D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1A9A9-41A7-4D6D-BC5C-4B7B1329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B44B-E8F4-4D8E-B2FA-69C208C8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AD30A-C6EC-4D75-B59F-4F5D93B2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A9114-F27C-4E8C-9943-EC184E52C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22C56-8A27-4655-B0DF-489696ECE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920DC-DAD8-463D-9B40-B455958DD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834B9-BAF9-42CB-9788-6D67A9B1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A038-A2A0-43D3-A0C0-54564088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5E0EE-0787-4976-8A40-5240B9C3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A560-7ADB-46BB-9E3C-7E8CAAB3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C738D-47CB-4982-9D1A-2374E676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396A1-9658-4DA8-8A68-DC47C2C7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862A9-F170-4872-8608-E6C7CF7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A8DDF-97E1-495B-AD3A-8203DBF6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62870-F06D-4448-8D8B-77A0D7ED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25DBE-80A0-4B40-A0D1-29428D93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0EC4B-8110-4DBC-BBCD-4581560F2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11967500" y="181814"/>
            <a:ext cx="79444" cy="7944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BC809CB-7BC3-451A-8A7B-17E5EC79F527}"/>
              </a:ext>
            </a:extLst>
          </p:cNvPr>
          <p:cNvSpPr/>
          <p:nvPr userDrawn="1"/>
        </p:nvSpPr>
        <p:spPr>
          <a:xfrm>
            <a:off x="5197" y="0"/>
            <a:ext cx="12192000" cy="6858000"/>
          </a:xfrm>
          <a:prstGeom prst="frame">
            <a:avLst>
              <a:gd name="adj1" fmla="val 431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254C46-1F69-4278-86F8-159C3187C9EA}"/>
              </a:ext>
            </a:extLst>
          </p:cNvPr>
          <p:cNvSpPr/>
          <p:nvPr userDrawn="1"/>
        </p:nvSpPr>
        <p:spPr>
          <a:xfrm rot="18867653">
            <a:off x="206839" y="5945797"/>
            <a:ext cx="484665" cy="965597"/>
          </a:xfrm>
          <a:custGeom>
            <a:avLst/>
            <a:gdLst>
              <a:gd name="connsiteX0" fmla="*/ 378822 w 463731"/>
              <a:gd name="connsiteY0" fmla="*/ 0 h 757644"/>
              <a:gd name="connsiteX1" fmla="*/ 455168 w 463731"/>
              <a:gd name="connsiteY1" fmla="*/ 7696 h 757644"/>
              <a:gd name="connsiteX2" fmla="*/ 463731 w 463731"/>
              <a:gd name="connsiteY2" fmla="*/ 10354 h 757644"/>
              <a:gd name="connsiteX3" fmla="*/ 401184 w 463731"/>
              <a:gd name="connsiteY3" fmla="*/ 29770 h 757644"/>
              <a:gd name="connsiteX4" fmla="*/ 169817 w 463731"/>
              <a:gd name="connsiteY4" fmla="*/ 378822 h 757644"/>
              <a:gd name="connsiteX5" fmla="*/ 401184 w 463731"/>
              <a:gd name="connsiteY5" fmla="*/ 727874 h 757644"/>
              <a:gd name="connsiteX6" fmla="*/ 463731 w 463731"/>
              <a:gd name="connsiteY6" fmla="*/ 747290 h 757644"/>
              <a:gd name="connsiteX7" fmla="*/ 455168 w 463731"/>
              <a:gd name="connsiteY7" fmla="*/ 749948 h 757644"/>
              <a:gd name="connsiteX8" fmla="*/ 378822 w 463731"/>
              <a:gd name="connsiteY8" fmla="*/ 757644 h 757644"/>
              <a:gd name="connsiteX9" fmla="*/ 0 w 463731"/>
              <a:gd name="connsiteY9" fmla="*/ 378822 h 757644"/>
              <a:gd name="connsiteX10" fmla="*/ 378822 w 463731"/>
              <a:gd name="connsiteY10" fmla="*/ 0 h 7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31" h="757644">
                <a:moveTo>
                  <a:pt x="378822" y="0"/>
                </a:moveTo>
                <a:cubicBezTo>
                  <a:pt x="404974" y="0"/>
                  <a:pt x="430508" y="2650"/>
                  <a:pt x="455168" y="7696"/>
                </a:cubicBezTo>
                <a:lnTo>
                  <a:pt x="463731" y="10354"/>
                </a:lnTo>
                <a:lnTo>
                  <a:pt x="401184" y="29770"/>
                </a:lnTo>
                <a:cubicBezTo>
                  <a:pt x="265219" y="87278"/>
                  <a:pt x="169817" y="221909"/>
                  <a:pt x="169817" y="378822"/>
                </a:cubicBezTo>
                <a:cubicBezTo>
                  <a:pt x="169817" y="535736"/>
                  <a:pt x="265219" y="670366"/>
                  <a:pt x="401184" y="727874"/>
                </a:cubicBezTo>
                <a:lnTo>
                  <a:pt x="463731" y="747290"/>
                </a:lnTo>
                <a:lnTo>
                  <a:pt x="455168" y="749948"/>
                </a:lnTo>
                <a:cubicBezTo>
                  <a:pt x="430508" y="754994"/>
                  <a:pt x="404974" y="757644"/>
                  <a:pt x="378822" y="757644"/>
                </a:cubicBezTo>
                <a:cubicBezTo>
                  <a:pt x="169604" y="757644"/>
                  <a:pt x="0" y="588040"/>
                  <a:pt x="0" y="378822"/>
                </a:cubicBezTo>
                <a:cubicBezTo>
                  <a:pt x="0" y="169604"/>
                  <a:pt x="169604" y="0"/>
                  <a:pt x="37882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1D2E88-94CE-42D8-B46B-5948692BA927}"/>
              </a:ext>
            </a:extLst>
          </p:cNvPr>
          <p:cNvSpPr/>
          <p:nvPr userDrawn="1"/>
        </p:nvSpPr>
        <p:spPr>
          <a:xfrm rot="2102768">
            <a:off x="160122" y="-30099"/>
            <a:ext cx="484665" cy="965597"/>
          </a:xfrm>
          <a:custGeom>
            <a:avLst/>
            <a:gdLst>
              <a:gd name="connsiteX0" fmla="*/ 378822 w 463731"/>
              <a:gd name="connsiteY0" fmla="*/ 0 h 757644"/>
              <a:gd name="connsiteX1" fmla="*/ 455168 w 463731"/>
              <a:gd name="connsiteY1" fmla="*/ 7696 h 757644"/>
              <a:gd name="connsiteX2" fmla="*/ 463731 w 463731"/>
              <a:gd name="connsiteY2" fmla="*/ 10354 h 757644"/>
              <a:gd name="connsiteX3" fmla="*/ 401184 w 463731"/>
              <a:gd name="connsiteY3" fmla="*/ 29770 h 757644"/>
              <a:gd name="connsiteX4" fmla="*/ 169817 w 463731"/>
              <a:gd name="connsiteY4" fmla="*/ 378822 h 757644"/>
              <a:gd name="connsiteX5" fmla="*/ 401184 w 463731"/>
              <a:gd name="connsiteY5" fmla="*/ 727874 h 757644"/>
              <a:gd name="connsiteX6" fmla="*/ 463731 w 463731"/>
              <a:gd name="connsiteY6" fmla="*/ 747290 h 757644"/>
              <a:gd name="connsiteX7" fmla="*/ 455168 w 463731"/>
              <a:gd name="connsiteY7" fmla="*/ 749948 h 757644"/>
              <a:gd name="connsiteX8" fmla="*/ 378822 w 463731"/>
              <a:gd name="connsiteY8" fmla="*/ 757644 h 757644"/>
              <a:gd name="connsiteX9" fmla="*/ 0 w 463731"/>
              <a:gd name="connsiteY9" fmla="*/ 378822 h 757644"/>
              <a:gd name="connsiteX10" fmla="*/ 378822 w 463731"/>
              <a:gd name="connsiteY10" fmla="*/ 0 h 7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31" h="757644">
                <a:moveTo>
                  <a:pt x="378822" y="0"/>
                </a:moveTo>
                <a:cubicBezTo>
                  <a:pt x="404974" y="0"/>
                  <a:pt x="430508" y="2650"/>
                  <a:pt x="455168" y="7696"/>
                </a:cubicBezTo>
                <a:lnTo>
                  <a:pt x="463731" y="10354"/>
                </a:lnTo>
                <a:lnTo>
                  <a:pt x="401184" y="29770"/>
                </a:lnTo>
                <a:cubicBezTo>
                  <a:pt x="265219" y="87278"/>
                  <a:pt x="169817" y="221909"/>
                  <a:pt x="169817" y="378822"/>
                </a:cubicBezTo>
                <a:cubicBezTo>
                  <a:pt x="169817" y="535736"/>
                  <a:pt x="265219" y="670366"/>
                  <a:pt x="401184" y="727874"/>
                </a:cubicBezTo>
                <a:lnTo>
                  <a:pt x="463731" y="747290"/>
                </a:lnTo>
                <a:lnTo>
                  <a:pt x="455168" y="749948"/>
                </a:lnTo>
                <a:cubicBezTo>
                  <a:pt x="430508" y="754994"/>
                  <a:pt x="404974" y="757644"/>
                  <a:pt x="378822" y="757644"/>
                </a:cubicBezTo>
                <a:cubicBezTo>
                  <a:pt x="169604" y="757644"/>
                  <a:pt x="0" y="588040"/>
                  <a:pt x="0" y="378822"/>
                </a:cubicBezTo>
                <a:cubicBezTo>
                  <a:pt x="0" y="169604"/>
                  <a:pt x="169604" y="0"/>
                  <a:pt x="37882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8FC8D88-62B1-4B48-BBDB-EA0D0FBB8818}"/>
              </a:ext>
            </a:extLst>
          </p:cNvPr>
          <p:cNvSpPr/>
          <p:nvPr userDrawn="1"/>
        </p:nvSpPr>
        <p:spPr>
          <a:xfrm rot="8311215">
            <a:off x="11523875" y="-42299"/>
            <a:ext cx="484665" cy="965597"/>
          </a:xfrm>
          <a:custGeom>
            <a:avLst/>
            <a:gdLst>
              <a:gd name="connsiteX0" fmla="*/ 378822 w 463731"/>
              <a:gd name="connsiteY0" fmla="*/ 0 h 757644"/>
              <a:gd name="connsiteX1" fmla="*/ 455168 w 463731"/>
              <a:gd name="connsiteY1" fmla="*/ 7696 h 757644"/>
              <a:gd name="connsiteX2" fmla="*/ 463731 w 463731"/>
              <a:gd name="connsiteY2" fmla="*/ 10354 h 757644"/>
              <a:gd name="connsiteX3" fmla="*/ 401184 w 463731"/>
              <a:gd name="connsiteY3" fmla="*/ 29770 h 757644"/>
              <a:gd name="connsiteX4" fmla="*/ 169817 w 463731"/>
              <a:gd name="connsiteY4" fmla="*/ 378822 h 757644"/>
              <a:gd name="connsiteX5" fmla="*/ 401184 w 463731"/>
              <a:gd name="connsiteY5" fmla="*/ 727874 h 757644"/>
              <a:gd name="connsiteX6" fmla="*/ 463731 w 463731"/>
              <a:gd name="connsiteY6" fmla="*/ 747290 h 757644"/>
              <a:gd name="connsiteX7" fmla="*/ 455168 w 463731"/>
              <a:gd name="connsiteY7" fmla="*/ 749948 h 757644"/>
              <a:gd name="connsiteX8" fmla="*/ 378822 w 463731"/>
              <a:gd name="connsiteY8" fmla="*/ 757644 h 757644"/>
              <a:gd name="connsiteX9" fmla="*/ 0 w 463731"/>
              <a:gd name="connsiteY9" fmla="*/ 378822 h 757644"/>
              <a:gd name="connsiteX10" fmla="*/ 378822 w 463731"/>
              <a:gd name="connsiteY10" fmla="*/ 0 h 7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31" h="757644">
                <a:moveTo>
                  <a:pt x="378822" y="0"/>
                </a:moveTo>
                <a:cubicBezTo>
                  <a:pt x="404974" y="0"/>
                  <a:pt x="430508" y="2650"/>
                  <a:pt x="455168" y="7696"/>
                </a:cubicBezTo>
                <a:lnTo>
                  <a:pt x="463731" y="10354"/>
                </a:lnTo>
                <a:lnTo>
                  <a:pt x="401184" y="29770"/>
                </a:lnTo>
                <a:cubicBezTo>
                  <a:pt x="265219" y="87278"/>
                  <a:pt x="169817" y="221909"/>
                  <a:pt x="169817" y="378822"/>
                </a:cubicBezTo>
                <a:cubicBezTo>
                  <a:pt x="169817" y="535736"/>
                  <a:pt x="265219" y="670366"/>
                  <a:pt x="401184" y="727874"/>
                </a:cubicBezTo>
                <a:lnTo>
                  <a:pt x="463731" y="747290"/>
                </a:lnTo>
                <a:lnTo>
                  <a:pt x="455168" y="749948"/>
                </a:lnTo>
                <a:cubicBezTo>
                  <a:pt x="430508" y="754994"/>
                  <a:pt x="404974" y="757644"/>
                  <a:pt x="378822" y="757644"/>
                </a:cubicBezTo>
                <a:cubicBezTo>
                  <a:pt x="169604" y="757644"/>
                  <a:pt x="0" y="588040"/>
                  <a:pt x="0" y="378822"/>
                </a:cubicBezTo>
                <a:cubicBezTo>
                  <a:pt x="0" y="169604"/>
                  <a:pt x="169604" y="0"/>
                  <a:pt x="37882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BDE3FD-E26A-4702-96C6-07FEF0CF3951}"/>
              </a:ext>
            </a:extLst>
          </p:cNvPr>
          <p:cNvSpPr/>
          <p:nvPr userDrawn="1"/>
        </p:nvSpPr>
        <p:spPr>
          <a:xfrm rot="13524123">
            <a:off x="11468043" y="5963170"/>
            <a:ext cx="603103" cy="965597"/>
          </a:xfrm>
          <a:custGeom>
            <a:avLst/>
            <a:gdLst>
              <a:gd name="connsiteX0" fmla="*/ 378822 w 463731"/>
              <a:gd name="connsiteY0" fmla="*/ 0 h 757644"/>
              <a:gd name="connsiteX1" fmla="*/ 455168 w 463731"/>
              <a:gd name="connsiteY1" fmla="*/ 7696 h 757644"/>
              <a:gd name="connsiteX2" fmla="*/ 463731 w 463731"/>
              <a:gd name="connsiteY2" fmla="*/ 10354 h 757644"/>
              <a:gd name="connsiteX3" fmla="*/ 401184 w 463731"/>
              <a:gd name="connsiteY3" fmla="*/ 29770 h 757644"/>
              <a:gd name="connsiteX4" fmla="*/ 169817 w 463731"/>
              <a:gd name="connsiteY4" fmla="*/ 378822 h 757644"/>
              <a:gd name="connsiteX5" fmla="*/ 401184 w 463731"/>
              <a:gd name="connsiteY5" fmla="*/ 727874 h 757644"/>
              <a:gd name="connsiteX6" fmla="*/ 463731 w 463731"/>
              <a:gd name="connsiteY6" fmla="*/ 747290 h 757644"/>
              <a:gd name="connsiteX7" fmla="*/ 455168 w 463731"/>
              <a:gd name="connsiteY7" fmla="*/ 749948 h 757644"/>
              <a:gd name="connsiteX8" fmla="*/ 378822 w 463731"/>
              <a:gd name="connsiteY8" fmla="*/ 757644 h 757644"/>
              <a:gd name="connsiteX9" fmla="*/ 0 w 463731"/>
              <a:gd name="connsiteY9" fmla="*/ 378822 h 757644"/>
              <a:gd name="connsiteX10" fmla="*/ 378822 w 463731"/>
              <a:gd name="connsiteY10" fmla="*/ 0 h 7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31" h="757644">
                <a:moveTo>
                  <a:pt x="378822" y="0"/>
                </a:moveTo>
                <a:cubicBezTo>
                  <a:pt x="404974" y="0"/>
                  <a:pt x="430508" y="2650"/>
                  <a:pt x="455168" y="7696"/>
                </a:cubicBezTo>
                <a:lnTo>
                  <a:pt x="463731" y="10354"/>
                </a:lnTo>
                <a:lnTo>
                  <a:pt x="401184" y="29770"/>
                </a:lnTo>
                <a:cubicBezTo>
                  <a:pt x="265219" y="87278"/>
                  <a:pt x="169817" y="221909"/>
                  <a:pt x="169817" y="378822"/>
                </a:cubicBezTo>
                <a:cubicBezTo>
                  <a:pt x="169817" y="535736"/>
                  <a:pt x="265219" y="670366"/>
                  <a:pt x="401184" y="727874"/>
                </a:cubicBezTo>
                <a:lnTo>
                  <a:pt x="463731" y="747290"/>
                </a:lnTo>
                <a:lnTo>
                  <a:pt x="455168" y="749948"/>
                </a:lnTo>
                <a:cubicBezTo>
                  <a:pt x="430508" y="754994"/>
                  <a:pt x="404974" y="757644"/>
                  <a:pt x="378822" y="757644"/>
                </a:cubicBezTo>
                <a:cubicBezTo>
                  <a:pt x="169604" y="757644"/>
                  <a:pt x="0" y="588040"/>
                  <a:pt x="0" y="378822"/>
                </a:cubicBezTo>
                <a:cubicBezTo>
                  <a:pt x="0" y="169604"/>
                  <a:pt x="169604" y="0"/>
                  <a:pt x="37882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0C07-03AC-4AC4-AC20-CB533011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C116-DCEE-43F5-955D-F6866044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FB104-5788-4163-9E6F-2E6F64263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E0728-9FCB-4BD1-B268-07C99619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7C96F-E86B-41CF-9A12-76708185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5F11D-890D-472D-A74B-D1B89800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2E05B-06AC-4AC9-A811-293E236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CFC8F-EF3A-4A4B-9C85-240103B4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E83FE-29CC-4827-932E-EDB332AC8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123A1-989A-4255-A2CB-EEEC2AF8504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44219-1EBD-4A10-8B14-017B589F9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2276B-3155-4CFD-8FC1-753B8BDB0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A434-ED8F-48E4-BFA1-5E987713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55018-799E-4854-AF53-21B9F925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DC438-F9BA-476A-9ED0-4C5162CE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6069-D3C4-4169-8707-720D2CC8D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A2CB-738B-4BCD-9B9A-B7EB1AACED87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2BD0-FFF2-4B50-8E85-9D6122E09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8F2F-22E4-4BB9-ACE1-5A056FEBF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966A-3EDF-4614-A075-6EBE1AD0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35B30-B1B4-4B67-8122-E308695F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5432-D8DC-4B2E-BBFC-BCE1EC5F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8C392-FC5D-43BF-AFC0-24ED02392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7345-EBC6-4F13-A34E-56A011D75EBE}" type="datetimeFigureOut">
              <a:rPr lang="en-US" smtClean="0"/>
              <a:t>15-Jun-21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4A04-2EC7-4347-B39B-B240CE16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0A63-D07D-470C-A072-BFAB3BBFF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6D1DF-8046-465D-8C9C-5041B7C7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pacecreationjeanlouis.blogspot.com/2013/04/le-rideau-roug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1">
            <a:extLst>
              <a:ext uri="{FF2B5EF4-FFF2-40B4-BE49-F238E27FC236}">
                <a16:creationId xmlns:a16="http://schemas.microsoft.com/office/drawing/2014/main" id="{05AA6934-4A8C-4D92-94BB-BF6F9C94070B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397FC-0DB5-4D5F-875F-B0424986F2BC}"/>
              </a:ext>
            </a:extLst>
          </p:cNvPr>
          <p:cNvSpPr/>
          <p:nvPr/>
        </p:nvSpPr>
        <p:spPr>
          <a:xfrm>
            <a:off x="11430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3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89D9AA-6994-40DD-ADEB-210D15C220BB}"/>
              </a:ext>
            </a:extLst>
          </p:cNvPr>
          <p:cNvSpPr/>
          <p:nvPr/>
        </p:nvSpPr>
        <p:spPr>
          <a:xfrm>
            <a:off x="3222833" y="781471"/>
            <a:ext cx="57463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5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b="1" dirty="0">
                <a:ln w="0"/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E7BB5A-A2EE-4590-AB0A-FA57E201ECAE}"/>
              </a:ext>
            </a:extLst>
          </p:cNvPr>
          <p:cNvSpPr/>
          <p:nvPr/>
        </p:nvSpPr>
        <p:spPr>
          <a:xfrm>
            <a:off x="3113445" y="2376781"/>
            <a:ext cx="995440" cy="1419760"/>
          </a:xfrm>
          <a:custGeom>
            <a:avLst/>
            <a:gdLst>
              <a:gd name="connsiteX0" fmla="*/ 0 w 1231043"/>
              <a:gd name="connsiteY0" fmla="*/ 0 h 861730"/>
              <a:gd name="connsiteX1" fmla="*/ 800178 w 1231043"/>
              <a:gd name="connsiteY1" fmla="*/ 0 h 861730"/>
              <a:gd name="connsiteX2" fmla="*/ 1231043 w 1231043"/>
              <a:gd name="connsiteY2" fmla="*/ 430865 h 861730"/>
              <a:gd name="connsiteX3" fmla="*/ 800178 w 1231043"/>
              <a:gd name="connsiteY3" fmla="*/ 861730 h 861730"/>
              <a:gd name="connsiteX4" fmla="*/ 0 w 1231043"/>
              <a:gd name="connsiteY4" fmla="*/ 861730 h 861730"/>
              <a:gd name="connsiteX5" fmla="*/ 430865 w 1231043"/>
              <a:gd name="connsiteY5" fmla="*/ 430865 h 861730"/>
              <a:gd name="connsiteX6" fmla="*/ 0 w 1231043"/>
              <a:gd name="connsiteY6" fmla="*/ 0 h 8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043" h="861730">
                <a:moveTo>
                  <a:pt x="1231042" y="0"/>
                </a:moveTo>
                <a:lnTo>
                  <a:pt x="1231042" y="560124"/>
                </a:lnTo>
                <a:lnTo>
                  <a:pt x="615522" y="861730"/>
                </a:lnTo>
                <a:lnTo>
                  <a:pt x="1" y="560124"/>
                </a:lnTo>
                <a:lnTo>
                  <a:pt x="1" y="0"/>
                </a:lnTo>
                <a:lnTo>
                  <a:pt x="615522" y="301606"/>
                </a:lnTo>
                <a:lnTo>
                  <a:pt x="1231042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442295" rIns="11430" bIns="4422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</a:t>
            </a:r>
            <a:endParaRPr lang="en-US" sz="1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endParaRPr lang="en-US" sz="1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BD0C4D-BCA8-425C-95DA-1B34E89D5021}"/>
              </a:ext>
            </a:extLst>
          </p:cNvPr>
          <p:cNvSpPr/>
          <p:nvPr/>
        </p:nvSpPr>
        <p:spPr>
          <a:xfrm>
            <a:off x="4203783" y="2442768"/>
            <a:ext cx="4528418" cy="923330"/>
          </a:xfrm>
          <a:custGeom>
            <a:avLst/>
            <a:gdLst>
              <a:gd name="connsiteX0" fmla="*/ 133436 w 800599"/>
              <a:gd name="connsiteY0" fmla="*/ 0 h 3920152"/>
              <a:gd name="connsiteX1" fmla="*/ 667163 w 800599"/>
              <a:gd name="connsiteY1" fmla="*/ 0 h 3920152"/>
              <a:gd name="connsiteX2" fmla="*/ 800599 w 800599"/>
              <a:gd name="connsiteY2" fmla="*/ 133436 h 3920152"/>
              <a:gd name="connsiteX3" fmla="*/ 800599 w 800599"/>
              <a:gd name="connsiteY3" fmla="*/ 3920152 h 3920152"/>
              <a:gd name="connsiteX4" fmla="*/ 800599 w 800599"/>
              <a:gd name="connsiteY4" fmla="*/ 3920152 h 3920152"/>
              <a:gd name="connsiteX5" fmla="*/ 0 w 800599"/>
              <a:gd name="connsiteY5" fmla="*/ 3920152 h 3920152"/>
              <a:gd name="connsiteX6" fmla="*/ 0 w 800599"/>
              <a:gd name="connsiteY6" fmla="*/ 3920152 h 3920152"/>
              <a:gd name="connsiteX7" fmla="*/ 0 w 800599"/>
              <a:gd name="connsiteY7" fmla="*/ 133436 h 3920152"/>
              <a:gd name="connsiteX8" fmla="*/ 133436 w 800599"/>
              <a:gd name="connsiteY8" fmla="*/ 0 h 3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599" h="3920152">
                <a:moveTo>
                  <a:pt x="800599" y="653374"/>
                </a:moveTo>
                <a:lnTo>
                  <a:pt x="800599" y="3266778"/>
                </a:lnTo>
                <a:cubicBezTo>
                  <a:pt x="800599" y="3627627"/>
                  <a:pt x="788398" y="3920150"/>
                  <a:pt x="773348" y="3920150"/>
                </a:cubicBezTo>
                <a:lnTo>
                  <a:pt x="0" y="3920150"/>
                </a:lnTo>
                <a:lnTo>
                  <a:pt x="0" y="3920150"/>
                </a:lnTo>
                <a:lnTo>
                  <a:pt x="0" y="2"/>
                </a:lnTo>
                <a:lnTo>
                  <a:pt x="0" y="2"/>
                </a:lnTo>
                <a:lnTo>
                  <a:pt x="773348" y="2"/>
                </a:lnTo>
                <a:cubicBezTo>
                  <a:pt x="788398" y="2"/>
                  <a:pt x="800599" y="292525"/>
                  <a:pt x="800599" y="653374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50512" rIns="50512" bIns="50513" numCol="1" spcCol="1270" anchor="ctr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35EDE43-AB37-4343-B87C-5002E1B84981}"/>
              </a:ext>
            </a:extLst>
          </p:cNvPr>
          <p:cNvSpPr/>
          <p:nvPr/>
        </p:nvSpPr>
        <p:spPr>
          <a:xfrm>
            <a:off x="3113445" y="3407925"/>
            <a:ext cx="995440" cy="1419760"/>
          </a:xfrm>
          <a:custGeom>
            <a:avLst/>
            <a:gdLst>
              <a:gd name="connsiteX0" fmla="*/ 0 w 1231043"/>
              <a:gd name="connsiteY0" fmla="*/ 0 h 861730"/>
              <a:gd name="connsiteX1" fmla="*/ 800178 w 1231043"/>
              <a:gd name="connsiteY1" fmla="*/ 0 h 861730"/>
              <a:gd name="connsiteX2" fmla="*/ 1231043 w 1231043"/>
              <a:gd name="connsiteY2" fmla="*/ 430865 h 861730"/>
              <a:gd name="connsiteX3" fmla="*/ 800178 w 1231043"/>
              <a:gd name="connsiteY3" fmla="*/ 861730 h 861730"/>
              <a:gd name="connsiteX4" fmla="*/ 0 w 1231043"/>
              <a:gd name="connsiteY4" fmla="*/ 861730 h 861730"/>
              <a:gd name="connsiteX5" fmla="*/ 430865 w 1231043"/>
              <a:gd name="connsiteY5" fmla="*/ 430865 h 861730"/>
              <a:gd name="connsiteX6" fmla="*/ 0 w 1231043"/>
              <a:gd name="connsiteY6" fmla="*/ 0 h 8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043" h="861730">
                <a:moveTo>
                  <a:pt x="1231042" y="0"/>
                </a:moveTo>
                <a:lnTo>
                  <a:pt x="1231042" y="560124"/>
                </a:lnTo>
                <a:lnTo>
                  <a:pt x="615522" y="861730"/>
                </a:lnTo>
                <a:lnTo>
                  <a:pt x="1" y="560124"/>
                </a:lnTo>
                <a:lnTo>
                  <a:pt x="1" y="0"/>
                </a:lnTo>
                <a:lnTo>
                  <a:pt x="615522" y="301606"/>
                </a:lnTo>
                <a:lnTo>
                  <a:pt x="1231042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442295" rIns="11430" bIns="4422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ম্যাগনেটো</a:t>
            </a:r>
            <a:r>
              <a:rPr lang="en-US" sz="1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endParaRPr lang="en-US" sz="1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FBE4CE-93FA-41E6-8B76-EAFA59F7567E}"/>
              </a:ext>
            </a:extLst>
          </p:cNvPr>
          <p:cNvSpPr/>
          <p:nvPr/>
        </p:nvSpPr>
        <p:spPr>
          <a:xfrm>
            <a:off x="4203782" y="3473977"/>
            <a:ext cx="4528417" cy="922843"/>
          </a:xfrm>
          <a:custGeom>
            <a:avLst/>
            <a:gdLst>
              <a:gd name="connsiteX0" fmla="*/ 133366 w 800178"/>
              <a:gd name="connsiteY0" fmla="*/ 0 h 3920152"/>
              <a:gd name="connsiteX1" fmla="*/ 666812 w 800178"/>
              <a:gd name="connsiteY1" fmla="*/ 0 h 3920152"/>
              <a:gd name="connsiteX2" fmla="*/ 800178 w 800178"/>
              <a:gd name="connsiteY2" fmla="*/ 133366 h 3920152"/>
              <a:gd name="connsiteX3" fmla="*/ 800178 w 800178"/>
              <a:gd name="connsiteY3" fmla="*/ 3920152 h 3920152"/>
              <a:gd name="connsiteX4" fmla="*/ 800178 w 800178"/>
              <a:gd name="connsiteY4" fmla="*/ 3920152 h 3920152"/>
              <a:gd name="connsiteX5" fmla="*/ 0 w 800178"/>
              <a:gd name="connsiteY5" fmla="*/ 3920152 h 3920152"/>
              <a:gd name="connsiteX6" fmla="*/ 0 w 800178"/>
              <a:gd name="connsiteY6" fmla="*/ 3920152 h 3920152"/>
              <a:gd name="connsiteX7" fmla="*/ 0 w 800178"/>
              <a:gd name="connsiteY7" fmla="*/ 133366 h 3920152"/>
              <a:gd name="connsiteX8" fmla="*/ 133366 w 800178"/>
              <a:gd name="connsiteY8" fmla="*/ 0 h 3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78" h="3920152">
                <a:moveTo>
                  <a:pt x="800178" y="653373"/>
                </a:moveTo>
                <a:lnTo>
                  <a:pt x="800178" y="3266779"/>
                </a:lnTo>
                <a:cubicBezTo>
                  <a:pt x="800178" y="3627627"/>
                  <a:pt x="787990" y="3920152"/>
                  <a:pt x="772955" y="3920152"/>
                </a:cubicBezTo>
                <a:lnTo>
                  <a:pt x="0" y="3920152"/>
                </a:lnTo>
                <a:lnTo>
                  <a:pt x="0" y="3920152"/>
                </a:lnTo>
                <a:lnTo>
                  <a:pt x="0" y="0"/>
                </a:lnTo>
                <a:lnTo>
                  <a:pt x="0" y="0"/>
                </a:lnTo>
                <a:lnTo>
                  <a:pt x="772955" y="0"/>
                </a:lnTo>
                <a:cubicBezTo>
                  <a:pt x="787990" y="0"/>
                  <a:pt x="800178" y="292525"/>
                  <a:pt x="800178" y="65337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50490" rIns="50490" bIns="50492" numCol="1" spcCol="1270" anchor="ctr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1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73DA1-726D-430F-8ACA-A605CC81F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10409" r="5987" b="10909"/>
          <a:stretch/>
        </p:blipFill>
        <p:spPr>
          <a:xfrm>
            <a:off x="2088105" y="1079811"/>
            <a:ext cx="7767851" cy="51536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028553-56EF-4E8A-883D-B94FBA71171A}"/>
              </a:ext>
            </a:extLst>
          </p:cNvPr>
          <p:cNvSpPr/>
          <p:nvPr/>
        </p:nvSpPr>
        <p:spPr>
          <a:xfrm>
            <a:off x="3222833" y="370847"/>
            <a:ext cx="57463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5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5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3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DEE764-C253-4468-9063-1F9179A96B20}"/>
              </a:ext>
            </a:extLst>
          </p:cNvPr>
          <p:cNvGrpSpPr/>
          <p:nvPr/>
        </p:nvGrpSpPr>
        <p:grpSpPr>
          <a:xfrm>
            <a:off x="725714" y="668455"/>
            <a:ext cx="5402268" cy="5387630"/>
            <a:chOff x="725714" y="668455"/>
            <a:chExt cx="5402268" cy="5387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0D4D1F-2301-4F7C-B194-B595C6FB8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4" b="94576" l="1921" r="56825">
                          <a14:foregroundMark x1="10718" y1="81864" x2="11021" y2="90169"/>
                          <a14:foregroundMark x1="33974" y1="46441" x2="35389" y2="52712"/>
                          <a14:foregroundMark x1="25177" y1="78305" x2="29626" y2="92203"/>
                          <a14:foregroundMark x1="38625" y1="90847" x2="39636" y2="93559"/>
                          <a14:foregroundMark x1="14459" y1="89831" x2="13347" y2="93559"/>
                          <a14:backgroundMark x1="36906" y1="17797" x2="56320" y2="20339"/>
                          <a14:backgroundMark x1="47422" y1="28983" x2="53994" y2="57288"/>
                          <a14:backgroundMark x1="39838" y1="12881" x2="56825" y2="11864"/>
                          <a14:backgroundMark x1="3337" y1="10508" x2="31244" y2="10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" t="2324" r="42757" b="4181"/>
            <a:stretch/>
          </p:blipFill>
          <p:spPr>
            <a:xfrm>
              <a:off x="725714" y="801914"/>
              <a:ext cx="5210629" cy="52541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D8D4D8-9AE0-4152-9375-0D9C98B6C8C2}"/>
                </a:ext>
              </a:extLst>
            </p:cNvPr>
            <p:cNvSpPr/>
            <p:nvPr/>
          </p:nvSpPr>
          <p:spPr>
            <a:xfrm>
              <a:off x="834888" y="801914"/>
              <a:ext cx="1856104" cy="6277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ম্যাগনেটিক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ফিল্ড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808B5A-05F7-489F-A60B-D7A7353E4625}"/>
                </a:ext>
              </a:extLst>
            </p:cNvPr>
            <p:cNvSpPr/>
            <p:nvPr/>
          </p:nvSpPr>
          <p:spPr>
            <a:xfrm>
              <a:off x="3265909" y="668455"/>
              <a:ext cx="2862073" cy="62779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ম্যাগনেটো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ইগনিশন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7C58319-1C72-463A-8086-7E42FF50F875}"/>
              </a:ext>
            </a:extLst>
          </p:cNvPr>
          <p:cNvSpPr/>
          <p:nvPr/>
        </p:nvSpPr>
        <p:spPr>
          <a:xfrm>
            <a:off x="8509151" y="5539408"/>
            <a:ext cx="1270953" cy="397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কনডেন্সার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2AFD6-56E0-4710-861C-8177A52276A8}"/>
              </a:ext>
            </a:extLst>
          </p:cNvPr>
          <p:cNvGrpSpPr/>
          <p:nvPr/>
        </p:nvGrpSpPr>
        <p:grpSpPr>
          <a:xfrm>
            <a:off x="6345856" y="414684"/>
            <a:ext cx="5120430" cy="5770688"/>
            <a:chOff x="6345856" y="414684"/>
            <a:chExt cx="5120430" cy="57706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68C601-0B7A-4FD6-ACE2-D0A651B0B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" b="99401" l="0" r="99551">
                          <a14:foregroundMark x1="6966" y1="75050" x2="35955" y2="87425"/>
                          <a14:foregroundMark x1="37978" y1="83633" x2="36180" y2="86826"/>
                          <a14:foregroundMark x1="37753" y1="80240" x2="37753" y2="82036"/>
                          <a14:backgroundMark x1="35281" y1="68263" x2="30562" y2="77246"/>
                          <a14:backgroundMark x1="22022" y1="4591" x2="75281" y2="4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" t="8539" r="11787" b="4819"/>
            <a:stretch/>
          </p:blipFill>
          <p:spPr>
            <a:xfrm>
              <a:off x="6345856" y="672625"/>
              <a:ext cx="4823791" cy="55127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3CF02A-23D9-4DBC-89BC-B6E2E33179AA}"/>
                </a:ext>
              </a:extLst>
            </p:cNvPr>
            <p:cNvSpPr/>
            <p:nvPr/>
          </p:nvSpPr>
          <p:spPr>
            <a:xfrm>
              <a:off x="8482646" y="5075582"/>
              <a:ext cx="1270953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ব্রেকার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C2110D-1011-4EFF-A889-519FDAB67D6C}"/>
                </a:ext>
              </a:extLst>
            </p:cNvPr>
            <p:cNvSpPr/>
            <p:nvPr/>
          </p:nvSpPr>
          <p:spPr>
            <a:xfrm>
              <a:off x="9197634" y="4664923"/>
              <a:ext cx="1270953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কন্টাক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ব্রেকার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8A8BB1-1F29-4842-B437-8BDB1B4FB0E5}"/>
                </a:ext>
              </a:extLst>
            </p:cNvPr>
            <p:cNvSpPr/>
            <p:nvPr/>
          </p:nvSpPr>
          <p:spPr>
            <a:xfrm>
              <a:off x="10116568" y="4148089"/>
              <a:ext cx="922493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ম্যাগনেট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7793FA-6944-4A82-A2C1-359327690FEB}"/>
                </a:ext>
              </a:extLst>
            </p:cNvPr>
            <p:cNvSpPr/>
            <p:nvPr/>
          </p:nvSpPr>
          <p:spPr>
            <a:xfrm>
              <a:off x="10324732" y="2178366"/>
              <a:ext cx="911176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পোল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B0DF92-262A-4737-A964-92F69FDDBD60}"/>
                </a:ext>
              </a:extLst>
            </p:cNvPr>
            <p:cNvSpPr/>
            <p:nvPr/>
          </p:nvSpPr>
          <p:spPr>
            <a:xfrm>
              <a:off x="10351236" y="1580875"/>
              <a:ext cx="1115050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কয়েল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কোর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678656-8715-4A50-A606-47DD036F4112}"/>
                </a:ext>
              </a:extLst>
            </p:cNvPr>
            <p:cNvSpPr/>
            <p:nvPr/>
          </p:nvSpPr>
          <p:spPr>
            <a:xfrm>
              <a:off x="8740206" y="414684"/>
              <a:ext cx="2026785" cy="397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কয়েল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(১৮০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06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F43DD-934A-4388-9988-62FA6DFE1A5B}"/>
              </a:ext>
            </a:extLst>
          </p:cNvPr>
          <p:cNvSpPr/>
          <p:nvPr/>
        </p:nvSpPr>
        <p:spPr>
          <a:xfrm>
            <a:off x="4629150" y="3810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7B453-1F2F-4B08-BA90-551E8F9F4DD8}"/>
              </a:ext>
            </a:extLst>
          </p:cNvPr>
          <p:cNvSpPr/>
          <p:nvPr/>
        </p:nvSpPr>
        <p:spPr>
          <a:xfrm>
            <a:off x="1962150" y="4883425"/>
            <a:ext cx="82677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1F059-48AD-4ADB-808C-12811240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304" y1="13661" x2="18116" y2="80874"/>
                        <a14:foregroundMark x1="90217" y1="11475" x2="84420" y2="79781"/>
                        <a14:foregroundMark x1="5797" y1="56284" x2="46014" y2="97268"/>
                        <a14:foregroundMark x1="10145" y1="86885" x2="90942" y2="83060"/>
                        <a14:foregroundMark x1="5072" y1="37158" x2="12319" y2="54098"/>
                        <a14:foregroundMark x1="87319" y1="7104" x2="99275" y2="25137"/>
                        <a14:foregroundMark x1="93841" y1="45902" x2="93478" y2="80874"/>
                        <a14:foregroundMark x1="79348" y1="46448" x2="79348" y2="61749"/>
                        <a14:foregroundMark x1="78261" y1="48087" x2="77174" y2="54645"/>
                        <a14:foregroundMark x1="82246" y1="49180" x2="80072" y2="63388"/>
                        <a14:foregroundMark x1="38406" y1="61749" x2="52174" y2="75956"/>
                        <a14:foregroundMark x1="14130" y1="9290" x2="26812" y2="20765"/>
                        <a14:foregroundMark x1="13768" y1="13115" x2="5797" y2="23497"/>
                        <a14:foregroundMark x1="2174" y1="24590" x2="362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33217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51B96D-1E96-458F-9D89-2802F4D3A67D}"/>
              </a:ext>
            </a:extLst>
          </p:cNvPr>
          <p:cNvSpPr/>
          <p:nvPr/>
        </p:nvSpPr>
        <p:spPr>
          <a:xfrm>
            <a:off x="5143362" y="606287"/>
            <a:ext cx="190527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4E16-A17E-4571-A8D2-67A4AFF16AF0}"/>
              </a:ext>
            </a:extLst>
          </p:cNvPr>
          <p:cNvSpPr txBox="1">
            <a:spLocks/>
          </p:cNvSpPr>
          <p:nvPr/>
        </p:nvSpPr>
        <p:spPr>
          <a:xfrm>
            <a:off x="2550318" y="2140226"/>
            <a:ext cx="7091363" cy="3505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যন্ত্রাংশগুলি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কনডেন্সারের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37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8C8676-A859-467A-A341-5C6BC888B503}"/>
              </a:ext>
            </a:extLst>
          </p:cNvPr>
          <p:cNvSpPr txBox="1">
            <a:spLocks/>
          </p:cNvSpPr>
          <p:nvPr/>
        </p:nvSpPr>
        <p:spPr>
          <a:xfrm>
            <a:off x="645215" y="4620039"/>
            <a:ext cx="10901570" cy="1275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ম্যাগনেটো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আসবে</a:t>
            </a:r>
            <a:endParaRPr lang="en-US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2A42-372F-4791-BCB0-8F01D90C5133}"/>
              </a:ext>
            </a:extLst>
          </p:cNvPr>
          <p:cNvSpPr/>
          <p:nvPr/>
        </p:nvSpPr>
        <p:spPr>
          <a:xfrm>
            <a:off x="4629150" y="6096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B1A30-5F65-4748-8595-8A7ACDDA6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49" y="1600200"/>
            <a:ext cx="39161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063E-8F53-4B83-8A0A-9D350C1273D8}"/>
              </a:ext>
            </a:extLst>
          </p:cNvPr>
          <p:cNvSpPr txBox="1">
            <a:spLocks/>
          </p:cNvSpPr>
          <p:nvPr/>
        </p:nvSpPr>
        <p:spPr>
          <a:xfrm>
            <a:off x="1447800" y="1981200"/>
            <a:ext cx="8953500" cy="39292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28700" b="1" dirty="0">
                <a:ln w="9525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9525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1F8CD-A369-42EF-8845-6B3503C58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6" b="96760" l="1433" r="96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-215348"/>
            <a:ext cx="3429000" cy="33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6F0AE-DBA3-4844-9A9D-0EA8D8C5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375" y="513521"/>
            <a:ext cx="11180041" cy="5966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E9210-85E9-47D4-B823-21B8DE9A3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" b="99688" l="7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7" y="2636956"/>
            <a:ext cx="1601387" cy="15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92BD3-2FBB-4248-800D-96D91D87E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683973"/>
            <a:ext cx="5490054" cy="5490054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2C9E2-8BFC-4322-98C9-56A223E8C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683973"/>
            <a:ext cx="5490054" cy="54900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8D710E-C160-40CD-ACAC-600E6F766B1D}"/>
              </a:ext>
            </a:extLst>
          </p:cNvPr>
          <p:cNvSpPr txBox="1">
            <a:spLocks/>
          </p:cNvSpPr>
          <p:nvPr/>
        </p:nvSpPr>
        <p:spPr>
          <a:xfrm>
            <a:off x="1861306" y="1942178"/>
            <a:ext cx="8469389" cy="2973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9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39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7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8DA1D9-58A3-4884-92A5-8DB710BD98DA}"/>
              </a:ext>
            </a:extLst>
          </p:cNvPr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6DE1-7775-4F8D-B29B-DA1942EB9ADD}"/>
              </a:ext>
            </a:extLst>
          </p:cNvPr>
          <p:cNvSpPr>
            <a:spLocks noGrp="1"/>
          </p:cNvSpPr>
          <p:nvPr/>
        </p:nvSpPr>
        <p:spPr>
          <a:xfrm>
            <a:off x="2438400" y="44958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C15191-A206-4159-88DE-897CEE57C39A}"/>
              </a:ext>
            </a:extLst>
          </p:cNvPr>
          <p:cNvSpPr txBox="1">
            <a:spLocks/>
          </p:cNvSpPr>
          <p:nvPr/>
        </p:nvSpPr>
        <p:spPr>
          <a:xfrm>
            <a:off x="7511311" y="980554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AD8B71-B571-4A2D-9FA8-C1F73947217F}"/>
              </a:ext>
            </a:extLst>
          </p:cNvPr>
          <p:cNvSpPr txBox="1">
            <a:spLocks/>
          </p:cNvSpPr>
          <p:nvPr/>
        </p:nvSpPr>
        <p:spPr>
          <a:xfrm>
            <a:off x="7338306" y="5105400"/>
            <a:ext cx="3659257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প্রেট্রোল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DAE3C-5D2C-4ED4-A2E5-3FBA6FEA9387}"/>
              </a:ext>
            </a:extLst>
          </p:cNvPr>
          <p:cNvSpPr/>
          <p:nvPr/>
        </p:nvSpPr>
        <p:spPr>
          <a:xfrm>
            <a:off x="6483568" y="680359"/>
            <a:ext cx="5096936" cy="5239579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79BD2D5C-BEE9-402B-8B20-57690F9B0057}"/>
              </a:ext>
            </a:extLst>
          </p:cNvPr>
          <p:cNvSpPr/>
          <p:nvPr/>
        </p:nvSpPr>
        <p:spPr>
          <a:xfrm>
            <a:off x="7423447" y="2622376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4C8E3DBE-7035-4EB7-A6B1-40DE48003AC0}"/>
              </a:ext>
            </a:extLst>
          </p:cNvPr>
          <p:cNvSpPr/>
          <p:nvPr/>
        </p:nvSpPr>
        <p:spPr>
          <a:xfrm>
            <a:off x="7511311" y="1936576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2F01543-C2DC-4259-86EC-D8661B38DC69}"/>
              </a:ext>
            </a:extLst>
          </p:cNvPr>
          <p:cNvSpPr/>
          <p:nvPr/>
        </p:nvSpPr>
        <p:spPr>
          <a:xfrm>
            <a:off x="7683375" y="4227344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EABA6A46-2132-43CD-89E7-0DF7C8CC3025}"/>
              </a:ext>
            </a:extLst>
          </p:cNvPr>
          <p:cNvSpPr/>
          <p:nvPr/>
        </p:nvSpPr>
        <p:spPr>
          <a:xfrm>
            <a:off x="7772434" y="3389144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4970E-D8C9-4B6B-ABA8-10FC46AAE47E}"/>
              </a:ext>
            </a:extLst>
          </p:cNvPr>
          <p:cNvGrpSpPr/>
          <p:nvPr/>
        </p:nvGrpSpPr>
        <p:grpSpPr>
          <a:xfrm>
            <a:off x="872748" y="680359"/>
            <a:ext cx="5041843" cy="5239578"/>
            <a:chOff x="636563" y="723899"/>
            <a:chExt cx="5366337" cy="54101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DFE6FB-CA25-4BB5-82C4-2CFCAA17D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F9F7AA-C31D-47A0-9B68-23816DFF908A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C03089-5DD0-469A-873E-1B8CD3BD17CB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82DA8D-0A84-4750-834C-6F1EF91A9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9277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6763F-269F-4739-9ECB-C2D0B1D81A7B}"/>
              </a:ext>
            </a:extLst>
          </p:cNvPr>
          <p:cNvSpPr/>
          <p:nvPr/>
        </p:nvSpPr>
        <p:spPr>
          <a:xfrm>
            <a:off x="4655480" y="347158"/>
            <a:ext cx="261996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7541F-1047-44CB-999A-C524206C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37" y="1144356"/>
            <a:ext cx="5169526" cy="49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FBF2DB-8A8C-4062-94E8-6CCE3EE6CE93}"/>
              </a:ext>
            </a:extLst>
          </p:cNvPr>
          <p:cNvSpPr/>
          <p:nvPr/>
        </p:nvSpPr>
        <p:spPr>
          <a:xfrm>
            <a:off x="3287712" y="563217"/>
            <a:ext cx="5616575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41EAD-61BA-46FC-9656-EFFD121C09A6}"/>
              </a:ext>
            </a:extLst>
          </p:cNvPr>
          <p:cNvSpPr txBox="1"/>
          <p:nvPr/>
        </p:nvSpPr>
        <p:spPr>
          <a:xfrm>
            <a:off x="5459896" y="3117206"/>
            <a:ext cx="5270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296485-8741-4929-A271-1AC60A5A67A0}"/>
              </a:ext>
            </a:extLst>
          </p:cNvPr>
          <p:cNvGrpSpPr/>
          <p:nvPr/>
        </p:nvGrpSpPr>
        <p:grpSpPr>
          <a:xfrm>
            <a:off x="1681354" y="2181179"/>
            <a:ext cx="3964356" cy="2579940"/>
            <a:chOff x="1246640" y="2181179"/>
            <a:chExt cx="3964356" cy="25799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D6AFC4-4D6C-4813-AEC5-AA4F677C1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2" t="23229"/>
            <a:stretch/>
          </p:blipFill>
          <p:spPr>
            <a:xfrm>
              <a:off x="3228818" y="2181179"/>
              <a:ext cx="1982178" cy="25799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A40297-F777-49B7-BD41-E44A8DE7B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29" r="55952"/>
            <a:stretch/>
          </p:blipFill>
          <p:spPr>
            <a:xfrm>
              <a:off x="1246640" y="2181179"/>
              <a:ext cx="1982178" cy="2579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66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F409E5-DC76-4CB8-8507-6757EA0E913F}"/>
              </a:ext>
            </a:extLst>
          </p:cNvPr>
          <p:cNvSpPr/>
          <p:nvPr/>
        </p:nvSpPr>
        <p:spPr>
          <a:xfrm>
            <a:off x="4991100" y="930964"/>
            <a:ext cx="22098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A531-2591-4C85-819E-6C8197C7D826}"/>
              </a:ext>
            </a:extLst>
          </p:cNvPr>
          <p:cNvSpPr txBox="1"/>
          <p:nvPr/>
        </p:nvSpPr>
        <p:spPr>
          <a:xfrm>
            <a:off x="2038350" y="2099582"/>
            <a:ext cx="8115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ম্যাগনেটো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9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91F974-C8DA-44FF-8ABB-362E51B03EE6}"/>
              </a:ext>
            </a:extLst>
          </p:cNvPr>
          <p:cNvSpPr/>
          <p:nvPr/>
        </p:nvSpPr>
        <p:spPr>
          <a:xfrm>
            <a:off x="4991100" y="930964"/>
            <a:ext cx="22098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C8F8D-1EA2-426F-A2CA-863E085A3AEF}"/>
              </a:ext>
            </a:extLst>
          </p:cNvPr>
          <p:cNvSpPr txBox="1"/>
          <p:nvPr/>
        </p:nvSpPr>
        <p:spPr>
          <a:xfrm>
            <a:off x="2038350" y="2099582"/>
            <a:ext cx="8115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ম্যাগনেটো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F50A3E-3F23-4300-83AD-D8E47AD6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B"/>
              </a:clrFrom>
              <a:clrTo>
                <a:srgbClr val="FA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6" y="2190750"/>
            <a:ext cx="441007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47B1E5-F38F-4167-9644-9DB1192B9C19}"/>
              </a:ext>
            </a:extLst>
          </p:cNvPr>
          <p:cNvSpPr/>
          <p:nvPr/>
        </p:nvSpPr>
        <p:spPr>
          <a:xfrm>
            <a:off x="3890962" y="771939"/>
            <a:ext cx="44100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5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2631A-2939-4980-A2DD-73EE200E3D43}"/>
              </a:ext>
            </a:extLst>
          </p:cNvPr>
          <p:cNvSpPr/>
          <p:nvPr/>
        </p:nvSpPr>
        <p:spPr>
          <a:xfrm>
            <a:off x="6268281" y="2358926"/>
            <a:ext cx="5234606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জ্বালানিকে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প্রজ্জ্বলিত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20DC60-966A-4B2D-995A-BE8920945DF6}"/>
              </a:ext>
            </a:extLst>
          </p:cNvPr>
          <p:cNvSpPr/>
          <p:nvPr/>
        </p:nvSpPr>
        <p:spPr>
          <a:xfrm>
            <a:off x="1167640" y="4824800"/>
            <a:ext cx="4928360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৬-১২ ভোল্ট</a:t>
            </a:r>
            <a:r>
              <a:rPr lang="en-US" sz="3200" b="1" baseline="-25000" dirty="0">
                <a:solidFill>
                  <a:srgbClr val="002060"/>
                </a:solidFill>
                <a:latin typeface="Goudy Old Style" panose="02020502050305020303" pitchFamily="18" charset="0"/>
                <a:cs typeface="NikoshBAN" panose="02000000000000000000" pitchFamily="2" charset="0"/>
              </a:rPr>
              <a:t>~</a:t>
            </a:r>
            <a:r>
              <a:rPr lang="en-US" sz="3200" b="1" dirty="0">
                <a:solidFill>
                  <a:srgbClr val="002060"/>
                </a:solidFill>
                <a:latin typeface="Goudy Old Style" panose="02020502050305020303" pitchFamily="18" charset="0"/>
                <a:cs typeface="NikoshBAN" panose="02000000000000000000" pitchFamily="2" charset="0"/>
              </a:rPr>
              <a:t>৫০০০-২৫০০০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0960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234</Words>
  <Application>Microsoft Office PowerPoint</Application>
  <PresentationFormat>Widescreen</PresentationFormat>
  <Paragraphs>51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Goudy Old Style</vt:lpstr>
      <vt:lpstr>NikoshBAN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Shofi Uddin</dc:creator>
  <cp:lastModifiedBy>Shofi Uddin</cp:lastModifiedBy>
  <cp:revision>37</cp:revision>
  <dcterms:created xsi:type="dcterms:W3CDTF">2021-06-13T14:19:32Z</dcterms:created>
  <dcterms:modified xsi:type="dcterms:W3CDTF">2021-06-15T14:03:59Z</dcterms:modified>
</cp:coreProperties>
</file>