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4" r:id="rId7"/>
    <p:sldId id="266" r:id="rId8"/>
    <p:sldId id="265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33549-0534-4866-8F7D-5CE72E3C730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5FB5F-BFC7-4927-ADA8-5FC4A6CFA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6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FB5F-BFC7-4927-ADA8-5FC4A6CFAE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8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5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3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7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3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5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6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6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8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6437-2CCC-4170-93E4-03BC4B0C6A1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4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6437-2CCC-4170-93E4-03BC4B0C6A1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64014-9034-4803-8AB2-E9D9EBAE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1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b="39826"/>
          <a:stretch/>
        </p:blipFill>
        <p:spPr>
          <a:xfrm>
            <a:off x="154673" y="1266656"/>
            <a:ext cx="12037327" cy="5461689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6" name="Group 5"/>
          <p:cNvGrpSpPr/>
          <p:nvPr/>
        </p:nvGrpSpPr>
        <p:grpSpPr>
          <a:xfrm>
            <a:off x="952727" y="14573"/>
            <a:ext cx="10441217" cy="1195022"/>
            <a:chOff x="952727" y="14573"/>
            <a:chExt cx="10441217" cy="1195022"/>
          </a:xfrm>
        </p:grpSpPr>
        <p:sp>
          <p:nvSpPr>
            <p:cNvPr id="3" name="TextBox 2"/>
            <p:cNvSpPr txBox="1"/>
            <p:nvPr/>
          </p:nvSpPr>
          <p:spPr>
            <a:xfrm>
              <a:off x="2276900" y="229204"/>
              <a:ext cx="7792871" cy="9233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পাঠে সবাইকে স্বাগতম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9771" y="14573"/>
              <a:ext cx="1324173" cy="113796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27" y="71634"/>
              <a:ext cx="1324173" cy="113796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</p:spTree>
    <p:extLst>
      <p:ext uri="{BB962C8B-B14F-4D97-AF65-F5344CB8AC3E}">
        <p14:creationId xmlns:p14="http://schemas.microsoft.com/office/powerpoint/2010/main" val="24287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926" y="982639"/>
            <a:ext cx="9471546" cy="28315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কাজঃ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ন্দ ও ষ্ঠ-  যুক্তব্যঞ্জন  ব্যবহার করে আরো দু,টি করে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 লিখে নিয়ে আনবে।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7" y="1207666"/>
            <a:ext cx="8413503" cy="5017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877" y="248770"/>
            <a:ext cx="8413503" cy="105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89" y="2243076"/>
            <a:ext cx="11015002" cy="4524315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rgbClr val="FFFF00"/>
            </a:solidFill>
          </a:ln>
          <a:scene3d>
            <a:camera prst="obliqueBottomRight"/>
            <a:lightRig rig="threePt" dir="t"/>
          </a:scene3d>
          <a:sp3d>
            <a:bevelT w="114300" prst="hardEdg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bn-IN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আকতার</a:t>
            </a:r>
            <a:endParaRPr lang="en-US" sz="48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bn-IN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</a:t>
            </a: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কানাইমাদারী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ctr"/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চন্দনাইশ, চট্টগ্রাম</a:t>
            </a:r>
            <a:endParaRPr lang="bn-IN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2" y="431922"/>
            <a:ext cx="11015001" cy="1015663"/>
          </a:xfrm>
          <a:prstGeom prst="rect">
            <a:avLst/>
          </a:prstGeom>
          <a:ln w="76200"/>
          <a:scene3d>
            <a:camera prst="obliqueBottom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 </a:t>
            </a:r>
          </a:p>
        </p:txBody>
      </p:sp>
      <p:sp>
        <p:nvSpPr>
          <p:cNvPr id="7" name="Down Arrow 6"/>
          <p:cNvSpPr/>
          <p:nvPr/>
        </p:nvSpPr>
        <p:spPr>
          <a:xfrm>
            <a:off x="5430129" y="1561514"/>
            <a:ext cx="703385" cy="84936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B3F69A-3519-42B4-972D-3944FE2E5611}"/>
              </a:ext>
            </a:extLst>
          </p:cNvPr>
          <p:cNvSpPr txBox="1"/>
          <p:nvPr/>
        </p:nvSpPr>
        <p:spPr>
          <a:xfrm rot="10800000" flipH="1" flipV="1">
            <a:off x="168812" y="562720"/>
            <a:ext cx="11901268" cy="55707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kumimoji="0" lang="bn-IN" sz="6000" b="0" i="0" u="none" strike="noStrike" kern="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 ২য়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ধ্যায়ঃ</a:t>
            </a:r>
            <a:r>
              <a:rPr kumimoji="0" lang="bn-IN" sz="4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১০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kumimoji="0" lang="bn-IN" sz="4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kumimoji="0" lang="bn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 পিঠা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ঠ্যাংশ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kumimoji="0" lang="bn-IN" sz="36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শীতকালে .................. গরম পিঠার মজাই আলাদা।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kumimoji="0" lang="bn-IN" sz="36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০৩.০২.২০২০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সময়-</a:t>
            </a:r>
            <a:r>
              <a:rPr kumimoji="0" lang="bn-IN" sz="36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৪০মিঃ।  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6A03FA-B03B-4995-B422-93B4F61E8572}"/>
              </a:ext>
            </a:extLst>
          </p:cNvPr>
          <p:cNvSpPr txBox="1"/>
          <p:nvPr/>
        </p:nvSpPr>
        <p:spPr>
          <a:xfrm>
            <a:off x="-126609" y="0"/>
            <a:ext cx="12318609" cy="695575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kumimoji="0" lang="as-IN" sz="8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bn-IN" sz="8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kumimoji="0" lang="en-US" sz="8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১.১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b="1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ও শব্দে ব্যবহ্নত বাংলা যুক্ত বর্ণের ধ্বনি</a:t>
            </a:r>
            <a:r>
              <a:rPr kumimoji="0" lang="bn-IN" sz="32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b="1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সহ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kern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৩.1.1</a:t>
            </a:r>
            <a:r>
              <a:rPr lang="en-US" sz="32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পরিচয়মূলক কথোপকথন শুনে বুঝতে পারবে।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্ষতা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lvl="0" algn="ctr"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১.1.২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বাক্যস্থিত শব্দে ব্যবহ্নত বাংলাযুক্ত বর্ণের ধ্বনি স্পষ্ট ও শুদ্ধভাবে </a:t>
            </a:r>
          </a:p>
          <a:p>
            <a:pPr lvl="0" algn="ctr">
              <a:defRPr/>
            </a:pPr>
            <a:r>
              <a:rPr lang="en-US" sz="36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দক্ষতা -  পড়া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৪.২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bn-IN" sz="32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স্তকের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ঠ্যাংশটুকু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দক্ষত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kern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েখা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৪.১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র্ণ 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িখতে পারবে</a:t>
            </a:r>
            <a:r>
              <a:rPr lang="bn-IN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bn-IN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0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569490" y="209195"/>
            <a:ext cx="865268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পৃষ্ঠা নং-৩৬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17" y="1085780"/>
            <a:ext cx="8065827" cy="5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139" y="477670"/>
            <a:ext cx="9785445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জোড়ায় বসে পাঠ্যাংশটুকু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 করি।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88047" y="711718"/>
            <a:ext cx="3962390" cy="2800823"/>
            <a:chOff x="1577627" y="711718"/>
            <a:chExt cx="3962390" cy="28008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27" y="711718"/>
              <a:ext cx="3962390" cy="221604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38726" y="2927766"/>
              <a:ext cx="1640193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চিতই পিঠা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28415" y="805484"/>
            <a:ext cx="3932414" cy="2838384"/>
            <a:chOff x="8028415" y="805484"/>
            <a:chExt cx="3932414" cy="28383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15" y="805484"/>
              <a:ext cx="3932414" cy="22103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087839" y="3059093"/>
              <a:ext cx="1790875" cy="58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খেজুর  পিঠা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20843" y="3600635"/>
            <a:ext cx="3875963" cy="3159715"/>
            <a:chOff x="1620843" y="3600635"/>
            <a:chExt cx="3875963" cy="31597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843" y="3600635"/>
              <a:ext cx="3875963" cy="257494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38726" y="6175575"/>
              <a:ext cx="1661032" cy="58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ভাপা  পিঠা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71969" y="3687102"/>
            <a:ext cx="4035183" cy="3039092"/>
            <a:chOff x="7871969" y="3687102"/>
            <a:chExt cx="4035183" cy="30390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9" t="9722" r="6108" b="10422"/>
            <a:stretch/>
          </p:blipFill>
          <p:spPr>
            <a:xfrm>
              <a:off x="7871969" y="3687102"/>
              <a:ext cx="4035183" cy="240200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801702" y="6141419"/>
              <a:ext cx="2363147" cy="58477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পাটিসাপটা  পিঠা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0904" y="126943"/>
            <a:ext cx="741180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কয়েকটি পিঠার নাম বলি ও খাতায় লিখি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924" y="518615"/>
            <a:ext cx="797029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যুক্ত বর্ণগুলো খাতায় লিখি-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19958" y="1924615"/>
            <a:ext cx="8538693" cy="1079213"/>
            <a:chOff x="1819958" y="1828800"/>
            <a:chExt cx="8538693" cy="1079213"/>
          </a:xfrm>
        </p:grpSpPr>
        <p:sp>
          <p:nvSpPr>
            <p:cNvPr id="5" name="Oval 4"/>
            <p:cNvSpPr/>
            <p:nvPr/>
          </p:nvSpPr>
          <p:spPr>
            <a:xfrm>
              <a:off x="1819958" y="1828800"/>
              <a:ext cx="1514902" cy="914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64768" y="1993613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67782" y="1856096"/>
              <a:ext cx="1337484" cy="95298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46268" y="2158425"/>
              <a:ext cx="12586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একত্রে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766671" y="1856096"/>
              <a:ext cx="1591980" cy="105191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ন্দ </a:t>
              </a:r>
              <a:r>
                <a:rPr lang="bn-IN" dirty="0" smtClean="0"/>
                <a:t> 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24071" y="3986466"/>
            <a:ext cx="8634580" cy="1188115"/>
            <a:chOff x="1724071" y="3317726"/>
            <a:chExt cx="8634580" cy="1188115"/>
          </a:xfrm>
        </p:grpSpPr>
        <p:sp>
          <p:nvSpPr>
            <p:cNvPr id="10" name="Oval 9"/>
            <p:cNvSpPr/>
            <p:nvPr/>
          </p:nvSpPr>
          <p:spPr>
            <a:xfrm>
              <a:off x="4813318" y="3347298"/>
              <a:ext cx="1414561" cy="103723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724071" y="3317726"/>
              <a:ext cx="1410457" cy="99524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766671" y="3398574"/>
              <a:ext cx="1591980" cy="110726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ষ্ঠ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60230" y="360225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46268" y="3602250"/>
              <a:ext cx="12827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একত্রে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0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799" y="928048"/>
            <a:ext cx="944425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নিচের যুক্ত বর্ণ দিয়ে শব্দ তৈরি করি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42699" y="2244158"/>
            <a:ext cx="6587227" cy="1323833"/>
            <a:chOff x="2142699" y="2244158"/>
            <a:chExt cx="6587227" cy="1323833"/>
          </a:xfrm>
        </p:grpSpPr>
        <p:sp>
          <p:nvSpPr>
            <p:cNvPr id="9" name="TextBox 8"/>
            <p:cNvSpPr txBox="1"/>
            <p:nvPr/>
          </p:nvSpPr>
          <p:spPr>
            <a:xfrm>
              <a:off x="7472851" y="2605823"/>
              <a:ext cx="1257075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আনন্দ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42699" y="2244158"/>
              <a:ext cx="3862316" cy="1323833"/>
              <a:chOff x="2142699" y="2238233"/>
              <a:chExt cx="3862316" cy="132383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142699" y="2238233"/>
                <a:ext cx="1787856" cy="1323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ন্দ</a:t>
                </a:r>
                <a:r>
                  <a:rPr lang="bn-IN" dirty="0" smtClean="0"/>
                  <a:t> </a:t>
                </a:r>
                <a:endParaRPr lang="en-US" dirty="0"/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4585649" y="2599898"/>
                <a:ext cx="1419366" cy="6005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306472" y="4176215"/>
            <a:ext cx="6731231" cy="1323833"/>
            <a:chOff x="2306472" y="4176215"/>
            <a:chExt cx="6731231" cy="1323833"/>
          </a:xfrm>
        </p:grpSpPr>
        <p:grpSp>
          <p:nvGrpSpPr>
            <p:cNvPr id="15" name="Group 14"/>
            <p:cNvGrpSpPr/>
            <p:nvPr/>
          </p:nvGrpSpPr>
          <p:grpSpPr>
            <a:xfrm>
              <a:off x="2306472" y="4176215"/>
              <a:ext cx="3698543" cy="1323833"/>
              <a:chOff x="2306472" y="4176215"/>
              <a:chExt cx="3698543" cy="132383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306472" y="4176215"/>
                <a:ext cx="1787856" cy="1323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ষ্ঠ </a:t>
                </a:r>
                <a:endParaRPr lang="en-US" dirty="0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4585649" y="4517408"/>
                <a:ext cx="1419366" cy="6005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472851" y="4463715"/>
              <a:ext cx="1564852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অনুষ্ঠান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5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254</Words>
  <Application>Microsoft Office PowerPoint</Application>
  <PresentationFormat>Custom</PresentationFormat>
  <Paragraphs>56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</cp:lastModifiedBy>
  <cp:revision>72</cp:revision>
  <dcterms:created xsi:type="dcterms:W3CDTF">2020-02-02T15:37:43Z</dcterms:created>
  <dcterms:modified xsi:type="dcterms:W3CDTF">2020-02-07T04:06:03Z</dcterms:modified>
</cp:coreProperties>
</file>