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8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s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"/>
            <a:ext cx="8708572" cy="6248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990600"/>
            <a:ext cx="4495800" cy="144655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8800" dirty="0" err="1" smtClean="0"/>
              <a:t>স্বাগতম</a:t>
            </a:r>
            <a:r>
              <a:rPr lang="en-US" sz="8800" dirty="0" smtClean="0"/>
              <a:t> 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** </a:t>
            </a:r>
            <a:r>
              <a:rPr lang="en-US" dirty="0" err="1" smtClean="0"/>
              <a:t>হরিন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বনে</a:t>
            </a:r>
            <a:r>
              <a:rPr lang="en-US" dirty="0" smtClean="0"/>
              <a:t> </a:t>
            </a:r>
            <a:r>
              <a:rPr lang="en-US" dirty="0" err="1" smtClean="0"/>
              <a:t>বাস</a:t>
            </a:r>
            <a:r>
              <a:rPr lang="en-US" dirty="0" smtClean="0"/>
              <a:t> </a:t>
            </a:r>
            <a:r>
              <a:rPr lang="en-US" dirty="0" err="1" smtClean="0"/>
              <a:t>করে,সেই</a:t>
            </a:r>
            <a:r>
              <a:rPr lang="en-US" dirty="0" smtClean="0"/>
              <a:t> </a:t>
            </a:r>
            <a:r>
              <a:rPr lang="en-US" dirty="0" err="1" smtClean="0"/>
              <a:t>বনের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? </a:t>
            </a:r>
          </a:p>
          <a:p>
            <a:pPr>
              <a:buNone/>
            </a:pPr>
            <a:r>
              <a:rPr lang="en-US" dirty="0" smtClean="0"/>
              <a:t>**</a:t>
            </a:r>
            <a:r>
              <a:rPr lang="en-US" dirty="0" err="1" smtClean="0"/>
              <a:t>হরিনের</a:t>
            </a:r>
            <a:r>
              <a:rPr lang="en-US" dirty="0" smtClean="0"/>
              <a:t> </a:t>
            </a:r>
            <a:r>
              <a:rPr lang="en-US" dirty="0" err="1" smtClean="0"/>
              <a:t>প্রিয়</a:t>
            </a:r>
            <a:r>
              <a:rPr lang="en-US" dirty="0" smtClean="0"/>
              <a:t> </a:t>
            </a:r>
            <a:r>
              <a:rPr lang="en-US" dirty="0" err="1" smtClean="0"/>
              <a:t>খাবার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?</a:t>
            </a:r>
          </a:p>
          <a:p>
            <a:pPr>
              <a:buNone/>
            </a:pPr>
            <a:r>
              <a:rPr lang="en-US" dirty="0" smtClean="0"/>
              <a:t>** </a:t>
            </a:r>
            <a:r>
              <a:rPr lang="en-US" dirty="0" err="1" smtClean="0"/>
              <a:t>হরিনের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অংশ</a:t>
            </a:r>
            <a:r>
              <a:rPr lang="en-US" dirty="0" smtClean="0"/>
              <a:t> </a:t>
            </a:r>
            <a:r>
              <a:rPr lang="en-US" dirty="0" err="1" smtClean="0"/>
              <a:t>টি</a:t>
            </a:r>
            <a:r>
              <a:rPr lang="en-US" dirty="0" smtClean="0"/>
              <a:t>  </a:t>
            </a:r>
            <a:r>
              <a:rPr lang="en-US" dirty="0" err="1" smtClean="0"/>
              <a:t>মানুষ</a:t>
            </a:r>
            <a:r>
              <a:rPr lang="en-US" dirty="0" smtClean="0"/>
              <a:t>  </a:t>
            </a:r>
            <a:r>
              <a:rPr lang="en-US" dirty="0" err="1" smtClean="0"/>
              <a:t>খায়</a:t>
            </a:r>
            <a:r>
              <a:rPr lang="en-US" dirty="0" smtClean="0"/>
              <a:t> ?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14400"/>
            <a:ext cx="8229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err="1" smtClean="0">
                <a:solidFill>
                  <a:srgbClr val="00B050"/>
                </a:solidFill>
              </a:rPr>
              <a:t>ধন্যবাদ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  <a:endParaRPr lang="en-US" sz="1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6579375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04800"/>
            <a:ext cx="6457950" cy="4305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47244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</a:t>
            </a:r>
            <a:r>
              <a:rPr lang="en-US" dirty="0" err="1" smtClean="0"/>
              <a:t>শেখ</a:t>
            </a:r>
            <a:r>
              <a:rPr lang="en-US" dirty="0" smtClean="0"/>
              <a:t> </a:t>
            </a:r>
            <a:r>
              <a:rPr lang="en-US" dirty="0" err="1" smtClean="0"/>
              <a:t>মুজিবর</a:t>
            </a:r>
            <a:r>
              <a:rPr lang="en-US" dirty="0" smtClean="0"/>
              <a:t> </a:t>
            </a:r>
            <a:r>
              <a:rPr lang="en-US" dirty="0" err="1" smtClean="0"/>
              <a:t>রহমান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3600" dirty="0" err="1" smtClean="0"/>
              <a:t>শাহাজুর</a:t>
            </a:r>
            <a:r>
              <a:rPr lang="en-US" sz="3600" dirty="0" smtClean="0"/>
              <a:t> </a:t>
            </a:r>
            <a:r>
              <a:rPr lang="en-US" sz="3600" dirty="0" err="1" smtClean="0"/>
              <a:t>রহমান</a:t>
            </a:r>
            <a:r>
              <a:rPr lang="en-US" sz="3600" dirty="0" smtClean="0"/>
              <a:t>,</a:t>
            </a:r>
          </a:p>
          <a:p>
            <a:r>
              <a:rPr lang="en-US" sz="3600" dirty="0" err="1" smtClean="0"/>
              <a:t>সহকারি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শিক্ষক</a:t>
            </a:r>
            <a:r>
              <a:rPr lang="en-US" sz="3600" dirty="0" smtClean="0"/>
              <a:t>, </a:t>
            </a:r>
          </a:p>
          <a:p>
            <a:r>
              <a:rPr lang="en-US" sz="3600" dirty="0" err="1" smtClean="0"/>
              <a:t>আইদা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কলিম</a:t>
            </a:r>
            <a:r>
              <a:rPr lang="en-US" sz="3600" dirty="0" smtClean="0"/>
              <a:t> </a:t>
            </a:r>
            <a:r>
              <a:rPr lang="en-US" sz="3600" dirty="0" err="1" smtClean="0"/>
              <a:t>দাখিল</a:t>
            </a:r>
            <a:r>
              <a:rPr lang="en-US" sz="3600" dirty="0" smtClean="0"/>
              <a:t>  </a:t>
            </a:r>
            <a:r>
              <a:rPr lang="en-US" sz="3600" dirty="0" err="1" smtClean="0"/>
              <a:t>মাদ্রাসা</a:t>
            </a:r>
            <a:r>
              <a:rPr lang="en-US" sz="3600" dirty="0" smtClean="0"/>
              <a:t>,</a:t>
            </a:r>
          </a:p>
          <a:p>
            <a:r>
              <a:rPr lang="en-US" sz="3600" dirty="0" err="1" smtClean="0"/>
              <a:t>গাংনি-মেহেরপুর</a:t>
            </a:r>
            <a:r>
              <a:rPr lang="en-US" sz="3600" dirty="0" smtClean="0"/>
              <a:t>। </a:t>
            </a:r>
          </a:p>
          <a:p>
            <a:pPr lvl="4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পরিচিতিঃহরিনের</a:t>
            </a:r>
            <a:r>
              <a:rPr lang="en-US" dirty="0" smtClean="0"/>
              <a:t> </a:t>
            </a:r>
            <a:r>
              <a:rPr lang="en-US" dirty="0" err="1" smtClean="0"/>
              <a:t>জীবনি</a:t>
            </a:r>
            <a:r>
              <a:rPr lang="en-US" dirty="0" smtClean="0"/>
              <a:t> ।</a:t>
            </a:r>
          </a:p>
          <a:p>
            <a:r>
              <a:rPr lang="en-US" dirty="0" err="1" smtClean="0"/>
              <a:t>বিষয়ঃ</a:t>
            </a:r>
            <a:r>
              <a:rPr lang="en-US" dirty="0" smtClean="0"/>
              <a:t> </a:t>
            </a:r>
            <a:r>
              <a:rPr lang="en-US" dirty="0" err="1" smtClean="0"/>
              <a:t>বাংলাদেশ</a:t>
            </a:r>
            <a:r>
              <a:rPr lang="en-US" dirty="0" smtClean="0"/>
              <a:t> ও </a:t>
            </a:r>
            <a:r>
              <a:rPr lang="en-US" dirty="0" err="1" smtClean="0"/>
              <a:t>বিশ্বপরিচয়</a:t>
            </a:r>
            <a:r>
              <a:rPr lang="en-US" dirty="0" smtClean="0"/>
              <a:t> । </a:t>
            </a:r>
          </a:p>
          <a:p>
            <a:r>
              <a:rPr lang="en-US" dirty="0" err="1" smtClean="0"/>
              <a:t>শ্রেনিঃ</a:t>
            </a:r>
            <a:r>
              <a:rPr lang="en-US" dirty="0" smtClean="0"/>
              <a:t> ৫ম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  <a:r>
              <a:rPr lang="en-US" dirty="0" err="1" smtClean="0"/>
              <a:t>পরিচিতিঃ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066800" y="1905000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57400" lvl="4" indent="-228600">
              <a:spcBef>
                <a:spcPct val="20000"/>
              </a:spcBef>
            </a:pPr>
            <a:r>
              <a:rPr lang="en-US" dirty="0" smtClean="0">
                <a:solidFill>
                  <a:prstClr val="black"/>
                </a:solidFill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447800"/>
            <a:ext cx="3429000" cy="4151779"/>
          </a:xfrm>
          <a:prstGeom prst="rect">
            <a:avLst/>
          </a:prstGeom>
        </p:spPr>
      </p:pic>
      <p:pic>
        <p:nvPicPr>
          <p:cNvPr id="3" name="Picture 2" descr="hori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5826" y="1371600"/>
            <a:ext cx="4236804" cy="4343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flipH="1">
            <a:off x="1371600" y="381000"/>
            <a:ext cx="24384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ছবি</a:t>
            </a:r>
            <a:r>
              <a:rPr lang="en-US" sz="2400" dirty="0" smtClean="0"/>
              <a:t> </a:t>
            </a:r>
            <a:r>
              <a:rPr lang="en-US" sz="2400" dirty="0" err="1" smtClean="0"/>
              <a:t>গুলো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দেখোঃ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8305800" cy="230832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শিখন</a:t>
            </a:r>
            <a:r>
              <a:rPr lang="en-US" sz="2400" dirty="0" smtClean="0"/>
              <a:t> </a:t>
            </a:r>
            <a:r>
              <a:rPr lang="en-US" sz="2400" dirty="0" err="1" smtClean="0"/>
              <a:t>ফলঃ</a:t>
            </a:r>
            <a:endParaRPr lang="en-US" sz="2400" dirty="0" smtClean="0"/>
          </a:p>
          <a:p>
            <a:r>
              <a:rPr lang="en-US" sz="2400" dirty="0" smtClean="0"/>
              <a:t>এ </a:t>
            </a:r>
            <a:r>
              <a:rPr lang="en-US" sz="2400" dirty="0" err="1" smtClean="0"/>
              <a:t>অধ্যায়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শেষে</a:t>
            </a:r>
            <a:r>
              <a:rPr lang="en-US" sz="2400" dirty="0" smtClean="0"/>
              <a:t> </a:t>
            </a:r>
            <a:r>
              <a:rPr lang="en-US" sz="2400" dirty="0" err="1" smtClean="0"/>
              <a:t>ছাত্ররা</a:t>
            </a:r>
            <a:r>
              <a:rPr lang="en-US" sz="2400" dirty="0" smtClean="0"/>
              <a:t>  </a:t>
            </a:r>
            <a:r>
              <a:rPr lang="en-US" sz="2400" dirty="0" err="1" smtClean="0"/>
              <a:t>জানতে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পারবে</a:t>
            </a:r>
            <a:r>
              <a:rPr lang="en-US" sz="2400" dirty="0" smtClean="0"/>
              <a:t>  ,</a:t>
            </a:r>
          </a:p>
          <a:p>
            <a:r>
              <a:rPr lang="en-US" sz="2400" dirty="0" smtClean="0"/>
              <a:t>*</a:t>
            </a:r>
            <a:r>
              <a:rPr lang="en-US" sz="2400" dirty="0" err="1" smtClean="0"/>
              <a:t>হরিনের</a:t>
            </a:r>
            <a:r>
              <a:rPr lang="en-US" sz="2400" dirty="0" smtClean="0"/>
              <a:t>  </a:t>
            </a:r>
            <a:r>
              <a:rPr lang="en-US" sz="2400" dirty="0" err="1" smtClean="0"/>
              <a:t>বাসের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জায়গা</a:t>
            </a:r>
            <a:r>
              <a:rPr lang="en-US" sz="2400" dirty="0" smtClean="0"/>
              <a:t>, </a:t>
            </a:r>
          </a:p>
          <a:p>
            <a:r>
              <a:rPr lang="en-US" sz="2400" dirty="0" smtClean="0"/>
              <a:t>*</a:t>
            </a:r>
            <a:r>
              <a:rPr lang="en-US" sz="2400" dirty="0" err="1" smtClean="0"/>
              <a:t>হরিনের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খাবার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*</a:t>
            </a:r>
            <a:r>
              <a:rPr lang="en-US" sz="2400" dirty="0" err="1" smtClean="0"/>
              <a:t>হরিনের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*</a:t>
            </a:r>
            <a:r>
              <a:rPr lang="en-US" sz="2400" dirty="0" err="1" smtClean="0"/>
              <a:t>হরিন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সম্পর্কে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কয়েকটি</a:t>
            </a:r>
            <a:r>
              <a:rPr lang="en-US" sz="2400" dirty="0" smtClean="0"/>
              <a:t>  </a:t>
            </a:r>
            <a:r>
              <a:rPr lang="en-US" sz="2400" dirty="0" err="1" smtClean="0"/>
              <a:t>বাক্য</a:t>
            </a:r>
            <a:r>
              <a:rPr lang="en-US" sz="2400" dirty="0" smtClean="0"/>
              <a:t>,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09600"/>
            <a:ext cx="7273186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914400"/>
            <a:ext cx="5867400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838200"/>
            <a:ext cx="5714999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দলীয়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কাজঃ</a:t>
            </a:r>
            <a:endParaRPr lang="en-US" sz="4000" dirty="0" smtClean="0"/>
          </a:p>
          <a:p>
            <a:r>
              <a:rPr lang="en-US" sz="4000" dirty="0" smtClean="0"/>
              <a:t>**</a:t>
            </a:r>
            <a:r>
              <a:rPr lang="en-US" sz="4000" dirty="0" err="1" smtClean="0"/>
              <a:t>হরিন</a:t>
            </a:r>
            <a:r>
              <a:rPr lang="en-US" sz="4000" dirty="0" smtClean="0"/>
              <a:t> </a:t>
            </a:r>
            <a:r>
              <a:rPr lang="en-US" sz="4000" dirty="0" err="1" smtClean="0"/>
              <a:t>কোথায়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বাস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করের,এর</a:t>
            </a:r>
            <a:r>
              <a:rPr lang="en-US" sz="4000" dirty="0" smtClean="0"/>
              <a:t>     </a:t>
            </a:r>
            <a:r>
              <a:rPr lang="en-US" sz="4000" dirty="0" err="1" smtClean="0"/>
              <a:t>কয়েকটি</a:t>
            </a:r>
            <a:r>
              <a:rPr lang="en-US" sz="4000" dirty="0" smtClean="0"/>
              <a:t>  </a:t>
            </a:r>
            <a:r>
              <a:rPr lang="en-US" sz="4000" dirty="0" err="1" smtClean="0"/>
              <a:t>বাক্য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লিখ</a:t>
            </a:r>
            <a:r>
              <a:rPr lang="en-US" sz="4000" dirty="0" smtClean="0"/>
              <a:t> ,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হরিন</a:t>
            </a:r>
            <a:r>
              <a:rPr lang="en-US" dirty="0" smtClean="0"/>
              <a:t> </a:t>
            </a:r>
            <a:r>
              <a:rPr lang="en-US" dirty="0" err="1" smtClean="0"/>
              <a:t>কোথায়</a:t>
            </a:r>
            <a:r>
              <a:rPr lang="en-US" dirty="0" smtClean="0"/>
              <a:t> </a:t>
            </a:r>
            <a:r>
              <a:rPr lang="en-US" dirty="0" err="1" smtClean="0"/>
              <a:t>বাস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হরিন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খায়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হরিন</a:t>
            </a:r>
            <a:r>
              <a:rPr lang="en-US" dirty="0" smtClean="0"/>
              <a:t> </a:t>
            </a:r>
            <a:r>
              <a:rPr lang="en-US" dirty="0" err="1" smtClean="0"/>
              <a:t>আমাদের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কাজে</a:t>
            </a:r>
            <a:r>
              <a:rPr lang="en-US" dirty="0" smtClean="0"/>
              <a:t> </a:t>
            </a:r>
            <a:r>
              <a:rPr lang="en-US" dirty="0" err="1" smtClean="0"/>
              <a:t>লাগে</a:t>
            </a:r>
            <a:r>
              <a:rPr lang="en-US" dirty="0" smtClean="0"/>
              <a:t> ?</a:t>
            </a:r>
          </a:p>
          <a:p>
            <a:r>
              <a:rPr lang="en-US" dirty="0" err="1" smtClean="0"/>
              <a:t>হরিনের</a:t>
            </a:r>
            <a:r>
              <a:rPr lang="en-US" dirty="0" smtClean="0"/>
              <a:t> </a:t>
            </a:r>
            <a:r>
              <a:rPr lang="en-US" dirty="0" err="1" smtClean="0"/>
              <a:t>চামড়া</a:t>
            </a:r>
            <a:r>
              <a:rPr lang="en-US" dirty="0" smtClean="0"/>
              <a:t> </a:t>
            </a:r>
            <a:r>
              <a:rPr lang="en-US" dirty="0" err="1" smtClean="0"/>
              <a:t>দ্বারা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?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মূল্যায়ন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</TotalTime>
  <Words>121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Slide 1</vt:lpstr>
      <vt:lpstr>শিক্ষক পরিচিতিঃ </vt:lpstr>
      <vt:lpstr>Slide 3</vt:lpstr>
      <vt:lpstr>Slide 4</vt:lpstr>
      <vt:lpstr>Slide 5</vt:lpstr>
      <vt:lpstr>Slide 6</vt:lpstr>
      <vt:lpstr>Slide 7</vt:lpstr>
      <vt:lpstr>Slide 8</vt:lpstr>
      <vt:lpstr>মূল্যায়ন </vt:lpstr>
      <vt:lpstr>বাড়ির কাজ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uitrce</dc:creator>
  <cp:lastModifiedBy>uitrce</cp:lastModifiedBy>
  <cp:revision>19</cp:revision>
  <dcterms:created xsi:type="dcterms:W3CDTF">2006-08-16T00:00:00Z</dcterms:created>
  <dcterms:modified xsi:type="dcterms:W3CDTF">2021-06-10T11:48:01Z</dcterms:modified>
</cp:coreProperties>
</file>