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0" r:id="rId14"/>
    <p:sldId id="270" r:id="rId15"/>
    <p:sldId id="271" r:id="rId16"/>
    <p:sldId id="272" r:id="rId17"/>
    <p:sldId id="273" r:id="rId18"/>
    <p:sldId id="274" r:id="rId19"/>
    <p:sldId id="275" r:id="rId20"/>
    <p:sldId id="269" r:id="rId21"/>
    <p:sldId id="277" r:id="rId22"/>
    <p:sldId id="278" r:id="rId23"/>
    <p:sldId id="276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" clrIdx="0">
    <p:extLst>
      <p:ext uri="{19B8F6BF-5375-455C-9EA6-DF929625EA0E}">
        <p15:presenceInfo xmlns:p15="http://schemas.microsoft.com/office/powerpoint/2012/main" userId="2764fc23941937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08T20:59:18.919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14BDF-E658-4366-974C-5041FA4658B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7C4BA-3E71-4629-9563-1A0D39B1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83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0E7F8-D82A-4BBD-8CB8-11A1F46FE8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8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0E7F8-D82A-4BBD-8CB8-11A1F46FE8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6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2921-AED8-49FA-BD39-60224D51DB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E69-C0DA-4929-AE4F-3E2B2FDF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26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2921-AED8-49FA-BD39-60224D51DB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E69-C0DA-4929-AE4F-3E2B2FDF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52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2921-AED8-49FA-BD39-60224D51DB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E69-C0DA-4929-AE4F-3E2B2FDF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04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2921-AED8-49FA-BD39-60224D51DB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E69-C0DA-4929-AE4F-3E2B2FDF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00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2921-AED8-49FA-BD39-60224D51DB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E69-C0DA-4929-AE4F-3E2B2FDF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30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2921-AED8-49FA-BD39-60224D51DB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E69-C0DA-4929-AE4F-3E2B2FDF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18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2921-AED8-49FA-BD39-60224D51DB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E69-C0DA-4929-AE4F-3E2B2FDF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67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2921-AED8-49FA-BD39-60224D51DB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E69-C0DA-4929-AE4F-3E2B2FDF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35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2921-AED8-49FA-BD39-60224D51DB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E69-C0DA-4929-AE4F-3E2B2FDF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99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2921-AED8-49FA-BD39-60224D51DB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E69-C0DA-4929-AE4F-3E2B2FDF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75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2921-AED8-49FA-BD39-60224D51DB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E69-C0DA-4929-AE4F-3E2B2FDF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21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52921-AED8-49FA-BD39-60224D51DB0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B8E69-C0DA-4929-AE4F-3E2B2FDF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2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230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8385" y="259104"/>
            <a:ext cx="35125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টীকা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4" y="1557338"/>
            <a:ext cx="5495191" cy="39290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83188" y="1557338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পচান</a:t>
            </a:r>
            <a:endParaRPr lang="en-US" sz="5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8782050" y="2480668"/>
            <a:ext cx="428625" cy="876895"/>
          </a:xfrm>
          <a:prstGeom prst="downArrow">
            <a:avLst>
              <a:gd name="adj1" fmla="val 3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30" y="2195512"/>
            <a:ext cx="4208883" cy="2647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8674" y="3557588"/>
            <a:ext cx="447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পচে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80262" y="1557338"/>
            <a:ext cx="5232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নামাজের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ঘরে </a:t>
            </a:r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1" b="6424"/>
          <a:stretch/>
        </p:blipFill>
        <p:spPr>
          <a:xfrm>
            <a:off x="1244180" y="2195512"/>
            <a:ext cx="4227934" cy="26479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39371" y="3357563"/>
            <a:ext cx="4828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নামাজের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প্রতিজ্ঞা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89564" y="1486205"/>
            <a:ext cx="2813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নীর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https://o.remove.bg/downloads/ba1c7524-2b38-4a4f-98ce-5b9da63bd203/pani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49" y="2195512"/>
            <a:ext cx="4172864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83188" y="3365273"/>
            <a:ext cx="4401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87266" y="1521772"/>
            <a:ext cx="5642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চাচার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ঝাড়া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29" y="2195512"/>
            <a:ext cx="4192957" cy="26479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95834" y="3361047"/>
            <a:ext cx="47720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রোগ-বালাই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ঝাড়-ফুকের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চাচার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ঝাড়া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41045" y="1560823"/>
            <a:ext cx="4743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আড়ঙের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48" y="2195512"/>
            <a:ext cx="4192238" cy="26479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39371" y="3364554"/>
            <a:ext cx="5014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আড়ঙ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আড়ঙের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বলতে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32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6" grpId="0" build="allAtOnce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8650" y="259104"/>
            <a:ext cx="32319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https://o.remove.bg/downloads/c66ab3a8-f2b8-4aac-9736-3d79356c1f3f/joint-work-designer-and-programmer-vector-3649207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612" y="141175"/>
            <a:ext cx="1606258" cy="125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ntagon 4"/>
          <p:cNvSpPr/>
          <p:nvPr/>
        </p:nvSpPr>
        <p:spPr>
          <a:xfrm>
            <a:off x="2886075" y="1643063"/>
            <a:ext cx="5857875" cy="771525"/>
          </a:xfrm>
          <a:prstGeom prst="homePlat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টীকা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399" y="2967335"/>
            <a:ext cx="106584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চাচার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ঝাড়া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– বলতে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বুঝান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743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2301" y="259104"/>
            <a:ext cx="23246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https://o.remove.bg/downloads/84e2aa0e-ab26-4553-99bd-f2ba79540c55/slide9-l__1_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53" y="-101369"/>
            <a:ext cx="2235377" cy="125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qual 2"/>
          <p:cNvSpPr/>
          <p:nvPr/>
        </p:nvSpPr>
        <p:spPr>
          <a:xfrm>
            <a:off x="6114638" y="527960"/>
            <a:ext cx="129412" cy="6043613"/>
          </a:xfrm>
          <a:prstGeom prst="mathEqual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619" y="1258879"/>
            <a:ext cx="56717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রাত থম থম স্তব্ধ নিঝুম,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ঘোর-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আন্ধার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নি:শাস ফেলি তাও শোনা যায় নাই কোথা সাড়া কার ।</a:t>
            </a:r>
          </a:p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ছেলের শিয়রে বসিয়া একেলা জাগিছে মাতা,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করুণ চাহনি ঘুম ঘুম যেন ঢুলিছে চোখের পাতা ।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শিয়রের কাছে নিবু নিবু দীপ ঘুরিয়া ঘুরিয়া জলে,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তারি সাথে সাথে বিরহী মায়ের একেলা পরাণ দোলে ।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ভন ভন ভন জমাট বেঁধেছে বুনো মশকের গান,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এদো ডোবা হতে বহিছে কঠোর পচান পাতার ঘ্রাণ ।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ছোট কুঁড়েঘর, বেড়ার ফাঁকেতে আসিছে শীতের বায়ু,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শিয়রে বসিয়া মনে মনে মাতা গণিছে ছেলের আয়ু ।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ছেলে কয়, ‘মারে, কত রাত আছে, কখন সকাল হবে,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ভালো যে লাগে না, এমনি করিয়া কেবা শুয়ে থাকে কবে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57951" y="1628210"/>
            <a:ext cx="55721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 কয়, ‘বাছারে! চুপটি করিয়া ঘুমোত একটি বার’ ,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ছেলে রেগে কয়, ‘ঘুম যে আসে না কি করিব আমি তার ।’</a:t>
            </a:r>
          </a:p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ণ্ডু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গালে চুমো খায় মাতা । সারা গায়ে দেয় হাত,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পারে যদি বুকে যত স্নেহ আছে ঢেলে দেয় তারি সাত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নামাযের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ঘরে মোমবাতি মানে, দরগায় মানে দান,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ছেলেরে তাহার ভালো করে দাও কাঁদে জননীর প্রাণ ।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ভালো করে দাও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ল্লা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রসুল ভালো করে দাও পীর,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কহিতে কহিতে মুখখানি ভাসে বহিয়া নয়ন নীর ।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বাঁশ বনে বসি ডাকে কানা কুয়ো, রাতের আঁধার ঠেলি,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বাদুড় পাখার বাতাসেতে পড়ে সুপারির বন হেলি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149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2301" y="259104"/>
            <a:ext cx="23246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https://o.remove.bg/downloads/84e2aa0e-ab26-4553-99bd-f2ba79540c55/slide9-l__1_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53" y="-101369"/>
            <a:ext cx="2235377" cy="125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qual 2"/>
          <p:cNvSpPr/>
          <p:nvPr/>
        </p:nvSpPr>
        <p:spPr>
          <a:xfrm>
            <a:off x="6114638" y="527960"/>
            <a:ext cx="129412" cy="6043613"/>
          </a:xfrm>
          <a:prstGeom prst="mathEqual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953" y="1635240"/>
            <a:ext cx="52381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চলে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নো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পথে জোনাকি মেয়েরা কুয়াশা কাফন ধরি,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দুঃ ছাই! কিবা শঙ্কায় মার পরাণ উঠিছে ভরি ।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যে কথা ভাবিতে পরাণ শিহরে তাই ভাসে হিয়া কোণে,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বালাই বালাই, ভালো হবে যাদু মনে মনে জাল বোনে ।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ছেলে কয়, ‘মাগো, পায়ে পড়ি বল ভালো যদি হই কাল,</a:t>
            </a:r>
          </a:p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করিমের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সাথে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খেলিবারে গেলে দিবে নাত তুমি গাল ।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আচ্ছা মা বলো, এমন হয় না রহিম চাচার ঝাড়া,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এখনি আমারে এত রোগ হতে করিতে পারেত খাড়া ?’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 কেবল বসি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রুগ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্‌ণ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ছেলের মুখ পানে আঁখি মেলে,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ভাসা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ভাসা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তার যত কথা যেন সারা প্রাণ দিয়ে গেলে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3554" y="1635240"/>
            <a:ext cx="51727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মা, আমার লাটাই কিন্তু রাখিও যতন করে,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রাখিও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ঢ্যাঁ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মোয়া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বেঁধে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সাত-নরি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সিকা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ভরে ।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খেজুরে গুড়ের নয়া পাটালিতে হুড়ুমের কোলা ভরে ।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ফুলঝুরি সিকা সাজাইয়া রেখো আমার সমুখ পরে ।’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ছেলে চুপ- করে, মাও ধীরে ধীরে মাথায় বুলায় হাত,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বাহিরেতে নাচে জোনাকি আলোয় থম থম কাল রাত ।</a:t>
            </a:r>
          </a:p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রুগ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্‌ণ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ছেলের শিয়রে বসিয়া কত কথা পড়ে মনে,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কোন দিন সে যে মায়েরে না বলে গিয়াছিল দূর বনে ।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সাঁঝ হয়ে গেল তবু আসে নাকো, আই চাই মার প্রাণ,</a:t>
            </a:r>
          </a:p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শুনিল আসিতেছে ছেলে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র্ষে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করিয়া গান ।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627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2301" y="259104"/>
            <a:ext cx="23246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https://o.remove.bg/downloads/84e2aa0e-ab26-4553-99bd-f2ba79540c55/slide9-l__1_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53" y="-101369"/>
            <a:ext cx="2235377" cy="125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qual 2"/>
          <p:cNvSpPr/>
          <p:nvPr/>
        </p:nvSpPr>
        <p:spPr>
          <a:xfrm>
            <a:off x="6114638" y="527960"/>
            <a:ext cx="129412" cy="6043613"/>
          </a:xfrm>
          <a:prstGeom prst="mathEqual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5720" y="1635240"/>
            <a:ext cx="523818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‘এক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কোঁচ ভরা বেথুল তাহার ঝামুর ঝুমুর বাজে,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ওরে মুখপোড়া কোথা গিয়াছিলি এমনি এ কালি সাঁঝে ।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কত কথা আজ মনে পড়ে তার, গরীবের ঘর তার,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ছোটখাট কত বায়না ছেলের পারে নাই মিটাবার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আড়ঙ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দিনে পুতুল কিনিতে পয়সা জোটেনি তাই,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বলেছে আমরা, মুসলমানের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আড়ঙ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দেখিতে নাই ।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করিম সে গেল ? আজিজ চলিল ? এমনি প্রশ্ন মালা,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দিতে দুখিনী মায়ের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বাড়িত জালা ।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আজও রোগে তার পথ্য জোটেনি, ওষুধ হয়নি আনা,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ঝড়ে কাপে যেন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ড়ের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পাখিটি জড়ায়ে মায়ের ডানা ।</a:t>
            </a:r>
          </a:p>
          <a:p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16936" y="1804517"/>
            <a:ext cx="5055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চালেতে হুতুম ডাকিছে, অকল্যাণ এ সুর,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মরণের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এলো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হাঁকে মায়, দূর-দূর ।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পচা ডোবা হতে বিরহিনী ডাক ডাকিতেছে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ঝুরি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ঝুরি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কৃষাণ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ছেলেরা কালকে তাহার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চ্ছা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করেছে চুরি ।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ফেরে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্‌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্‌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মশা দলে দলে, বুড়ো পাতা ঝরে বনে,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ফোঁটায় ফোঁটায় পাতা-চোঁয়া জল ঝরিছে তাহার সনে ।</a:t>
            </a:r>
          </a:p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রুগ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্‌ণ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ছেলের শিয়রে বসিয়া একেলা জাগিছে মাতা,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সম্মুখে তার ঘোর কুজ্জটি মহাকাল রাত পাতা ।</a:t>
            </a:r>
          </a:p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র্শ্বে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লিয়া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প্রদীপ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বাতা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জমায় খেল;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আধারের সাথে যুঝিয়া তাহার ফুরায়ে এসেছে তেল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581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6361" y="259104"/>
            <a:ext cx="31165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1951" y="1274767"/>
            <a:ext cx="9125377" cy="10826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r>
              <a:rPr lang="as-IN" sz="5400" dirty="0"/>
              <a:t>শিয়রের কাছে নিবু নিবু দীপ ঘুরিয়া ঘুরিয়া জলে,</a:t>
            </a:r>
          </a:p>
          <a:p>
            <a:r>
              <a:rPr lang="as-IN" sz="5400" dirty="0"/>
              <a:t>তারি সাথে সাথে বিরহী মায়ের একেলা পরাণ দোলে ।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17" y="1928813"/>
            <a:ext cx="6429373" cy="3986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6361" y="2686050"/>
            <a:ext cx="71022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একেলা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জেগে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প্রদীপ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জ্বলছে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আয়ুর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প্রদীপের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ফুরিয়ে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প্রদীপ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নিভে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আয়ু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ফুরিয়ে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বিরহী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আকুল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দুলছে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অবহিত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21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6361" y="259104"/>
            <a:ext cx="31165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2963" y="1274767"/>
            <a:ext cx="10072687" cy="14112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চলে বনো পথে জোনাকি মেয়েরা কুয়াশা কাফন ধরি,</a:t>
            </a:r>
          </a:p>
          <a:p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দুঃ ছাই! কিবা শঙ্কায় মার পরাণ উঠিছে ভরি ।</a:t>
            </a:r>
          </a:p>
          <a:p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556361" y="2686050"/>
            <a:ext cx="71022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কুসংস্কার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আচ্ছন্ন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জোনাকি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পোকার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আলোকরেখা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অনেকটা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কাফনের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অবয়ব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ধরেছে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শঙ্কা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জেগে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উঠছে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যেটা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সেটাই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উঁকি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দিয়ে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কাফনের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জাগ্রত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উড়িয়ে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দেবার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8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3" y="2323534"/>
            <a:ext cx="34861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44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6361" y="259104"/>
            <a:ext cx="31165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2963" y="1274767"/>
            <a:ext cx="10072687" cy="14112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 কোঁচ ভরা বেথুল তাহার ঝামুর ঝুমুর বাজে,</a:t>
            </a:r>
          </a:p>
          <a:p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ওরে মুখপোড়া কোথা গিয়াছিলি এমনি এ কালি সাঁঝে ।</a:t>
            </a:r>
          </a:p>
          <a:p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556361" y="2686050"/>
            <a:ext cx="71022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উঁকি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অনেকদিন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মাকে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গিয়েছিল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আনচান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করছিল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জন্য,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গেলেও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মুখপোড়া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সম্বোধন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কোঁচ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গান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গাইতে</a:t>
            </a:r>
            <a:r>
              <a:rPr lang="en-US" sz="28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গাইতে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এসেছিল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https://o.remove.bg/downloads/ea7d574a-428b-45d8-a517-c0ebdad0748c/350px-Bet_guti__1_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543175"/>
            <a:ext cx="3586162" cy="27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802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6361" y="259104"/>
            <a:ext cx="31165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8296" y="1177934"/>
            <a:ext cx="10072687" cy="14112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আড়ঙ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দিনে পুতুল কিনিতে পয়সা জোটেনি তাই,</a:t>
            </a:r>
          </a:p>
          <a:p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বলেছে আমরা, মুসলমানের 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আড়ঙ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দেখিতে নাই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6361" y="2686050"/>
            <a:ext cx="71022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গ্রাম্য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মেলায়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সন্তানকে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পারেননি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দৈন্যতা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দোহাই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দিয়ে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মুসমানের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আড়ঙ্গ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আজিজের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দুখিনী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বাড়ত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দিনেও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জন্য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পথ্য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কিনতে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পারেননি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8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r="13494"/>
          <a:stretch/>
        </p:blipFill>
        <p:spPr>
          <a:xfrm>
            <a:off x="757237" y="2636772"/>
            <a:ext cx="3629026" cy="27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69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6361" y="259104"/>
            <a:ext cx="31165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8296" y="1177934"/>
            <a:ext cx="10072687" cy="14112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পার্শ্বে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লিয়া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প্রদীপ 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বাতা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জমায় খেল;</a:t>
            </a:r>
          </a:p>
          <a:p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আধারের সাথে যুঝিয়া তাহার ফুরায়ে এসেছে তেল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6361" y="2961589"/>
            <a:ext cx="71022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টুইস্ট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রেখেছেন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প্রদীপকে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আয়ুর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প্রদীপের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প্রসঙ্গ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অসমাপ্ত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রেখেছেন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প্রদীপের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আয়ুর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সীমারেখা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উওল্লেখ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প্রদীপ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নিভে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শয্যায়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লুটিয়ে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8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3" y="2806243"/>
            <a:ext cx="3613386" cy="255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14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55" y="2082383"/>
            <a:ext cx="10058400" cy="33108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1535" y="1159053"/>
            <a:ext cx="7856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শিক্ষার্থিকে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097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8724" y="259102"/>
            <a:ext cx="2731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https://o.remove.bg/downloads/b6649fa3-9b17-4075-96a3-de6c6a2b716a/Fotolia_101597037_XS-removebg-preview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037" y="50178"/>
            <a:ext cx="2390971" cy="14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9787" y="1947683"/>
            <a:ext cx="9129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আড়ঙ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643" y="3148012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94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22526" y="2459845"/>
            <a:ext cx="8830234" cy="1569660"/>
          </a:xfrm>
          <a:prstGeom prst="rect">
            <a:avLst/>
          </a:prstGeom>
          <a:solidFill>
            <a:schemeClr val="tx1">
              <a:lumMod val="85000"/>
              <a:alpha val="67000"/>
            </a:schemeClr>
          </a:solidFill>
          <a:effectLst/>
        </p:spPr>
        <p:txBody>
          <a:bodyPr wrap="square" rtlCol="0">
            <a:spAutoFit/>
          </a:bodyPr>
          <a:lstStyle/>
          <a:p>
            <a:pPr>
              <a:tabLst>
                <a:tab pos="465138" algn="l"/>
              </a:tabLst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জসীম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উদ্‌দীন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১৯০৬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১৯০৫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endPara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465138" algn="l"/>
              </a:tabLst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১৯০৩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১৯০২</a:t>
            </a:r>
            <a:endParaRPr lang="bn-BD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92921" y="3257820"/>
            <a:ext cx="2037584" cy="552615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794009" y="3257819"/>
            <a:ext cx="2037584" cy="552615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6553201" y="457200"/>
            <a:ext cx="3733800" cy="914400"/>
          </a:xfrm>
          <a:prstGeom prst="parallelogram">
            <a:avLst>
              <a:gd name="adj" fmla="val 40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জন্য </a:t>
            </a:r>
          </a:p>
          <a:p>
            <a:pPr algn="ctr"/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 ক্লিক করি </a:t>
            </a:r>
            <a:endParaRPr lang="en-US" sz="2800" dirty="0"/>
          </a:p>
        </p:txBody>
      </p:sp>
      <p:sp>
        <p:nvSpPr>
          <p:cNvPr id="30" name="Oval 29"/>
          <p:cNvSpPr/>
          <p:nvPr/>
        </p:nvSpPr>
        <p:spPr>
          <a:xfrm>
            <a:off x="2090472" y="3468603"/>
            <a:ext cx="408887" cy="472207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90473" y="2969488"/>
            <a:ext cx="3392972" cy="895151"/>
            <a:chOff x="490010" y="3166153"/>
            <a:chExt cx="3313407" cy="895151"/>
          </a:xfrm>
        </p:grpSpPr>
        <p:sp>
          <p:nvSpPr>
            <p:cNvPr id="29" name="Oval 28"/>
            <p:cNvSpPr/>
            <p:nvPr/>
          </p:nvSpPr>
          <p:spPr>
            <a:xfrm>
              <a:off x="3238204" y="3294786"/>
              <a:ext cx="538882" cy="30523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 rot="10800000" flipV="1">
              <a:off x="490010" y="3166153"/>
              <a:ext cx="408887" cy="4104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264535" y="3769419"/>
              <a:ext cx="538882" cy="29188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96396" y="1475889"/>
            <a:ext cx="3113353" cy="769441"/>
          </a:xfrm>
          <a:prstGeom prst="rect">
            <a:avLst/>
          </a:prstGeom>
          <a:solidFill>
            <a:schemeClr val="tx1">
              <a:alpha val="3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2526" y="4270029"/>
            <a:ext cx="8830234" cy="2062103"/>
          </a:xfrm>
          <a:prstGeom prst="rect">
            <a:avLst/>
          </a:prstGeom>
          <a:solidFill>
            <a:schemeClr val="tx1">
              <a:lumMod val="85000"/>
              <a:alpha val="67000"/>
            </a:schemeClr>
          </a:solidFill>
          <a:effectLst/>
        </p:spPr>
        <p:txBody>
          <a:bodyPr wrap="square" rtlCol="0">
            <a:spAutoFit/>
          </a:bodyPr>
          <a:lstStyle/>
          <a:p>
            <a:pPr>
              <a:tabLst>
                <a:tab pos="465138" algn="l"/>
              </a:tabLst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সাত-নরি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সিকা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tabLst>
                <a:tab pos="465138" algn="l"/>
              </a:tabLst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ঢ্যাঁপের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মোয়া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হুডুম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   </a:t>
            </a:r>
            <a:endParaRPr lang="en-US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tabLst>
                <a:tab pos="465138" algn="l"/>
              </a:tabLst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পাটালি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endParaRPr lang="bn-BD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5"/>
          <p:cNvSpPr/>
          <p:nvPr/>
        </p:nvSpPr>
        <p:spPr>
          <a:xfrm>
            <a:off x="8939588" y="4949635"/>
            <a:ext cx="1210233" cy="552615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27"/>
          <p:cNvSpPr/>
          <p:nvPr/>
        </p:nvSpPr>
        <p:spPr>
          <a:xfrm>
            <a:off x="8525912" y="5517504"/>
            <a:ext cx="2037584" cy="552615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54380" y="5056087"/>
            <a:ext cx="538882" cy="386456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31578" y="5008476"/>
            <a:ext cx="3502277" cy="1136262"/>
            <a:chOff x="469571" y="2273153"/>
            <a:chExt cx="3387400" cy="837997"/>
          </a:xfrm>
        </p:grpSpPr>
        <p:sp>
          <p:nvSpPr>
            <p:cNvPr id="18" name="Oval 17"/>
            <p:cNvSpPr/>
            <p:nvPr/>
          </p:nvSpPr>
          <p:spPr>
            <a:xfrm>
              <a:off x="3318089" y="2273153"/>
              <a:ext cx="538882" cy="365699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69571" y="2808552"/>
              <a:ext cx="538882" cy="25789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312559" y="2797058"/>
              <a:ext cx="538882" cy="314092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170084" y="272832"/>
            <a:ext cx="20104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300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28" grpId="0" animBg="1"/>
      <p:bldP spid="4" grpId="0" animBg="1"/>
      <p:bldP spid="3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22526" y="2459845"/>
            <a:ext cx="8830234" cy="1569660"/>
          </a:xfrm>
          <a:prstGeom prst="rect">
            <a:avLst/>
          </a:prstGeom>
          <a:solidFill>
            <a:schemeClr val="tx1">
              <a:lumMod val="85000"/>
              <a:alpha val="67000"/>
            </a:schemeClr>
          </a:solidFill>
          <a:effectLst/>
        </p:spPr>
        <p:txBody>
          <a:bodyPr wrap="square" rtlCol="0">
            <a:spAutoFit/>
          </a:bodyPr>
          <a:lstStyle/>
          <a:p>
            <a:pPr>
              <a:tabLst>
                <a:tab pos="465138" algn="l"/>
              </a:tabLst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মুসাফির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 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endPara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465138" algn="l"/>
              </a:tabLst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কাহিনী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উপন্যাস</a:t>
            </a:r>
            <a:endParaRPr lang="bn-BD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92921" y="3257820"/>
            <a:ext cx="2037584" cy="552615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794009" y="3257819"/>
            <a:ext cx="2037584" cy="552615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6553201" y="457200"/>
            <a:ext cx="3733800" cy="914400"/>
          </a:xfrm>
          <a:prstGeom prst="parallelogram">
            <a:avLst>
              <a:gd name="adj" fmla="val 40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জন্য </a:t>
            </a:r>
          </a:p>
          <a:p>
            <a:pPr algn="ctr"/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 ক্লিক করি </a:t>
            </a:r>
            <a:endParaRPr lang="en-US" sz="2800" dirty="0"/>
          </a:p>
        </p:txBody>
      </p:sp>
      <p:sp>
        <p:nvSpPr>
          <p:cNvPr id="30" name="Oval 29"/>
          <p:cNvSpPr/>
          <p:nvPr/>
        </p:nvSpPr>
        <p:spPr>
          <a:xfrm>
            <a:off x="2090472" y="3468603"/>
            <a:ext cx="408887" cy="472207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90473" y="2969488"/>
            <a:ext cx="3392972" cy="895151"/>
            <a:chOff x="490010" y="3166153"/>
            <a:chExt cx="3313407" cy="895151"/>
          </a:xfrm>
        </p:grpSpPr>
        <p:sp>
          <p:nvSpPr>
            <p:cNvPr id="29" name="Oval 28"/>
            <p:cNvSpPr/>
            <p:nvPr/>
          </p:nvSpPr>
          <p:spPr>
            <a:xfrm>
              <a:off x="3238204" y="3294786"/>
              <a:ext cx="538882" cy="30523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 rot="10800000" flipV="1">
              <a:off x="490010" y="3166153"/>
              <a:ext cx="408887" cy="4104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264535" y="3769419"/>
              <a:ext cx="538882" cy="29188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96396" y="1475889"/>
            <a:ext cx="3113353" cy="769441"/>
          </a:xfrm>
          <a:prstGeom prst="rect">
            <a:avLst/>
          </a:prstGeom>
          <a:solidFill>
            <a:schemeClr val="tx1">
              <a:alpha val="3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2526" y="4270029"/>
            <a:ext cx="8830234" cy="2062103"/>
          </a:xfrm>
          <a:prstGeom prst="rect">
            <a:avLst/>
          </a:prstGeom>
          <a:solidFill>
            <a:schemeClr val="tx1">
              <a:lumMod val="85000"/>
              <a:alpha val="67000"/>
            </a:schemeClr>
          </a:solidFill>
          <a:effectLst/>
        </p:spPr>
        <p:txBody>
          <a:bodyPr wrap="square" rtlCol="0">
            <a:spAutoFit/>
          </a:bodyPr>
          <a:lstStyle/>
          <a:p>
            <a:pPr>
              <a:tabLst>
                <a:tab pos="465138" algn="l"/>
              </a:tabLst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বেথুল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tabLst>
                <a:tab pos="465138" algn="l"/>
              </a:tabLst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বেতফল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শান্তভাবে</a:t>
            </a:r>
            <a:endPara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tabLst>
                <a:tab pos="465138" algn="l"/>
              </a:tabLst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  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বেলফল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	  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endParaRPr lang="bn-BD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5"/>
          <p:cNvSpPr/>
          <p:nvPr/>
        </p:nvSpPr>
        <p:spPr>
          <a:xfrm>
            <a:off x="8939588" y="4949635"/>
            <a:ext cx="1210233" cy="552615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27"/>
          <p:cNvSpPr/>
          <p:nvPr/>
        </p:nvSpPr>
        <p:spPr>
          <a:xfrm>
            <a:off x="8525912" y="5517504"/>
            <a:ext cx="2037584" cy="552615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54380" y="5056087"/>
            <a:ext cx="538882" cy="386456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31578" y="5008476"/>
            <a:ext cx="3502277" cy="1136262"/>
            <a:chOff x="469571" y="2273153"/>
            <a:chExt cx="3387400" cy="837997"/>
          </a:xfrm>
        </p:grpSpPr>
        <p:sp>
          <p:nvSpPr>
            <p:cNvPr id="18" name="Oval 17"/>
            <p:cNvSpPr/>
            <p:nvPr/>
          </p:nvSpPr>
          <p:spPr>
            <a:xfrm>
              <a:off x="3318089" y="2273153"/>
              <a:ext cx="538882" cy="365699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69571" y="2808552"/>
              <a:ext cx="538882" cy="25789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312559" y="2797058"/>
              <a:ext cx="538882" cy="314092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bn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94173" y="339964"/>
            <a:ext cx="20104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214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28" grpId="0" animBg="1"/>
      <p:bldP spid="4" grpId="0" animBg="1"/>
      <p:bldP spid="3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790" y="259102"/>
            <a:ext cx="28777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70" y="540366"/>
            <a:ext cx="6359856" cy="28301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100" y="3829050"/>
            <a:ext cx="10558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অপত্যস্নেহের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অনিবার্য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পল্লিজননী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01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6893" y="3253938"/>
            <a:ext cx="769633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7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শিক্ষার্থিকে</a:t>
            </a:r>
            <a:r>
              <a:rPr lang="en-US" sz="7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7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https://o.remove.bg/downloads/932266bb-0a45-449e-ab48-34288dcdf969/%E0%A6%AE%E0%A6%BE%E0%A6%95%E0%A7%87-%E0%A6%A8%E0%A6%BF%E0%A7%9F%E0%A7%87-%E0%A6%89%E0%A6%95%E0%A7%8D%E0%A6%A4%E0%A6%BF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9" b="14286"/>
          <a:stretch/>
        </p:blipFill>
        <p:spPr bwMode="auto">
          <a:xfrm>
            <a:off x="3429505" y="871537"/>
            <a:ext cx="5251113" cy="21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13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1753" y="183191"/>
            <a:ext cx="201529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Equal 2"/>
          <p:cNvSpPr/>
          <p:nvPr/>
        </p:nvSpPr>
        <p:spPr>
          <a:xfrm>
            <a:off x="5773003" y="-564693"/>
            <a:ext cx="87344" cy="8319649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42" y="1257162"/>
            <a:ext cx="2546253" cy="2549922"/>
          </a:xfrm>
          <a:prstGeom prst="ellipse">
            <a:avLst/>
          </a:prstGeom>
          <a:ln w="190500" cap="rnd">
            <a:solidFill>
              <a:srgbClr val="7030A0"/>
            </a:solidFill>
            <a:prstDash val="sysDot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167615" y="3910821"/>
            <a:ext cx="37209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 আত তারিক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 বাংলা)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প্রিপারেটরি স্কুল, মাগুরা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 ০১৭১১-২৬৫২৩১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256" y="1257162"/>
            <a:ext cx="1773836" cy="254992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201465" y="3910821"/>
            <a:ext cx="28838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বাংলা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৪৫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০১.০৪.২০২১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38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0501" y="224135"/>
            <a:ext cx="3361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22" y="1256649"/>
            <a:ext cx="4560551" cy="38749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694" y="5158857"/>
            <a:ext cx="5519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3"/>
          <a:stretch/>
        </p:blipFill>
        <p:spPr>
          <a:xfrm>
            <a:off x="1369396" y="1741399"/>
            <a:ext cx="3257195" cy="29327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91869" y="3005394"/>
            <a:ext cx="4312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96" y="1741399"/>
            <a:ext cx="3257195" cy="29327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91869" y="2890969"/>
            <a:ext cx="4312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অসহায়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96" y="1714101"/>
            <a:ext cx="3257195" cy="29600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56997" y="2890969"/>
            <a:ext cx="6182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মসজিদে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329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8" grpId="0"/>
      <p:bldP spid="8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0951" y="305603"/>
            <a:ext cx="28600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87104" y="1610436"/>
            <a:ext cx="2852382" cy="2674961"/>
            <a:chOff x="887104" y="1610436"/>
            <a:chExt cx="2852382" cy="2674961"/>
          </a:xfrm>
        </p:grpSpPr>
        <p:sp>
          <p:nvSpPr>
            <p:cNvPr id="3" name="Oval Callout 2"/>
            <p:cNvSpPr/>
            <p:nvPr/>
          </p:nvSpPr>
          <p:spPr>
            <a:xfrm>
              <a:off x="887104" y="1610436"/>
              <a:ext cx="2852382" cy="2674961"/>
            </a:xfrm>
            <a:prstGeom prst="wedgeEllipseCallout">
              <a:avLst>
                <a:gd name="adj1" fmla="val 54765"/>
                <a:gd name="adj2" fmla="val 74745"/>
              </a:avLst>
            </a:prstGeom>
            <a:noFill/>
            <a:ln w="571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21114" y="2440084"/>
              <a:ext cx="258436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 পড়ব</a:t>
              </a:r>
              <a:endPara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667" y="1345768"/>
            <a:ext cx="2808190" cy="4219958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convex"/>
          </a:sp3d>
        </p:spPr>
      </p:pic>
      <p:sp>
        <p:nvSpPr>
          <p:cNvPr id="6" name="Rectangle 5"/>
          <p:cNvSpPr/>
          <p:nvPr/>
        </p:nvSpPr>
        <p:spPr>
          <a:xfrm>
            <a:off x="7785305" y="1628345"/>
            <a:ext cx="3744708" cy="14121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-1145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পল্লিজননী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1559" y="3163359"/>
            <a:ext cx="243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জসীম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উদ্‌দীন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934" y="3748134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15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9035" y="305603"/>
            <a:ext cx="23439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014007"/>
            <a:ext cx="114157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 বলতে পারবে ।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 ।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মনোবাঞ্ছা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নিরুপণ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 ।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অপত্যস্নেহের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অনিবার্য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–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 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74" y="132126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21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294" y="259104"/>
            <a:ext cx="33906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42" y="2111724"/>
            <a:ext cx="2790825" cy="163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44178" y="4023554"/>
            <a:ext cx="243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জসীম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উদ্‌দীন</a:t>
            </a:r>
            <a:endParaRPr lang="en-US" sz="3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900863" y="2527995"/>
            <a:ext cx="909103" cy="4591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007675" y="884874"/>
            <a:ext cx="3850949" cy="9296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১৯০৩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তাম্বুলখানা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07675" y="2063175"/>
            <a:ext cx="3850949" cy="9296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পল্লিপ্রকৃতি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ধরেছেন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07675" y="3285204"/>
            <a:ext cx="3850949" cy="9296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পল্লির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মাটি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জীবনচিত্র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নতুন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07675" y="4507233"/>
            <a:ext cx="3850949" cy="9296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পল্লিকবি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খ্যাত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5683" y="1004031"/>
            <a:ext cx="3850949" cy="9296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কিছুদিন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683" y="2182332"/>
            <a:ext cx="3850949" cy="9296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উচ্চপদে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চাকুরি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5683" y="3404361"/>
            <a:ext cx="3850949" cy="9296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5683" y="4612102"/>
            <a:ext cx="3850949" cy="9296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ডি.লিট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বিশ্বভারতী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endParaRPr lang="en-US" sz="2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700838" y="1321266"/>
            <a:ext cx="1152639" cy="8806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900863" y="3543300"/>
            <a:ext cx="952614" cy="2067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900863" y="3869181"/>
            <a:ext cx="952614" cy="11028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624732" y="3750023"/>
            <a:ext cx="999189" cy="11730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600575" y="3404361"/>
            <a:ext cx="1023345" cy="4896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4600575" y="2673724"/>
            <a:ext cx="1023345" cy="3428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600575" y="1526949"/>
            <a:ext cx="1028700" cy="7855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614863" y="4832882"/>
            <a:ext cx="3252902" cy="14144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১৯৭৬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4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1251" y="259104"/>
            <a:ext cx="38667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গ্রন্থসমূহ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363" y="1274765"/>
            <a:ext cx="1504792" cy="24380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9" r="30531"/>
          <a:stretch/>
        </p:blipFill>
        <p:spPr>
          <a:xfrm>
            <a:off x="7020298" y="1274765"/>
            <a:ext cx="1504792" cy="2438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0" r="32927"/>
          <a:stretch/>
        </p:blipFill>
        <p:spPr>
          <a:xfrm>
            <a:off x="10265338" y="1274764"/>
            <a:ext cx="1539092" cy="2430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9" y="1274767"/>
            <a:ext cx="1550069" cy="2438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761" y="1274764"/>
            <a:ext cx="1502018" cy="2438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40" y="1274767"/>
            <a:ext cx="1567199" cy="2438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t="12711" r="2593" b="36455"/>
          <a:stretch/>
        </p:blipFill>
        <p:spPr>
          <a:xfrm>
            <a:off x="3731151" y="1274766"/>
            <a:ext cx="1550069" cy="24380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3859" y="3814763"/>
            <a:ext cx="11390571" cy="371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857" y="4295262"/>
            <a:ext cx="2362573" cy="207842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7457957" y="4570093"/>
            <a:ext cx="3300531" cy="1528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ভ্রমণকাহিনী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70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0659" y="259104"/>
            <a:ext cx="27879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https://o.remove.bg/downloads/ac231c9b-6a52-4d15-bc03-10c78e9608c3/images__3_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4" y="259104"/>
            <a:ext cx="1077346" cy="115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agon 2"/>
          <p:cNvSpPr/>
          <p:nvPr/>
        </p:nvSpPr>
        <p:spPr>
          <a:xfrm>
            <a:off x="3171826" y="1414463"/>
            <a:ext cx="5957887" cy="528637"/>
          </a:xfrm>
          <a:prstGeom prst="homePlate">
            <a:avLst>
              <a:gd name="adj" fmla="val 14189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জসীম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উদ্‌দীন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Pentagon 4"/>
          <p:cNvSpPr/>
          <p:nvPr/>
        </p:nvSpPr>
        <p:spPr>
          <a:xfrm>
            <a:off x="4510088" y="2041185"/>
            <a:ext cx="2453709" cy="528637"/>
          </a:xfrm>
          <a:prstGeom prst="homePlate">
            <a:avLst>
              <a:gd name="adj" fmla="val 14189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১৯০৩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171825" y="2667907"/>
            <a:ext cx="5957887" cy="528637"/>
          </a:xfrm>
          <a:prstGeom prst="homePlate">
            <a:avLst>
              <a:gd name="adj" fmla="val 14189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ছাত্রজীবনে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Pentagon 6"/>
          <p:cNvSpPr/>
          <p:nvPr/>
        </p:nvSpPr>
        <p:spPr>
          <a:xfrm>
            <a:off x="4510088" y="3294629"/>
            <a:ext cx="3319463" cy="528637"/>
          </a:xfrm>
          <a:prstGeom prst="homePlate">
            <a:avLst>
              <a:gd name="adj" fmla="val 14189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3171825" y="3921351"/>
            <a:ext cx="5957887" cy="528637"/>
          </a:xfrm>
          <a:prstGeom prst="homePlate">
            <a:avLst>
              <a:gd name="adj" fmla="val 14189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মুসাফির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9" name="Pentagon 8"/>
          <p:cNvSpPr/>
          <p:nvPr/>
        </p:nvSpPr>
        <p:spPr>
          <a:xfrm>
            <a:off x="4510089" y="4548073"/>
            <a:ext cx="2419350" cy="528637"/>
          </a:xfrm>
          <a:prstGeom prst="homePlate">
            <a:avLst>
              <a:gd name="adj" fmla="val 14189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ভ্রমণ কাহিনী</a:t>
            </a:r>
          </a:p>
        </p:txBody>
      </p:sp>
      <p:sp>
        <p:nvSpPr>
          <p:cNvPr id="10" name="Pentagon 9"/>
          <p:cNvSpPr/>
          <p:nvPr/>
        </p:nvSpPr>
        <p:spPr>
          <a:xfrm>
            <a:off x="3171825" y="5174795"/>
            <a:ext cx="5957887" cy="528637"/>
          </a:xfrm>
          <a:prstGeom prst="homePlate">
            <a:avLst>
              <a:gd name="adj" fmla="val 14189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ডি.লিট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1" name="Pentagon 10"/>
          <p:cNvSpPr/>
          <p:nvPr/>
        </p:nvSpPr>
        <p:spPr>
          <a:xfrm>
            <a:off x="4510088" y="5801517"/>
            <a:ext cx="3319463" cy="528637"/>
          </a:xfrm>
          <a:prstGeom prst="homePlate">
            <a:avLst>
              <a:gd name="adj" fmla="val 14189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বিশ্বভারতী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93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1482</Words>
  <Application>Microsoft Office PowerPoint</Application>
  <PresentationFormat>Widescreen</PresentationFormat>
  <Paragraphs>197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Tariq</dc:creator>
  <cp:lastModifiedBy>Microsoft account</cp:lastModifiedBy>
  <cp:revision>68</cp:revision>
  <dcterms:created xsi:type="dcterms:W3CDTF">2021-03-17T15:16:22Z</dcterms:created>
  <dcterms:modified xsi:type="dcterms:W3CDTF">2021-04-08T16:18:44Z</dcterms:modified>
</cp:coreProperties>
</file>