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24A78-6A9F-4CB0-8A8B-0F06BE02FBB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5E5D4-91F9-4056-ACD9-95C6F31F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8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E5D4-91F9-4056-ACD9-95C6F31FE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2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FD4E6A-F011-4437-9AB9-FE33ACE6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7D9B9A-FF81-45C0-A6B3-38E4D438383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খন্দকার</a:t>
            </a:r>
            <a:r>
              <a:rPr lang="en-US" b="1" dirty="0" smtClean="0"/>
              <a:t> </a:t>
            </a:r>
            <a:r>
              <a:rPr lang="en-US" b="1" dirty="0" err="1" smtClean="0"/>
              <a:t>মো</a:t>
            </a:r>
            <a:r>
              <a:rPr lang="en-US" b="1" dirty="0" smtClean="0"/>
              <a:t>: </a:t>
            </a:r>
            <a:r>
              <a:rPr lang="en-US" b="1" dirty="0" err="1" smtClean="0"/>
              <a:t>নুরুল</a:t>
            </a:r>
            <a:r>
              <a:rPr lang="en-US" b="1" dirty="0" smtClean="0"/>
              <a:t> </a:t>
            </a:r>
            <a:r>
              <a:rPr lang="en-US" b="1" dirty="0" err="1" smtClean="0"/>
              <a:t>আমিন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</a:rPr>
              <a:t>সহকারী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অধ্যাপক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r>
              <a:rPr lang="en-US" sz="4800" b="1" dirty="0" err="1" smtClean="0">
                <a:solidFill>
                  <a:srgbClr val="FFFF00"/>
                </a:solidFill>
              </a:rPr>
              <a:t>রাষ্ট্রবিজ্ঞান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433732"/>
      </p:ext>
    </p:extLst>
  </p:cSld>
  <p:clrMapOvr>
    <a:masterClrMapping/>
  </p:clrMapOvr>
  <p:transition spd="slow" advTm="65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76535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শিক্ষণ</a:t>
            </a:r>
            <a:r>
              <a:rPr lang="en-US" sz="2400" b="1" dirty="0"/>
              <a:t> </a:t>
            </a:r>
            <a:r>
              <a:rPr lang="en-US" sz="2400" b="1" dirty="0" smtClean="0"/>
              <a:t>ফল-3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1518139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Slide-9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1518139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Slide-15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5029200"/>
            <a:ext cx="1518139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Slide-14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46" y="4191000"/>
            <a:ext cx="1518139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Slide-13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00735"/>
            <a:ext cx="1518139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Slide-12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646" y="2662535"/>
            <a:ext cx="1518139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Slide-11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646" y="1824335"/>
            <a:ext cx="1518139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Slide-10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1000"/>
            <a:ext cx="1518139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Slide-8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5791200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ধন্যবাদ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26877" y="5100935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বাড়ির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26877" y="4191000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মূল্যায়ন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26877" y="3500735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জোড়ার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2667000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দলীয়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62046" y="1824335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একক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73769" y="1062335"/>
            <a:ext cx="2312377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শিক্ষণ</a:t>
            </a:r>
            <a:r>
              <a:rPr lang="en-US" sz="2400" b="1" dirty="0"/>
              <a:t> </a:t>
            </a:r>
            <a:r>
              <a:rPr lang="en-US" sz="2400" b="1" dirty="0" smtClean="0"/>
              <a:t>ফল-4</a:t>
            </a:r>
            <a:endParaRPr lang="en-US" sz="16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86000" y="611832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6000" y="12954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86000" y="20574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86000" y="28956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6000" y="3731567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44196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86000" y="5304691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86000" y="6053571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54531761"/>
      </p:ext>
    </p:extLst>
  </p:cSld>
  <p:clrMapOvr>
    <a:masterClrMapping/>
  </p:clrMapOvr>
  <p:transition spd="slow" advTm="257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err="1" smtClean="0"/>
              <a:t>স্বাগতম</a:t>
            </a:r>
            <a:endParaRPr lang="en-US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8" y="1935163"/>
            <a:ext cx="7802324" cy="4389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46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608">
        <p14:honeycomb/>
      </p:transition>
    </mc:Choice>
    <mc:Fallback>
      <p:transition spd="slow" advTm="5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Internet: Browser: Mozilla Firefox, Google Chrome, Internet Explorer, Opera, Safari. Search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42522"/>
      </p:ext>
    </p:extLst>
  </p:cSld>
  <p:clrMapOvr>
    <a:masterClrMapping/>
  </p:clrMapOvr>
  <p:transition spd="slow" advTm="104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799" y="490231"/>
            <a:ext cx="2479431" cy="2120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মামুন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7" y="931251"/>
            <a:ext cx="1486836" cy="1113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97" y="883625"/>
            <a:ext cx="1502507" cy="1030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19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06"/>
    </mc:Choice>
    <mc:Fallback>
      <p:transition spd="slow" advTm="17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486 -0.0007 C 0.0257 0.02152 0.04914 0.04629 0.05973 0.075 C 0.06962 0.10972 0.07552 0.14837 0.08021 0.18541 C 0.08611 0.22453 0.08039 0.25833 0.07535 0.29421 C 0.06962 0.32662 0.06233 0.3625 0.04375 0.39305 C 0.02813 0.42268 0.00209 0.44675 -0.02639 0.46458 C -0.0526 0.48263 -0.08385 0.49398 -0.11562 0.50046 C -0.1467 0.50717 -0.17795 0.50694 -0.20659 0.50046 C -0.2375 0.49398 -0.26614 0.47939 -0.28975 0.45509 C -0.31336 0.43402 -0.33385 0.4081 -0.34461 0.37361 C -0.35781 0.34467 -0.36267 0.30231 -0.36267 0.27013 C -0.36527 0.2375 -0.36267 0.19837 -0.34948 0.1662 C -0.33802 0.13425 -0.29704 0.07523 -0.28663 0.06018 C -0.27621 0.04259 -0.29461 0.06412 -0.28663 0.06018 C -0.27864 0.05625 -0.2592 0.04004 -0.23871 0.03703 C -0.20711 0.02939 -0.18454 0.02245 -0.16389 0.04212 C -0.1309 0.04212 -0.03333 0.12847 -0.0309 0.16782 C -0.0309 0.20648 -0.03472 0.29074 -0.04826 0.32175 C -0.06128 0.35092 -0.10017 0.40162 -0.15225 0.44212 C -0.19913 0.48287 -0.33698 0.42592 -0.36527 0.42939 C -0.39375 0.42939 -0.41718 0.4162 -0.446 0.40462 C -0.4776 0.39004 -0.50347 0.3625 -0.52204 0.33819 C -0.53993 0.3155 -0.54757 0.28449 -0.55816 0.2375 C -0.56527 0.18865 -0.56527 0.16597 -0.56545 0.12893 C -0.56545 0.09305 -0.58264 0.0368 -0.58281 0.00115 " pathEditMode="relative" rAng="0" ptsTypes="ffffffffffffaafffffffffff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4175369" cy="31315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7000" y="3962400"/>
            <a:ext cx="4267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ঈগল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86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5"/>
    </mc:Choice>
    <mc:Fallback>
      <p:transition spd="slow" advTm="4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619999" cy="31242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276600" y="4953000"/>
            <a:ext cx="38100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জাতীয়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সংসদ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ভবন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8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801">
        <p14:honeycomb/>
      </p:transition>
    </mc:Choice>
    <mc:Fallback>
      <p:transition spd="slow" advTm="5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636477" y="5638800"/>
            <a:ext cx="27432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520631"/>
            <a:ext cx="914400" cy="5334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6" y="1647092"/>
            <a:ext cx="1933575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52" y="2878015"/>
            <a:ext cx="1233974" cy="846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72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4"/>
    </mc:Choice>
    <mc:Fallback>
      <p:transition spd="slow" advTm="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6979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8 0.06898 L -0.14844 0.14259 C -0.18299 0.17523 -0.3125 0.05417 -0.3842 -0.07801 L -0.54306 -0.37361 " pathEditMode="relative" rAng="8657532" ptsTypes="FfFF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6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838200" y="2514600"/>
            <a:ext cx="1676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26" y="550985"/>
            <a:ext cx="5048250" cy="3328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3985"/>
            <a:ext cx="9099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3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5"/>
    </mc:Choice>
    <mc:Fallback>
      <p:transition spd="slow" advTm="3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0868 0.45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09600"/>
            <a:ext cx="1066800" cy="4001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Slide-1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00500" y="609600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শুভেচ্ছা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1143000" cy="4001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Slide-3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276600"/>
            <a:ext cx="1143000" cy="4001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Slide-4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038600"/>
            <a:ext cx="1143000" cy="4001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Slide-5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648200"/>
            <a:ext cx="1066800" cy="4001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Slide-6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371600"/>
            <a:ext cx="1154723" cy="4001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Slide-2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0500" y="4648200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শিক্ষণ</a:t>
            </a:r>
            <a:r>
              <a:rPr lang="en-US" sz="2400" b="1" dirty="0" smtClean="0"/>
              <a:t> ফল-1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00500" y="3962400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শিক্ষন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ফল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3276600"/>
            <a:ext cx="34290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পাঠের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শিরোনাম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1981200"/>
            <a:ext cx="35814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পাঠের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অনুকুল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সৃষ্টি</a:t>
            </a:r>
            <a:r>
              <a:rPr lang="en-US" sz="2400" b="1" dirty="0" smtClean="0"/>
              <a:t> ( </a:t>
            </a:r>
            <a:r>
              <a:rPr lang="en-US" sz="2400" b="1" dirty="0" err="1" smtClean="0"/>
              <a:t>ছবি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ভিডিও</a:t>
            </a:r>
            <a:r>
              <a:rPr lang="en-US" sz="2400" b="1" dirty="0" smtClean="0"/>
              <a:t>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1367135"/>
            <a:ext cx="39624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শিক্ষক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পাঠ</a:t>
            </a:r>
            <a:r>
              <a:rPr lang="en-US" sz="2400" b="1" dirty="0" smtClean="0"/>
              <a:t> </a:t>
            </a:r>
            <a:r>
              <a:rPr lang="en-US" sz="2400" b="1" dirty="0" err="1"/>
              <a:t>প</a:t>
            </a:r>
            <a:r>
              <a:rPr lang="en-US" sz="2400" b="1" dirty="0" err="1" smtClean="0"/>
              <a:t>রিচিতি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5334000"/>
            <a:ext cx="1143000" cy="4001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Slide-7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00500" y="5410200"/>
            <a:ext cx="2324100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শিক্ষণ</a:t>
            </a:r>
            <a:r>
              <a:rPr lang="en-US" sz="2400" b="1" dirty="0" smtClean="0"/>
              <a:t> ফল-2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6000" y="838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86000" y="1571655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86000" y="2409855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09800" y="3507432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4238655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09800" y="4867309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6000" y="55626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12838338"/>
      </p:ext>
    </p:extLst>
  </p:cSld>
  <p:clrMapOvr>
    <a:masterClrMapping/>
  </p:clrMapOvr>
  <p:transition spd="slow" advTm="287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6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2.2|1.6|2|1.3|2|1.4|1.8|2|2.3|1.6|2.1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4|1.4|1.5|1.6|2.7|1.5|1.5|1.6|1.5|1.3|1.3|1.4|1.2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</TotalTime>
  <Words>84</Words>
  <Application>Microsoft Office PowerPoint</Application>
  <PresentationFormat>On-screen Show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খন্দকার মো: নুরুল আমিন</vt:lpstr>
      <vt:lpstr>স্বাগতম</vt:lpstr>
      <vt:lpstr>Today’s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খন্দকার মো: নুরুল আমিন</dc:title>
  <dc:creator>UITRCE</dc:creator>
  <cp:lastModifiedBy>UITRCE</cp:lastModifiedBy>
  <cp:revision>33</cp:revision>
  <dcterms:created xsi:type="dcterms:W3CDTF">2021-06-08T08:15:41Z</dcterms:created>
  <dcterms:modified xsi:type="dcterms:W3CDTF">2021-06-13T00:53:43Z</dcterms:modified>
</cp:coreProperties>
</file>