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7" r:id="rId2"/>
    <p:sldId id="258" r:id="rId3"/>
    <p:sldId id="275" r:id="rId4"/>
    <p:sldId id="260" r:id="rId5"/>
    <p:sldId id="261" r:id="rId6"/>
    <p:sldId id="262" r:id="rId7"/>
    <p:sldId id="263" r:id="rId8"/>
    <p:sldId id="272" r:id="rId9"/>
    <p:sldId id="273" r:id="rId10"/>
    <p:sldId id="279" r:id="rId11"/>
    <p:sldId id="264" r:id="rId12"/>
    <p:sldId id="265" r:id="rId13"/>
    <p:sldId id="266" r:id="rId14"/>
    <p:sldId id="267" r:id="rId15"/>
    <p:sldId id="278" r:id="rId16"/>
    <p:sldId id="282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6ADB4-1CF2-4E9F-89A9-BB8FE80F4C33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7CB6D-FA59-4746-ACB5-52D8FE6FD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১ম পত্র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1FFCC55F-AB14-4212-8CDB-29227ED97899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43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সংজ্ঞা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7D86CB21-A1E5-42B5-9F79-CF4DF994AED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13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সংজ্ঞা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DE26150-537A-4FB9-83EC-750F8060045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3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সংজ্ঞা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7742308A-07A7-443C-934F-05D88FAB42C9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সংজ্ঞা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1E64C4DC-3F0D-4497-8EB7-BFD7E8596E09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5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বাড়ির কাজ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B5DF5609-58C0-4E94-8586-8E65E2DA0728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উদ্দিপক ও প্রশ্ন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711C6FFA-15C0-4B1E-9AA0-B7985B3322F8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3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বাড়ির কাজ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B5DF5609-58C0-4E94-8586-8E65E2DA0728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83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E4CC91A7-0164-4F8C-8EA4-6158AA28C235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6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421615E-FE6A-4687-AE18-54133B6EA835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A30F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পদ্ধতির সংজ্ঞা ও ধাপ/পর্যায়</a:t>
            </a:r>
            <a:endParaRPr lang="en-US" b="1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E25C9E82-2330-4075-872A-D1F98F044D0F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5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F97EF7AF-5802-40BA-A625-8102DD5A5B16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8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ব্যুৎপত্তিগত অর্থ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F623B1A-5CA3-4B23-A01B-AFFF34EC1BD3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6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ব্যুৎপত্তিগত অর্থ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8C4A81B-CF4F-4AEC-A35E-15414E92B4AE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পাঠের প্রয়োজনীয়তা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459D31DC-F8EE-48C8-AEF0-1160784DC6E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5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পাঠের প্রয়োজনীয়তা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CC428252-AADF-4777-B6C0-6E06E51DF54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4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বাড়ির কাজ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B5DF5609-58C0-4E94-8586-8E65E2DA0728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09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8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7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71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81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71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35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69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1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15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19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61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7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B6E998-EEC0-47A1-B41F-4AC97CEF33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22B00B-638C-43A6-A4B1-1FC2D287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7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153" y="459193"/>
            <a:ext cx="11215691" cy="59093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bn-BD" sz="3600" b="1" kern="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b="1" kern="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800" b="1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7200" b="1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7200" b="1" kern="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5400" b="1" kern="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5400" b="1" kern="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2" y="459193"/>
            <a:ext cx="11215691" cy="5909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567550"/>
            <a:ext cx="990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1000" b="1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72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400" b="1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16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" y="442914"/>
            <a:ext cx="11272837" cy="164660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16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indent="457200" algn="ctr" eaLnBrk="0" hangingPunct="0">
              <a:defRPr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indent="457200" algn="ctr" eaLnBrk="0" hangingPunct="0">
              <a:lnSpc>
                <a:spcPts val="3000"/>
              </a:lnSpc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defRPr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14336" y="2000254"/>
            <a:ext cx="11272837" cy="44073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914400" indent="28575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200" kern="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বিজ্ঞা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নের ২টি করে বৈশিষ্ট্য বল। (যত জনকে সম্ভব)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  <a:p>
            <a:pPr marL="1828800" indent="-8556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200" b="1" kern="0" dirty="0"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bn-BD" sz="3200" b="1" kern="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bn-BD" sz="3200" b="1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bn-BD" sz="3200" b="1" kern="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200" b="1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20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61" y="471486"/>
            <a:ext cx="11201400" cy="116955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algn="just" eaLnBrk="0" hangingPunct="0">
              <a:defRPr/>
            </a:pPr>
            <a:endParaRPr lang="bn-BD" sz="1400" b="1" dirty="0" smtClean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:-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defRPr/>
            </a:pPr>
            <a:endParaRPr lang="en-US" sz="2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1" y="1643062"/>
            <a:ext cx="11201402" cy="481670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algn="just" eaLnBrk="0" hangingPunct="0">
              <a:lnSpc>
                <a:spcPts val="3000"/>
              </a:lnSpc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অনুসরণের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:-</a:t>
            </a:r>
          </a:p>
          <a:p>
            <a:pPr marL="457200" algn="just" eaLnBrk="0" hangingPunct="0">
              <a:lnSpc>
                <a:spcPts val="3000"/>
              </a:lnSpc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সর্বজনীন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Universal),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(Casual)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অভিজ্ঞতালব্ধ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(Empirical)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ব্যাখ্যা-বিশ্লেষণে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সর্বজনীন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দৃষ্টিভঙ্গি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অভিজ্ঞতালব্ধ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সুষ্পষ্টভাবে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3200"/>
              </a:lnSpc>
              <a:defRPr/>
            </a:pP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6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6" y="457198"/>
            <a:ext cx="11301413" cy="60170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algn="just" eaLnBrk="0" hangingPunct="0">
              <a:lnSpc>
                <a:spcPts val="3000"/>
              </a:lnSpc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শর্তের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পূর্বশর্ত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সমাজ। সমাজ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নিয়ম-শৃঙ্খলা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এ সমাজ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আভবর্ভুত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algn="just" eaLnBrk="0" hangingPunct="0">
              <a:lnSpc>
                <a:spcPts val="3000"/>
              </a:lnSpc>
              <a:defRPr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3000"/>
              </a:lnSpc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প্রাণালীবদ্ধতার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পরিপূর্ণভাবে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নিয়মতান্ত্রিকভাবে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algn="just" eaLnBrk="0" hangingPunct="0">
              <a:lnSpc>
                <a:spcPts val="3000"/>
              </a:lnSpc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3000"/>
              </a:lnSpc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৪)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অভিজ্ঞতালব্ধ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মূল্যও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অনুধাবনের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ct val="150000"/>
              </a:lnSpc>
              <a:defRPr/>
            </a:pPr>
            <a:endParaRPr lang="en-US" sz="2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06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342912"/>
            <a:ext cx="11301413" cy="6222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algn="just" eaLnBrk="0" hangingPunct="0">
              <a:lnSpc>
                <a:spcPts val="3000"/>
              </a:lnSpc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৫)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কার্যকারণ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বিজ্ঞান-সংশ্লিষ্ট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বাল্যবিবাহ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বেকারত্ব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দারিদ্র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বৈশিষ্ট্যটিও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algn="just" eaLnBrk="0" hangingPunct="0">
              <a:lnSpc>
                <a:spcPts val="3000"/>
              </a:lnSpc>
              <a:defRPr/>
            </a:pP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3000"/>
              </a:lnSpc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সর্বজনীনতার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সর্বজনীনতার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ভিত্তিতেও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মাধ্যাকর্ষণ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সর্বজনীন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অশান্তি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অসংগতি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বাস্তবতাও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সর্বজনীন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algn="just" eaLnBrk="0" hangingPunct="0">
              <a:lnSpc>
                <a:spcPts val="3500"/>
              </a:lnSpc>
              <a:defRPr/>
            </a:pP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3000"/>
              </a:lnSpc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বস্তুনিষ্ঠতার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বস্তুনিষ্ঠতা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বস্তুনিষ্ঠতার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অনেকখানি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ব্যাখ্যা-বিশ্লেষণ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বস্তুনিষ্ঠ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3000"/>
              </a:lnSpc>
              <a:defRPr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3000"/>
              </a:lnSpc>
              <a:defRPr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2300"/>
              </a:lnSpc>
              <a:defRPr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02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486" y="471487"/>
            <a:ext cx="11244263" cy="58964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algn="just" eaLnBrk="0" hangingPunct="0">
              <a:lnSpc>
                <a:spcPts val="3200"/>
              </a:lnSpc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৮)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ফলাফলও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algn="just">
              <a:lnSpc>
                <a:spcPts val="3200"/>
              </a:lnSpc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algn="just">
              <a:lnSpc>
                <a:spcPts val="3200"/>
              </a:lnSpc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তত্ত্বীয়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আদর্শনিষ্ঠ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algn="just">
              <a:lnSpc>
                <a:spcPts val="1500"/>
              </a:lnSpc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00050" algn="just">
              <a:lnSpc>
                <a:spcPts val="3200"/>
              </a:lnSpc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বিজ্ঞানসমুহের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তাত্ত্বিক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দৃষ্টিভঙ্গি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মর্যাদায়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শাস্ত্রটির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সু্স্পষ্ট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বাস্তবসম্মত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3200"/>
              </a:lnSpc>
              <a:defRPr/>
            </a:pP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29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103" y="442914"/>
            <a:ext cx="11272837" cy="164660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16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indent="457200" algn="ctr" eaLnBrk="0" hangingPunct="0">
              <a:defRPr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indent="457200" algn="ctr" eaLnBrk="0" hangingPunct="0">
              <a:lnSpc>
                <a:spcPts val="3000"/>
              </a:lnSpc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defRPr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30102" y="2063318"/>
            <a:ext cx="11272838" cy="430887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914400" indent="-346075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200" kern="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তার ৪টি কারণ লেখ।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(প্রত্যেক দল)</a:t>
            </a:r>
            <a:endParaRPr lang="en-US" sz="3200" b="1" kern="0" dirty="0"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bn-BD" sz="3200" b="1" kern="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bn-BD" sz="3200" b="1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bn-BD" sz="3200" b="1" kern="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200" b="1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20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2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951" y="1274758"/>
            <a:ext cx="11244672" cy="519616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914400" indent="-457200" algn="just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মুলক প্রশ্ন </a:t>
            </a:r>
          </a:p>
          <a:p>
            <a:pPr marL="914400" indent="-457200" algn="just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কী?</a:t>
            </a:r>
          </a:p>
          <a:p>
            <a:pPr marL="914400" indent="-457200" algn="just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bn-BD" sz="2800" kern="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atin typeface="NikoshBAN" pitchFamily="2" charset="0"/>
                <a:cs typeface="NikoshBAN" pitchFamily="2" charset="0"/>
              </a:rPr>
              <a:t>চুড়ান্ত</a:t>
            </a:r>
            <a:r>
              <a:rPr lang="en-US" sz="2800" kern="0" dirty="0">
                <a:latin typeface="NikoshBAN" pitchFamily="2" charset="0"/>
                <a:cs typeface="NikoshBAN" pitchFamily="2" charset="0"/>
              </a:rPr>
              <a:t> ল</a:t>
            </a:r>
            <a:r>
              <a:rPr lang="bn-BD" sz="2800" kern="0" dirty="0">
                <a:latin typeface="NikoshBAN" pitchFamily="2" charset="0"/>
                <a:cs typeface="NikoshBAN" pitchFamily="2" charset="0"/>
              </a:rPr>
              <a:t>ক্ষ্য</a:t>
            </a:r>
            <a:r>
              <a:rPr lang="en-US" sz="28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5400" b="1" kern="0" dirty="0" smtClean="0">
              <a:latin typeface="NikoshBAN" pitchFamily="2" charset="0"/>
              <a:cs typeface="NikoshBAN" pitchFamily="2" charset="0"/>
            </a:endParaRPr>
          </a:p>
          <a:p>
            <a:pPr marL="914400" indent="-457200" algn="just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2800" b="1" kern="0" dirty="0" smtClean="0">
              <a:latin typeface="NikoshBAN" pitchFamily="2" charset="0"/>
              <a:cs typeface="NikoshBAN" pitchFamily="2" charset="0"/>
            </a:endParaRPr>
          </a:p>
          <a:p>
            <a:pPr marL="914400" indent="-457200" algn="just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bn-BD" sz="2800" b="1" kern="0" dirty="0" smtClean="0">
                <a:latin typeface="NikoshBAN" pitchFamily="2" charset="0"/>
                <a:cs typeface="NikoshBAN" pitchFamily="2" charset="0"/>
              </a:rPr>
              <a:t>বহুনির্বাচনি প্রশ্ন</a:t>
            </a:r>
          </a:p>
          <a:p>
            <a:pPr marL="914400" indent="-457200" algn="just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bn-BD" sz="2800" kern="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বিজ্ঞান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914400" algn="just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ম্যাকাইভার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খ) এমিল ডুর্খেইম      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টমাস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ঘ) অগাস্ট কোত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914400" indent="-457200" algn="just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সুসংঘবদ্ধ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914400" algn="just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ম্যাকাইভার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খ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কুলসন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স্টোন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গ) কার্ল মার্কস 	ঘ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টমাস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914400" indent="-457200" algn="just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নিচের কোনটি বিজ্ঞানের ইংরেজি শব্দ?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914400" algn="just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Scientia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খ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Scien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868" y="450138"/>
            <a:ext cx="1127283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indent="457200" algn="ctr" eaLnBrk="0" hangingPunct="0">
              <a:defRPr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2306" y="5480389"/>
            <a:ext cx="19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Scien</a:t>
            </a:r>
            <a:r>
              <a:rPr lang="bn-BD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1341" y="4544859"/>
            <a:ext cx="204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টমাস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হবস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3239" y="3609329"/>
            <a:ext cx="2202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এমিল ডুর্খেইম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6796" y="1596256"/>
            <a:ext cx="309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6797" y="2146879"/>
            <a:ext cx="399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সাধন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" y="442914"/>
            <a:ext cx="11272837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16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indent="457200" algn="ctr" eaLnBrk="0" hangingPunct="0"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indent="457200" algn="ctr" eaLnBrk="0" hangingPunct="0">
              <a:defRPr/>
            </a:pP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defRPr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14336" y="2000254"/>
            <a:ext cx="11272837" cy="44073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914400" indent="-4572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200" kern="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914400" indent="-4572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200" kern="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kern="0" dirty="0" err="1" smtClean="0">
                <a:latin typeface="NikoshBAN" pitchFamily="2" charset="0"/>
                <a:cs typeface="NikoshBAN" pitchFamily="2" charset="0"/>
              </a:rPr>
              <a:t>বিজ্ঞা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নের ৩টি বৈশিষ্ট্য লেখ।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  <a:p>
            <a:pPr marL="914400" indent="-4572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200" kern="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828800" indent="-8556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200" b="1" kern="0" dirty="0"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kern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200" b="1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969963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20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5776" y="471488"/>
            <a:ext cx="11244263" cy="59007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indent="-457200"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60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800" kern="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kern="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800" kern="0" dirty="0" err="1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8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0" dirty="0" err="1" smtClean="0"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4800" kern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kern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471479" y="1605456"/>
            <a:ext cx="11249042" cy="47705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1600" dirty="0">
              <a:cs typeface="Arial" charset="0"/>
            </a:endParaRPr>
          </a:p>
          <a:p>
            <a:pPr>
              <a:defRPr/>
            </a:pPr>
            <a:endParaRPr lang="en-US" sz="3200" dirty="0"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479" y="461427"/>
            <a:ext cx="11249042" cy="114646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bn-BD" sz="105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r>
              <a:rPr lang="en-US" sz="48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endParaRPr lang="en-US" sz="1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289676" y="3454300"/>
            <a:ext cx="5026024" cy="237231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300" b="1" dirty="0" smtClean="0">
              <a:latin typeface="SutonnyMJ" pitchFamily="2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সমাজবিজ্ঞান ১ম পত্র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 ও দ্বাদশ শ্রেণি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দ্বিতীয়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6" descr="C:\Users\W-7\Desktop\Monib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34" y="1176358"/>
            <a:ext cx="1973379" cy="249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471478" y="3382662"/>
            <a:ext cx="5818198" cy="2971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00" b="1" dirty="0" smtClean="0">
              <a:latin typeface="SutonnyMJ" pitchFamily="2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মনিবুর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ফারাজী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58738" algn="ctr">
              <a:lnSpc>
                <a:spcPct val="80000"/>
              </a:lnSpc>
              <a:buFont typeface="Arial"/>
              <a:buNone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01724-130648   </a:t>
            </a:r>
          </a:p>
          <a:p>
            <a:pPr marL="60325" indent="-60325" algn="ctr">
              <a:lnSpc>
                <a:spcPct val="80000"/>
              </a:lnSpc>
              <a:buFont typeface="Arial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Email: moniburf@gmail.com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80" y="1360678"/>
            <a:ext cx="1460989" cy="2072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54" y="5807583"/>
            <a:ext cx="10843674" cy="48628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ওহাব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সিংগাড়ী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অভয়নগর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63551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61392" y="461392"/>
            <a:ext cx="11229975" cy="592721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হতে পারে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বলার চেষ্টা করি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 </a:t>
            </a: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40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88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81" y="4029075"/>
            <a:ext cx="3639491" cy="2127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20" y="4029075"/>
            <a:ext cx="4174331" cy="2127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19" y="1242531"/>
            <a:ext cx="4174331" cy="2554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81" y="1242118"/>
            <a:ext cx="3639491" cy="25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85775" y="485775"/>
            <a:ext cx="11215688" cy="167738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endParaRPr lang="en-US" sz="900" dirty="0"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5775" y="2160581"/>
            <a:ext cx="11215688" cy="42165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মর্যাদা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indent="238125" algn="ctr">
              <a:lnSpc>
                <a:spcPts val="4000"/>
              </a:lnSpc>
              <a:defRPr/>
            </a:pP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238125" algn="ctr">
              <a:lnSpc>
                <a:spcPts val="4000"/>
              </a:lnSpc>
              <a:defRPr/>
            </a:pPr>
            <a:endParaRPr lang="bn-BD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238125" algn="ctr">
              <a:lnSpc>
                <a:spcPts val="4000"/>
              </a:lnSpc>
              <a:defRPr/>
            </a:pP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4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471487" y="471488"/>
            <a:ext cx="11287124" cy="14462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defRPr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1917701"/>
            <a:ext cx="11315700" cy="44627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indent="566738" algn="just" eaLnBrk="0" hangingPunct="0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indent="566738" algn="just" eaLnBrk="0" hangingPunct="0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indent="566738" algn="just" eaLnBrk="0" hangingPunct="0"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1262063" indent="-695325" algn="just" eaLnBrk="0" hangingPunct="0"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1262063" indent="-695325" algn="just" eaLnBrk="0" hangingPunct="0"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1262063" indent="-695325" algn="just" eaLnBrk="0" hangingPunct="0">
              <a:defRPr/>
            </a:pP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eaLnBrk="0" hangingPunct="0">
              <a:defRPr/>
            </a:pP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eaLnBrk="0" hangingPunc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19200"/>
            <a:ext cx="9328150" cy="1905000"/>
          </a:xfrm>
        </p:spPr>
        <p:txBody>
          <a:bodyPr anchor="b">
            <a:normAutofit fontScale="90000"/>
          </a:bodyPr>
          <a:lstStyle/>
          <a:p>
            <a:pPr algn="l" eaLnBrk="1" hangingPunct="1">
              <a:defRPr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latin typeface="NikoshBAN" pitchFamily="2" charset="0"/>
                <a:cs typeface="NikoshBAN" pitchFamily="2" charset="0"/>
              </a:rPr>
            </a:br>
            <a:r>
              <a:rPr lang="en-US" sz="4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latin typeface="NikoshBAN" pitchFamily="2" charset="0"/>
                <a:cs typeface="NikoshBAN" pitchFamily="2" charset="0"/>
              </a:rPr>
            </a:br>
            <a:r>
              <a:rPr lang="en-US" sz="4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latin typeface="NikoshBAN" pitchFamily="2" charset="0"/>
                <a:cs typeface="NikoshBAN" pitchFamily="2" charset="0"/>
              </a:rPr>
            </a:br>
            <a:r>
              <a:rPr lang="en-US" sz="4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SutonnyEMJ" pitchFamily="2" charset="0"/>
              </a:rPr>
              <a:t/>
            </a:r>
            <a:br>
              <a:rPr lang="en-US" dirty="0" smtClean="0">
                <a:latin typeface="SutonnyEMJ" pitchFamily="2" charset="0"/>
              </a:rPr>
            </a:br>
            <a:endParaRPr lang="en-US" dirty="0" smtClean="0">
              <a:latin typeface="SutonnyEMJ" pitchFamily="2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85776" y="483399"/>
            <a:ext cx="11244262" cy="103874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4111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600"/>
              </a:lnSpc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85776" y="1476375"/>
            <a:ext cx="11244262" cy="490903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111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6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endParaRPr lang="bn-BD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সংজ্ঞা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দিতে গিয়ে ডুর্খেইম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বিজ্ঞান।”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endParaRPr lang="bn-BD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ম্যাকাইভার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একনিষ্ঠভাবে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endParaRPr lang="bn-BD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বিজ্ঞানভিত্তিক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82810" y="485763"/>
            <a:ext cx="11215688" cy="5940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11163" algn="just" eaLnBrk="0" hangingPunct="0">
              <a:lnSpc>
                <a:spcPts val="3600"/>
              </a:lnSpc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11163" algn="just" eaLnBrk="0" hangingPunct="0">
              <a:lnSpc>
                <a:spcPts val="2800"/>
              </a:lnSpc>
              <a:defRPr/>
            </a:pP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411163" algn="just" eaLnBrk="0" hangingPunct="0">
              <a:lnSpc>
                <a:spcPts val="2800"/>
              </a:lnSpc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পরীক্ষা-নিরীক্ষা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যুক্তি-প্রমাণ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11163" algn="just" eaLnBrk="0" hangingPunct="0">
              <a:lnSpc>
                <a:spcPts val="2800"/>
              </a:lnSpc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Science. Science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Scientia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Scientia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শব্দগত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অজানাকে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2800"/>
              </a:lnSpc>
              <a:defRPr/>
            </a:pP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2800"/>
              </a:lnSpc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কুলসন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স্টোন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সুসংঘবদ্ধ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’।</a:t>
            </a:r>
          </a:p>
          <a:p>
            <a:pPr marL="457200" algn="just" eaLnBrk="0" hangingPunct="0">
              <a:lnSpc>
                <a:spcPts val="2800"/>
              </a:lnSpc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2800"/>
              </a:lnSpc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টমাস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সংজ্ঞাটি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-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কার্যকারণসুত্রে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গ্রথিত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।’</a:t>
            </a:r>
          </a:p>
          <a:p>
            <a:pPr marL="457200" algn="just" eaLnBrk="0" hangingPunct="0">
              <a:lnSpc>
                <a:spcPts val="2800"/>
              </a:lnSpc>
              <a:defRPr/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2800"/>
              </a:lnSpc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পরীক্ষা-নিরীক্ষা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যুক্তি-প্রমাণ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অনুসন্ধানের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জ্ঞানভান্ডারকে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457200" algn="just" eaLnBrk="0" hangingPunct="0">
              <a:lnSpc>
                <a:spcPts val="2800"/>
              </a:lnSpc>
              <a:defRPr/>
            </a:pP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473868" y="1193802"/>
            <a:ext cx="11244263" cy="523220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algn="just" eaLnBrk="0" hangingPunct="0">
              <a:defRPr/>
            </a:pPr>
            <a:endParaRPr lang="en-US" sz="1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যুক্তিবাদ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পরীক্ষা-নিরীক্ষা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:-</a:t>
            </a: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যুক্তিসিদ্ধ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নিয়ন্ত্রিত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সমষ্টিগত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নির্ণায়ক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(৬)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যাচাইযোগ্য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(৭)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868" y="477845"/>
            <a:ext cx="11244263" cy="7386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1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indent="457200" eaLnBrk="0" hangingPunct="0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45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457200" y="471504"/>
            <a:ext cx="11258550" cy="590674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algn="just" eaLnBrk="0" hangingPunct="0">
              <a:lnSpc>
                <a:spcPts val="3100"/>
              </a:lnSpc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:-</a:t>
            </a: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অভিজ্ঞতালব্ধ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বিমূর্ত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গতিশীল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চুড়ান্ত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algn="just" eaLnBrk="0" hangingPunct="0">
              <a:defRPr/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ডুর্খেইম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:-</a:t>
            </a: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পর্যবেক্ষণকৃত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জ্ঞানার্জনে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342900" algn="just" eaLnBrk="0" hangingPunct="0">
              <a:defRPr/>
            </a:pPr>
            <a:endParaRPr lang="en-US" sz="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611</TotalTime>
  <Words>1188</Words>
  <Application>Microsoft Office PowerPoint</Application>
  <PresentationFormat>Widescreen</PresentationFormat>
  <Paragraphs>215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Garamond</vt:lpstr>
      <vt:lpstr>NikoshBAN</vt:lpstr>
      <vt:lpstr>SutonnyEMJ</vt:lpstr>
      <vt:lpstr>SutonnyMJ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72</cp:revision>
  <dcterms:created xsi:type="dcterms:W3CDTF">2021-06-10T02:06:23Z</dcterms:created>
  <dcterms:modified xsi:type="dcterms:W3CDTF">2021-06-16T09:24:31Z</dcterms:modified>
</cp:coreProperties>
</file>