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1" r:id="rId2"/>
    <p:sldId id="259" r:id="rId3"/>
    <p:sldId id="295" r:id="rId4"/>
    <p:sldId id="298" r:id="rId5"/>
    <p:sldId id="296" r:id="rId6"/>
    <p:sldId id="297" r:id="rId7"/>
    <p:sldId id="292" r:id="rId8"/>
    <p:sldId id="261" r:id="rId9"/>
    <p:sldId id="290" r:id="rId10"/>
    <p:sldId id="275" r:id="rId11"/>
    <p:sldId id="280" r:id="rId12"/>
    <p:sldId id="282" r:id="rId13"/>
    <p:sldId id="284" r:id="rId14"/>
    <p:sldId id="285" r:id="rId15"/>
    <p:sldId id="277" r:id="rId16"/>
    <p:sldId id="281" r:id="rId17"/>
    <p:sldId id="260" r:id="rId18"/>
    <p:sldId id="265" r:id="rId19"/>
    <p:sldId id="264" r:id="rId20"/>
    <p:sldId id="262" r:id="rId21"/>
    <p:sldId id="263" r:id="rId22"/>
    <p:sldId id="272" r:id="rId23"/>
    <p:sldId id="266" r:id="rId24"/>
    <p:sldId id="273" r:id="rId25"/>
    <p:sldId id="274" r:id="rId26"/>
    <p:sldId id="269" r:id="rId27"/>
    <p:sldId id="267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279D7-3B16-47BD-A4B9-35E429F851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75BE8-E3BE-4CF2-8190-B1B8EE8AADA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 অভাব।</a:t>
          </a:r>
          <a:endParaRPr lang="en-US" sz="36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02B9FD-5620-4810-BBC4-A413F5E1E406}" type="parTrans" cxnId="{F5C24FA4-C825-4B7D-93A7-F8D7C45EEB24}">
      <dgm:prSet/>
      <dgm:spPr/>
      <dgm:t>
        <a:bodyPr/>
        <a:lstStyle/>
        <a:p>
          <a:endParaRPr lang="en-US"/>
        </a:p>
      </dgm:t>
    </dgm:pt>
    <dgm:pt modelId="{5DE04E1C-09B1-4B66-94C7-51926B3BF88B}" type="sibTrans" cxnId="{F5C24FA4-C825-4B7D-93A7-F8D7C45EEB24}">
      <dgm:prSet/>
      <dgm:spPr/>
      <dgm:t>
        <a:bodyPr/>
        <a:lstStyle/>
        <a:p>
          <a:endParaRPr lang="en-US"/>
        </a:p>
      </dgm:t>
    </dgm:pt>
    <dgm:pt modelId="{B861D125-1130-4E2F-A310-8AA25483FC10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 মুনাফার</a:t>
          </a: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লোভ।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E2744-3FDB-49B3-B729-014AB25EB68A}" type="parTrans" cxnId="{BC8EF03D-847F-4CEA-A83C-E5637C3764BC}">
      <dgm:prSet/>
      <dgm:spPr/>
      <dgm:t>
        <a:bodyPr/>
        <a:lstStyle/>
        <a:p>
          <a:endParaRPr lang="en-US"/>
        </a:p>
      </dgm:t>
    </dgm:pt>
    <dgm:pt modelId="{D3BBA030-DB45-4237-89F9-B265A5E9B0BB}" type="sibTrans" cxnId="{BC8EF03D-847F-4CEA-A83C-E5637C3764BC}">
      <dgm:prSet/>
      <dgm:spPr/>
      <dgm:t>
        <a:bodyPr/>
        <a:lstStyle/>
        <a:p>
          <a:endParaRPr lang="en-US"/>
        </a:p>
      </dgm:t>
    </dgm:pt>
    <dgm:pt modelId="{759BC835-0D25-4535-A968-1E8DDC6665C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অভাব।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A0457-1939-444F-ACE4-866749CAD8A9}" type="parTrans" cxnId="{A8CFDEB9-1A50-47D2-B1E1-A021FDCF3748}">
      <dgm:prSet/>
      <dgm:spPr/>
      <dgm:t>
        <a:bodyPr/>
        <a:lstStyle/>
        <a:p>
          <a:endParaRPr lang="en-US"/>
        </a:p>
      </dgm:t>
    </dgm:pt>
    <dgm:pt modelId="{BD631D59-0DA1-4A99-8FE0-5C1B8C1CECAE}" type="sibTrans" cxnId="{A8CFDEB9-1A50-47D2-B1E1-A021FDCF3748}">
      <dgm:prSet/>
      <dgm:spPr/>
      <dgm:t>
        <a:bodyPr/>
        <a:lstStyle/>
        <a:p>
          <a:endParaRPr lang="en-US"/>
        </a:p>
      </dgm:t>
    </dgm:pt>
    <dgm:pt modelId="{1405A764-86F4-41B7-AD3A-4CCE8EDC31F4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সচেতনার অভাব।</a:t>
          </a:r>
          <a:endParaRPr lang="en-US" sz="36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1AA5E2-8BFE-4DE2-9BF7-1C135E519EB8}" type="parTrans" cxnId="{E2DED075-6DFD-4976-A328-FF81216B37E3}">
      <dgm:prSet/>
      <dgm:spPr/>
      <dgm:t>
        <a:bodyPr/>
        <a:lstStyle/>
        <a:p>
          <a:endParaRPr lang="en-US"/>
        </a:p>
      </dgm:t>
    </dgm:pt>
    <dgm:pt modelId="{62A9A0A3-3643-4203-86FC-791F027921BE}" type="sibTrans" cxnId="{E2DED075-6DFD-4976-A328-FF81216B37E3}">
      <dgm:prSet/>
      <dgm:spPr/>
      <dgm:t>
        <a:bodyPr/>
        <a:lstStyle/>
        <a:p>
          <a:endParaRPr lang="en-US"/>
        </a:p>
      </dgm:t>
    </dgm:pt>
    <dgm:pt modelId="{14504DE1-1E5A-4636-AFBE-4812CC6F3D3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দেশ-প্রেমের অভাব।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D656C9-B220-492E-A4B5-CF14E75962D9}" type="parTrans" cxnId="{1E25DC20-0177-46A3-81AB-36C0048FEB6D}">
      <dgm:prSet/>
      <dgm:spPr/>
      <dgm:t>
        <a:bodyPr/>
        <a:lstStyle/>
        <a:p>
          <a:endParaRPr lang="en-US"/>
        </a:p>
      </dgm:t>
    </dgm:pt>
    <dgm:pt modelId="{9E0D5CD5-6A75-46C0-89EF-7FBCE5F486D0}" type="sibTrans" cxnId="{1E25DC20-0177-46A3-81AB-36C0048FEB6D}">
      <dgm:prSet/>
      <dgm:spPr/>
      <dgm:t>
        <a:bodyPr/>
        <a:lstStyle/>
        <a:p>
          <a:endParaRPr lang="en-US"/>
        </a:p>
      </dgm:t>
    </dgm:pt>
    <dgm:pt modelId="{D7A77E96-1E7C-41CD-AFE4-B0C16CE06292}" type="pres">
      <dgm:prSet presAssocID="{F29279D7-3B16-47BD-A4B9-35E429F851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A05E29-D7B4-40B4-BE01-C055DAE10202}" type="pres">
      <dgm:prSet presAssocID="{3D075BE8-E3BE-4CF2-8190-B1B8EE8AADA1}" presName="node" presStyleLbl="node1" presStyleIdx="0" presStyleCnt="5" custLinFactNeighborX="1123" custLinFactNeighborY="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CFA6F-A7C0-4049-AED8-6518D3EC1D83}" type="pres">
      <dgm:prSet presAssocID="{5DE04E1C-09B1-4B66-94C7-51926B3BF88B}" presName="sibTrans" presStyleCnt="0"/>
      <dgm:spPr/>
    </dgm:pt>
    <dgm:pt modelId="{F2FE8D11-976A-4DB4-A360-85F0BDE0FC03}" type="pres">
      <dgm:prSet presAssocID="{B861D125-1130-4E2F-A310-8AA25483F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C6DAD-42CF-4748-B6DB-EAE5BC5EC4C3}" type="pres">
      <dgm:prSet presAssocID="{D3BBA030-DB45-4237-89F9-B265A5E9B0BB}" presName="sibTrans" presStyleCnt="0"/>
      <dgm:spPr/>
    </dgm:pt>
    <dgm:pt modelId="{6DC394BB-8668-4295-B8DF-74A3B66AB48E}" type="pres">
      <dgm:prSet presAssocID="{759BC835-0D25-4535-A968-1E8DDC6665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7DB2B-4177-4EAA-B2E5-D362B826944A}" type="pres">
      <dgm:prSet presAssocID="{BD631D59-0DA1-4A99-8FE0-5C1B8C1CECAE}" presName="sibTrans" presStyleCnt="0"/>
      <dgm:spPr/>
    </dgm:pt>
    <dgm:pt modelId="{B2171E92-8AF0-4231-B064-77CDC4446BDF}" type="pres">
      <dgm:prSet presAssocID="{1405A764-86F4-41B7-AD3A-4CCE8EDC31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73FB9-3100-4558-AF68-6FC90DE914B3}" type="pres">
      <dgm:prSet presAssocID="{62A9A0A3-3643-4203-86FC-791F027921BE}" presName="sibTrans" presStyleCnt="0"/>
      <dgm:spPr/>
    </dgm:pt>
    <dgm:pt modelId="{51EED07E-E842-46A6-ACA3-EBE7EAA5BF31}" type="pres">
      <dgm:prSet presAssocID="{14504DE1-1E5A-4636-AFBE-4812CC6F3D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24FA4-C825-4B7D-93A7-F8D7C45EEB24}" srcId="{F29279D7-3B16-47BD-A4B9-35E429F85118}" destId="{3D075BE8-E3BE-4CF2-8190-B1B8EE8AADA1}" srcOrd="0" destOrd="0" parTransId="{6502B9FD-5620-4810-BBC4-A413F5E1E406}" sibTransId="{5DE04E1C-09B1-4B66-94C7-51926B3BF88B}"/>
    <dgm:cxn modelId="{7F7D5A10-8805-41A1-AF82-34E65F1CF48C}" type="presOf" srcId="{3D075BE8-E3BE-4CF2-8190-B1B8EE8AADA1}" destId="{B7A05E29-D7B4-40B4-BE01-C055DAE10202}" srcOrd="0" destOrd="0" presId="urn:microsoft.com/office/officeart/2005/8/layout/default"/>
    <dgm:cxn modelId="{E2DED075-6DFD-4976-A328-FF81216B37E3}" srcId="{F29279D7-3B16-47BD-A4B9-35E429F85118}" destId="{1405A764-86F4-41B7-AD3A-4CCE8EDC31F4}" srcOrd="3" destOrd="0" parTransId="{DB1AA5E2-8BFE-4DE2-9BF7-1C135E519EB8}" sibTransId="{62A9A0A3-3643-4203-86FC-791F027921BE}"/>
    <dgm:cxn modelId="{A8CFDEB9-1A50-47D2-B1E1-A021FDCF3748}" srcId="{F29279D7-3B16-47BD-A4B9-35E429F85118}" destId="{759BC835-0D25-4535-A968-1E8DDC6665C0}" srcOrd="2" destOrd="0" parTransId="{995A0457-1939-444F-ACE4-866749CAD8A9}" sibTransId="{BD631D59-0DA1-4A99-8FE0-5C1B8C1CECAE}"/>
    <dgm:cxn modelId="{B49AE84A-F35D-4ABF-AEA3-98BFECFDBD6E}" type="presOf" srcId="{759BC835-0D25-4535-A968-1E8DDC6665C0}" destId="{6DC394BB-8668-4295-B8DF-74A3B66AB48E}" srcOrd="0" destOrd="0" presId="urn:microsoft.com/office/officeart/2005/8/layout/default"/>
    <dgm:cxn modelId="{88239390-3596-40BF-B786-63444A46BE13}" type="presOf" srcId="{F29279D7-3B16-47BD-A4B9-35E429F85118}" destId="{D7A77E96-1E7C-41CD-AFE4-B0C16CE06292}" srcOrd="0" destOrd="0" presId="urn:microsoft.com/office/officeart/2005/8/layout/default"/>
    <dgm:cxn modelId="{1E25DC20-0177-46A3-81AB-36C0048FEB6D}" srcId="{F29279D7-3B16-47BD-A4B9-35E429F85118}" destId="{14504DE1-1E5A-4636-AFBE-4812CC6F3D30}" srcOrd="4" destOrd="0" parTransId="{CED656C9-B220-492E-A4B5-CF14E75962D9}" sibTransId="{9E0D5CD5-6A75-46C0-89EF-7FBCE5F486D0}"/>
    <dgm:cxn modelId="{92DA958C-5815-4314-A23B-43B04AC200B0}" type="presOf" srcId="{14504DE1-1E5A-4636-AFBE-4812CC6F3D30}" destId="{51EED07E-E842-46A6-ACA3-EBE7EAA5BF31}" srcOrd="0" destOrd="0" presId="urn:microsoft.com/office/officeart/2005/8/layout/default"/>
    <dgm:cxn modelId="{BC8EF03D-847F-4CEA-A83C-E5637C3764BC}" srcId="{F29279D7-3B16-47BD-A4B9-35E429F85118}" destId="{B861D125-1130-4E2F-A310-8AA25483FC10}" srcOrd="1" destOrd="0" parTransId="{306E2744-3FDB-49B3-B729-014AB25EB68A}" sibTransId="{D3BBA030-DB45-4237-89F9-B265A5E9B0BB}"/>
    <dgm:cxn modelId="{E6722DA4-FC28-4969-A2E5-55230805690E}" type="presOf" srcId="{B861D125-1130-4E2F-A310-8AA25483FC10}" destId="{F2FE8D11-976A-4DB4-A360-85F0BDE0FC03}" srcOrd="0" destOrd="0" presId="urn:microsoft.com/office/officeart/2005/8/layout/default"/>
    <dgm:cxn modelId="{9FA314B2-3500-4350-94D0-6090943279B2}" type="presOf" srcId="{1405A764-86F4-41B7-AD3A-4CCE8EDC31F4}" destId="{B2171E92-8AF0-4231-B064-77CDC4446BDF}" srcOrd="0" destOrd="0" presId="urn:microsoft.com/office/officeart/2005/8/layout/default"/>
    <dgm:cxn modelId="{56E7BC03-C5B7-4598-A3EB-F8D527431915}" type="presParOf" srcId="{D7A77E96-1E7C-41CD-AFE4-B0C16CE06292}" destId="{B7A05E29-D7B4-40B4-BE01-C055DAE10202}" srcOrd="0" destOrd="0" presId="urn:microsoft.com/office/officeart/2005/8/layout/default"/>
    <dgm:cxn modelId="{ACC925E7-06F8-40D0-BB2B-0BA61E7AB779}" type="presParOf" srcId="{D7A77E96-1E7C-41CD-AFE4-B0C16CE06292}" destId="{3F9CFA6F-A7C0-4049-AED8-6518D3EC1D83}" srcOrd="1" destOrd="0" presId="urn:microsoft.com/office/officeart/2005/8/layout/default"/>
    <dgm:cxn modelId="{DD6E5FE2-8725-44A9-925C-DD24DA13CFD7}" type="presParOf" srcId="{D7A77E96-1E7C-41CD-AFE4-B0C16CE06292}" destId="{F2FE8D11-976A-4DB4-A360-85F0BDE0FC03}" srcOrd="2" destOrd="0" presId="urn:microsoft.com/office/officeart/2005/8/layout/default"/>
    <dgm:cxn modelId="{55E28C35-13EF-4900-B22A-6DB0C3522981}" type="presParOf" srcId="{D7A77E96-1E7C-41CD-AFE4-B0C16CE06292}" destId="{204C6DAD-42CF-4748-B6DB-EAE5BC5EC4C3}" srcOrd="3" destOrd="0" presId="urn:microsoft.com/office/officeart/2005/8/layout/default"/>
    <dgm:cxn modelId="{94378362-27FE-49E9-BDEA-79F3E956B6B8}" type="presParOf" srcId="{D7A77E96-1E7C-41CD-AFE4-B0C16CE06292}" destId="{6DC394BB-8668-4295-B8DF-74A3B66AB48E}" srcOrd="4" destOrd="0" presId="urn:microsoft.com/office/officeart/2005/8/layout/default"/>
    <dgm:cxn modelId="{A4EDB378-4FEB-4C68-9C2A-71F58AC9BC5C}" type="presParOf" srcId="{D7A77E96-1E7C-41CD-AFE4-B0C16CE06292}" destId="{D6D7DB2B-4177-4EAA-B2E5-D362B826944A}" srcOrd="5" destOrd="0" presId="urn:microsoft.com/office/officeart/2005/8/layout/default"/>
    <dgm:cxn modelId="{5B456B47-127A-4BC7-AF65-C10D3C8D78C9}" type="presParOf" srcId="{D7A77E96-1E7C-41CD-AFE4-B0C16CE06292}" destId="{B2171E92-8AF0-4231-B064-77CDC4446BDF}" srcOrd="6" destOrd="0" presId="urn:microsoft.com/office/officeart/2005/8/layout/default"/>
    <dgm:cxn modelId="{D9710551-8282-422F-90A4-F67EF3DFE03A}" type="presParOf" srcId="{D7A77E96-1E7C-41CD-AFE4-B0C16CE06292}" destId="{5AB73FB9-3100-4558-AF68-6FC90DE914B3}" srcOrd="7" destOrd="0" presId="urn:microsoft.com/office/officeart/2005/8/layout/default"/>
    <dgm:cxn modelId="{92C8403E-30CD-4660-AA86-6FA13AEA2AA6}" type="presParOf" srcId="{D7A77E96-1E7C-41CD-AFE4-B0C16CE06292}" destId="{51EED07E-E842-46A6-ACA3-EBE7EAA5BF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A67B1-7536-4E0D-8CA8-304A7CEC38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2F0AC-DD8D-4B54-9B84-5D351CA8E32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>
              <a:solidFill>
                <a:schemeClr val="bg2">
                  <a:lumMod val="40000"/>
                  <a:lumOff val="60000"/>
                </a:schemeClr>
              </a:solidFill>
            </a:rPr>
            <a:t>১। শিক্ষার প্রসার।</a:t>
          </a:r>
          <a:endParaRPr lang="en-US" sz="240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9331306A-F309-4048-A013-46D12E883515}" type="parTrans" cxnId="{00CC442E-5C49-4F54-9E5B-23DBA31AC004}">
      <dgm:prSet/>
      <dgm:spPr/>
      <dgm:t>
        <a:bodyPr/>
        <a:lstStyle/>
        <a:p>
          <a:endParaRPr lang="en-US"/>
        </a:p>
      </dgm:t>
    </dgm:pt>
    <dgm:pt modelId="{AB35C70B-6F62-4804-BEAB-5E6340FAE9C4}" type="sibTrans" cxnId="{00CC442E-5C49-4F54-9E5B-23DBA31AC004}">
      <dgm:prSet/>
      <dgm:spPr/>
      <dgm:t>
        <a:bodyPr/>
        <a:lstStyle/>
        <a:p>
          <a:endParaRPr lang="en-US"/>
        </a:p>
      </dgm:t>
    </dgm:pt>
    <dgm:pt modelId="{0EEBCC03-FB0E-48C2-B480-670D50CC6044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খদ্যের মান নিয়ন্ত্রণে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কঠোর ব্যবস্থা গ্রহন।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786C72-A6CF-433B-8799-0A454852C2F2}" type="parTrans" cxnId="{FAD3B2E8-6DE9-4656-907E-8F3C8142E9F3}">
      <dgm:prSet/>
      <dgm:spPr/>
      <dgm:t>
        <a:bodyPr/>
        <a:lstStyle/>
        <a:p>
          <a:endParaRPr lang="en-US"/>
        </a:p>
      </dgm:t>
    </dgm:pt>
    <dgm:pt modelId="{7C8BEDB2-C245-4F26-9458-786D1D1BB54F}" type="sibTrans" cxnId="{FAD3B2E8-6DE9-4656-907E-8F3C8142E9F3}">
      <dgm:prSet/>
      <dgm:spPr/>
      <dgm:t>
        <a:bodyPr/>
        <a:lstStyle/>
        <a:p>
          <a:endParaRPr lang="en-US"/>
        </a:p>
      </dgm:t>
    </dgm:pt>
    <dgm:pt modelId="{224F6F1F-68DE-4A47-849E-5E11580FBA37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ভেজাল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বিরোধী</a:t>
          </a:r>
          <a:endParaRPr lang="en-US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প্রচার-প্রচারণা</a:t>
          </a:r>
          <a:endParaRPr lang="en-US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জোরদার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CE02E-0A37-48AC-B3C0-7E0D2D3971FE}" type="parTrans" cxnId="{CB9C0A4C-91C1-4D2C-8BB8-C35657755B78}">
      <dgm:prSet/>
      <dgm:spPr/>
      <dgm:t>
        <a:bodyPr/>
        <a:lstStyle/>
        <a:p>
          <a:endParaRPr lang="en-US"/>
        </a:p>
      </dgm:t>
    </dgm:pt>
    <dgm:pt modelId="{5E872611-AE04-4ACC-9747-D032BCFD7985}" type="sibTrans" cxnId="{CB9C0A4C-91C1-4D2C-8BB8-C35657755B78}">
      <dgm:prSet/>
      <dgm:spPr/>
      <dgm:t>
        <a:bodyPr/>
        <a:lstStyle/>
        <a:p>
          <a:endParaRPr lang="en-US"/>
        </a:p>
      </dgm:t>
    </dgm:pt>
    <dgm:pt modelId="{5C14E0B3-3891-4403-8906-5AC057DB35B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r"/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কড়াকড়ি</a:t>
          </a:r>
          <a:endParaRPr lang="en-US" sz="32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F4C49-24D4-4ABF-A176-98A90F7F62D0}" type="parTrans" cxnId="{95251CF9-F6F7-48C2-93C5-10E69C3008F4}">
      <dgm:prSet/>
      <dgm:spPr/>
      <dgm:t>
        <a:bodyPr/>
        <a:lstStyle/>
        <a:p>
          <a:endParaRPr lang="en-US"/>
        </a:p>
      </dgm:t>
    </dgm:pt>
    <dgm:pt modelId="{C8126901-3902-40D4-8694-2DCB89A64DB8}" type="sibTrans" cxnId="{95251CF9-F6F7-48C2-93C5-10E69C3008F4}">
      <dgm:prSet/>
      <dgm:spPr/>
      <dgm:t>
        <a:bodyPr/>
        <a:lstStyle/>
        <a:p>
          <a:endParaRPr lang="en-US"/>
        </a:p>
      </dgm:t>
    </dgm:pt>
    <dgm:pt modelId="{12DFBBCC-BE78-4E80-B522-A65FBD44B21E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3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802DBB-619C-4D8E-B885-A8BBFD4AF26A}" type="parTrans" cxnId="{5E4EEA3E-CF65-4C6D-A980-97B0C03F088B}">
      <dgm:prSet/>
      <dgm:spPr/>
      <dgm:t>
        <a:bodyPr/>
        <a:lstStyle/>
        <a:p>
          <a:endParaRPr lang="en-US"/>
        </a:p>
      </dgm:t>
    </dgm:pt>
    <dgm:pt modelId="{CC72E87C-1971-45F4-9BA2-84FEF99838D9}" type="sibTrans" cxnId="{5E4EEA3E-CF65-4C6D-A980-97B0C03F088B}">
      <dgm:prSet/>
      <dgm:spPr/>
      <dgm:t>
        <a:bodyPr/>
        <a:lstStyle/>
        <a:p>
          <a:endParaRPr lang="en-US"/>
        </a:p>
      </dgm:t>
    </dgm:pt>
    <dgm:pt modelId="{9EA6E37C-AA8E-4E48-B266-99EA044E3464}" type="pres">
      <dgm:prSet presAssocID="{735A67B1-7536-4E0D-8CA8-304A7CEC38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585E9-C516-465E-947C-298411F49E86}" type="pres">
      <dgm:prSet presAssocID="{28F2F0AC-DD8D-4B54-9B84-5D351CA8E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B43F-D478-495A-858C-BFD72F532353}" type="pres">
      <dgm:prSet presAssocID="{AB35C70B-6F62-4804-BEAB-5E6340FAE9C4}" presName="sibTrans" presStyleCnt="0"/>
      <dgm:spPr/>
    </dgm:pt>
    <dgm:pt modelId="{1FC47CAF-2B59-4A37-948B-438D23BEACAE}" type="pres">
      <dgm:prSet presAssocID="{0EEBCC03-FB0E-48C2-B480-670D50CC60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5F961-23BD-4B2E-BB63-0934F73CF377}" type="pres">
      <dgm:prSet presAssocID="{7C8BEDB2-C245-4F26-9458-786D1D1BB54F}" presName="sibTrans" presStyleCnt="0"/>
      <dgm:spPr/>
    </dgm:pt>
    <dgm:pt modelId="{FF4C5969-755C-4CE9-940A-2D9B67592829}" type="pres">
      <dgm:prSet presAssocID="{224F6F1F-68DE-4A47-849E-5E11580FB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5855-74BE-4DEE-972F-B487BC71D061}" type="pres">
      <dgm:prSet presAssocID="{5E872611-AE04-4ACC-9747-D032BCFD7985}" presName="sibTrans" presStyleCnt="0"/>
      <dgm:spPr/>
    </dgm:pt>
    <dgm:pt modelId="{D8AD819F-1A5A-4165-BF87-A4D9A1AE8787}" type="pres">
      <dgm:prSet presAssocID="{5C14E0B3-3891-4403-8906-5AC057DB35B2}" presName="node" presStyleLbl="node1" presStyleIdx="3" presStyleCnt="5" custScaleX="91836" custLinFactNeighborY="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3CEBF-7302-4CED-A678-7ABDA3D8D7FC}" type="pres">
      <dgm:prSet presAssocID="{C8126901-3902-40D4-8694-2DCB89A64DB8}" presName="sibTrans" presStyleCnt="0"/>
      <dgm:spPr/>
    </dgm:pt>
    <dgm:pt modelId="{515B0944-5B84-417C-B95D-584A4A08C6A7}" type="pres">
      <dgm:prSet presAssocID="{12DFBBCC-BE78-4E80-B522-A65FBD44B2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D7F9-CED9-4A2F-B125-6F3CFFDB430E}" type="presOf" srcId="{28F2F0AC-DD8D-4B54-9B84-5D351CA8E323}" destId="{50C585E9-C516-465E-947C-298411F49E86}" srcOrd="0" destOrd="0" presId="urn:microsoft.com/office/officeart/2005/8/layout/default"/>
    <dgm:cxn modelId="{CB9C0A4C-91C1-4D2C-8BB8-C35657755B78}" srcId="{735A67B1-7536-4E0D-8CA8-304A7CEC38D7}" destId="{224F6F1F-68DE-4A47-849E-5E11580FBA37}" srcOrd="2" destOrd="0" parTransId="{AACCE02E-0A37-48AC-B3C0-7E0D2D3971FE}" sibTransId="{5E872611-AE04-4ACC-9747-D032BCFD7985}"/>
    <dgm:cxn modelId="{95251CF9-F6F7-48C2-93C5-10E69C3008F4}" srcId="{735A67B1-7536-4E0D-8CA8-304A7CEC38D7}" destId="{5C14E0B3-3891-4403-8906-5AC057DB35B2}" srcOrd="3" destOrd="0" parTransId="{A77F4C49-24D4-4ABF-A176-98A90F7F62D0}" sibTransId="{C8126901-3902-40D4-8694-2DCB89A64DB8}"/>
    <dgm:cxn modelId="{FAD3B2E8-6DE9-4656-907E-8F3C8142E9F3}" srcId="{735A67B1-7536-4E0D-8CA8-304A7CEC38D7}" destId="{0EEBCC03-FB0E-48C2-B480-670D50CC6044}" srcOrd="1" destOrd="0" parTransId="{92786C72-A6CF-433B-8799-0A454852C2F2}" sibTransId="{7C8BEDB2-C245-4F26-9458-786D1D1BB54F}"/>
    <dgm:cxn modelId="{FB9E70C3-2E83-4319-A4C7-AF68F1BF2FD9}" type="presOf" srcId="{224F6F1F-68DE-4A47-849E-5E11580FBA37}" destId="{FF4C5969-755C-4CE9-940A-2D9B67592829}" srcOrd="0" destOrd="0" presId="urn:microsoft.com/office/officeart/2005/8/layout/default"/>
    <dgm:cxn modelId="{5E4EEA3E-CF65-4C6D-A980-97B0C03F088B}" srcId="{735A67B1-7536-4E0D-8CA8-304A7CEC38D7}" destId="{12DFBBCC-BE78-4E80-B522-A65FBD44B21E}" srcOrd="4" destOrd="0" parTransId="{7F802DBB-619C-4D8E-B885-A8BBFD4AF26A}" sibTransId="{CC72E87C-1971-45F4-9BA2-84FEF99838D9}"/>
    <dgm:cxn modelId="{7ACE54F8-4C15-4E45-826E-B46BF30B767A}" type="presOf" srcId="{735A67B1-7536-4E0D-8CA8-304A7CEC38D7}" destId="{9EA6E37C-AA8E-4E48-B266-99EA044E3464}" srcOrd="0" destOrd="0" presId="urn:microsoft.com/office/officeart/2005/8/layout/default"/>
    <dgm:cxn modelId="{0FB9E149-9369-4B1E-A100-601DDF795648}" type="presOf" srcId="{12DFBBCC-BE78-4E80-B522-A65FBD44B21E}" destId="{515B0944-5B84-417C-B95D-584A4A08C6A7}" srcOrd="0" destOrd="0" presId="urn:microsoft.com/office/officeart/2005/8/layout/default"/>
    <dgm:cxn modelId="{E1878BBF-08B8-4B89-AF44-CDF1D9B7FCC3}" type="presOf" srcId="{5C14E0B3-3891-4403-8906-5AC057DB35B2}" destId="{D8AD819F-1A5A-4165-BF87-A4D9A1AE8787}" srcOrd="0" destOrd="0" presId="urn:microsoft.com/office/officeart/2005/8/layout/default"/>
    <dgm:cxn modelId="{19EA824E-5ED3-488A-9F12-18CC4CC00262}" type="presOf" srcId="{0EEBCC03-FB0E-48C2-B480-670D50CC6044}" destId="{1FC47CAF-2B59-4A37-948B-438D23BEACAE}" srcOrd="0" destOrd="0" presId="urn:microsoft.com/office/officeart/2005/8/layout/default"/>
    <dgm:cxn modelId="{00CC442E-5C49-4F54-9E5B-23DBA31AC004}" srcId="{735A67B1-7536-4E0D-8CA8-304A7CEC38D7}" destId="{28F2F0AC-DD8D-4B54-9B84-5D351CA8E323}" srcOrd="0" destOrd="0" parTransId="{9331306A-F309-4048-A013-46D12E883515}" sibTransId="{AB35C70B-6F62-4804-BEAB-5E6340FAE9C4}"/>
    <dgm:cxn modelId="{42EF1121-634D-4BFD-9B11-8ABD372C83EB}" type="presParOf" srcId="{9EA6E37C-AA8E-4E48-B266-99EA044E3464}" destId="{50C585E9-C516-465E-947C-298411F49E86}" srcOrd="0" destOrd="0" presId="urn:microsoft.com/office/officeart/2005/8/layout/default"/>
    <dgm:cxn modelId="{528F6C51-7259-419D-B8D1-47E932F5355C}" type="presParOf" srcId="{9EA6E37C-AA8E-4E48-B266-99EA044E3464}" destId="{8623B43F-D478-495A-858C-BFD72F532353}" srcOrd="1" destOrd="0" presId="urn:microsoft.com/office/officeart/2005/8/layout/default"/>
    <dgm:cxn modelId="{0E1D44D2-D774-44C2-B1A5-CAB8D56181B4}" type="presParOf" srcId="{9EA6E37C-AA8E-4E48-B266-99EA044E3464}" destId="{1FC47CAF-2B59-4A37-948B-438D23BEACAE}" srcOrd="2" destOrd="0" presId="urn:microsoft.com/office/officeart/2005/8/layout/default"/>
    <dgm:cxn modelId="{641E1BF5-7DC6-40F0-9BC2-0F0B7ABC6DF9}" type="presParOf" srcId="{9EA6E37C-AA8E-4E48-B266-99EA044E3464}" destId="{B235F961-23BD-4B2E-BB63-0934F73CF377}" srcOrd="3" destOrd="0" presId="urn:microsoft.com/office/officeart/2005/8/layout/default"/>
    <dgm:cxn modelId="{BEA90DA9-A990-4949-ADED-E06AD8937191}" type="presParOf" srcId="{9EA6E37C-AA8E-4E48-B266-99EA044E3464}" destId="{FF4C5969-755C-4CE9-940A-2D9B67592829}" srcOrd="4" destOrd="0" presId="urn:microsoft.com/office/officeart/2005/8/layout/default"/>
    <dgm:cxn modelId="{5205089F-54FF-42FC-BC6B-3C3BD295A068}" type="presParOf" srcId="{9EA6E37C-AA8E-4E48-B266-99EA044E3464}" destId="{B15B5855-74BE-4DEE-972F-B487BC71D061}" srcOrd="5" destOrd="0" presId="urn:microsoft.com/office/officeart/2005/8/layout/default"/>
    <dgm:cxn modelId="{151C6ECF-04E7-4B1A-8C26-F76C2A04B5BC}" type="presParOf" srcId="{9EA6E37C-AA8E-4E48-B266-99EA044E3464}" destId="{D8AD819F-1A5A-4165-BF87-A4D9A1AE8787}" srcOrd="6" destOrd="0" presId="urn:microsoft.com/office/officeart/2005/8/layout/default"/>
    <dgm:cxn modelId="{E555E06C-B255-46A3-B24C-ED2B98483497}" type="presParOf" srcId="{9EA6E37C-AA8E-4E48-B266-99EA044E3464}" destId="{6223CEBF-7302-4CED-A678-7ABDA3D8D7FC}" srcOrd="7" destOrd="0" presId="urn:microsoft.com/office/officeart/2005/8/layout/default"/>
    <dgm:cxn modelId="{DBFEF811-AD98-43C3-8E75-1C2E5179EF65}" type="presParOf" srcId="{9EA6E37C-AA8E-4E48-B266-99EA044E3464}" destId="{515B0944-5B84-417C-B95D-584A4A08C6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585E9-C516-465E-947C-298411F49E86}">
      <dsp:nvSpPr>
        <dsp:cNvPr id="0" name=""/>
        <dsp:cNvSpPr/>
      </dsp:nvSpPr>
      <dsp:spPr>
        <a:xfrm>
          <a:off x="1995487" y="365597"/>
          <a:ext cx="3905250" cy="234315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১। শিক্ষার প্রসার।</a:t>
          </a:r>
          <a:endParaRPr lang="en-US" sz="2400" kern="1200" dirty="0">
            <a:solidFill>
              <a:schemeClr val="bg2">
                <a:lumMod val="40000"/>
                <a:lumOff val="60000"/>
              </a:schemeClr>
            </a:solidFill>
          </a:endParaRPr>
        </a:p>
      </dsp:txBody>
      <dsp:txXfrm>
        <a:off x="1995487" y="365597"/>
        <a:ext cx="3905250" cy="2343150"/>
      </dsp:txXfrm>
    </dsp:sp>
    <dsp:sp modelId="{1FC47CAF-2B59-4A37-948B-438D23BEACAE}">
      <dsp:nvSpPr>
        <dsp:cNvPr id="0" name=""/>
        <dsp:cNvSpPr/>
      </dsp:nvSpPr>
      <dsp:spPr>
        <a:xfrm>
          <a:off x="6291262" y="365597"/>
          <a:ext cx="3905250" cy="2343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খদ্যের মান নিয়ন্ত্রণে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কঠোর ব্যবস্থা গ্রহন।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1262" y="365597"/>
        <a:ext cx="3905250" cy="2343150"/>
      </dsp:txXfrm>
    </dsp:sp>
    <dsp:sp modelId="{FF4C5969-755C-4CE9-940A-2D9B67592829}">
      <dsp:nvSpPr>
        <dsp:cNvPr id="0" name=""/>
        <dsp:cNvSpPr/>
      </dsp:nvSpPr>
      <dsp:spPr>
        <a:xfrm>
          <a:off x="7012" y="3099272"/>
          <a:ext cx="3905250" cy="2343150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ভেজাল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বিরোধী</a:t>
          </a:r>
          <a:endParaRPr lang="en-US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প্রচার-প্রচারণা</a:t>
          </a:r>
          <a:endParaRPr lang="en-US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জোরদার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12" y="3099272"/>
        <a:ext cx="3905250" cy="2343150"/>
      </dsp:txXfrm>
    </dsp:sp>
    <dsp:sp modelId="{D8AD819F-1A5A-4165-BF87-A4D9A1AE8787}">
      <dsp:nvSpPr>
        <dsp:cNvPr id="0" name=""/>
        <dsp:cNvSpPr/>
      </dsp:nvSpPr>
      <dsp:spPr>
        <a:xfrm>
          <a:off x="4302787" y="3143604"/>
          <a:ext cx="3586425" cy="2343150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কড়াকড়ি</a:t>
          </a:r>
          <a:endParaRPr lang="en-US" sz="3200" kern="12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2787" y="3143604"/>
        <a:ext cx="3586425" cy="2343150"/>
      </dsp:txXfrm>
    </dsp:sp>
    <dsp:sp modelId="{515B0944-5B84-417C-B95D-584A4A08C6A7}">
      <dsp:nvSpPr>
        <dsp:cNvPr id="0" name=""/>
        <dsp:cNvSpPr/>
      </dsp:nvSpPr>
      <dsp:spPr>
        <a:xfrm>
          <a:off x="8279737" y="3099272"/>
          <a:ext cx="3905250" cy="2343150"/>
        </a:xfrm>
        <a:prstGeom prst="rect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3200" kern="1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79737" y="3099272"/>
        <a:ext cx="3905250" cy="234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1149C-57BC-4A43-81E7-B8E41D5BB02D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EB78-B6A1-4701-BC64-D9DBACD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9EB78-B6A1-4701-BC64-D9DBACD56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61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547355-ADF7-4AD1-AC19-D0C3E4B5546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182" y="637611"/>
            <a:ext cx="11941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3043646"/>
            <a:ext cx="11573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1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8011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ম্যাজিষ্ট্রট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ম্যাজিষ্ট্রট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প্রসাধনির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9861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RAB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ম্যাজিষ্ট্রেট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সারোয়ার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5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" y="2717074"/>
            <a:ext cx="1176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ম্যাজিষ্ট্রেট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3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" y="2873829"/>
            <a:ext cx="1077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ফলফলাদি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3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32" y="0"/>
            <a:ext cx="10323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0782"/>
            <a:ext cx="1201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কি, খাদ্যের ভেজালের কারন সমূহ কি কি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খদ্যের ভেজাল রোধে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 সমূহ কি 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47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2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336" y="0"/>
            <a:ext cx="1021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92" y="4795897"/>
            <a:ext cx="11665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 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 তা বলতে পারবে।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ভেজালের কারন সমূহ ব্যাখ্যা করতে পারবে।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 রোধে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 সমূহ মূল্যায়ন করতে পারবে।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410" y="902511"/>
            <a:ext cx="5260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23265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630" y="3477491"/>
            <a:ext cx="5697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খাদ্যের ভেজাল,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0"/>
            <a:ext cx="3511825" cy="3246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68" y="1"/>
            <a:ext cx="3469878" cy="34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9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7" y="0"/>
            <a:ext cx="11981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কি?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" y="1611297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বিশ্ববাসী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নিন্ম-মানের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ক্ষতিকর,অকেজো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মেশানোকে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প্রকৃ্তিগত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খাদ্য-দ্রব্য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খাদ্যসামগ্রী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মিশানো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সম্পপ্রতিক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জড়িপে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জড়িপের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মাংস,লবন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চিনি,আটা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161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5" y="0"/>
            <a:ext cx="1181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ভেজালের কারন সমূহঃ-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345114"/>
              </p:ext>
            </p:extLst>
          </p:nvPr>
        </p:nvGraphicFramePr>
        <p:xfrm>
          <a:off x="108284" y="1160060"/>
          <a:ext cx="12192000" cy="555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02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4" y="0"/>
            <a:ext cx="1153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4362268"/>
              </p:ext>
            </p:extLst>
          </p:nvPr>
        </p:nvGraphicFramePr>
        <p:xfrm>
          <a:off x="69272" y="941697"/>
          <a:ext cx="12192000" cy="580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25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5" y="0"/>
            <a:ext cx="1073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34560"/>
            <a:ext cx="11919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পারে-ব্যাখ্যা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45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0"/>
            <a:ext cx="1154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1154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3"/>
            <a:ext cx="12192000" cy="5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0"/>
            <a:ext cx="1084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55974"/>
            <a:ext cx="588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খাদ্যের ভেজাল বলতে কি বুঝ?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8618" y="6090983"/>
            <a:ext cx="5583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ফরমালিন বলতে কি বুঝ?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1015663"/>
            <a:ext cx="6089073" cy="514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6102927" cy="51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4" y="0"/>
            <a:ext cx="1031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5127"/>
            <a:ext cx="11623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১।খদ্যের ভেজাল মানুষের কি ক্ষতি হয়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দেহের ,                                       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মনের, 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প্রাণের ,                                        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স্মরণ শক্তি।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কত % খাদ্যদ্রব্যের মধ্যে ভেজাল আছে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৩০% ,                                           খ। ৪০% ,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৫০% ,                                            ঘ। ৬০%, 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খ।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ঘ।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7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0"/>
            <a:ext cx="1045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1180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 রোধে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এ বিষয়ে একটি প্রতিবেদন লিখে জমা দিবা।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30" y="-110232"/>
            <a:ext cx="11820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766" y="1115284"/>
            <a:ext cx="11668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মিশ্রীত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4783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38" y="286603"/>
            <a:ext cx="1175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টমেটুকে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মিশ্রীত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পাকানো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6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7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97" y="4349931"/>
            <a:ext cx="1129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আর্কষনীয়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627017"/>
            <a:ext cx="1107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মেশিয়ে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823" y="2886891"/>
            <a:ext cx="1119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4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370</TotalTime>
  <Words>572</Words>
  <Application>Microsoft Office PowerPoint</Application>
  <PresentationFormat>Widescreen</PresentationFormat>
  <Paragraphs>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106</cp:revision>
  <dcterms:created xsi:type="dcterms:W3CDTF">2019-08-28T09:51:27Z</dcterms:created>
  <dcterms:modified xsi:type="dcterms:W3CDTF">2021-06-16T13:19:34Z</dcterms:modified>
</cp:coreProperties>
</file>