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5" r:id="rId7"/>
    <p:sldId id="265" r:id="rId8"/>
    <p:sldId id="261" r:id="rId9"/>
    <p:sldId id="262" r:id="rId10"/>
    <p:sldId id="263" r:id="rId11"/>
    <p:sldId id="264" r:id="rId12"/>
    <p:sldId id="267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33CC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1398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F2C2-134E-4CAD-A95A-9F4B203D17C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8E567-B3F0-4EBA-967A-020E16192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8E567-B3F0-4EBA-967A-020E1619254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367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202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3115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23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05903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126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7201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9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650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47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60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38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823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788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287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401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87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-Center\Desktop\New folder (3)\wallpaper\7554_Yellow_Lilly_digital_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59213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571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5943601"/>
            <a:ext cx="937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আমাদের  ১৬ ই ডিসেম্বরের  বিজয়ের কথা স্মরণ করা হয়েছে</a:t>
            </a:r>
            <a:endParaRPr lang="en-US" sz="36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1"/>
            <a:ext cx="8610600" cy="579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28600" y="60198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বাঙালির পহেলা বৈশাখ উদযাপিত হচ্ছে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8686800" cy="579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28600" y="6096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ভাষা শহীদদের স্মরণ করা হয়েছে</a:t>
            </a:r>
            <a:endParaRPr lang="en-US" sz="40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শাপলা দল-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টি প্রধান দিবসের নাম লিখ ।</a:t>
            </a:r>
          </a:p>
          <a:p>
            <a:pPr>
              <a:buNone/>
            </a:pP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গোলাপ দল-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বাংলাদেশের আরও ২ টি সামাজিক উৎসবের নাম লিখ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5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পাঠ্য বইয়ের সাথে সংযোগ স্থাপন</a:t>
            </a:r>
            <a:endParaRPr lang="en-US" sz="5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155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শিক্ষার্থীদের ৬১ পৃষ্ঠা খুলে ৫ মিনিট </a:t>
            </a:r>
            <a:r>
              <a:rPr lang="bn-BD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নির্ধারিত পাঠটুকু </a:t>
            </a:r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দেখতে বলব ।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600" dirty="0" smtClean="0">
                <a:solidFill>
                  <a:srgbClr val="33CC33"/>
                </a:solidFill>
              </a:rPr>
              <a:t>বাম পাশের শব্দের সাথে ডান পাশের শব্দের সঠিক মিল কর -</a:t>
            </a:r>
            <a:endParaRPr lang="en-US" sz="36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057400"/>
            <a:ext cx="845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শহীদ দিবস                              ১৬ ডিসেম্বর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স্বাধীনতা দিবস                          ২১ ফেব্রুয়ারি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বিজয় দিবস                             ২৬ মার্চ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2362200"/>
            <a:ext cx="3581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2971800"/>
            <a:ext cx="3048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2438400"/>
            <a:ext cx="3429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838200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600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86037"/>
            <a:ext cx="8839200" cy="4119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249362"/>
          </a:xfrm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ভাষা শহীদদের রক্তিম শুভেচ্ছা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9890" y="2761455"/>
            <a:ext cx="2707481" cy="243120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410200" cy="990600"/>
          </a:xfrm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524000"/>
            <a:ext cx="7475438" cy="3429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সাবিকুন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নাহার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শিক্ষক,</a:t>
            </a:r>
          </a:p>
          <a:p>
            <a:pPr marL="0" indent="0" algn="ctr">
              <a:buNone/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কারারচর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শিবপুর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শ্রেণিঃ ৩য়</a:t>
            </a:r>
          </a:p>
          <a:p>
            <a:r>
              <a:rPr lang="bn-BD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বিষয়ঃ বাংলাদেশ  </a:t>
            </a:r>
            <a:r>
              <a:rPr lang="bn-BD" sz="360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60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bn-BD" sz="3600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r>
              <a:rPr lang="bn-BD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শিরোনামঃ আমাদের ইতিহাস ও সংস্কৃতি</a:t>
            </a:r>
          </a:p>
          <a:p>
            <a:r>
              <a:rPr lang="bn-BD" sz="3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আজকের  পাঠঃ আমাদের জাতীয় দিবস --- সংস্কৃতি</a:t>
            </a:r>
            <a:endParaRPr lang="en-US" sz="36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523999"/>
          </a:xfrm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8229600" cy="236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আমাদের ৩ টি প্রধান দিবসের নাম বলতে পারবে 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আমাদের সংস্কৃতি  সম্পর্কে বলতে পারবে 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096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একুশে  ফেব্রুয়ারির ভাষা শহীদদের স্মরণে একটি ভিডিও গান প্রদর্শন করব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7338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ভিডিও গান</a:t>
            </a:r>
            <a:endParaRPr lang="en-US" sz="6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447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তাহলে, আজ আমরা পড়ব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886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আমাদের ইতিহাস ও সংস্কৃতি</a:t>
            </a:r>
            <a:endParaRPr lang="en-US" sz="4800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82000" cy="5486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52400" y="5867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২১ শে ফেব্রুয়ারির ভাষা সৈনিকদের স্মরণ করা হয়েছে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1"/>
            <a:ext cx="8839200" cy="55625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28600" y="5867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1971 </a:t>
            </a:r>
            <a:r>
              <a:rPr lang="bn-BD" sz="36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সালের  ২৬ মার্চ। আমাদের স্বাধীনতা যুদ্ধের বীর সেনানীদের স্মরন। </a:t>
            </a:r>
            <a:endParaRPr lang="en-US" sz="3600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2160</TotalTime>
  <Words>209</Words>
  <Application>Microsoft Office PowerPoint</Application>
  <PresentationFormat>On-screen Show (4:3)</PresentationFormat>
  <Paragraphs>43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Slide 1</vt:lpstr>
      <vt:lpstr>ভাষা শহীদদের রক্তিম শুভেচ্ছা</vt:lpstr>
      <vt:lpstr>শিক্ষক পরিচিতি</vt:lpstr>
      <vt:lpstr>পাঠ পরিচিতি</vt:lpstr>
      <vt:lpstr>শিখন ফল</vt:lpstr>
      <vt:lpstr>Slide 6</vt:lpstr>
      <vt:lpstr>Slide 7</vt:lpstr>
      <vt:lpstr>Slide 8</vt:lpstr>
      <vt:lpstr>Slide 9</vt:lpstr>
      <vt:lpstr>Slide 10</vt:lpstr>
      <vt:lpstr>Slide 11</vt:lpstr>
      <vt:lpstr>Slide 12</vt:lpstr>
      <vt:lpstr>দলীয় কাজ</vt:lpstr>
      <vt:lpstr>পাঠ্য বইয়ের সাথে সংযোগ স্থাপন</vt:lpstr>
      <vt:lpstr>মূল্যায়ন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MITHUN</dc:creator>
  <cp:lastModifiedBy>E-Center</cp:lastModifiedBy>
  <cp:revision>86</cp:revision>
  <dcterms:created xsi:type="dcterms:W3CDTF">2006-08-16T00:00:00Z</dcterms:created>
  <dcterms:modified xsi:type="dcterms:W3CDTF">2021-06-16T15:58:23Z</dcterms:modified>
</cp:coreProperties>
</file>