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60" r:id="rId3"/>
    <p:sldId id="265" r:id="rId4"/>
    <p:sldId id="271" r:id="rId5"/>
    <p:sldId id="264" r:id="rId6"/>
    <p:sldId id="259" r:id="rId7"/>
    <p:sldId id="272" r:id="rId8"/>
    <p:sldId id="273" r:id="rId9"/>
    <p:sldId id="269" r:id="rId10"/>
    <p:sldId id="274" r:id="rId11"/>
    <p:sldId id="275" r:id="rId12"/>
    <p:sldId id="266" r:id="rId13"/>
    <p:sldId id="277" r:id="rId14"/>
    <p:sldId id="278" r:id="rId15"/>
    <p:sldId id="279" r:id="rId16"/>
    <p:sldId id="281" r:id="rId17"/>
    <p:sldId id="282" r:id="rId18"/>
    <p:sldId id="283" r:id="rId19"/>
    <p:sldId id="286" r:id="rId20"/>
    <p:sldId id="285" r:id="rId21"/>
    <p:sldId id="293" r:id="rId22"/>
    <p:sldId id="295" r:id="rId23"/>
    <p:sldId id="296" r:id="rId24"/>
    <p:sldId id="297" r:id="rId25"/>
    <p:sldId id="298" r:id="rId26"/>
    <p:sldId id="299"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ED7D31"/>
    <a:srgbClr val="00B0F0"/>
    <a:srgbClr val="FFC000"/>
    <a:srgbClr val="E5EAA7"/>
    <a:srgbClr val="E6ECA8"/>
    <a:srgbClr val="E6EB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6" d="100"/>
          <a:sy n="66" d="100"/>
        </p:scale>
        <p:origin x="636"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728CE04-485F-46FF-9E00-D448538D57F2}" type="datetimeFigureOut">
              <a:rPr lang="en-US" smtClean="0"/>
              <a:t>06/16/21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964540-6758-4CBD-A4FB-46D8363FDCFE}" type="slidenum">
              <a:rPr lang="en-US" smtClean="0"/>
              <a:t>‹#›</a:t>
            </a:fld>
            <a:endParaRPr lang="en-US"/>
          </a:p>
        </p:txBody>
      </p:sp>
    </p:spTree>
    <p:extLst>
      <p:ext uri="{BB962C8B-B14F-4D97-AF65-F5344CB8AC3E}">
        <p14:creationId xmlns:p14="http://schemas.microsoft.com/office/powerpoint/2010/main" val="1416169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28CE04-485F-46FF-9E00-D448538D57F2}" type="datetimeFigureOut">
              <a:rPr lang="en-US" smtClean="0"/>
              <a:t>06/16/21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964540-6758-4CBD-A4FB-46D8363FDCFE}" type="slidenum">
              <a:rPr lang="en-US" smtClean="0"/>
              <a:t>‹#›</a:t>
            </a:fld>
            <a:endParaRPr lang="en-US"/>
          </a:p>
        </p:txBody>
      </p:sp>
    </p:spTree>
    <p:extLst>
      <p:ext uri="{BB962C8B-B14F-4D97-AF65-F5344CB8AC3E}">
        <p14:creationId xmlns:p14="http://schemas.microsoft.com/office/powerpoint/2010/main" val="2525322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28CE04-485F-46FF-9E00-D448538D57F2}" type="datetimeFigureOut">
              <a:rPr lang="en-US" smtClean="0"/>
              <a:t>06/16/21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964540-6758-4CBD-A4FB-46D8363FDCFE}" type="slidenum">
              <a:rPr lang="en-US" smtClean="0"/>
              <a:t>‹#›</a:t>
            </a:fld>
            <a:endParaRPr lang="en-US"/>
          </a:p>
        </p:txBody>
      </p:sp>
    </p:spTree>
    <p:extLst>
      <p:ext uri="{BB962C8B-B14F-4D97-AF65-F5344CB8AC3E}">
        <p14:creationId xmlns:p14="http://schemas.microsoft.com/office/powerpoint/2010/main" val="1189126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28CE04-485F-46FF-9E00-D448538D57F2}" type="datetimeFigureOut">
              <a:rPr lang="en-US" smtClean="0"/>
              <a:t>06/16/21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964540-6758-4CBD-A4FB-46D8363FDCFE}" type="slidenum">
              <a:rPr lang="en-US" smtClean="0"/>
              <a:t>‹#›</a:t>
            </a:fld>
            <a:endParaRPr lang="en-US"/>
          </a:p>
        </p:txBody>
      </p:sp>
    </p:spTree>
    <p:extLst>
      <p:ext uri="{BB962C8B-B14F-4D97-AF65-F5344CB8AC3E}">
        <p14:creationId xmlns:p14="http://schemas.microsoft.com/office/powerpoint/2010/main" val="4175192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28CE04-485F-46FF-9E00-D448538D57F2}" type="datetimeFigureOut">
              <a:rPr lang="en-US" smtClean="0"/>
              <a:t>06/16/21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964540-6758-4CBD-A4FB-46D8363FDCFE}" type="slidenum">
              <a:rPr lang="en-US" smtClean="0"/>
              <a:t>‹#›</a:t>
            </a:fld>
            <a:endParaRPr lang="en-US"/>
          </a:p>
        </p:txBody>
      </p:sp>
    </p:spTree>
    <p:extLst>
      <p:ext uri="{BB962C8B-B14F-4D97-AF65-F5344CB8AC3E}">
        <p14:creationId xmlns:p14="http://schemas.microsoft.com/office/powerpoint/2010/main" val="923930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728CE04-485F-46FF-9E00-D448538D57F2}" type="datetimeFigureOut">
              <a:rPr lang="en-US" smtClean="0"/>
              <a:t>06/16/21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964540-6758-4CBD-A4FB-46D8363FDCFE}" type="slidenum">
              <a:rPr lang="en-US" smtClean="0"/>
              <a:t>‹#›</a:t>
            </a:fld>
            <a:endParaRPr lang="en-US"/>
          </a:p>
        </p:txBody>
      </p:sp>
    </p:spTree>
    <p:extLst>
      <p:ext uri="{BB962C8B-B14F-4D97-AF65-F5344CB8AC3E}">
        <p14:creationId xmlns:p14="http://schemas.microsoft.com/office/powerpoint/2010/main" val="1568731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28CE04-485F-46FF-9E00-D448538D57F2}" type="datetimeFigureOut">
              <a:rPr lang="en-US" smtClean="0"/>
              <a:t>06/16/21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964540-6758-4CBD-A4FB-46D8363FDCFE}" type="slidenum">
              <a:rPr lang="en-US" smtClean="0"/>
              <a:t>‹#›</a:t>
            </a:fld>
            <a:endParaRPr lang="en-US"/>
          </a:p>
        </p:txBody>
      </p:sp>
    </p:spTree>
    <p:extLst>
      <p:ext uri="{BB962C8B-B14F-4D97-AF65-F5344CB8AC3E}">
        <p14:creationId xmlns:p14="http://schemas.microsoft.com/office/powerpoint/2010/main" val="88560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728CE04-485F-46FF-9E00-D448538D57F2}" type="datetimeFigureOut">
              <a:rPr lang="en-US" smtClean="0"/>
              <a:t>06/16/21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964540-6758-4CBD-A4FB-46D8363FDCFE}" type="slidenum">
              <a:rPr lang="en-US" smtClean="0"/>
              <a:t>‹#›</a:t>
            </a:fld>
            <a:endParaRPr lang="en-US"/>
          </a:p>
        </p:txBody>
      </p:sp>
    </p:spTree>
    <p:extLst>
      <p:ext uri="{BB962C8B-B14F-4D97-AF65-F5344CB8AC3E}">
        <p14:creationId xmlns:p14="http://schemas.microsoft.com/office/powerpoint/2010/main" val="79013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28CE04-485F-46FF-9E00-D448538D57F2}" type="datetimeFigureOut">
              <a:rPr lang="en-US" smtClean="0"/>
              <a:t>06/16/21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964540-6758-4CBD-A4FB-46D8363FDCFE}" type="slidenum">
              <a:rPr lang="en-US" smtClean="0"/>
              <a:t>‹#›</a:t>
            </a:fld>
            <a:endParaRPr lang="en-US"/>
          </a:p>
        </p:txBody>
      </p:sp>
    </p:spTree>
    <p:extLst>
      <p:ext uri="{BB962C8B-B14F-4D97-AF65-F5344CB8AC3E}">
        <p14:creationId xmlns:p14="http://schemas.microsoft.com/office/powerpoint/2010/main" val="1772605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28CE04-485F-46FF-9E00-D448538D57F2}" type="datetimeFigureOut">
              <a:rPr lang="en-US" smtClean="0"/>
              <a:t>06/16/21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964540-6758-4CBD-A4FB-46D8363FDCFE}" type="slidenum">
              <a:rPr lang="en-US" smtClean="0"/>
              <a:t>‹#›</a:t>
            </a:fld>
            <a:endParaRPr lang="en-US"/>
          </a:p>
        </p:txBody>
      </p:sp>
    </p:spTree>
    <p:extLst>
      <p:ext uri="{BB962C8B-B14F-4D97-AF65-F5344CB8AC3E}">
        <p14:creationId xmlns:p14="http://schemas.microsoft.com/office/powerpoint/2010/main" val="4023536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28CE04-485F-46FF-9E00-D448538D57F2}" type="datetimeFigureOut">
              <a:rPr lang="en-US" smtClean="0"/>
              <a:t>06/16/21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964540-6758-4CBD-A4FB-46D8363FDCFE}" type="slidenum">
              <a:rPr lang="en-US" smtClean="0"/>
              <a:t>‹#›</a:t>
            </a:fld>
            <a:endParaRPr lang="en-US"/>
          </a:p>
        </p:txBody>
      </p:sp>
    </p:spTree>
    <p:extLst>
      <p:ext uri="{BB962C8B-B14F-4D97-AF65-F5344CB8AC3E}">
        <p14:creationId xmlns:p14="http://schemas.microsoft.com/office/powerpoint/2010/main" val="243964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28CE04-485F-46FF-9E00-D448538D57F2}" type="datetimeFigureOut">
              <a:rPr lang="en-US" smtClean="0"/>
              <a:t>06/16/21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64540-6758-4CBD-A4FB-46D8363FDCFE}" type="slidenum">
              <a:rPr lang="en-US" smtClean="0"/>
              <a:t>‹#›</a:t>
            </a:fld>
            <a:endParaRPr lang="en-US"/>
          </a:p>
        </p:txBody>
      </p:sp>
    </p:spTree>
    <p:extLst>
      <p:ext uri="{BB962C8B-B14F-4D97-AF65-F5344CB8AC3E}">
        <p14:creationId xmlns:p14="http://schemas.microsoft.com/office/powerpoint/2010/main" val="38806751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image" Target="../media/image25.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8.png"/><Relationship Id="rId4" Type="http://schemas.openxmlformats.org/officeDocument/2006/relationships/image" Target="../media/image27.jpeg"/><Relationship Id="rId9"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hyperlink" Target="https://bn.wikipedia.org/wiki/%E0%A6%B2%E0%A7%8B%E0%A6%95%E0%A6%BE%E0%A6%B2_%E0%A6%8F%E0%A6%B0%E0%A6%BF%E0%A6%AF%E0%A6%BC%E0%A6%BE_%E0%A6%A8%E0%A7%87%E0%A6%9F%E0%A6%93%E0%A6%AF%E0%A6%BC%E0%A6%BE%E0%A6%B0%E0%A7%8D%E0%A6%95" TargetMode="External"/><Relationship Id="rId2" Type="http://schemas.openxmlformats.org/officeDocument/2006/relationships/image" Target="../media/image31.jpeg"/><Relationship Id="rId1" Type="http://schemas.openxmlformats.org/officeDocument/2006/relationships/slideLayout" Target="../slideLayouts/slideLayout7.xml"/><Relationship Id="rId5" Type="http://schemas.openxmlformats.org/officeDocument/2006/relationships/image" Target="../media/image32.jpg"/><Relationship Id="rId4" Type="http://schemas.openxmlformats.org/officeDocument/2006/relationships/hyperlink" Target="https://bn.wikipedia.org/wiki/%E0%A6%A4%E0%A6%A5%E0%A7%8D%E0%A6%AF_%E0%A6%AA%E0%A7%8D%E0%A6%AF%E0%A6%BE%E0%A6%95%E0%A7%87%E0%A6%9F"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bn.wikipedia.org/wiki/%E0%A6%95%E0%A6%AE%E0%A7%8D%E0%A6%AA%E0%A6%BF%E0%A6%89%E0%A6%9F%E0%A6%BE%E0%A6%B0_%E0%A6%A8%E0%A7%87%E0%A6%9F%E0%A6%93%E0%A6%AF%E0%A6%BC%E0%A6%BE%E0%A6%B0%E0%A7%8D%E0%A6%95" TargetMode="External"/><Relationship Id="rId7" Type="http://schemas.openxmlformats.org/officeDocument/2006/relationships/image" Target="../media/image35.jpe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hyperlink" Target="https://bn.wikipedia.org/wiki/%E0%A6%87%E0%A6%A8%E0%A7%8D%E0%A6%9F%E0%A6%BE%E0%A6%B0%E0%A6%A8%E0%A7%87%E0%A6%9F" TargetMode="External"/><Relationship Id="rId4" Type="http://schemas.openxmlformats.org/officeDocument/2006/relationships/hyperlink" Target="https://bn.wikipedia.org/wiki/%E0%A6%A1%E0%A6%BE%E0%A6%9F%E0%A6%BE_%E0%A6%AA%E0%A7%8D%E0%A6%AF%E0%A6%BE%E0%A6%95%E0%A7%87%E0%A6%9F" TargetMode="External"/></Relationships>
</file>

<file path=ppt/slides/_rels/slide1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6.png"/><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mailto:&#2439;&#2478;&#2503;&#2482;&#2435;-shamul2006@gmail.com" TargetMode="External"/><Relationship Id="rId7" Type="http://schemas.microsoft.com/office/2007/relationships/hdphoto" Target="../media/hdphoto1.wdp"/><Relationship Id="rId2" Type="http://schemas.openxmlformats.org/officeDocument/2006/relationships/image" Target="../media/image2.gif"/><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21.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5.jpeg"/><Relationship Id="rId7" Type="http://schemas.microsoft.com/office/2007/relationships/hdphoto" Target="../media/hdphoto6.wdp"/><Relationship Id="rId2" Type="http://schemas.openxmlformats.org/officeDocument/2006/relationships/image" Target="../media/image44.jpe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jpeg"/><Relationship Id="rId4" Type="http://schemas.openxmlformats.org/officeDocument/2006/relationships/image" Target="../media/image46.jpeg"/><Relationship Id="rId9" Type="http://schemas.openxmlformats.org/officeDocument/2006/relationships/image" Target="../media/image50.jpeg"/></Relationships>
</file>

<file path=ppt/slides/_rels/slide22.xml.rels><?xml version="1.0" encoding="UTF-8" standalone="yes"?>
<Relationships xmlns="http://schemas.openxmlformats.org/package/2006/relationships"><Relationship Id="rId8" Type="http://schemas.openxmlformats.org/officeDocument/2006/relationships/image" Target="../media/image57.jpeg"/><Relationship Id="rId13" Type="http://schemas.openxmlformats.org/officeDocument/2006/relationships/image" Target="../media/image62.jpeg"/><Relationship Id="rId3" Type="http://schemas.openxmlformats.org/officeDocument/2006/relationships/image" Target="../media/image52.jpeg"/><Relationship Id="rId7" Type="http://schemas.openxmlformats.org/officeDocument/2006/relationships/image" Target="../media/image56.jpeg"/><Relationship Id="rId12" Type="http://schemas.openxmlformats.org/officeDocument/2006/relationships/image" Target="../media/image61.jpeg"/><Relationship Id="rId2" Type="http://schemas.openxmlformats.org/officeDocument/2006/relationships/image" Target="../media/image51.jpeg"/><Relationship Id="rId1" Type="http://schemas.openxmlformats.org/officeDocument/2006/relationships/slideLayout" Target="../slideLayouts/slideLayout7.xml"/><Relationship Id="rId6" Type="http://schemas.openxmlformats.org/officeDocument/2006/relationships/image" Target="../media/image55.jpeg"/><Relationship Id="rId11" Type="http://schemas.openxmlformats.org/officeDocument/2006/relationships/image" Target="../media/image60.jpeg"/><Relationship Id="rId5" Type="http://schemas.openxmlformats.org/officeDocument/2006/relationships/image" Target="../media/image54.jpeg"/><Relationship Id="rId10" Type="http://schemas.openxmlformats.org/officeDocument/2006/relationships/image" Target="../media/image59.jpeg"/><Relationship Id="rId4" Type="http://schemas.openxmlformats.org/officeDocument/2006/relationships/image" Target="../media/image53.jpeg"/><Relationship Id="rId9" Type="http://schemas.openxmlformats.org/officeDocument/2006/relationships/image" Target="../media/image58.jpeg"/><Relationship Id="rId14" Type="http://schemas.openxmlformats.org/officeDocument/2006/relationships/image" Target="../media/image63.jpeg"/></Relationships>
</file>

<file path=ppt/slides/_rels/slide2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6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8A008010-9030-4C6E-B572-E561E491BAF5}"/>
              </a:ext>
            </a:extLst>
          </p:cNvPr>
          <p:cNvSpPr/>
          <p:nvPr/>
        </p:nvSpPr>
        <p:spPr>
          <a:xfrm>
            <a:off x="1835268" y="0"/>
            <a:ext cx="5140957" cy="2133600"/>
          </a:xfrm>
          <a:custGeom>
            <a:avLst/>
            <a:gdLst/>
            <a:ahLst/>
            <a:cxnLst/>
            <a:rect l="l" t="t" r="r" b="b"/>
            <a:pathLst>
              <a:path w="4785881" h="640934">
                <a:moveTo>
                  <a:pt x="188286" y="418424"/>
                </a:moveTo>
                <a:lnTo>
                  <a:pt x="82271" y="452653"/>
                </a:lnTo>
                <a:cubicBezTo>
                  <a:pt x="110834" y="463803"/>
                  <a:pt x="131332" y="473970"/>
                  <a:pt x="143766" y="483154"/>
                </a:cubicBezTo>
                <a:cubicBezTo>
                  <a:pt x="163243" y="496377"/>
                  <a:pt x="176253" y="513122"/>
                  <a:pt x="182797" y="533390"/>
                </a:cubicBezTo>
                <a:cubicBezTo>
                  <a:pt x="183384" y="535209"/>
                  <a:pt x="183929" y="536898"/>
                  <a:pt x="184433" y="538457"/>
                </a:cubicBezTo>
                <a:cubicBezTo>
                  <a:pt x="184936" y="540016"/>
                  <a:pt x="185393" y="541876"/>
                  <a:pt x="185805" y="544039"/>
                </a:cubicBezTo>
                <a:cubicBezTo>
                  <a:pt x="196385" y="548370"/>
                  <a:pt x="206032" y="553146"/>
                  <a:pt x="214748" y="558366"/>
                </a:cubicBezTo>
                <a:cubicBezTo>
                  <a:pt x="223463" y="563586"/>
                  <a:pt x="231329" y="569511"/>
                  <a:pt x="238348" y="576139"/>
                </a:cubicBezTo>
                <a:lnTo>
                  <a:pt x="239127" y="575888"/>
                </a:lnTo>
                <a:close/>
                <a:moveTo>
                  <a:pt x="4117373" y="370084"/>
                </a:moveTo>
                <a:cubicBezTo>
                  <a:pt x="4099832" y="375831"/>
                  <a:pt x="4079864" y="384025"/>
                  <a:pt x="4057469" y="394664"/>
                </a:cubicBezTo>
                <a:cubicBezTo>
                  <a:pt x="4076512" y="402566"/>
                  <a:pt x="4091862" y="417954"/>
                  <a:pt x="4103521" y="440826"/>
                </a:cubicBezTo>
                <a:close/>
                <a:moveTo>
                  <a:pt x="4531727" y="356119"/>
                </a:moveTo>
                <a:lnTo>
                  <a:pt x="4542967" y="364462"/>
                </a:lnTo>
                <a:cubicBezTo>
                  <a:pt x="4545894" y="388883"/>
                  <a:pt x="4548986" y="410013"/>
                  <a:pt x="4552242" y="427852"/>
                </a:cubicBezTo>
                <a:cubicBezTo>
                  <a:pt x="4555497" y="445691"/>
                  <a:pt x="4558601" y="458870"/>
                  <a:pt x="4561551" y="467388"/>
                </a:cubicBezTo>
                <a:cubicBezTo>
                  <a:pt x="4574808" y="507276"/>
                  <a:pt x="4597445" y="531820"/>
                  <a:pt x="4629462" y="541018"/>
                </a:cubicBezTo>
                <a:cubicBezTo>
                  <a:pt x="4644946" y="545466"/>
                  <a:pt x="4661901" y="543803"/>
                  <a:pt x="4680328" y="536029"/>
                </a:cubicBezTo>
                <a:cubicBezTo>
                  <a:pt x="4696468" y="527313"/>
                  <a:pt x="4706725" y="515345"/>
                  <a:pt x="4711097" y="500124"/>
                </a:cubicBezTo>
                <a:cubicBezTo>
                  <a:pt x="4714641" y="487789"/>
                  <a:pt x="4714358" y="475918"/>
                  <a:pt x="4710249" y="464510"/>
                </a:cubicBezTo>
                <a:cubicBezTo>
                  <a:pt x="4705356" y="450888"/>
                  <a:pt x="4697398" y="442494"/>
                  <a:pt x="4686376" y="439327"/>
                </a:cubicBezTo>
                <a:cubicBezTo>
                  <a:pt x="4682701" y="438272"/>
                  <a:pt x="4677058" y="437645"/>
                  <a:pt x="4669445" y="437446"/>
                </a:cubicBezTo>
                <a:cubicBezTo>
                  <a:pt x="4673294" y="446791"/>
                  <a:pt x="4673824" y="456318"/>
                  <a:pt x="4671034" y="466028"/>
                </a:cubicBezTo>
                <a:cubicBezTo>
                  <a:pt x="4664927" y="487286"/>
                  <a:pt x="4650195" y="494559"/>
                  <a:pt x="4626838" y="487849"/>
                </a:cubicBezTo>
                <a:cubicBezTo>
                  <a:pt x="4615292" y="484532"/>
                  <a:pt x="4607313" y="477694"/>
                  <a:pt x="4602902" y="467336"/>
                </a:cubicBezTo>
                <a:cubicBezTo>
                  <a:pt x="4598491" y="456977"/>
                  <a:pt x="4598020" y="445762"/>
                  <a:pt x="4601488" y="433690"/>
                </a:cubicBezTo>
                <a:cubicBezTo>
                  <a:pt x="4605484" y="419781"/>
                  <a:pt x="4614406" y="409986"/>
                  <a:pt x="4628254" y="404306"/>
                </a:cubicBezTo>
                <a:cubicBezTo>
                  <a:pt x="4640564" y="399035"/>
                  <a:pt x="4653805" y="398436"/>
                  <a:pt x="4667976" y="402507"/>
                </a:cubicBezTo>
                <a:cubicBezTo>
                  <a:pt x="4680048" y="405975"/>
                  <a:pt x="4690467" y="411738"/>
                  <a:pt x="4699231" y="419796"/>
                </a:cubicBezTo>
                <a:cubicBezTo>
                  <a:pt x="4707996" y="427854"/>
                  <a:pt x="4715127" y="437644"/>
                  <a:pt x="4720623" y="449166"/>
                </a:cubicBezTo>
                <a:cubicBezTo>
                  <a:pt x="4725595" y="460538"/>
                  <a:pt x="4728447" y="472366"/>
                  <a:pt x="4729179" y="484651"/>
                </a:cubicBezTo>
                <a:cubicBezTo>
                  <a:pt x="4729912" y="496935"/>
                  <a:pt x="4728506" y="509244"/>
                  <a:pt x="4724962" y="521579"/>
                </a:cubicBezTo>
                <a:cubicBezTo>
                  <a:pt x="4721871" y="532339"/>
                  <a:pt x="4716672" y="541783"/>
                  <a:pt x="4709365" y="549911"/>
                </a:cubicBezTo>
                <a:cubicBezTo>
                  <a:pt x="4702058" y="558039"/>
                  <a:pt x="4693375" y="564778"/>
                  <a:pt x="4683316" y="570126"/>
                </a:cubicBezTo>
                <a:cubicBezTo>
                  <a:pt x="4661698" y="580109"/>
                  <a:pt x="4639998" y="581972"/>
                  <a:pt x="4618216" y="575714"/>
                </a:cubicBezTo>
                <a:cubicBezTo>
                  <a:pt x="4559168" y="558750"/>
                  <a:pt x="4530338" y="485552"/>
                  <a:pt x="4531727" y="356119"/>
                </a:cubicBezTo>
                <a:close/>
                <a:moveTo>
                  <a:pt x="1466870" y="338179"/>
                </a:moveTo>
                <a:cubicBezTo>
                  <a:pt x="1473386" y="337480"/>
                  <a:pt x="1479199" y="339191"/>
                  <a:pt x="1484309" y="343312"/>
                </a:cubicBezTo>
                <a:cubicBezTo>
                  <a:pt x="1489419" y="347432"/>
                  <a:pt x="1492324" y="352751"/>
                  <a:pt x="1493023" y="359266"/>
                </a:cubicBezTo>
                <a:cubicBezTo>
                  <a:pt x="1493692" y="365511"/>
                  <a:pt x="1491966" y="371188"/>
                  <a:pt x="1487846" y="376298"/>
                </a:cubicBezTo>
                <a:cubicBezTo>
                  <a:pt x="1483725" y="381409"/>
                  <a:pt x="1478407" y="384313"/>
                  <a:pt x="1471891" y="385012"/>
                </a:cubicBezTo>
                <a:cubicBezTo>
                  <a:pt x="1465647" y="385681"/>
                  <a:pt x="1459970" y="383956"/>
                  <a:pt x="1454859" y="379835"/>
                </a:cubicBezTo>
                <a:cubicBezTo>
                  <a:pt x="1449749" y="375714"/>
                  <a:pt x="1446859" y="370532"/>
                  <a:pt x="1446190" y="364288"/>
                </a:cubicBezTo>
                <a:cubicBezTo>
                  <a:pt x="1445491" y="357772"/>
                  <a:pt x="1447202" y="351959"/>
                  <a:pt x="1451323" y="346849"/>
                </a:cubicBezTo>
                <a:cubicBezTo>
                  <a:pt x="1455443" y="341738"/>
                  <a:pt x="1460626" y="338848"/>
                  <a:pt x="1466870" y="338179"/>
                </a:cubicBezTo>
                <a:close/>
                <a:moveTo>
                  <a:pt x="4481600" y="259815"/>
                </a:moveTo>
                <a:lnTo>
                  <a:pt x="4491282" y="275620"/>
                </a:lnTo>
                <a:cubicBezTo>
                  <a:pt x="4490241" y="277616"/>
                  <a:pt x="4489465" y="279676"/>
                  <a:pt x="4488955" y="281800"/>
                </a:cubicBezTo>
                <a:cubicBezTo>
                  <a:pt x="4484534" y="297868"/>
                  <a:pt x="4489258" y="307428"/>
                  <a:pt x="4503127" y="310479"/>
                </a:cubicBezTo>
                <a:lnTo>
                  <a:pt x="4507627" y="311266"/>
                </a:lnTo>
                <a:lnTo>
                  <a:pt x="4506422" y="309218"/>
                </a:lnTo>
                <a:lnTo>
                  <a:pt x="4768988" y="384651"/>
                </a:lnTo>
                <a:lnTo>
                  <a:pt x="4785881" y="413368"/>
                </a:lnTo>
                <a:lnTo>
                  <a:pt x="4526236" y="338775"/>
                </a:lnTo>
                <a:lnTo>
                  <a:pt x="4526540" y="339270"/>
                </a:lnTo>
                <a:lnTo>
                  <a:pt x="4485919" y="329512"/>
                </a:lnTo>
                <a:lnTo>
                  <a:pt x="4428519" y="568460"/>
                </a:lnTo>
                <a:lnTo>
                  <a:pt x="4410796" y="531768"/>
                </a:lnTo>
                <a:cubicBezTo>
                  <a:pt x="4420628" y="492007"/>
                  <a:pt x="4428201" y="462234"/>
                  <a:pt x="4433515" y="442449"/>
                </a:cubicBezTo>
                <a:cubicBezTo>
                  <a:pt x="4436587" y="430831"/>
                  <a:pt x="4439112" y="420907"/>
                  <a:pt x="4441089" y="412677"/>
                </a:cubicBezTo>
                <a:cubicBezTo>
                  <a:pt x="4443193" y="403915"/>
                  <a:pt x="4443620" y="394540"/>
                  <a:pt x="4442369" y="384551"/>
                </a:cubicBezTo>
                <a:cubicBezTo>
                  <a:pt x="4441118" y="374563"/>
                  <a:pt x="4438459" y="364587"/>
                  <a:pt x="4434394" y="354624"/>
                </a:cubicBezTo>
                <a:cubicBezTo>
                  <a:pt x="4424585" y="332330"/>
                  <a:pt x="4411185" y="319142"/>
                  <a:pt x="4394193" y="315060"/>
                </a:cubicBezTo>
                <a:cubicBezTo>
                  <a:pt x="4368440" y="308874"/>
                  <a:pt x="4347814" y="316415"/>
                  <a:pt x="4332314" y="337685"/>
                </a:cubicBezTo>
                <a:cubicBezTo>
                  <a:pt x="4344613" y="335584"/>
                  <a:pt x="4354877" y="335523"/>
                  <a:pt x="4363108" y="337500"/>
                </a:cubicBezTo>
                <a:cubicBezTo>
                  <a:pt x="4369480" y="339030"/>
                  <a:pt x="4375180" y="341312"/>
                  <a:pt x="4380208" y="344346"/>
                </a:cubicBezTo>
                <a:cubicBezTo>
                  <a:pt x="4385236" y="347379"/>
                  <a:pt x="4389391" y="350834"/>
                  <a:pt x="4392671" y="354711"/>
                </a:cubicBezTo>
                <a:cubicBezTo>
                  <a:pt x="4396026" y="359448"/>
                  <a:pt x="4398309" y="364560"/>
                  <a:pt x="4399519" y="370046"/>
                </a:cubicBezTo>
                <a:cubicBezTo>
                  <a:pt x="4400728" y="375531"/>
                  <a:pt x="4400567" y="381460"/>
                  <a:pt x="4399037" y="387832"/>
                </a:cubicBezTo>
                <a:cubicBezTo>
                  <a:pt x="4396996" y="396328"/>
                  <a:pt x="4390380" y="406042"/>
                  <a:pt x="4379189" y="416973"/>
                </a:cubicBezTo>
                <a:cubicBezTo>
                  <a:pt x="4367998" y="427904"/>
                  <a:pt x="4353353" y="439480"/>
                  <a:pt x="4335253" y="451701"/>
                </a:cubicBezTo>
                <a:lnTo>
                  <a:pt x="4316447" y="416012"/>
                </a:lnTo>
                <a:cubicBezTo>
                  <a:pt x="4320472" y="414452"/>
                  <a:pt x="4325432" y="411923"/>
                  <a:pt x="4331327" y="408424"/>
                </a:cubicBezTo>
                <a:cubicBezTo>
                  <a:pt x="4337222" y="404926"/>
                  <a:pt x="4343559" y="400762"/>
                  <a:pt x="4350336" y="395931"/>
                </a:cubicBezTo>
                <a:cubicBezTo>
                  <a:pt x="4358365" y="390558"/>
                  <a:pt x="4364778" y="385781"/>
                  <a:pt x="4369575" y="381597"/>
                </a:cubicBezTo>
                <a:cubicBezTo>
                  <a:pt x="4374371" y="377414"/>
                  <a:pt x="4377055" y="374127"/>
                  <a:pt x="4377629" y="371738"/>
                </a:cubicBezTo>
                <a:cubicBezTo>
                  <a:pt x="4379351" y="364569"/>
                  <a:pt x="4375832" y="359933"/>
                  <a:pt x="4367071" y="357828"/>
                </a:cubicBezTo>
                <a:cubicBezTo>
                  <a:pt x="4363884" y="357063"/>
                  <a:pt x="4355919" y="358660"/>
                  <a:pt x="4343173" y="362618"/>
                </a:cubicBezTo>
                <a:cubicBezTo>
                  <a:pt x="4337162" y="364263"/>
                  <a:pt x="4331958" y="365470"/>
                  <a:pt x="4327561" y="366239"/>
                </a:cubicBezTo>
                <a:cubicBezTo>
                  <a:pt x="4323163" y="367008"/>
                  <a:pt x="4319771" y="367106"/>
                  <a:pt x="4317381" y="366532"/>
                </a:cubicBezTo>
                <a:cubicBezTo>
                  <a:pt x="4311540" y="365129"/>
                  <a:pt x="4306592" y="360009"/>
                  <a:pt x="4302537" y="351172"/>
                </a:cubicBezTo>
                <a:cubicBezTo>
                  <a:pt x="4299087" y="343323"/>
                  <a:pt x="4298222" y="335814"/>
                  <a:pt x="4299944" y="328645"/>
                </a:cubicBezTo>
                <a:cubicBezTo>
                  <a:pt x="4304345" y="310326"/>
                  <a:pt x="4316477" y="297233"/>
                  <a:pt x="4336338" y="289368"/>
                </a:cubicBezTo>
                <a:cubicBezTo>
                  <a:pt x="4345313" y="285907"/>
                  <a:pt x="4354418" y="283952"/>
                  <a:pt x="4363653" y="283503"/>
                </a:cubicBezTo>
                <a:cubicBezTo>
                  <a:pt x="4372887" y="283053"/>
                  <a:pt x="4382284" y="283977"/>
                  <a:pt x="4391841" y="286273"/>
                </a:cubicBezTo>
                <a:cubicBezTo>
                  <a:pt x="4415471" y="291949"/>
                  <a:pt x="4432073" y="304081"/>
                  <a:pt x="4441649" y="322669"/>
                </a:cubicBezTo>
                <a:cubicBezTo>
                  <a:pt x="4448124" y="335457"/>
                  <a:pt x="4453064" y="357564"/>
                  <a:pt x="4456466" y="388991"/>
                </a:cubicBezTo>
                <a:lnTo>
                  <a:pt x="4468380" y="323614"/>
                </a:lnTo>
                <a:cubicBezTo>
                  <a:pt x="4470974" y="310477"/>
                  <a:pt x="4473316" y="298684"/>
                  <a:pt x="4475405" y="288234"/>
                </a:cubicBezTo>
                <a:cubicBezTo>
                  <a:pt x="4477494" y="277783"/>
                  <a:pt x="4479559" y="268311"/>
                  <a:pt x="4481600" y="259815"/>
                </a:cubicBezTo>
                <a:close/>
                <a:moveTo>
                  <a:pt x="4094534" y="243745"/>
                </a:moveTo>
                <a:cubicBezTo>
                  <a:pt x="4093956" y="246692"/>
                  <a:pt x="4093543" y="250228"/>
                  <a:pt x="4093291" y="254353"/>
                </a:cubicBezTo>
                <a:cubicBezTo>
                  <a:pt x="4093040" y="258477"/>
                  <a:pt x="4092990" y="262641"/>
                  <a:pt x="4093141" y="266844"/>
                </a:cubicBezTo>
                <a:cubicBezTo>
                  <a:pt x="4093291" y="271047"/>
                  <a:pt x="4093830" y="275048"/>
                  <a:pt x="4094755" y="278846"/>
                </a:cubicBezTo>
                <a:cubicBezTo>
                  <a:pt x="4095681" y="282644"/>
                  <a:pt x="4096980" y="285959"/>
                  <a:pt x="4098651" y="288791"/>
                </a:cubicBezTo>
                <a:cubicBezTo>
                  <a:pt x="4105389" y="299848"/>
                  <a:pt x="4114788" y="306558"/>
                  <a:pt x="4126846" y="308919"/>
                </a:cubicBezTo>
                <a:cubicBezTo>
                  <a:pt x="4147479" y="312959"/>
                  <a:pt x="4159186" y="307878"/>
                  <a:pt x="4161967" y="293676"/>
                </a:cubicBezTo>
                <a:cubicBezTo>
                  <a:pt x="4162334" y="291801"/>
                  <a:pt x="4162619" y="289283"/>
                  <a:pt x="4162820" y="286122"/>
                </a:cubicBezTo>
                <a:cubicBezTo>
                  <a:pt x="4163021" y="282962"/>
                  <a:pt x="4163089" y="279776"/>
                  <a:pt x="4163023" y="276563"/>
                </a:cubicBezTo>
                <a:cubicBezTo>
                  <a:pt x="4162956" y="273350"/>
                  <a:pt x="4162661" y="269884"/>
                  <a:pt x="4162137" y="266164"/>
                </a:cubicBezTo>
                <a:cubicBezTo>
                  <a:pt x="4161613" y="262445"/>
                  <a:pt x="4158908" y="258854"/>
                  <a:pt x="4154021" y="255393"/>
                </a:cubicBezTo>
                <a:close/>
                <a:moveTo>
                  <a:pt x="451982" y="235600"/>
                </a:moveTo>
                <a:cubicBezTo>
                  <a:pt x="440591" y="235612"/>
                  <a:pt x="429198" y="237030"/>
                  <a:pt x="417802" y="239856"/>
                </a:cubicBezTo>
                <a:cubicBezTo>
                  <a:pt x="401106" y="243996"/>
                  <a:pt x="385457" y="254065"/>
                  <a:pt x="370857" y="270063"/>
                </a:cubicBezTo>
                <a:cubicBezTo>
                  <a:pt x="354665" y="287582"/>
                  <a:pt x="347977" y="304290"/>
                  <a:pt x="350794" y="320190"/>
                </a:cubicBezTo>
                <a:lnTo>
                  <a:pt x="364764" y="339091"/>
                </a:lnTo>
                <a:lnTo>
                  <a:pt x="382773" y="334625"/>
                </a:lnTo>
                <a:lnTo>
                  <a:pt x="389014" y="333078"/>
                </a:lnTo>
                <a:lnTo>
                  <a:pt x="653098" y="267596"/>
                </a:lnTo>
                <a:lnTo>
                  <a:pt x="652628" y="253787"/>
                </a:lnTo>
                <a:cubicBezTo>
                  <a:pt x="652562" y="253522"/>
                  <a:pt x="652298" y="253025"/>
                  <a:pt x="651836" y="252296"/>
                </a:cubicBezTo>
                <a:cubicBezTo>
                  <a:pt x="651374" y="251566"/>
                  <a:pt x="651110" y="251069"/>
                  <a:pt x="651044" y="250804"/>
                </a:cubicBezTo>
                <a:cubicBezTo>
                  <a:pt x="649268" y="244774"/>
                  <a:pt x="643133" y="241021"/>
                  <a:pt x="632639" y="239544"/>
                </a:cubicBezTo>
                <a:cubicBezTo>
                  <a:pt x="622145" y="238067"/>
                  <a:pt x="607358" y="239694"/>
                  <a:pt x="588276" y="244425"/>
                </a:cubicBezTo>
                <a:lnTo>
                  <a:pt x="543866" y="256643"/>
                </a:lnTo>
                <a:lnTo>
                  <a:pt x="549276" y="264645"/>
                </a:lnTo>
                <a:lnTo>
                  <a:pt x="535440" y="258356"/>
                </a:lnTo>
                <a:lnTo>
                  <a:pt x="508522" y="263146"/>
                </a:lnTo>
                <a:cubicBezTo>
                  <a:pt x="498389" y="263689"/>
                  <a:pt x="489169" y="262811"/>
                  <a:pt x="480862" y="260510"/>
                </a:cubicBezTo>
                <a:lnTo>
                  <a:pt x="481260" y="260411"/>
                </a:lnTo>
                <a:cubicBezTo>
                  <a:pt x="468504" y="255768"/>
                  <a:pt x="459496" y="248691"/>
                  <a:pt x="454237" y="239182"/>
                </a:cubicBezTo>
                <a:lnTo>
                  <a:pt x="452871" y="235665"/>
                </a:lnTo>
                <a:close/>
                <a:moveTo>
                  <a:pt x="3692550" y="230347"/>
                </a:moveTo>
                <a:cubicBezTo>
                  <a:pt x="3678084" y="233747"/>
                  <a:pt x="3663455" y="238433"/>
                  <a:pt x="3648663" y="244406"/>
                </a:cubicBezTo>
                <a:cubicBezTo>
                  <a:pt x="3633871" y="250379"/>
                  <a:pt x="3618069" y="257807"/>
                  <a:pt x="3601258" y="266690"/>
                </a:cubicBezTo>
                <a:cubicBezTo>
                  <a:pt x="3637161" y="287469"/>
                  <a:pt x="3662131" y="316361"/>
                  <a:pt x="3676166" y="353365"/>
                </a:cubicBezTo>
                <a:lnTo>
                  <a:pt x="3676979" y="353467"/>
                </a:lnTo>
                <a:close/>
                <a:moveTo>
                  <a:pt x="973854" y="227756"/>
                </a:moveTo>
                <a:lnTo>
                  <a:pt x="864395" y="248485"/>
                </a:lnTo>
                <a:cubicBezTo>
                  <a:pt x="891343" y="263113"/>
                  <a:pt x="910412" y="275759"/>
                  <a:pt x="921603" y="286423"/>
                </a:cubicBezTo>
                <a:cubicBezTo>
                  <a:pt x="939276" y="301974"/>
                  <a:pt x="950095" y="320212"/>
                  <a:pt x="954057" y="341138"/>
                </a:cubicBezTo>
                <a:cubicBezTo>
                  <a:pt x="954413" y="343016"/>
                  <a:pt x="954743" y="344760"/>
                  <a:pt x="955048" y="346370"/>
                </a:cubicBezTo>
                <a:cubicBezTo>
                  <a:pt x="955353" y="347979"/>
                  <a:pt x="955574" y="349883"/>
                  <a:pt x="955713" y="352080"/>
                </a:cubicBezTo>
                <a:cubicBezTo>
                  <a:pt x="965669" y="357698"/>
                  <a:pt x="974645" y="363640"/>
                  <a:pt x="982641" y="369907"/>
                </a:cubicBezTo>
                <a:cubicBezTo>
                  <a:pt x="990636" y="376174"/>
                  <a:pt x="997702" y="383034"/>
                  <a:pt x="1003838" y="390487"/>
                </a:cubicBezTo>
                <a:lnTo>
                  <a:pt x="1004643" y="390335"/>
                </a:lnTo>
                <a:close/>
                <a:moveTo>
                  <a:pt x="3956252" y="193296"/>
                </a:moveTo>
                <a:lnTo>
                  <a:pt x="4170646" y="235277"/>
                </a:lnTo>
                <a:lnTo>
                  <a:pt x="4192192" y="239496"/>
                </a:lnTo>
                <a:lnTo>
                  <a:pt x="4196370" y="240314"/>
                </a:lnTo>
                <a:cubicBezTo>
                  <a:pt x="4210036" y="242990"/>
                  <a:pt x="4220030" y="248077"/>
                  <a:pt x="4226352" y="255576"/>
                </a:cubicBezTo>
                <a:cubicBezTo>
                  <a:pt x="4232675" y="263074"/>
                  <a:pt x="4236749" y="274236"/>
                  <a:pt x="4238576" y="289062"/>
                </a:cubicBezTo>
                <a:cubicBezTo>
                  <a:pt x="4239469" y="284507"/>
                  <a:pt x="4240436" y="278853"/>
                  <a:pt x="4241480" y="272102"/>
                </a:cubicBezTo>
                <a:cubicBezTo>
                  <a:pt x="4242524" y="265350"/>
                  <a:pt x="4243536" y="257341"/>
                  <a:pt x="4244516" y="248072"/>
                </a:cubicBezTo>
                <a:cubicBezTo>
                  <a:pt x="4245712" y="239125"/>
                  <a:pt x="4246818" y="231342"/>
                  <a:pt x="4247836" y="224725"/>
                </a:cubicBezTo>
                <a:cubicBezTo>
                  <a:pt x="4248853" y="218107"/>
                  <a:pt x="4249808" y="212521"/>
                  <a:pt x="4250700" y="207965"/>
                </a:cubicBezTo>
                <a:lnTo>
                  <a:pt x="4257401" y="216373"/>
                </a:lnTo>
                <a:cubicBezTo>
                  <a:pt x="4256933" y="232975"/>
                  <a:pt x="4259366" y="245415"/>
                  <a:pt x="4264700" y="253694"/>
                </a:cubicBezTo>
                <a:lnTo>
                  <a:pt x="4284797" y="257630"/>
                </a:lnTo>
                <a:lnTo>
                  <a:pt x="4302497" y="284467"/>
                </a:lnTo>
                <a:lnTo>
                  <a:pt x="4260293" y="276203"/>
                </a:lnTo>
                <a:lnTo>
                  <a:pt x="4214250" y="511339"/>
                </a:lnTo>
                <a:lnTo>
                  <a:pt x="4196953" y="484580"/>
                </a:lnTo>
                <a:lnTo>
                  <a:pt x="4229615" y="317774"/>
                </a:lnTo>
                <a:cubicBezTo>
                  <a:pt x="4230979" y="310807"/>
                  <a:pt x="4230873" y="304248"/>
                  <a:pt x="4229295" y="298096"/>
                </a:cubicBezTo>
                <a:cubicBezTo>
                  <a:pt x="4227717" y="291944"/>
                  <a:pt x="4224964" y="286466"/>
                  <a:pt x="4221036" y="281662"/>
                </a:cubicBezTo>
                <a:cubicBezTo>
                  <a:pt x="4217107" y="276859"/>
                  <a:pt x="4212352" y="272728"/>
                  <a:pt x="4206768" y="269270"/>
                </a:cubicBezTo>
                <a:cubicBezTo>
                  <a:pt x="4201185" y="265811"/>
                  <a:pt x="4195178" y="263453"/>
                  <a:pt x="4188747" y="262193"/>
                </a:cubicBezTo>
                <a:lnTo>
                  <a:pt x="4176932" y="259880"/>
                </a:lnTo>
                <a:cubicBezTo>
                  <a:pt x="4178277" y="261534"/>
                  <a:pt x="4179331" y="263967"/>
                  <a:pt x="4180094" y="267176"/>
                </a:cubicBezTo>
                <a:cubicBezTo>
                  <a:pt x="4180856" y="270386"/>
                  <a:pt x="4181340" y="273959"/>
                  <a:pt x="4181543" y="277894"/>
                </a:cubicBezTo>
                <a:cubicBezTo>
                  <a:pt x="4181746" y="281829"/>
                  <a:pt x="4181655" y="285846"/>
                  <a:pt x="4181270" y="289944"/>
                </a:cubicBezTo>
                <a:cubicBezTo>
                  <a:pt x="4180885" y="294042"/>
                  <a:pt x="4180377" y="297699"/>
                  <a:pt x="4179748" y="300914"/>
                </a:cubicBezTo>
                <a:cubicBezTo>
                  <a:pt x="4178069" y="309489"/>
                  <a:pt x="4175075" y="317320"/>
                  <a:pt x="4170766" y="324406"/>
                </a:cubicBezTo>
                <a:cubicBezTo>
                  <a:pt x="4166457" y="331491"/>
                  <a:pt x="4160294" y="337032"/>
                  <a:pt x="4152277" y="341027"/>
                </a:cubicBezTo>
                <a:lnTo>
                  <a:pt x="4143927" y="343176"/>
                </a:lnTo>
                <a:lnTo>
                  <a:pt x="4115992" y="485838"/>
                </a:lnTo>
                <a:cubicBezTo>
                  <a:pt x="4108792" y="479977"/>
                  <a:pt x="4102465" y="471086"/>
                  <a:pt x="4097008" y="459167"/>
                </a:cubicBezTo>
                <a:cubicBezTo>
                  <a:pt x="4091651" y="445319"/>
                  <a:pt x="4086686" y="435860"/>
                  <a:pt x="4082114" y="430791"/>
                </a:cubicBezTo>
                <a:cubicBezTo>
                  <a:pt x="4077757" y="426043"/>
                  <a:pt x="4072011" y="421996"/>
                  <a:pt x="4064876" y="418652"/>
                </a:cubicBezTo>
                <a:cubicBezTo>
                  <a:pt x="4057740" y="415307"/>
                  <a:pt x="4049643" y="412608"/>
                  <a:pt x="4040585" y="410556"/>
                </a:cubicBezTo>
                <a:lnTo>
                  <a:pt x="4025516" y="378808"/>
                </a:lnTo>
                <a:cubicBezTo>
                  <a:pt x="4043798" y="370702"/>
                  <a:pt x="4061051" y="363229"/>
                  <a:pt x="4077276" y="356390"/>
                </a:cubicBezTo>
                <a:lnTo>
                  <a:pt x="4119267" y="339447"/>
                </a:lnTo>
                <a:lnTo>
                  <a:pt x="4105932" y="331534"/>
                </a:lnTo>
                <a:cubicBezTo>
                  <a:pt x="4100964" y="327779"/>
                  <a:pt x="4095949" y="322485"/>
                  <a:pt x="4090887" y="315651"/>
                </a:cubicBezTo>
                <a:cubicBezTo>
                  <a:pt x="4081511" y="301015"/>
                  <a:pt x="4077814" y="287214"/>
                  <a:pt x="4079797" y="274247"/>
                </a:cubicBezTo>
                <a:cubicBezTo>
                  <a:pt x="4074488" y="285728"/>
                  <a:pt x="4066447" y="296953"/>
                  <a:pt x="4055674" y="307920"/>
                </a:cubicBezTo>
                <a:cubicBezTo>
                  <a:pt x="4042716" y="321521"/>
                  <a:pt x="4031012" y="327298"/>
                  <a:pt x="4020562" y="325251"/>
                </a:cubicBezTo>
                <a:cubicBezTo>
                  <a:pt x="4016810" y="324517"/>
                  <a:pt x="4013054" y="322738"/>
                  <a:pt x="4009295" y="319915"/>
                </a:cubicBezTo>
                <a:cubicBezTo>
                  <a:pt x="4005535" y="317092"/>
                  <a:pt x="4001692" y="313627"/>
                  <a:pt x="3997766" y="309519"/>
                </a:cubicBezTo>
                <a:cubicBezTo>
                  <a:pt x="3995396" y="305994"/>
                  <a:pt x="3993145" y="302215"/>
                  <a:pt x="3991013" y="298180"/>
                </a:cubicBezTo>
                <a:cubicBezTo>
                  <a:pt x="3988882" y="294146"/>
                  <a:pt x="3987219" y="290203"/>
                  <a:pt x="3986026" y="286353"/>
                </a:cubicBezTo>
                <a:lnTo>
                  <a:pt x="3997300" y="273535"/>
                </a:lnTo>
                <a:cubicBezTo>
                  <a:pt x="3999192" y="278080"/>
                  <a:pt x="4001497" y="281939"/>
                  <a:pt x="4004215" y="285115"/>
                </a:cubicBezTo>
                <a:cubicBezTo>
                  <a:pt x="4006932" y="288290"/>
                  <a:pt x="4010541" y="290457"/>
                  <a:pt x="4015044" y="291617"/>
                </a:cubicBezTo>
                <a:cubicBezTo>
                  <a:pt x="4023456" y="292708"/>
                  <a:pt x="4030355" y="290512"/>
                  <a:pt x="4035741" y="285028"/>
                </a:cubicBezTo>
                <a:cubicBezTo>
                  <a:pt x="4041128" y="279544"/>
                  <a:pt x="4044739" y="275312"/>
                  <a:pt x="4046574" y="272333"/>
                </a:cubicBezTo>
                <a:cubicBezTo>
                  <a:pt x="4048410" y="269354"/>
                  <a:pt x="4050138" y="266214"/>
                  <a:pt x="4051758" y="262914"/>
                </a:cubicBezTo>
                <a:cubicBezTo>
                  <a:pt x="4053378" y="259614"/>
                  <a:pt x="4054784" y="256342"/>
                  <a:pt x="4055976" y="253097"/>
                </a:cubicBezTo>
                <a:cubicBezTo>
                  <a:pt x="4057167" y="249853"/>
                  <a:pt x="4057973" y="247159"/>
                  <a:pt x="4058393" y="245015"/>
                </a:cubicBezTo>
                <a:cubicBezTo>
                  <a:pt x="4059127" y="241264"/>
                  <a:pt x="4059212" y="239054"/>
                  <a:pt x="4058647" y="238387"/>
                </a:cubicBezTo>
                <a:cubicBezTo>
                  <a:pt x="4058082" y="237720"/>
                  <a:pt x="4057478" y="237254"/>
                  <a:pt x="4056834" y="236989"/>
                </a:cubicBezTo>
                <a:cubicBezTo>
                  <a:pt x="4056191" y="236724"/>
                  <a:pt x="4028537" y="231239"/>
                  <a:pt x="3973873" y="220535"/>
                </a:cubicBezTo>
                <a:close/>
                <a:moveTo>
                  <a:pt x="3059869" y="172604"/>
                </a:moveTo>
                <a:cubicBezTo>
                  <a:pt x="3044820" y="177159"/>
                  <a:pt x="3029500" y="182792"/>
                  <a:pt x="3013909" y="189503"/>
                </a:cubicBezTo>
                <a:cubicBezTo>
                  <a:pt x="2998319" y="196213"/>
                  <a:pt x="2981871" y="204650"/>
                  <a:pt x="2964565" y="214812"/>
                </a:cubicBezTo>
                <a:cubicBezTo>
                  <a:pt x="3004675" y="234488"/>
                  <a:pt x="3033880" y="262527"/>
                  <a:pt x="3052181" y="298929"/>
                </a:cubicBezTo>
                <a:close/>
                <a:moveTo>
                  <a:pt x="1944555" y="169294"/>
                </a:moveTo>
                <a:cubicBezTo>
                  <a:pt x="1931086" y="173034"/>
                  <a:pt x="1917365" y="178429"/>
                  <a:pt x="1903392" y="185478"/>
                </a:cubicBezTo>
                <a:cubicBezTo>
                  <a:pt x="1889419" y="192527"/>
                  <a:pt x="1875172" y="200821"/>
                  <a:pt x="1860650" y="210361"/>
                </a:cubicBezTo>
                <a:cubicBezTo>
                  <a:pt x="1899547" y="221646"/>
                  <a:pt x="1929166" y="240818"/>
                  <a:pt x="1949505" y="267878"/>
                </a:cubicBezTo>
                <a:close/>
                <a:moveTo>
                  <a:pt x="1519827" y="152079"/>
                </a:moveTo>
                <a:lnTo>
                  <a:pt x="1432270" y="161466"/>
                </a:lnTo>
                <a:cubicBezTo>
                  <a:pt x="1439795" y="165053"/>
                  <a:pt x="1448954" y="171074"/>
                  <a:pt x="1459746" y="179529"/>
                </a:cubicBezTo>
                <a:cubicBezTo>
                  <a:pt x="1470539" y="187983"/>
                  <a:pt x="1482379" y="198522"/>
                  <a:pt x="1495266" y="211146"/>
                </a:cubicBezTo>
                <a:cubicBezTo>
                  <a:pt x="1486967" y="220823"/>
                  <a:pt x="1478704" y="230840"/>
                  <a:pt x="1470477" y="241196"/>
                </a:cubicBezTo>
                <a:cubicBezTo>
                  <a:pt x="1462251" y="251552"/>
                  <a:pt x="1453939" y="262398"/>
                  <a:pt x="1445543" y="273734"/>
                </a:cubicBezTo>
                <a:cubicBezTo>
                  <a:pt x="1484406" y="282749"/>
                  <a:pt x="1515388" y="302769"/>
                  <a:pt x="1538486" y="333796"/>
                </a:cubicBezTo>
                <a:lnTo>
                  <a:pt x="1539301" y="333708"/>
                </a:lnTo>
                <a:close/>
                <a:moveTo>
                  <a:pt x="2747366" y="104682"/>
                </a:moveTo>
                <a:cubicBezTo>
                  <a:pt x="2759295" y="115994"/>
                  <a:pt x="2767498" y="126366"/>
                  <a:pt x="2771975" y="135799"/>
                </a:cubicBezTo>
                <a:cubicBezTo>
                  <a:pt x="2776452" y="145232"/>
                  <a:pt x="2778637" y="155820"/>
                  <a:pt x="2778532" y="167564"/>
                </a:cubicBezTo>
                <a:cubicBezTo>
                  <a:pt x="2786446" y="159350"/>
                  <a:pt x="2793652" y="154050"/>
                  <a:pt x="2800148" y="151664"/>
                </a:cubicBezTo>
                <a:cubicBezTo>
                  <a:pt x="2806645" y="149279"/>
                  <a:pt x="2812724" y="149270"/>
                  <a:pt x="2818385" y="151638"/>
                </a:cubicBezTo>
                <a:cubicBezTo>
                  <a:pt x="2824045" y="154006"/>
                  <a:pt x="2829645" y="158284"/>
                  <a:pt x="2835182" y="164473"/>
                </a:cubicBezTo>
                <a:cubicBezTo>
                  <a:pt x="2840720" y="170661"/>
                  <a:pt x="2846627" y="178091"/>
                  <a:pt x="2852904" y="186762"/>
                </a:cubicBezTo>
                <a:lnTo>
                  <a:pt x="2855437" y="108165"/>
                </a:lnTo>
                <a:close/>
                <a:moveTo>
                  <a:pt x="2464269" y="100658"/>
                </a:moveTo>
                <a:lnTo>
                  <a:pt x="2356155" y="102353"/>
                </a:lnTo>
                <a:cubicBezTo>
                  <a:pt x="2368612" y="113081"/>
                  <a:pt x="2377302" y="123049"/>
                  <a:pt x="2382225" y="132256"/>
                </a:cubicBezTo>
                <a:cubicBezTo>
                  <a:pt x="2387148" y="141464"/>
                  <a:pt x="2389839" y="151935"/>
                  <a:pt x="2390296" y="163671"/>
                </a:cubicBezTo>
                <a:cubicBezTo>
                  <a:pt x="2397807" y="155088"/>
                  <a:pt x="2404751" y="149449"/>
                  <a:pt x="2411126" y="146755"/>
                </a:cubicBezTo>
                <a:cubicBezTo>
                  <a:pt x="2417501" y="144060"/>
                  <a:pt x="2423573" y="143760"/>
                  <a:pt x="2429340" y="145855"/>
                </a:cubicBezTo>
                <a:cubicBezTo>
                  <a:pt x="2435108" y="147949"/>
                  <a:pt x="2440905" y="151954"/>
                  <a:pt x="2446733" y="157871"/>
                </a:cubicBezTo>
                <a:cubicBezTo>
                  <a:pt x="2452560" y="163787"/>
                  <a:pt x="2458817" y="170926"/>
                  <a:pt x="2465502" y="179287"/>
                </a:cubicBezTo>
                <a:close/>
                <a:moveTo>
                  <a:pt x="1596218" y="78393"/>
                </a:moveTo>
                <a:lnTo>
                  <a:pt x="1605104" y="84443"/>
                </a:lnTo>
                <a:cubicBezTo>
                  <a:pt x="1609566" y="100441"/>
                  <a:pt x="1615569" y="111606"/>
                  <a:pt x="1623113" y="117937"/>
                </a:cubicBezTo>
                <a:lnTo>
                  <a:pt x="1643475" y="115754"/>
                </a:lnTo>
                <a:lnTo>
                  <a:pt x="1668319" y="136158"/>
                </a:lnTo>
                <a:lnTo>
                  <a:pt x="1625558" y="140743"/>
                </a:lnTo>
                <a:lnTo>
                  <a:pt x="1651101" y="378979"/>
                </a:lnTo>
                <a:lnTo>
                  <a:pt x="1626665" y="358531"/>
                </a:lnTo>
                <a:lnTo>
                  <a:pt x="1608545" y="189526"/>
                </a:lnTo>
                <a:cubicBezTo>
                  <a:pt x="1607788" y="182467"/>
                  <a:pt x="1605747" y="176232"/>
                  <a:pt x="1602420" y="170822"/>
                </a:cubicBezTo>
                <a:cubicBezTo>
                  <a:pt x="1599094" y="165412"/>
                  <a:pt x="1594844" y="160993"/>
                  <a:pt x="1589671" y="157566"/>
                </a:cubicBezTo>
                <a:cubicBezTo>
                  <a:pt x="1584498" y="154139"/>
                  <a:pt x="1578733" y="151599"/>
                  <a:pt x="1572377" y="149946"/>
                </a:cubicBezTo>
                <a:cubicBezTo>
                  <a:pt x="1566021" y="148293"/>
                  <a:pt x="1559585" y="147816"/>
                  <a:pt x="1553069" y="148515"/>
                </a:cubicBezTo>
                <a:lnTo>
                  <a:pt x="1542225" y="149677"/>
                </a:lnTo>
                <a:lnTo>
                  <a:pt x="1568205" y="391986"/>
                </a:lnTo>
                <a:cubicBezTo>
                  <a:pt x="1561466" y="388040"/>
                  <a:pt x="1551798" y="377268"/>
                  <a:pt x="1539201" y="359670"/>
                </a:cubicBezTo>
                <a:cubicBezTo>
                  <a:pt x="1525673" y="341074"/>
                  <a:pt x="1513121" y="327728"/>
                  <a:pt x="1501543" y="319632"/>
                </a:cubicBezTo>
                <a:cubicBezTo>
                  <a:pt x="1482712" y="307920"/>
                  <a:pt x="1459377" y="302870"/>
                  <a:pt x="1431539" y="304482"/>
                </a:cubicBezTo>
                <a:lnTo>
                  <a:pt x="1396761" y="268254"/>
                </a:lnTo>
                <a:cubicBezTo>
                  <a:pt x="1407726" y="255270"/>
                  <a:pt x="1418546" y="242851"/>
                  <a:pt x="1429221" y="230996"/>
                </a:cubicBezTo>
                <a:cubicBezTo>
                  <a:pt x="1439896" y="219142"/>
                  <a:pt x="1449863" y="209011"/>
                  <a:pt x="1459122" y="200603"/>
                </a:cubicBezTo>
                <a:cubicBezTo>
                  <a:pt x="1456087" y="197908"/>
                  <a:pt x="1450429" y="195082"/>
                  <a:pt x="1442148" y="192125"/>
                </a:cubicBezTo>
                <a:cubicBezTo>
                  <a:pt x="1433867" y="189169"/>
                  <a:pt x="1422949" y="185945"/>
                  <a:pt x="1409393" y="182456"/>
                </a:cubicBezTo>
                <a:cubicBezTo>
                  <a:pt x="1377754" y="176786"/>
                  <a:pt x="1355243" y="165331"/>
                  <a:pt x="1341861" y="148092"/>
                </a:cubicBezTo>
                <a:lnTo>
                  <a:pt x="1527819" y="128154"/>
                </a:lnTo>
                <a:lnTo>
                  <a:pt x="1553219" y="125431"/>
                </a:lnTo>
                <a:lnTo>
                  <a:pt x="1553882" y="125360"/>
                </a:lnTo>
                <a:cubicBezTo>
                  <a:pt x="1567728" y="123875"/>
                  <a:pt x="1578780" y="125780"/>
                  <a:pt x="1587037" y="131073"/>
                </a:cubicBezTo>
                <a:cubicBezTo>
                  <a:pt x="1595293" y="136367"/>
                  <a:pt x="1602487" y="145825"/>
                  <a:pt x="1608615" y="159448"/>
                </a:cubicBezTo>
                <a:cubicBezTo>
                  <a:pt x="1608121" y="154833"/>
                  <a:pt x="1607374" y="149146"/>
                  <a:pt x="1606374" y="142388"/>
                </a:cubicBezTo>
                <a:cubicBezTo>
                  <a:pt x="1605375" y="135629"/>
                  <a:pt x="1603973" y="127678"/>
                  <a:pt x="1602169" y="118535"/>
                </a:cubicBezTo>
                <a:cubicBezTo>
                  <a:pt x="1600666" y="109634"/>
                  <a:pt x="1599421" y="101872"/>
                  <a:pt x="1598437" y="95250"/>
                </a:cubicBezTo>
                <a:cubicBezTo>
                  <a:pt x="1597452" y="88627"/>
                  <a:pt x="1596712" y="83008"/>
                  <a:pt x="1596218" y="78393"/>
                </a:cubicBezTo>
                <a:close/>
                <a:moveTo>
                  <a:pt x="1142903" y="71545"/>
                </a:moveTo>
                <a:cubicBezTo>
                  <a:pt x="1179405" y="74915"/>
                  <a:pt x="1216551" y="91228"/>
                  <a:pt x="1254344" y="120486"/>
                </a:cubicBezTo>
                <a:lnTo>
                  <a:pt x="1260575" y="131994"/>
                </a:lnTo>
                <a:cubicBezTo>
                  <a:pt x="1252334" y="126574"/>
                  <a:pt x="1243293" y="121338"/>
                  <a:pt x="1233451" y="116289"/>
                </a:cubicBezTo>
                <a:cubicBezTo>
                  <a:pt x="1223608" y="111240"/>
                  <a:pt x="1212560" y="106435"/>
                  <a:pt x="1200306" y="101875"/>
                </a:cubicBezTo>
                <a:cubicBezTo>
                  <a:pt x="1189172" y="97428"/>
                  <a:pt x="1177936" y="94652"/>
                  <a:pt x="1166600" y="93545"/>
                </a:cubicBezTo>
                <a:cubicBezTo>
                  <a:pt x="1155263" y="92439"/>
                  <a:pt x="1143785" y="92733"/>
                  <a:pt x="1132167" y="94427"/>
                </a:cubicBezTo>
                <a:cubicBezTo>
                  <a:pt x="1115145" y="96909"/>
                  <a:pt x="1098584" y="105395"/>
                  <a:pt x="1082485" y="119883"/>
                </a:cubicBezTo>
                <a:cubicBezTo>
                  <a:pt x="1064652" y="135729"/>
                  <a:pt x="1056357" y="151701"/>
                  <a:pt x="1057601" y="167800"/>
                </a:cubicBezTo>
                <a:lnTo>
                  <a:pt x="1069650" y="187980"/>
                </a:lnTo>
                <a:lnTo>
                  <a:pt x="1088010" y="185303"/>
                </a:lnTo>
                <a:lnTo>
                  <a:pt x="1094372" y="184375"/>
                </a:lnTo>
                <a:lnTo>
                  <a:pt x="1335237" y="149253"/>
                </a:lnTo>
                <a:lnTo>
                  <a:pt x="1360431" y="168758"/>
                </a:lnTo>
                <a:lnTo>
                  <a:pt x="1231550" y="187551"/>
                </a:lnTo>
                <a:lnTo>
                  <a:pt x="1244965" y="279552"/>
                </a:lnTo>
                <a:cubicBezTo>
                  <a:pt x="1252688" y="279529"/>
                  <a:pt x="1259073" y="277426"/>
                  <a:pt x="1264119" y="273241"/>
                </a:cubicBezTo>
                <a:cubicBezTo>
                  <a:pt x="1269165" y="269055"/>
                  <a:pt x="1273581" y="263859"/>
                  <a:pt x="1277367" y="257650"/>
                </a:cubicBezTo>
                <a:cubicBezTo>
                  <a:pt x="1281153" y="251441"/>
                  <a:pt x="1284696" y="244992"/>
                  <a:pt x="1287998" y="238302"/>
                </a:cubicBezTo>
                <a:cubicBezTo>
                  <a:pt x="1291299" y="231612"/>
                  <a:pt x="1295067" y="225751"/>
                  <a:pt x="1299300" y="220718"/>
                </a:cubicBezTo>
                <a:cubicBezTo>
                  <a:pt x="1306606" y="223516"/>
                  <a:pt x="1313240" y="227378"/>
                  <a:pt x="1319201" y="232303"/>
                </a:cubicBezTo>
                <a:cubicBezTo>
                  <a:pt x="1325162" y="237229"/>
                  <a:pt x="1330333" y="242890"/>
                  <a:pt x="1334715" y="249288"/>
                </a:cubicBezTo>
                <a:cubicBezTo>
                  <a:pt x="1339097" y="255685"/>
                  <a:pt x="1342796" y="262596"/>
                  <a:pt x="1345810" y="270021"/>
                </a:cubicBezTo>
                <a:cubicBezTo>
                  <a:pt x="1348824" y="277445"/>
                  <a:pt x="1350883" y="284941"/>
                  <a:pt x="1351986" y="292506"/>
                </a:cubicBezTo>
                <a:cubicBezTo>
                  <a:pt x="1355768" y="318445"/>
                  <a:pt x="1351701" y="340699"/>
                  <a:pt x="1339784" y="359269"/>
                </a:cubicBezTo>
                <a:cubicBezTo>
                  <a:pt x="1327445" y="378728"/>
                  <a:pt x="1308306" y="390349"/>
                  <a:pt x="1282367" y="394131"/>
                </a:cubicBezTo>
                <a:cubicBezTo>
                  <a:pt x="1214819" y="403980"/>
                  <a:pt x="1165530" y="345081"/>
                  <a:pt x="1134500" y="217431"/>
                </a:cubicBezTo>
                <a:lnTo>
                  <a:pt x="1150559" y="222540"/>
                </a:lnTo>
                <a:cubicBezTo>
                  <a:pt x="1154702" y="239596"/>
                  <a:pt x="1160136" y="256049"/>
                  <a:pt x="1166863" y="271901"/>
                </a:cubicBezTo>
                <a:cubicBezTo>
                  <a:pt x="1173589" y="287752"/>
                  <a:pt x="1181255" y="301535"/>
                  <a:pt x="1189862" y="313249"/>
                </a:cubicBezTo>
                <a:cubicBezTo>
                  <a:pt x="1213047" y="345464"/>
                  <a:pt x="1240986" y="359188"/>
                  <a:pt x="1273680" y="354421"/>
                </a:cubicBezTo>
                <a:cubicBezTo>
                  <a:pt x="1285608" y="352958"/>
                  <a:pt x="1296484" y="348543"/>
                  <a:pt x="1306310" y="341178"/>
                </a:cubicBezTo>
                <a:cubicBezTo>
                  <a:pt x="1316135" y="333812"/>
                  <a:pt x="1323573" y="325209"/>
                  <a:pt x="1328622" y="315366"/>
                </a:cubicBezTo>
                <a:cubicBezTo>
                  <a:pt x="1333672" y="305524"/>
                  <a:pt x="1335544" y="295179"/>
                  <a:pt x="1334238" y="284332"/>
                </a:cubicBezTo>
                <a:cubicBezTo>
                  <a:pt x="1332932" y="273485"/>
                  <a:pt x="1326996" y="264003"/>
                  <a:pt x="1316431" y="255886"/>
                </a:cubicBezTo>
                <a:cubicBezTo>
                  <a:pt x="1315215" y="262686"/>
                  <a:pt x="1312772" y="269113"/>
                  <a:pt x="1309102" y="275166"/>
                </a:cubicBezTo>
                <a:cubicBezTo>
                  <a:pt x="1305431" y="281220"/>
                  <a:pt x="1300987" y="286697"/>
                  <a:pt x="1295769" y="291597"/>
                </a:cubicBezTo>
                <a:cubicBezTo>
                  <a:pt x="1290551" y="296497"/>
                  <a:pt x="1284829" y="300781"/>
                  <a:pt x="1278603" y="304448"/>
                </a:cubicBezTo>
                <a:cubicBezTo>
                  <a:pt x="1272378" y="308115"/>
                  <a:pt x="1266081" y="310827"/>
                  <a:pt x="1259715" y="312583"/>
                </a:cubicBezTo>
                <a:cubicBezTo>
                  <a:pt x="1238640" y="315656"/>
                  <a:pt x="1225739" y="300981"/>
                  <a:pt x="1221011" y="268558"/>
                </a:cubicBezTo>
                <a:lnTo>
                  <a:pt x="1209664" y="190742"/>
                </a:lnTo>
                <a:lnTo>
                  <a:pt x="1120783" y="203703"/>
                </a:lnTo>
                <a:lnTo>
                  <a:pt x="1114016" y="204689"/>
                </a:lnTo>
                <a:lnTo>
                  <a:pt x="1081065" y="209494"/>
                </a:lnTo>
                <a:lnTo>
                  <a:pt x="1115637" y="446588"/>
                </a:lnTo>
                <a:lnTo>
                  <a:pt x="1089226" y="427261"/>
                </a:lnTo>
                <a:lnTo>
                  <a:pt x="1057964" y="212863"/>
                </a:lnTo>
                <a:lnTo>
                  <a:pt x="1034209" y="216327"/>
                </a:lnTo>
                <a:lnTo>
                  <a:pt x="995183" y="223717"/>
                </a:lnTo>
                <a:lnTo>
                  <a:pt x="1039993" y="460342"/>
                </a:lnTo>
                <a:lnTo>
                  <a:pt x="1029464" y="453165"/>
                </a:lnTo>
                <a:cubicBezTo>
                  <a:pt x="1008754" y="409843"/>
                  <a:pt x="982595" y="386173"/>
                  <a:pt x="950987" y="382154"/>
                </a:cubicBezTo>
                <a:cubicBezTo>
                  <a:pt x="945905" y="392010"/>
                  <a:pt x="940156" y="399073"/>
                  <a:pt x="933740" y="403345"/>
                </a:cubicBezTo>
                <a:cubicBezTo>
                  <a:pt x="927324" y="407617"/>
                  <a:pt x="921164" y="410312"/>
                  <a:pt x="915262" y="411430"/>
                </a:cubicBezTo>
                <a:cubicBezTo>
                  <a:pt x="904531" y="413462"/>
                  <a:pt x="894803" y="411622"/>
                  <a:pt x="886079" y="405910"/>
                </a:cubicBezTo>
                <a:cubicBezTo>
                  <a:pt x="877355" y="400198"/>
                  <a:pt x="871951" y="391842"/>
                  <a:pt x="869868" y="380842"/>
                </a:cubicBezTo>
                <a:cubicBezTo>
                  <a:pt x="867480" y="368233"/>
                  <a:pt x="870270" y="357283"/>
                  <a:pt x="878237" y="347993"/>
                </a:cubicBezTo>
                <a:cubicBezTo>
                  <a:pt x="885067" y="340030"/>
                  <a:pt x="895322" y="334753"/>
                  <a:pt x="909005" y="332162"/>
                </a:cubicBezTo>
                <a:cubicBezTo>
                  <a:pt x="916248" y="330790"/>
                  <a:pt x="922430" y="331148"/>
                  <a:pt x="927550" y="333235"/>
                </a:cubicBezTo>
                <a:cubicBezTo>
                  <a:pt x="923942" y="314187"/>
                  <a:pt x="917193" y="301292"/>
                  <a:pt x="907301" y="294551"/>
                </a:cubicBezTo>
                <a:cubicBezTo>
                  <a:pt x="900970" y="290469"/>
                  <a:pt x="889752" y="287731"/>
                  <a:pt x="873647" y="286334"/>
                </a:cubicBezTo>
                <a:cubicBezTo>
                  <a:pt x="865142" y="285444"/>
                  <a:pt x="857763" y="284270"/>
                  <a:pt x="851513" y="282814"/>
                </a:cubicBezTo>
                <a:cubicBezTo>
                  <a:pt x="845262" y="281358"/>
                  <a:pt x="840030" y="279778"/>
                  <a:pt x="835817" y="278074"/>
                </a:cubicBezTo>
                <a:cubicBezTo>
                  <a:pt x="829472" y="275385"/>
                  <a:pt x="821074" y="269195"/>
                  <a:pt x="810623" y="259502"/>
                </a:cubicBezTo>
                <a:lnTo>
                  <a:pt x="809652" y="258852"/>
                </a:lnTo>
                <a:lnTo>
                  <a:pt x="779765" y="264512"/>
                </a:lnTo>
                <a:lnTo>
                  <a:pt x="824347" y="499929"/>
                </a:lnTo>
                <a:lnTo>
                  <a:pt x="797141" y="481737"/>
                </a:lnTo>
                <a:lnTo>
                  <a:pt x="756827" y="268856"/>
                </a:lnTo>
                <a:lnTo>
                  <a:pt x="722621" y="275333"/>
                </a:lnTo>
                <a:lnTo>
                  <a:pt x="721194" y="274342"/>
                </a:lnTo>
                <a:lnTo>
                  <a:pt x="591832" y="306418"/>
                </a:lnTo>
                <a:lnTo>
                  <a:pt x="630275" y="461458"/>
                </a:lnTo>
                <a:cubicBezTo>
                  <a:pt x="632838" y="471793"/>
                  <a:pt x="638625" y="475844"/>
                  <a:pt x="647636" y="473610"/>
                </a:cubicBezTo>
                <a:cubicBezTo>
                  <a:pt x="660357" y="470456"/>
                  <a:pt x="671770" y="458623"/>
                  <a:pt x="681876" y="438113"/>
                </a:cubicBezTo>
                <a:cubicBezTo>
                  <a:pt x="691449" y="418860"/>
                  <a:pt x="695190" y="402179"/>
                  <a:pt x="693098" y="388069"/>
                </a:cubicBezTo>
                <a:lnTo>
                  <a:pt x="685742" y="390737"/>
                </a:lnTo>
                <a:cubicBezTo>
                  <a:pt x="678455" y="391981"/>
                  <a:pt x="671172" y="390974"/>
                  <a:pt x="663894" y="387715"/>
                </a:cubicBezTo>
                <a:cubicBezTo>
                  <a:pt x="656615" y="384456"/>
                  <a:pt x="652056" y="379116"/>
                  <a:pt x="650216" y="371696"/>
                </a:cubicBezTo>
                <a:cubicBezTo>
                  <a:pt x="648113" y="363215"/>
                  <a:pt x="648989" y="355402"/>
                  <a:pt x="652844" y="348257"/>
                </a:cubicBezTo>
                <a:cubicBezTo>
                  <a:pt x="656698" y="341112"/>
                  <a:pt x="662866" y="336488"/>
                  <a:pt x="671347" y="334386"/>
                </a:cubicBezTo>
                <a:cubicBezTo>
                  <a:pt x="677443" y="332874"/>
                  <a:pt x="683337" y="332819"/>
                  <a:pt x="689029" y="334221"/>
                </a:cubicBezTo>
                <a:cubicBezTo>
                  <a:pt x="694722" y="335623"/>
                  <a:pt x="699899" y="338066"/>
                  <a:pt x="704561" y="341552"/>
                </a:cubicBezTo>
                <a:cubicBezTo>
                  <a:pt x="709223" y="345038"/>
                  <a:pt x="713255" y="349383"/>
                  <a:pt x="716655" y="354588"/>
                </a:cubicBezTo>
                <a:cubicBezTo>
                  <a:pt x="720056" y="359794"/>
                  <a:pt x="722512" y="365444"/>
                  <a:pt x="724023" y="371539"/>
                </a:cubicBezTo>
                <a:cubicBezTo>
                  <a:pt x="729872" y="395127"/>
                  <a:pt x="726512" y="420716"/>
                  <a:pt x="713942" y="448307"/>
                </a:cubicBezTo>
                <a:cubicBezTo>
                  <a:pt x="701105" y="477090"/>
                  <a:pt x="683423" y="494275"/>
                  <a:pt x="660896" y="499860"/>
                </a:cubicBezTo>
                <a:cubicBezTo>
                  <a:pt x="633397" y="508086"/>
                  <a:pt x="612713" y="485364"/>
                  <a:pt x="598843" y="431695"/>
                </a:cubicBezTo>
                <a:cubicBezTo>
                  <a:pt x="598186" y="429045"/>
                  <a:pt x="597315" y="425534"/>
                  <a:pt x="596231" y="421161"/>
                </a:cubicBezTo>
                <a:cubicBezTo>
                  <a:pt x="595146" y="416788"/>
                  <a:pt x="594244" y="412581"/>
                  <a:pt x="593523" y="408540"/>
                </a:cubicBezTo>
                <a:lnTo>
                  <a:pt x="589886" y="388765"/>
                </a:lnTo>
                <a:cubicBezTo>
                  <a:pt x="587971" y="385582"/>
                  <a:pt x="585725" y="382763"/>
                  <a:pt x="583147" y="380308"/>
                </a:cubicBezTo>
                <a:cubicBezTo>
                  <a:pt x="580569" y="377853"/>
                  <a:pt x="577726" y="375463"/>
                  <a:pt x="574618" y="373139"/>
                </a:cubicBezTo>
                <a:cubicBezTo>
                  <a:pt x="571245" y="370881"/>
                  <a:pt x="567788" y="369136"/>
                  <a:pt x="564247" y="367904"/>
                </a:cubicBezTo>
                <a:cubicBezTo>
                  <a:pt x="560707" y="366672"/>
                  <a:pt x="557744" y="366352"/>
                  <a:pt x="555358" y="366944"/>
                </a:cubicBezTo>
                <a:cubicBezTo>
                  <a:pt x="551118" y="367995"/>
                  <a:pt x="547835" y="370638"/>
                  <a:pt x="545509" y="374872"/>
                </a:cubicBezTo>
                <a:lnTo>
                  <a:pt x="545798" y="379442"/>
                </a:lnTo>
                <a:cubicBezTo>
                  <a:pt x="547051" y="382225"/>
                  <a:pt x="548337" y="384860"/>
                  <a:pt x="549657" y="387346"/>
                </a:cubicBezTo>
                <a:cubicBezTo>
                  <a:pt x="550977" y="389832"/>
                  <a:pt x="552263" y="392467"/>
                  <a:pt x="553516" y="395251"/>
                </a:cubicBezTo>
                <a:cubicBezTo>
                  <a:pt x="551659" y="396837"/>
                  <a:pt x="549602" y="398753"/>
                  <a:pt x="547346" y="401001"/>
                </a:cubicBezTo>
                <a:cubicBezTo>
                  <a:pt x="545090" y="403248"/>
                  <a:pt x="543033" y="405164"/>
                  <a:pt x="541176" y="406750"/>
                </a:cubicBezTo>
                <a:lnTo>
                  <a:pt x="539487" y="406747"/>
                </a:lnTo>
                <a:cubicBezTo>
                  <a:pt x="534804" y="396937"/>
                  <a:pt x="528014" y="389689"/>
                  <a:pt x="519115" y="385003"/>
                </a:cubicBezTo>
                <a:cubicBezTo>
                  <a:pt x="510217" y="380317"/>
                  <a:pt x="500468" y="379288"/>
                  <a:pt x="489867" y="381917"/>
                </a:cubicBezTo>
                <a:cubicBezTo>
                  <a:pt x="464955" y="388094"/>
                  <a:pt x="455390" y="402844"/>
                  <a:pt x="461173" y="426166"/>
                </a:cubicBezTo>
                <a:cubicBezTo>
                  <a:pt x="463538" y="435707"/>
                  <a:pt x="472897" y="442248"/>
                  <a:pt x="489247" y="445789"/>
                </a:cubicBezTo>
                <a:cubicBezTo>
                  <a:pt x="483894" y="440083"/>
                  <a:pt x="480626" y="434845"/>
                  <a:pt x="479443" y="430075"/>
                </a:cubicBezTo>
                <a:cubicBezTo>
                  <a:pt x="476289" y="417354"/>
                  <a:pt x="482530" y="409055"/>
                  <a:pt x="498166" y="405177"/>
                </a:cubicBezTo>
                <a:cubicBezTo>
                  <a:pt x="512478" y="401629"/>
                  <a:pt x="521309" y="406613"/>
                  <a:pt x="524660" y="420129"/>
                </a:cubicBezTo>
                <a:cubicBezTo>
                  <a:pt x="525712" y="424369"/>
                  <a:pt x="525754" y="428508"/>
                  <a:pt x="524786" y="432546"/>
                </a:cubicBezTo>
                <a:cubicBezTo>
                  <a:pt x="523818" y="436584"/>
                  <a:pt x="522072" y="440322"/>
                  <a:pt x="519549" y="443761"/>
                </a:cubicBezTo>
                <a:cubicBezTo>
                  <a:pt x="517026" y="447200"/>
                  <a:pt x="513974" y="450207"/>
                  <a:pt x="510392" y="452783"/>
                </a:cubicBezTo>
                <a:cubicBezTo>
                  <a:pt x="506811" y="455359"/>
                  <a:pt x="502901" y="457173"/>
                  <a:pt x="498660" y="458224"/>
                </a:cubicBezTo>
                <a:cubicBezTo>
                  <a:pt x="486999" y="461116"/>
                  <a:pt x="474651" y="459536"/>
                  <a:pt x="461617" y="453484"/>
                </a:cubicBezTo>
                <a:cubicBezTo>
                  <a:pt x="449246" y="446705"/>
                  <a:pt x="441648" y="437618"/>
                  <a:pt x="438822" y="426222"/>
                </a:cubicBezTo>
                <a:cubicBezTo>
                  <a:pt x="436785" y="418006"/>
                  <a:pt x="436221" y="410058"/>
                  <a:pt x="437129" y="402378"/>
                </a:cubicBezTo>
                <a:cubicBezTo>
                  <a:pt x="438038" y="394698"/>
                  <a:pt x="440303" y="387666"/>
                  <a:pt x="443925" y="381282"/>
                </a:cubicBezTo>
                <a:cubicBezTo>
                  <a:pt x="447546" y="374898"/>
                  <a:pt x="452457" y="369461"/>
                  <a:pt x="458658" y="364969"/>
                </a:cubicBezTo>
                <a:cubicBezTo>
                  <a:pt x="464859" y="360478"/>
                  <a:pt x="472067" y="357214"/>
                  <a:pt x="480283" y="355177"/>
                </a:cubicBezTo>
                <a:cubicBezTo>
                  <a:pt x="483993" y="354257"/>
                  <a:pt x="487702" y="354181"/>
                  <a:pt x="491409" y="354950"/>
                </a:cubicBezTo>
                <a:cubicBezTo>
                  <a:pt x="495116" y="355718"/>
                  <a:pt x="498855" y="356901"/>
                  <a:pt x="502627" y="358498"/>
                </a:cubicBezTo>
                <a:cubicBezTo>
                  <a:pt x="505934" y="360491"/>
                  <a:pt x="509357" y="362666"/>
                  <a:pt x="512896" y="365024"/>
                </a:cubicBezTo>
                <a:cubicBezTo>
                  <a:pt x="516434" y="367382"/>
                  <a:pt x="520121" y="370055"/>
                  <a:pt x="523956" y="373042"/>
                </a:cubicBezTo>
                <a:lnTo>
                  <a:pt x="522971" y="369067"/>
                </a:lnTo>
                <a:cubicBezTo>
                  <a:pt x="521525" y="363236"/>
                  <a:pt x="522645" y="357824"/>
                  <a:pt x="526330" y="352832"/>
                </a:cubicBezTo>
                <a:cubicBezTo>
                  <a:pt x="530015" y="347839"/>
                  <a:pt x="535170" y="344521"/>
                  <a:pt x="541796" y="342878"/>
                </a:cubicBezTo>
                <a:cubicBezTo>
                  <a:pt x="548951" y="341104"/>
                  <a:pt x="557125" y="343437"/>
                  <a:pt x="566318" y="349879"/>
                </a:cubicBezTo>
                <a:cubicBezTo>
                  <a:pt x="574850" y="355922"/>
                  <a:pt x="580765" y="362191"/>
                  <a:pt x="584064" y="368687"/>
                </a:cubicBezTo>
                <a:lnTo>
                  <a:pt x="584859" y="368490"/>
                </a:lnTo>
                <a:lnTo>
                  <a:pt x="570763" y="311643"/>
                </a:lnTo>
                <a:lnTo>
                  <a:pt x="417193" y="349721"/>
                </a:lnTo>
                <a:lnTo>
                  <a:pt x="410556" y="351367"/>
                </a:lnTo>
                <a:lnTo>
                  <a:pt x="378235" y="359381"/>
                </a:lnTo>
                <a:lnTo>
                  <a:pt x="435899" y="591940"/>
                </a:lnTo>
                <a:lnTo>
                  <a:pt x="407720" y="575297"/>
                </a:lnTo>
                <a:lnTo>
                  <a:pt x="355575" y="365000"/>
                </a:lnTo>
                <a:lnTo>
                  <a:pt x="328405" y="371737"/>
                </a:lnTo>
                <a:lnTo>
                  <a:pt x="330115" y="372631"/>
                </a:lnTo>
                <a:lnTo>
                  <a:pt x="289190" y="385845"/>
                </a:lnTo>
                <a:lnTo>
                  <a:pt x="362808" y="613856"/>
                </a:lnTo>
                <a:lnTo>
                  <a:pt x="334714" y="598825"/>
                </a:lnTo>
                <a:lnTo>
                  <a:pt x="282489" y="437073"/>
                </a:lnTo>
                <a:cubicBezTo>
                  <a:pt x="280307" y="430317"/>
                  <a:pt x="277037" y="424631"/>
                  <a:pt x="272676" y="420013"/>
                </a:cubicBezTo>
                <a:cubicBezTo>
                  <a:pt x="268316" y="415395"/>
                  <a:pt x="263254" y="411936"/>
                  <a:pt x="257490" y="409637"/>
                </a:cubicBezTo>
                <a:cubicBezTo>
                  <a:pt x="251727" y="407337"/>
                  <a:pt x="245565" y="406027"/>
                  <a:pt x="239006" y="405706"/>
                </a:cubicBezTo>
                <a:cubicBezTo>
                  <a:pt x="232446" y="405385"/>
                  <a:pt x="226048" y="406231"/>
                  <a:pt x="219812" y="408245"/>
                </a:cubicBezTo>
                <a:lnTo>
                  <a:pt x="208944" y="411754"/>
                </a:lnTo>
                <a:lnTo>
                  <a:pt x="282940" y="640934"/>
                </a:lnTo>
                <a:lnTo>
                  <a:pt x="271596" y="635128"/>
                </a:lnTo>
                <a:cubicBezTo>
                  <a:pt x="245641" y="594730"/>
                  <a:pt x="216732" y="574510"/>
                  <a:pt x="184870" y="574469"/>
                </a:cubicBezTo>
                <a:cubicBezTo>
                  <a:pt x="181058" y="584881"/>
                  <a:pt x="176236" y="592607"/>
                  <a:pt x="170403" y="597646"/>
                </a:cubicBezTo>
                <a:cubicBezTo>
                  <a:pt x="164570" y="602686"/>
                  <a:pt x="158795" y="606129"/>
                  <a:pt x="153079" y="607974"/>
                </a:cubicBezTo>
                <a:cubicBezTo>
                  <a:pt x="142685" y="611330"/>
                  <a:pt x="132804" y="610719"/>
                  <a:pt x="123435" y="606140"/>
                </a:cubicBezTo>
                <a:cubicBezTo>
                  <a:pt x="114066" y="601561"/>
                  <a:pt x="107662" y="593945"/>
                  <a:pt x="104222" y="583292"/>
                </a:cubicBezTo>
                <a:cubicBezTo>
                  <a:pt x="100279" y="571079"/>
                  <a:pt x="101680" y="559867"/>
                  <a:pt x="108426" y="549655"/>
                </a:cubicBezTo>
                <a:cubicBezTo>
                  <a:pt x="114207" y="540902"/>
                  <a:pt x="123724" y="534386"/>
                  <a:pt x="136976" y="530107"/>
                </a:cubicBezTo>
                <a:cubicBezTo>
                  <a:pt x="143992" y="527842"/>
                  <a:pt x="150170" y="527426"/>
                  <a:pt x="155510" y="528858"/>
                </a:cubicBezTo>
                <a:cubicBezTo>
                  <a:pt x="149553" y="510409"/>
                  <a:pt x="141247" y="498457"/>
                  <a:pt x="130591" y="493003"/>
                </a:cubicBezTo>
                <a:cubicBezTo>
                  <a:pt x="123800" y="489744"/>
                  <a:pt x="112328" y="488427"/>
                  <a:pt x="96175" y="489051"/>
                </a:cubicBezTo>
                <a:cubicBezTo>
                  <a:pt x="87625" y="489229"/>
                  <a:pt x="80158" y="488986"/>
                  <a:pt x="73774" y="488321"/>
                </a:cubicBezTo>
                <a:cubicBezTo>
                  <a:pt x="67390" y="487657"/>
                  <a:pt x="62002" y="486742"/>
                  <a:pt x="57609" y="485578"/>
                </a:cubicBezTo>
                <a:cubicBezTo>
                  <a:pt x="50978" y="483702"/>
                  <a:pt x="41873" y="478608"/>
                  <a:pt x="30295" y="470295"/>
                </a:cubicBezTo>
                <a:lnTo>
                  <a:pt x="0" y="455114"/>
                </a:lnTo>
                <a:lnTo>
                  <a:pt x="190938" y="393465"/>
                </a:lnTo>
                <a:lnTo>
                  <a:pt x="215883" y="385411"/>
                </a:lnTo>
                <a:lnTo>
                  <a:pt x="219436" y="384264"/>
                </a:lnTo>
                <a:lnTo>
                  <a:pt x="220103" y="384606"/>
                </a:lnTo>
                <a:lnTo>
                  <a:pt x="234227" y="381909"/>
                </a:lnTo>
                <a:cubicBezTo>
                  <a:pt x="239831" y="381714"/>
                  <a:pt x="244924" y="382491"/>
                  <a:pt x="249506" y="384239"/>
                </a:cubicBezTo>
                <a:cubicBezTo>
                  <a:pt x="258669" y="387737"/>
                  <a:pt x="267640" y="395528"/>
                  <a:pt x="276420" y="407614"/>
                </a:cubicBezTo>
                <a:cubicBezTo>
                  <a:pt x="274994" y="403196"/>
                  <a:pt x="273102" y="397782"/>
                  <a:pt x="270745" y="391370"/>
                </a:cubicBezTo>
                <a:cubicBezTo>
                  <a:pt x="268388" y="384957"/>
                  <a:pt x="265393" y="377460"/>
                  <a:pt x="261761" y="368877"/>
                </a:cubicBezTo>
                <a:cubicBezTo>
                  <a:pt x="258473" y="360470"/>
                  <a:pt x="255671" y="353125"/>
                  <a:pt x="253356" y="346843"/>
                </a:cubicBezTo>
                <a:cubicBezTo>
                  <a:pt x="251041" y="340561"/>
                  <a:pt x="249170" y="335211"/>
                  <a:pt x="247744" y="330794"/>
                </a:cubicBezTo>
                <a:lnTo>
                  <a:pt x="257678" y="334903"/>
                </a:lnTo>
                <a:cubicBezTo>
                  <a:pt x="265310" y="349654"/>
                  <a:pt x="273465" y="359360"/>
                  <a:pt x="282143" y="364018"/>
                </a:cubicBezTo>
                <a:lnTo>
                  <a:pt x="298156" y="358848"/>
                </a:lnTo>
                <a:lnTo>
                  <a:pt x="294400" y="356538"/>
                </a:lnTo>
                <a:lnTo>
                  <a:pt x="353633" y="341851"/>
                </a:lnTo>
                <a:lnTo>
                  <a:pt x="334482" y="330986"/>
                </a:lnTo>
                <a:cubicBezTo>
                  <a:pt x="327206" y="326601"/>
                  <a:pt x="322812" y="321361"/>
                  <a:pt x="321300" y="315266"/>
                </a:cubicBezTo>
                <a:cubicBezTo>
                  <a:pt x="316832" y="297244"/>
                  <a:pt x="322697" y="277785"/>
                  <a:pt x="338896" y="256889"/>
                </a:cubicBezTo>
                <a:cubicBezTo>
                  <a:pt x="354828" y="237185"/>
                  <a:pt x="371937" y="225066"/>
                  <a:pt x="390224" y="220531"/>
                </a:cubicBezTo>
                <a:cubicBezTo>
                  <a:pt x="407914" y="216145"/>
                  <a:pt x="426083" y="214963"/>
                  <a:pt x="444729" y="216986"/>
                </a:cubicBezTo>
                <a:lnTo>
                  <a:pt x="449771" y="217814"/>
                </a:lnTo>
                <a:lnTo>
                  <a:pt x="449469" y="210483"/>
                </a:lnTo>
                <a:cubicBezTo>
                  <a:pt x="450607" y="203730"/>
                  <a:pt x="453960" y="199664"/>
                  <a:pt x="459525" y="198284"/>
                </a:cubicBezTo>
                <a:lnTo>
                  <a:pt x="462590" y="205541"/>
                </a:lnTo>
                <a:cubicBezTo>
                  <a:pt x="461395" y="207526"/>
                  <a:pt x="460579" y="209908"/>
                  <a:pt x="460143" y="212689"/>
                </a:cubicBezTo>
                <a:lnTo>
                  <a:pt x="460423" y="219565"/>
                </a:lnTo>
                <a:lnTo>
                  <a:pt x="463535" y="220076"/>
                </a:lnTo>
                <a:cubicBezTo>
                  <a:pt x="476179" y="222849"/>
                  <a:pt x="489035" y="227046"/>
                  <a:pt x="502103" y="232667"/>
                </a:cubicBezTo>
                <a:lnTo>
                  <a:pt x="507441" y="235233"/>
                </a:lnTo>
                <a:lnTo>
                  <a:pt x="520354" y="231728"/>
                </a:lnTo>
                <a:cubicBezTo>
                  <a:pt x="527311" y="229722"/>
                  <a:pt x="535495" y="227271"/>
                  <a:pt x="544904" y="224375"/>
                </a:cubicBezTo>
                <a:cubicBezTo>
                  <a:pt x="554049" y="221545"/>
                  <a:pt x="562100" y="219127"/>
                  <a:pt x="569057" y="217120"/>
                </a:cubicBezTo>
                <a:cubicBezTo>
                  <a:pt x="576015" y="215114"/>
                  <a:pt x="582011" y="213486"/>
                  <a:pt x="587046" y="212238"/>
                </a:cubicBezTo>
                <a:cubicBezTo>
                  <a:pt x="603478" y="208163"/>
                  <a:pt x="619768" y="208625"/>
                  <a:pt x="635917" y="213623"/>
                </a:cubicBezTo>
                <a:cubicBezTo>
                  <a:pt x="654450" y="219155"/>
                  <a:pt x="665687" y="229872"/>
                  <a:pt x="669630" y="245774"/>
                </a:cubicBezTo>
                <a:cubicBezTo>
                  <a:pt x="671207" y="252134"/>
                  <a:pt x="671660" y="257930"/>
                  <a:pt x="670987" y="263160"/>
                </a:cubicBezTo>
                <a:lnTo>
                  <a:pt x="701995" y="255472"/>
                </a:lnTo>
                <a:lnTo>
                  <a:pt x="702539" y="255793"/>
                </a:lnTo>
                <a:lnTo>
                  <a:pt x="756181" y="245634"/>
                </a:lnTo>
                <a:lnTo>
                  <a:pt x="737667" y="233717"/>
                </a:lnTo>
                <a:cubicBezTo>
                  <a:pt x="730647" y="228932"/>
                  <a:pt x="726553" y="223455"/>
                  <a:pt x="725384" y="217284"/>
                </a:cubicBezTo>
                <a:cubicBezTo>
                  <a:pt x="721929" y="199041"/>
                  <a:pt x="728873" y="179940"/>
                  <a:pt x="746214" y="159982"/>
                </a:cubicBezTo>
                <a:cubicBezTo>
                  <a:pt x="763221" y="141199"/>
                  <a:pt x="780981" y="130054"/>
                  <a:pt x="799492" y="126549"/>
                </a:cubicBezTo>
                <a:cubicBezTo>
                  <a:pt x="811431" y="124288"/>
                  <a:pt x="823502" y="123461"/>
                  <a:pt x="835706" y="124068"/>
                </a:cubicBezTo>
                <a:cubicBezTo>
                  <a:pt x="872317" y="125889"/>
                  <a:pt x="910121" y="140614"/>
                  <a:pt x="949119" y="168245"/>
                </a:cubicBezTo>
                <a:lnTo>
                  <a:pt x="955832" y="179479"/>
                </a:lnTo>
                <a:cubicBezTo>
                  <a:pt x="947369" y="174412"/>
                  <a:pt x="938114" y="169565"/>
                  <a:pt x="928067" y="164937"/>
                </a:cubicBezTo>
                <a:cubicBezTo>
                  <a:pt x="918019" y="160309"/>
                  <a:pt x="906778" y="155976"/>
                  <a:pt x="894341" y="151940"/>
                </a:cubicBezTo>
                <a:cubicBezTo>
                  <a:pt x="883029" y="147968"/>
                  <a:pt x="871686" y="145670"/>
                  <a:pt x="860313" y="145044"/>
                </a:cubicBezTo>
                <a:cubicBezTo>
                  <a:pt x="848939" y="144419"/>
                  <a:pt x="837484" y="145199"/>
                  <a:pt x="825948" y="147384"/>
                </a:cubicBezTo>
                <a:cubicBezTo>
                  <a:pt x="809046" y="150584"/>
                  <a:pt x="792860" y="159764"/>
                  <a:pt x="777389" y="174921"/>
                </a:cubicBezTo>
                <a:cubicBezTo>
                  <a:pt x="760243" y="191508"/>
                  <a:pt x="752632" y="207817"/>
                  <a:pt x="754557" y="223848"/>
                </a:cubicBezTo>
                <a:lnTo>
                  <a:pt x="767449" y="243500"/>
                </a:lnTo>
                <a:lnTo>
                  <a:pt x="782460" y="240657"/>
                </a:lnTo>
                <a:lnTo>
                  <a:pt x="791997" y="238852"/>
                </a:lnTo>
                <a:lnTo>
                  <a:pt x="999406" y="199574"/>
                </a:lnTo>
                <a:lnTo>
                  <a:pt x="997914" y="198440"/>
                </a:lnTo>
                <a:lnTo>
                  <a:pt x="1058302" y="189635"/>
                </a:lnTo>
                <a:lnTo>
                  <a:pt x="1040309" y="176944"/>
                </a:lnTo>
                <a:cubicBezTo>
                  <a:pt x="1033498" y="171866"/>
                  <a:pt x="1029639" y="166220"/>
                  <a:pt x="1028733" y="160006"/>
                </a:cubicBezTo>
                <a:cubicBezTo>
                  <a:pt x="1026054" y="141633"/>
                  <a:pt x="1033800" y="122843"/>
                  <a:pt x="1051970" y="103638"/>
                </a:cubicBezTo>
                <a:cubicBezTo>
                  <a:pt x="1069759" y="85591"/>
                  <a:pt x="1087974" y="75209"/>
                  <a:pt x="1106617" y="72490"/>
                </a:cubicBezTo>
                <a:cubicBezTo>
                  <a:pt x="1118641" y="70737"/>
                  <a:pt x="1130736" y="70422"/>
                  <a:pt x="1142903" y="71545"/>
                </a:cubicBezTo>
                <a:close/>
                <a:moveTo>
                  <a:pt x="2085902" y="44298"/>
                </a:moveTo>
                <a:lnTo>
                  <a:pt x="2094459" y="50806"/>
                </a:lnTo>
                <a:cubicBezTo>
                  <a:pt x="2098075" y="67016"/>
                  <a:pt x="2103483" y="78481"/>
                  <a:pt x="2110685" y="85199"/>
                </a:cubicBezTo>
                <a:lnTo>
                  <a:pt x="2119649" y="84712"/>
                </a:lnTo>
                <a:lnTo>
                  <a:pt x="2118033" y="83146"/>
                </a:lnTo>
                <a:lnTo>
                  <a:pt x="2258738" y="80940"/>
                </a:lnTo>
                <a:lnTo>
                  <a:pt x="2269967" y="80764"/>
                </a:lnTo>
                <a:lnTo>
                  <a:pt x="2506091" y="77064"/>
                </a:lnTo>
                <a:lnTo>
                  <a:pt x="2528565" y="99650"/>
                </a:lnTo>
                <a:lnTo>
                  <a:pt x="2486384" y="100312"/>
                </a:lnTo>
                <a:lnTo>
                  <a:pt x="2490171" y="341931"/>
                </a:lnTo>
                <a:cubicBezTo>
                  <a:pt x="2486280" y="337623"/>
                  <a:pt x="2482458" y="333382"/>
                  <a:pt x="2478706" y="329208"/>
                </a:cubicBezTo>
                <a:cubicBezTo>
                  <a:pt x="2474954" y="325034"/>
                  <a:pt x="2471270" y="320790"/>
                  <a:pt x="2467652" y="316478"/>
                </a:cubicBezTo>
                <a:cubicBezTo>
                  <a:pt x="2467797" y="308283"/>
                  <a:pt x="2467961" y="301385"/>
                  <a:pt x="2468147" y="295784"/>
                </a:cubicBezTo>
                <a:cubicBezTo>
                  <a:pt x="2468332" y="290183"/>
                  <a:pt x="2468464" y="285538"/>
                  <a:pt x="2468543" y="281850"/>
                </a:cubicBezTo>
                <a:cubicBezTo>
                  <a:pt x="2468622" y="278162"/>
                  <a:pt x="2468642" y="275090"/>
                  <a:pt x="2468603" y="272633"/>
                </a:cubicBezTo>
                <a:cubicBezTo>
                  <a:pt x="2468565" y="270176"/>
                  <a:pt x="2468528" y="267855"/>
                  <a:pt x="2468494" y="265671"/>
                </a:cubicBezTo>
                <a:cubicBezTo>
                  <a:pt x="2468207" y="247379"/>
                  <a:pt x="2466182" y="231435"/>
                  <a:pt x="2462419" y="217840"/>
                </a:cubicBezTo>
                <a:cubicBezTo>
                  <a:pt x="2458656" y="204245"/>
                  <a:pt x="2453788" y="194217"/>
                  <a:pt x="2447816" y="187757"/>
                </a:cubicBezTo>
                <a:cubicBezTo>
                  <a:pt x="2441843" y="181296"/>
                  <a:pt x="2434910" y="178879"/>
                  <a:pt x="2427016" y="180504"/>
                </a:cubicBezTo>
                <a:cubicBezTo>
                  <a:pt x="2419122" y="182130"/>
                  <a:pt x="2411038" y="189016"/>
                  <a:pt x="2402762" y="201161"/>
                </a:cubicBezTo>
                <a:cubicBezTo>
                  <a:pt x="2395319" y="214113"/>
                  <a:pt x="2388858" y="224386"/>
                  <a:pt x="2383378" y="231982"/>
                </a:cubicBezTo>
                <a:cubicBezTo>
                  <a:pt x="2377899" y="239578"/>
                  <a:pt x="2373142" y="245319"/>
                  <a:pt x="2369107" y="249205"/>
                </a:cubicBezTo>
                <a:cubicBezTo>
                  <a:pt x="2365071" y="253091"/>
                  <a:pt x="2361628" y="255535"/>
                  <a:pt x="2358776" y="256535"/>
                </a:cubicBezTo>
                <a:cubicBezTo>
                  <a:pt x="2355924" y="257536"/>
                  <a:pt x="2353270" y="258055"/>
                  <a:pt x="2350813" y="258094"/>
                </a:cubicBezTo>
                <a:cubicBezTo>
                  <a:pt x="2343714" y="258205"/>
                  <a:pt x="2337340" y="256598"/>
                  <a:pt x="2331690" y="253273"/>
                </a:cubicBezTo>
                <a:cubicBezTo>
                  <a:pt x="2326039" y="249948"/>
                  <a:pt x="2320990" y="245795"/>
                  <a:pt x="2316543" y="240812"/>
                </a:cubicBezTo>
                <a:cubicBezTo>
                  <a:pt x="2312096" y="235830"/>
                  <a:pt x="2308188" y="230430"/>
                  <a:pt x="2304820" y="224611"/>
                </a:cubicBezTo>
                <a:cubicBezTo>
                  <a:pt x="2301452" y="218793"/>
                  <a:pt x="2298362" y="213311"/>
                  <a:pt x="2295550" y="208166"/>
                </a:cubicBezTo>
                <a:lnTo>
                  <a:pt x="2310484" y="194005"/>
                </a:lnTo>
                <a:cubicBezTo>
                  <a:pt x="2311346" y="196722"/>
                  <a:pt x="2312419" y="199846"/>
                  <a:pt x="2313703" y="203376"/>
                </a:cubicBezTo>
                <a:cubicBezTo>
                  <a:pt x="2314988" y="206906"/>
                  <a:pt x="2316610" y="210226"/>
                  <a:pt x="2318570" y="213336"/>
                </a:cubicBezTo>
                <a:cubicBezTo>
                  <a:pt x="2320531" y="216445"/>
                  <a:pt x="2322825" y="219072"/>
                  <a:pt x="2325452" y="221215"/>
                </a:cubicBezTo>
                <a:cubicBezTo>
                  <a:pt x="2328080" y="223359"/>
                  <a:pt x="2331033" y="224405"/>
                  <a:pt x="2334309" y="224354"/>
                </a:cubicBezTo>
                <a:cubicBezTo>
                  <a:pt x="2335674" y="224332"/>
                  <a:pt x="2337303" y="223761"/>
                  <a:pt x="2339197" y="222639"/>
                </a:cubicBezTo>
                <a:cubicBezTo>
                  <a:pt x="2341091" y="221517"/>
                  <a:pt x="2343581" y="219225"/>
                  <a:pt x="2346668" y="215763"/>
                </a:cubicBezTo>
                <a:cubicBezTo>
                  <a:pt x="2349754" y="212301"/>
                  <a:pt x="2353774" y="207459"/>
                  <a:pt x="2358729" y="201237"/>
                </a:cubicBezTo>
                <a:cubicBezTo>
                  <a:pt x="2363683" y="195015"/>
                  <a:pt x="2369903" y="186793"/>
                  <a:pt x="2377390" y="176572"/>
                </a:cubicBezTo>
                <a:cubicBezTo>
                  <a:pt x="2375853" y="165672"/>
                  <a:pt x="2373877" y="157169"/>
                  <a:pt x="2371460" y="151063"/>
                </a:cubicBezTo>
                <a:cubicBezTo>
                  <a:pt x="2369043" y="144956"/>
                  <a:pt x="2365692" y="140230"/>
                  <a:pt x="2361407" y="136884"/>
                </a:cubicBezTo>
                <a:cubicBezTo>
                  <a:pt x="2357121" y="133537"/>
                  <a:pt x="2351757" y="131027"/>
                  <a:pt x="2345313" y="129353"/>
                </a:cubicBezTo>
                <a:cubicBezTo>
                  <a:pt x="2338870" y="127679"/>
                  <a:pt x="2330853" y="125825"/>
                  <a:pt x="2321263" y="123790"/>
                </a:cubicBezTo>
                <a:cubicBezTo>
                  <a:pt x="2315781" y="122511"/>
                  <a:pt x="2310220" y="120482"/>
                  <a:pt x="2304578" y="117703"/>
                </a:cubicBezTo>
                <a:cubicBezTo>
                  <a:pt x="2298936" y="114924"/>
                  <a:pt x="2293076" y="111261"/>
                  <a:pt x="2286997" y="106713"/>
                </a:cubicBezTo>
                <a:lnTo>
                  <a:pt x="2285822" y="105770"/>
                </a:lnTo>
                <a:lnTo>
                  <a:pt x="2268914" y="111605"/>
                </a:lnTo>
                <a:cubicBezTo>
                  <a:pt x="2261525" y="114930"/>
                  <a:pt x="2254724" y="118825"/>
                  <a:pt x="2248513" y="123292"/>
                </a:cubicBezTo>
                <a:cubicBezTo>
                  <a:pt x="2236092" y="132225"/>
                  <a:pt x="2225615" y="143313"/>
                  <a:pt x="2217084" y="156555"/>
                </a:cubicBezTo>
                <a:cubicBezTo>
                  <a:pt x="2209359" y="168964"/>
                  <a:pt x="2203567" y="182709"/>
                  <a:pt x="2199707" y="197790"/>
                </a:cubicBezTo>
                <a:cubicBezTo>
                  <a:pt x="2195847" y="212870"/>
                  <a:pt x="2194062" y="229692"/>
                  <a:pt x="2194353" y="248257"/>
                </a:cubicBezTo>
                <a:cubicBezTo>
                  <a:pt x="2194883" y="264634"/>
                  <a:pt x="2199483" y="279308"/>
                  <a:pt x="2208151" y="292281"/>
                </a:cubicBezTo>
                <a:cubicBezTo>
                  <a:pt x="2223215" y="312526"/>
                  <a:pt x="2237677" y="320492"/>
                  <a:pt x="2251537" y="316178"/>
                </a:cubicBezTo>
                <a:cubicBezTo>
                  <a:pt x="2246298" y="312983"/>
                  <a:pt x="2242484" y="309220"/>
                  <a:pt x="2240095" y="304888"/>
                </a:cubicBezTo>
                <a:cubicBezTo>
                  <a:pt x="2237706" y="300556"/>
                  <a:pt x="2236475" y="296069"/>
                  <a:pt x="2236402" y="291428"/>
                </a:cubicBezTo>
                <a:cubicBezTo>
                  <a:pt x="2236291" y="284330"/>
                  <a:pt x="2239131" y="278277"/>
                  <a:pt x="2244924" y="273271"/>
                </a:cubicBezTo>
                <a:cubicBezTo>
                  <a:pt x="2250717" y="268265"/>
                  <a:pt x="2257163" y="265706"/>
                  <a:pt x="2264261" y="265595"/>
                </a:cubicBezTo>
                <a:cubicBezTo>
                  <a:pt x="2271906" y="265475"/>
                  <a:pt x="2278506" y="268444"/>
                  <a:pt x="2284063" y="274501"/>
                </a:cubicBezTo>
                <a:cubicBezTo>
                  <a:pt x="2289619" y="280558"/>
                  <a:pt x="2292473" y="288365"/>
                  <a:pt x="2292622" y="297920"/>
                </a:cubicBezTo>
                <a:cubicBezTo>
                  <a:pt x="2292708" y="303381"/>
                  <a:pt x="2291695" y="308449"/>
                  <a:pt x="2289584" y="313124"/>
                </a:cubicBezTo>
                <a:cubicBezTo>
                  <a:pt x="2287472" y="317800"/>
                  <a:pt x="2284532" y="321874"/>
                  <a:pt x="2280764" y="325346"/>
                </a:cubicBezTo>
                <a:cubicBezTo>
                  <a:pt x="2276995" y="328819"/>
                  <a:pt x="2272600" y="331550"/>
                  <a:pt x="2267579" y="333541"/>
                </a:cubicBezTo>
                <a:cubicBezTo>
                  <a:pt x="2262558" y="335531"/>
                  <a:pt x="2257318" y="336569"/>
                  <a:pt x="2251857" y="336655"/>
                </a:cubicBezTo>
                <a:cubicBezTo>
                  <a:pt x="2225102" y="337074"/>
                  <a:pt x="2204416" y="324017"/>
                  <a:pt x="2189800" y="297484"/>
                </a:cubicBezTo>
                <a:cubicBezTo>
                  <a:pt x="2177445" y="275831"/>
                  <a:pt x="2171043" y="250671"/>
                  <a:pt x="2170593" y="222004"/>
                </a:cubicBezTo>
                <a:cubicBezTo>
                  <a:pt x="2169969" y="182144"/>
                  <a:pt x="2185603" y="142984"/>
                  <a:pt x="2217497" y="104526"/>
                </a:cubicBezTo>
                <a:lnTo>
                  <a:pt x="2154593" y="105512"/>
                </a:lnTo>
                <a:lnTo>
                  <a:pt x="2154872" y="105767"/>
                </a:lnTo>
                <a:lnTo>
                  <a:pt x="2111930" y="108101"/>
                </a:lnTo>
                <a:lnTo>
                  <a:pt x="2124937" y="347349"/>
                </a:lnTo>
                <a:lnTo>
                  <a:pt x="2101608" y="325648"/>
                </a:lnTo>
                <a:lnTo>
                  <a:pt x="2092380" y="155925"/>
                </a:lnTo>
                <a:cubicBezTo>
                  <a:pt x="2091995" y="148836"/>
                  <a:pt x="2090283" y="142503"/>
                  <a:pt x="2087246" y="136925"/>
                </a:cubicBezTo>
                <a:cubicBezTo>
                  <a:pt x="2084208" y="131348"/>
                  <a:pt x="2080196" y="126712"/>
                  <a:pt x="2075210" y="123018"/>
                </a:cubicBezTo>
                <a:cubicBezTo>
                  <a:pt x="2070223" y="119324"/>
                  <a:pt x="2064600" y="116485"/>
                  <a:pt x="2058339" y="114501"/>
                </a:cubicBezTo>
                <a:cubicBezTo>
                  <a:pt x="2052079" y="112517"/>
                  <a:pt x="2045677" y="111703"/>
                  <a:pt x="2039133" y="112059"/>
                </a:cubicBezTo>
                <a:lnTo>
                  <a:pt x="1964634" y="116109"/>
                </a:lnTo>
                <a:lnTo>
                  <a:pt x="1965435" y="130832"/>
                </a:lnTo>
                <a:cubicBezTo>
                  <a:pt x="1991822" y="128304"/>
                  <a:pt x="2013788" y="137501"/>
                  <a:pt x="2031333" y="158423"/>
                </a:cubicBezTo>
                <a:cubicBezTo>
                  <a:pt x="2039773" y="167809"/>
                  <a:pt x="2046267" y="177847"/>
                  <a:pt x="2050813" y="188538"/>
                </a:cubicBezTo>
                <a:cubicBezTo>
                  <a:pt x="2055359" y="199229"/>
                  <a:pt x="2057943" y="210300"/>
                  <a:pt x="2058566" y="221751"/>
                </a:cubicBezTo>
                <a:cubicBezTo>
                  <a:pt x="2058877" y="227477"/>
                  <a:pt x="2058220" y="232981"/>
                  <a:pt x="2056593" y="238266"/>
                </a:cubicBezTo>
                <a:cubicBezTo>
                  <a:pt x="2054966" y="243550"/>
                  <a:pt x="2052556" y="248261"/>
                  <a:pt x="2049363" y="252400"/>
                </a:cubicBezTo>
                <a:cubicBezTo>
                  <a:pt x="2046169" y="256538"/>
                  <a:pt x="2042318" y="259892"/>
                  <a:pt x="2037809" y="262462"/>
                </a:cubicBezTo>
                <a:cubicBezTo>
                  <a:pt x="2033300" y="265031"/>
                  <a:pt x="2028319" y="266464"/>
                  <a:pt x="2022866" y="266761"/>
                </a:cubicBezTo>
                <a:cubicBezTo>
                  <a:pt x="2019049" y="266968"/>
                  <a:pt x="2015328" y="266419"/>
                  <a:pt x="2011702" y="265112"/>
                </a:cubicBezTo>
                <a:cubicBezTo>
                  <a:pt x="2008076" y="263805"/>
                  <a:pt x="2004829" y="261931"/>
                  <a:pt x="2001962" y="259489"/>
                </a:cubicBezTo>
                <a:cubicBezTo>
                  <a:pt x="1999095" y="257047"/>
                  <a:pt x="1996682" y="254170"/>
                  <a:pt x="1994725" y="250858"/>
                </a:cubicBezTo>
                <a:cubicBezTo>
                  <a:pt x="1992767" y="247546"/>
                  <a:pt x="1991685" y="243982"/>
                  <a:pt x="1991477" y="240165"/>
                </a:cubicBezTo>
                <a:cubicBezTo>
                  <a:pt x="1991077" y="232803"/>
                  <a:pt x="1993265" y="226532"/>
                  <a:pt x="1998043" y="221350"/>
                </a:cubicBezTo>
                <a:cubicBezTo>
                  <a:pt x="2002820" y="216168"/>
                  <a:pt x="2009025" y="213370"/>
                  <a:pt x="2016660" y="212955"/>
                </a:cubicBezTo>
                <a:cubicBezTo>
                  <a:pt x="2025384" y="212480"/>
                  <a:pt x="2033241" y="216155"/>
                  <a:pt x="2040229" y="223979"/>
                </a:cubicBezTo>
                <a:lnTo>
                  <a:pt x="2041985" y="218551"/>
                </a:lnTo>
                <a:cubicBezTo>
                  <a:pt x="2041169" y="203555"/>
                  <a:pt x="2034128" y="189718"/>
                  <a:pt x="2020860" y="177041"/>
                </a:cubicBezTo>
                <a:cubicBezTo>
                  <a:pt x="2007304" y="164105"/>
                  <a:pt x="1989308" y="160024"/>
                  <a:pt x="1966871" y="164799"/>
                </a:cubicBezTo>
                <a:lnTo>
                  <a:pt x="1978433" y="377464"/>
                </a:lnTo>
                <a:lnTo>
                  <a:pt x="1968991" y="369774"/>
                </a:lnTo>
                <a:cubicBezTo>
                  <a:pt x="1965944" y="359001"/>
                  <a:pt x="1961744" y="349659"/>
                  <a:pt x="1956392" y="341746"/>
                </a:cubicBezTo>
                <a:cubicBezTo>
                  <a:pt x="1949558" y="331727"/>
                  <a:pt x="1941915" y="326946"/>
                  <a:pt x="1933463" y="327406"/>
                </a:cubicBezTo>
                <a:cubicBezTo>
                  <a:pt x="1922557" y="327999"/>
                  <a:pt x="1918126" y="334529"/>
                  <a:pt x="1920172" y="346997"/>
                </a:cubicBezTo>
                <a:lnTo>
                  <a:pt x="1922088" y="359608"/>
                </a:lnTo>
                <a:cubicBezTo>
                  <a:pt x="1918514" y="359256"/>
                  <a:pt x="1915201" y="358684"/>
                  <a:pt x="1912150" y="357893"/>
                </a:cubicBezTo>
                <a:cubicBezTo>
                  <a:pt x="1909099" y="357101"/>
                  <a:pt x="1905705" y="355030"/>
                  <a:pt x="1901968" y="351678"/>
                </a:cubicBezTo>
                <a:cubicBezTo>
                  <a:pt x="1901340" y="345149"/>
                  <a:pt x="1900154" y="339676"/>
                  <a:pt x="1898409" y="335259"/>
                </a:cubicBezTo>
                <a:cubicBezTo>
                  <a:pt x="1896665" y="330842"/>
                  <a:pt x="1894613" y="327057"/>
                  <a:pt x="1892254" y="323904"/>
                </a:cubicBezTo>
                <a:cubicBezTo>
                  <a:pt x="1885811" y="316050"/>
                  <a:pt x="1878228" y="312361"/>
                  <a:pt x="1869503" y="312835"/>
                </a:cubicBezTo>
                <a:cubicBezTo>
                  <a:pt x="1865959" y="313028"/>
                  <a:pt x="1862379" y="313838"/>
                  <a:pt x="1858765" y="315265"/>
                </a:cubicBezTo>
                <a:cubicBezTo>
                  <a:pt x="1855151" y="316692"/>
                  <a:pt x="1851907" y="318646"/>
                  <a:pt x="1849034" y="321126"/>
                </a:cubicBezTo>
                <a:cubicBezTo>
                  <a:pt x="1846162" y="323607"/>
                  <a:pt x="1843863" y="326603"/>
                  <a:pt x="1842140" y="330115"/>
                </a:cubicBezTo>
                <a:cubicBezTo>
                  <a:pt x="1840417" y="333627"/>
                  <a:pt x="1839674" y="337564"/>
                  <a:pt x="1839911" y="341926"/>
                </a:cubicBezTo>
                <a:cubicBezTo>
                  <a:pt x="1840563" y="353923"/>
                  <a:pt x="1844825" y="361895"/>
                  <a:pt x="1852696" y="365842"/>
                </a:cubicBezTo>
                <a:cubicBezTo>
                  <a:pt x="1852311" y="358753"/>
                  <a:pt x="1853958" y="352579"/>
                  <a:pt x="1857637" y="347320"/>
                </a:cubicBezTo>
                <a:cubicBezTo>
                  <a:pt x="1861316" y="342061"/>
                  <a:pt x="1865746" y="339291"/>
                  <a:pt x="1870926" y="339009"/>
                </a:cubicBezTo>
                <a:cubicBezTo>
                  <a:pt x="1884831" y="338253"/>
                  <a:pt x="1892206" y="345646"/>
                  <a:pt x="1893051" y="361187"/>
                </a:cubicBezTo>
                <a:cubicBezTo>
                  <a:pt x="1893940" y="377546"/>
                  <a:pt x="1884842" y="386244"/>
                  <a:pt x="1865757" y="387282"/>
                </a:cubicBezTo>
                <a:cubicBezTo>
                  <a:pt x="1859486" y="387622"/>
                  <a:pt x="1853565" y="386851"/>
                  <a:pt x="1847993" y="384966"/>
                </a:cubicBezTo>
                <a:cubicBezTo>
                  <a:pt x="1842422" y="383081"/>
                  <a:pt x="1837344" y="380212"/>
                  <a:pt x="1832759" y="376360"/>
                </a:cubicBezTo>
                <a:cubicBezTo>
                  <a:pt x="1828175" y="372507"/>
                  <a:pt x="1824499" y="367785"/>
                  <a:pt x="1821734" y="362193"/>
                </a:cubicBezTo>
                <a:cubicBezTo>
                  <a:pt x="1818969" y="356601"/>
                  <a:pt x="1817401" y="350396"/>
                  <a:pt x="1817030" y="343580"/>
                </a:cubicBezTo>
                <a:cubicBezTo>
                  <a:pt x="1816645" y="336491"/>
                  <a:pt x="1817509" y="329745"/>
                  <a:pt x="1819622" y="323341"/>
                </a:cubicBezTo>
                <a:cubicBezTo>
                  <a:pt x="1821735" y="316936"/>
                  <a:pt x="1824850" y="311366"/>
                  <a:pt x="1828968" y="306630"/>
                </a:cubicBezTo>
                <a:cubicBezTo>
                  <a:pt x="1833086" y="301894"/>
                  <a:pt x="1837869" y="298079"/>
                  <a:pt x="1843317" y="295185"/>
                </a:cubicBezTo>
                <a:cubicBezTo>
                  <a:pt x="1848766" y="292291"/>
                  <a:pt x="1854762" y="290667"/>
                  <a:pt x="1861305" y="290311"/>
                </a:cubicBezTo>
                <a:cubicBezTo>
                  <a:pt x="1880391" y="289273"/>
                  <a:pt x="1895696" y="301704"/>
                  <a:pt x="1907222" y="327602"/>
                </a:cubicBezTo>
                <a:cubicBezTo>
                  <a:pt x="1906030" y="310713"/>
                  <a:pt x="1911978" y="301912"/>
                  <a:pt x="1925065" y="301201"/>
                </a:cubicBezTo>
                <a:cubicBezTo>
                  <a:pt x="1936244" y="300593"/>
                  <a:pt x="1945995" y="308950"/>
                  <a:pt x="1954320" y="326272"/>
                </a:cubicBezTo>
                <a:lnTo>
                  <a:pt x="1953075" y="303370"/>
                </a:lnTo>
                <a:cubicBezTo>
                  <a:pt x="1948298" y="295973"/>
                  <a:pt x="1943080" y="289283"/>
                  <a:pt x="1937423" y="283301"/>
                </a:cubicBezTo>
                <a:cubicBezTo>
                  <a:pt x="1931765" y="277319"/>
                  <a:pt x="1925789" y="271765"/>
                  <a:pt x="1919494" y="266638"/>
                </a:cubicBezTo>
                <a:cubicBezTo>
                  <a:pt x="1908630" y="257932"/>
                  <a:pt x="1897187" y="251170"/>
                  <a:pt x="1885167" y="246355"/>
                </a:cubicBezTo>
                <a:cubicBezTo>
                  <a:pt x="1873147" y="241539"/>
                  <a:pt x="1860829" y="238791"/>
                  <a:pt x="1848213" y="238109"/>
                </a:cubicBezTo>
                <a:lnTo>
                  <a:pt x="1814356" y="203854"/>
                </a:lnTo>
                <a:cubicBezTo>
                  <a:pt x="1851833" y="173925"/>
                  <a:pt x="1894898" y="151211"/>
                  <a:pt x="1943550" y="135714"/>
                </a:cubicBezTo>
                <a:lnTo>
                  <a:pt x="1942550" y="117310"/>
                </a:lnTo>
                <a:lnTo>
                  <a:pt x="1793275" y="125425"/>
                </a:lnTo>
                <a:lnTo>
                  <a:pt x="1768719" y="103790"/>
                </a:lnTo>
                <a:lnTo>
                  <a:pt x="2014986" y="90402"/>
                </a:lnTo>
                <a:lnTo>
                  <a:pt x="2041160" y="88979"/>
                </a:lnTo>
                <a:lnTo>
                  <a:pt x="2046410" y="88693"/>
                </a:lnTo>
                <a:lnTo>
                  <a:pt x="2047227" y="89400"/>
                </a:lnTo>
                <a:lnTo>
                  <a:pt x="2059791" y="90273"/>
                </a:lnTo>
                <a:cubicBezTo>
                  <a:pt x="2065259" y="91514"/>
                  <a:pt x="2069985" y="93564"/>
                  <a:pt x="2073969" y="96424"/>
                </a:cubicBezTo>
                <a:cubicBezTo>
                  <a:pt x="2081937" y="102144"/>
                  <a:pt x="2088623" y="111966"/>
                  <a:pt x="2094029" y="125892"/>
                </a:cubicBezTo>
                <a:cubicBezTo>
                  <a:pt x="2093777" y="121257"/>
                  <a:pt x="2093330" y="115539"/>
                  <a:pt x="2092686" y="108737"/>
                </a:cubicBezTo>
                <a:cubicBezTo>
                  <a:pt x="2092043" y="101936"/>
                  <a:pt x="2091061" y="93923"/>
                  <a:pt x="2089739" y="84697"/>
                </a:cubicBezTo>
                <a:cubicBezTo>
                  <a:pt x="2088704" y="75729"/>
                  <a:pt x="2087869" y="67913"/>
                  <a:pt x="2087233" y="61248"/>
                </a:cubicBezTo>
                <a:cubicBezTo>
                  <a:pt x="2086597" y="54583"/>
                  <a:pt x="2086154" y="48933"/>
                  <a:pt x="2085902" y="44298"/>
                </a:cubicBezTo>
                <a:close/>
                <a:moveTo>
                  <a:pt x="3223215" y="143"/>
                </a:moveTo>
                <a:cubicBezTo>
                  <a:pt x="3224031" y="216"/>
                  <a:pt x="3224976" y="369"/>
                  <a:pt x="3226052" y="602"/>
                </a:cubicBezTo>
                <a:cubicBezTo>
                  <a:pt x="3227128" y="835"/>
                  <a:pt x="3228209" y="1000"/>
                  <a:pt x="3229297" y="1098"/>
                </a:cubicBezTo>
                <a:cubicBezTo>
                  <a:pt x="3222357" y="5138"/>
                  <a:pt x="3218523" y="11238"/>
                  <a:pt x="3217794" y="19397"/>
                </a:cubicBezTo>
                <a:cubicBezTo>
                  <a:pt x="3217113" y="27012"/>
                  <a:pt x="3220634" y="33631"/>
                  <a:pt x="3228356" y="39256"/>
                </a:cubicBezTo>
                <a:cubicBezTo>
                  <a:pt x="3234519" y="43918"/>
                  <a:pt x="3241815" y="46626"/>
                  <a:pt x="3250247" y="47379"/>
                </a:cubicBezTo>
                <a:cubicBezTo>
                  <a:pt x="3253510" y="47671"/>
                  <a:pt x="3260135" y="47920"/>
                  <a:pt x="3270123" y="48127"/>
                </a:cubicBezTo>
                <a:cubicBezTo>
                  <a:pt x="3280111" y="48334"/>
                  <a:pt x="3293324" y="48486"/>
                  <a:pt x="3309764" y="48584"/>
                </a:cubicBezTo>
                <a:cubicBezTo>
                  <a:pt x="3338272" y="51679"/>
                  <a:pt x="3359389" y="59254"/>
                  <a:pt x="3373115" y="71309"/>
                </a:cubicBezTo>
                <a:cubicBezTo>
                  <a:pt x="3386842" y="83364"/>
                  <a:pt x="3392078" y="99937"/>
                  <a:pt x="3388823" y="121029"/>
                </a:cubicBezTo>
                <a:lnTo>
                  <a:pt x="3402158" y="122220"/>
                </a:lnTo>
                <a:lnTo>
                  <a:pt x="3399655" y="118993"/>
                </a:lnTo>
                <a:lnTo>
                  <a:pt x="3531952" y="135725"/>
                </a:lnTo>
                <a:lnTo>
                  <a:pt x="3550407" y="138059"/>
                </a:lnTo>
                <a:lnTo>
                  <a:pt x="3819639" y="172109"/>
                </a:lnTo>
                <a:lnTo>
                  <a:pt x="3840328" y="197845"/>
                </a:lnTo>
                <a:lnTo>
                  <a:pt x="3721678" y="182839"/>
                </a:lnTo>
                <a:lnTo>
                  <a:pt x="3719571" y="199499"/>
                </a:lnTo>
                <a:cubicBezTo>
                  <a:pt x="3746118" y="202856"/>
                  <a:pt x="3766148" y="216399"/>
                  <a:pt x="3779661" y="240126"/>
                </a:cubicBezTo>
                <a:cubicBezTo>
                  <a:pt x="3792635" y="261583"/>
                  <a:pt x="3797649" y="283960"/>
                  <a:pt x="3794702" y="307256"/>
                </a:cubicBezTo>
                <a:cubicBezTo>
                  <a:pt x="3793983" y="312945"/>
                  <a:pt x="3792350" y="318243"/>
                  <a:pt x="3789802" y="323150"/>
                </a:cubicBezTo>
                <a:cubicBezTo>
                  <a:pt x="3787255" y="328057"/>
                  <a:pt x="3784108" y="332269"/>
                  <a:pt x="3780360" y="335786"/>
                </a:cubicBezTo>
                <a:cubicBezTo>
                  <a:pt x="3776613" y="339303"/>
                  <a:pt x="3772291" y="341921"/>
                  <a:pt x="3767394" y="343642"/>
                </a:cubicBezTo>
                <a:cubicBezTo>
                  <a:pt x="3762498" y="345362"/>
                  <a:pt x="3757341" y="345879"/>
                  <a:pt x="3751923" y="345194"/>
                </a:cubicBezTo>
                <a:cubicBezTo>
                  <a:pt x="3748131" y="344714"/>
                  <a:pt x="3744568" y="343507"/>
                  <a:pt x="3741235" y="341572"/>
                </a:cubicBezTo>
                <a:cubicBezTo>
                  <a:pt x="3737901" y="339636"/>
                  <a:pt x="3734967" y="337270"/>
                  <a:pt x="3732431" y="334472"/>
                </a:cubicBezTo>
                <a:cubicBezTo>
                  <a:pt x="3729895" y="331674"/>
                  <a:pt x="3727960" y="328471"/>
                  <a:pt x="3726628" y="324862"/>
                </a:cubicBezTo>
                <a:cubicBezTo>
                  <a:pt x="3725296" y="321253"/>
                  <a:pt x="3724886" y="317417"/>
                  <a:pt x="3725400" y="313354"/>
                </a:cubicBezTo>
                <a:cubicBezTo>
                  <a:pt x="3726325" y="306039"/>
                  <a:pt x="3729669" y="300270"/>
                  <a:pt x="3735433" y="296045"/>
                </a:cubicBezTo>
                <a:cubicBezTo>
                  <a:pt x="3741197" y="291820"/>
                  <a:pt x="3747871" y="290187"/>
                  <a:pt x="3755456" y="291146"/>
                </a:cubicBezTo>
                <a:cubicBezTo>
                  <a:pt x="3760061" y="291729"/>
                  <a:pt x="3764055" y="293335"/>
                  <a:pt x="3767438" y="295964"/>
                </a:cubicBezTo>
                <a:cubicBezTo>
                  <a:pt x="3770821" y="298594"/>
                  <a:pt x="3773763" y="301993"/>
                  <a:pt x="3776263" y="306163"/>
                </a:cubicBezTo>
                <a:lnTo>
                  <a:pt x="3778963" y="301137"/>
                </a:lnTo>
                <a:cubicBezTo>
                  <a:pt x="3780950" y="285426"/>
                  <a:pt x="3776501" y="270551"/>
                  <a:pt x="3765616" y="256514"/>
                </a:cubicBezTo>
                <a:cubicBezTo>
                  <a:pt x="3755104" y="241699"/>
                  <a:pt x="3738319" y="232970"/>
                  <a:pt x="3715259" y="230329"/>
                </a:cubicBezTo>
                <a:lnTo>
                  <a:pt x="3691259" y="420089"/>
                </a:lnTo>
                <a:cubicBezTo>
                  <a:pt x="3689668" y="419613"/>
                  <a:pt x="3688120" y="418798"/>
                  <a:pt x="3686614" y="417644"/>
                </a:cubicBezTo>
                <a:cubicBezTo>
                  <a:pt x="3685109" y="416490"/>
                  <a:pt x="3684171" y="415202"/>
                  <a:pt x="3683800" y="413779"/>
                </a:cubicBezTo>
                <a:cubicBezTo>
                  <a:pt x="3680061" y="399820"/>
                  <a:pt x="3675195" y="386613"/>
                  <a:pt x="3669202" y="374158"/>
                </a:cubicBezTo>
                <a:cubicBezTo>
                  <a:pt x="3663208" y="361703"/>
                  <a:pt x="3656307" y="350440"/>
                  <a:pt x="3648498" y="340370"/>
                </a:cubicBezTo>
                <a:cubicBezTo>
                  <a:pt x="3630514" y="317179"/>
                  <a:pt x="3608979" y="302482"/>
                  <a:pt x="3583892" y="296282"/>
                </a:cubicBezTo>
                <a:lnTo>
                  <a:pt x="3556827" y="252401"/>
                </a:lnTo>
                <a:cubicBezTo>
                  <a:pt x="3599436" y="226690"/>
                  <a:pt x="3646403" y="208960"/>
                  <a:pt x="3697727" y="199213"/>
                </a:cubicBezTo>
                <a:lnTo>
                  <a:pt x="3700142" y="180115"/>
                </a:lnTo>
                <a:lnTo>
                  <a:pt x="3569877" y="163640"/>
                </a:lnTo>
                <a:cubicBezTo>
                  <a:pt x="3552297" y="165545"/>
                  <a:pt x="3536729" y="170044"/>
                  <a:pt x="3523171" y="177136"/>
                </a:cubicBezTo>
                <a:cubicBezTo>
                  <a:pt x="3509614" y="184229"/>
                  <a:pt x="3497679" y="193728"/>
                  <a:pt x="3487366" y="205635"/>
                </a:cubicBezTo>
                <a:cubicBezTo>
                  <a:pt x="3477968" y="216831"/>
                  <a:pt x="3470295" y="229622"/>
                  <a:pt x="3464348" y="244008"/>
                </a:cubicBezTo>
                <a:cubicBezTo>
                  <a:pt x="3458400" y="258393"/>
                  <a:pt x="3454261" y="274796"/>
                  <a:pt x="3451931" y="293216"/>
                </a:cubicBezTo>
                <a:cubicBezTo>
                  <a:pt x="3450147" y="309504"/>
                  <a:pt x="3452631" y="324680"/>
                  <a:pt x="3459384" y="338745"/>
                </a:cubicBezTo>
                <a:cubicBezTo>
                  <a:pt x="3471442" y="360912"/>
                  <a:pt x="3484637" y="370838"/>
                  <a:pt x="3498966" y="368522"/>
                </a:cubicBezTo>
                <a:cubicBezTo>
                  <a:pt x="3494230" y="364620"/>
                  <a:pt x="3490985" y="360357"/>
                  <a:pt x="3489231" y="355731"/>
                </a:cubicBezTo>
                <a:cubicBezTo>
                  <a:pt x="3487476" y="351106"/>
                  <a:pt x="3486890" y="346490"/>
                  <a:pt x="3487473" y="341885"/>
                </a:cubicBezTo>
                <a:cubicBezTo>
                  <a:pt x="3488363" y="334842"/>
                  <a:pt x="3492029" y="329251"/>
                  <a:pt x="3498470" y="325111"/>
                </a:cubicBezTo>
                <a:cubicBezTo>
                  <a:pt x="3504911" y="320972"/>
                  <a:pt x="3511653" y="319347"/>
                  <a:pt x="3518696" y="320238"/>
                </a:cubicBezTo>
                <a:cubicBezTo>
                  <a:pt x="3526281" y="321197"/>
                  <a:pt x="3532397" y="325067"/>
                  <a:pt x="3537044" y="331847"/>
                </a:cubicBezTo>
                <a:cubicBezTo>
                  <a:pt x="3541691" y="338628"/>
                  <a:pt x="3543415" y="346758"/>
                  <a:pt x="3542216" y="356240"/>
                </a:cubicBezTo>
                <a:cubicBezTo>
                  <a:pt x="3541531" y="361658"/>
                  <a:pt x="3539813" y="366532"/>
                  <a:pt x="3537064" y="370863"/>
                </a:cubicBezTo>
                <a:cubicBezTo>
                  <a:pt x="3534314" y="375194"/>
                  <a:pt x="3530829" y="378813"/>
                  <a:pt x="3526608" y="381719"/>
                </a:cubicBezTo>
                <a:cubicBezTo>
                  <a:pt x="3522388" y="384626"/>
                  <a:pt x="3517652" y="386710"/>
                  <a:pt x="3512400" y="387973"/>
                </a:cubicBezTo>
                <a:cubicBezTo>
                  <a:pt x="3507149" y="389235"/>
                  <a:pt x="3501814" y="389524"/>
                  <a:pt x="3496396" y="388839"/>
                </a:cubicBezTo>
                <a:cubicBezTo>
                  <a:pt x="3469849" y="385481"/>
                  <a:pt x="3451211" y="369638"/>
                  <a:pt x="3440482" y="341309"/>
                </a:cubicBezTo>
                <a:cubicBezTo>
                  <a:pt x="3431304" y="318130"/>
                  <a:pt x="3428513" y="292319"/>
                  <a:pt x="3432111" y="263875"/>
                </a:cubicBezTo>
                <a:cubicBezTo>
                  <a:pt x="3437113" y="224325"/>
                  <a:pt x="3458113" y="187761"/>
                  <a:pt x="3495111" y="154184"/>
                </a:cubicBezTo>
                <a:lnTo>
                  <a:pt x="3427090" y="145581"/>
                </a:lnTo>
                <a:lnTo>
                  <a:pt x="3428801" y="147628"/>
                </a:lnTo>
                <a:lnTo>
                  <a:pt x="3308047" y="136840"/>
                </a:lnTo>
                <a:cubicBezTo>
                  <a:pt x="3309684" y="140002"/>
                  <a:pt x="3311462" y="143108"/>
                  <a:pt x="3313383" y="146158"/>
                </a:cubicBezTo>
                <a:cubicBezTo>
                  <a:pt x="3315304" y="149208"/>
                  <a:pt x="3317242" y="152054"/>
                  <a:pt x="3319200" y="154696"/>
                </a:cubicBezTo>
                <a:cubicBezTo>
                  <a:pt x="3341588" y="164920"/>
                  <a:pt x="3356313" y="175008"/>
                  <a:pt x="3363373" y="184959"/>
                </a:cubicBezTo>
                <a:cubicBezTo>
                  <a:pt x="3374543" y="198019"/>
                  <a:pt x="3379290" y="213932"/>
                  <a:pt x="3377613" y="232698"/>
                </a:cubicBezTo>
                <a:cubicBezTo>
                  <a:pt x="3375937" y="251464"/>
                  <a:pt x="3367073" y="266298"/>
                  <a:pt x="3351021" y="277200"/>
                </a:cubicBezTo>
                <a:cubicBezTo>
                  <a:pt x="3339020" y="285722"/>
                  <a:pt x="3321330" y="291955"/>
                  <a:pt x="3297950" y="295897"/>
                </a:cubicBezTo>
                <a:cubicBezTo>
                  <a:pt x="3312626" y="306529"/>
                  <a:pt x="3328067" y="320108"/>
                  <a:pt x="3344272" y="336633"/>
                </a:cubicBezTo>
                <a:cubicBezTo>
                  <a:pt x="3360478" y="353158"/>
                  <a:pt x="3377856" y="372667"/>
                  <a:pt x="3396407" y="395159"/>
                </a:cubicBezTo>
                <a:lnTo>
                  <a:pt x="3399597" y="419293"/>
                </a:lnTo>
                <a:cubicBezTo>
                  <a:pt x="3389811" y="406083"/>
                  <a:pt x="3378871" y="393523"/>
                  <a:pt x="3366777" y="381615"/>
                </a:cubicBezTo>
                <a:cubicBezTo>
                  <a:pt x="3354682" y="369706"/>
                  <a:pt x="3340901" y="358263"/>
                  <a:pt x="3325433" y="347286"/>
                </a:cubicBezTo>
                <a:cubicBezTo>
                  <a:pt x="3310709" y="337198"/>
                  <a:pt x="3295343" y="328150"/>
                  <a:pt x="3279336" y="320141"/>
                </a:cubicBezTo>
                <a:cubicBezTo>
                  <a:pt x="3263329" y="312131"/>
                  <a:pt x="3247213" y="305346"/>
                  <a:pt x="3230987" y="299784"/>
                </a:cubicBezTo>
                <a:lnTo>
                  <a:pt x="3208757" y="240229"/>
                </a:lnTo>
                <a:cubicBezTo>
                  <a:pt x="3227119" y="252561"/>
                  <a:pt x="3247909" y="260724"/>
                  <a:pt x="3271129" y="264717"/>
                </a:cubicBezTo>
                <a:cubicBezTo>
                  <a:pt x="3288685" y="267656"/>
                  <a:pt x="3304578" y="266197"/>
                  <a:pt x="3318808" y="260341"/>
                </a:cubicBezTo>
                <a:cubicBezTo>
                  <a:pt x="3338400" y="252771"/>
                  <a:pt x="3348480" y="241198"/>
                  <a:pt x="3349050" y="225623"/>
                </a:cubicBezTo>
                <a:cubicBezTo>
                  <a:pt x="3349487" y="220727"/>
                  <a:pt x="3349164" y="215901"/>
                  <a:pt x="3348081" y="211144"/>
                </a:cubicBezTo>
                <a:cubicBezTo>
                  <a:pt x="3346999" y="206387"/>
                  <a:pt x="3345187" y="202113"/>
                  <a:pt x="3342647" y="198323"/>
                </a:cubicBezTo>
                <a:cubicBezTo>
                  <a:pt x="3340108" y="194532"/>
                  <a:pt x="3337031" y="191379"/>
                  <a:pt x="3333418" y="188863"/>
                </a:cubicBezTo>
                <a:cubicBezTo>
                  <a:pt x="3329805" y="186347"/>
                  <a:pt x="3325550" y="184870"/>
                  <a:pt x="3320655" y="184433"/>
                </a:cubicBezTo>
                <a:cubicBezTo>
                  <a:pt x="3318479" y="184238"/>
                  <a:pt x="3316483" y="184334"/>
                  <a:pt x="3314667" y="184720"/>
                </a:cubicBezTo>
                <a:cubicBezTo>
                  <a:pt x="3312851" y="185106"/>
                  <a:pt x="3310830" y="185474"/>
                  <a:pt x="3308606" y="185824"/>
                </a:cubicBezTo>
                <a:cubicBezTo>
                  <a:pt x="3307634" y="196702"/>
                  <a:pt x="3302124" y="206216"/>
                  <a:pt x="3292075" y="214365"/>
                </a:cubicBezTo>
                <a:cubicBezTo>
                  <a:pt x="3281754" y="222489"/>
                  <a:pt x="3271291" y="226078"/>
                  <a:pt x="3260684" y="225130"/>
                </a:cubicBezTo>
                <a:cubicBezTo>
                  <a:pt x="3253885" y="224523"/>
                  <a:pt x="3247818" y="221856"/>
                  <a:pt x="3242483" y="217131"/>
                </a:cubicBezTo>
                <a:cubicBezTo>
                  <a:pt x="3237148" y="212405"/>
                  <a:pt x="3234785" y="206643"/>
                  <a:pt x="3235392" y="199843"/>
                </a:cubicBezTo>
                <a:cubicBezTo>
                  <a:pt x="3236534" y="187061"/>
                  <a:pt x="3242994" y="176124"/>
                  <a:pt x="3254772" y="167033"/>
                </a:cubicBezTo>
                <a:cubicBezTo>
                  <a:pt x="3265957" y="158438"/>
                  <a:pt x="3278817" y="154104"/>
                  <a:pt x="3293353" y="154032"/>
                </a:cubicBezTo>
                <a:cubicBezTo>
                  <a:pt x="3293742" y="149680"/>
                  <a:pt x="3289121" y="143099"/>
                  <a:pt x="3279491" y="134289"/>
                </a:cubicBezTo>
                <a:lnTo>
                  <a:pt x="3206060" y="127729"/>
                </a:lnTo>
                <a:lnTo>
                  <a:pt x="3205715" y="127317"/>
                </a:lnTo>
                <a:lnTo>
                  <a:pt x="3170521" y="125175"/>
                </a:lnTo>
                <a:lnTo>
                  <a:pt x="3155965" y="364334"/>
                </a:lnTo>
                <a:lnTo>
                  <a:pt x="3135282" y="340096"/>
                </a:lnTo>
                <a:lnTo>
                  <a:pt x="3145608" y="170437"/>
                </a:lnTo>
                <a:cubicBezTo>
                  <a:pt x="3146040" y="163350"/>
                  <a:pt x="3145067" y="156863"/>
                  <a:pt x="3142690" y="150973"/>
                </a:cubicBezTo>
                <a:cubicBezTo>
                  <a:pt x="3140313" y="145084"/>
                  <a:pt x="3136860" y="140018"/>
                  <a:pt x="3132330" y="135776"/>
                </a:cubicBezTo>
                <a:cubicBezTo>
                  <a:pt x="3127802" y="131534"/>
                  <a:pt x="3122542" y="128068"/>
                  <a:pt x="3116550" y="125378"/>
                </a:cubicBezTo>
                <a:cubicBezTo>
                  <a:pt x="3110559" y="122688"/>
                  <a:pt x="3104293" y="121144"/>
                  <a:pt x="3097751" y="120746"/>
                </a:cubicBezTo>
                <a:lnTo>
                  <a:pt x="3085230" y="119984"/>
                </a:lnTo>
                <a:lnTo>
                  <a:pt x="3070599" y="360369"/>
                </a:lnTo>
                <a:lnTo>
                  <a:pt x="3058847" y="344472"/>
                </a:lnTo>
                <a:cubicBezTo>
                  <a:pt x="3058178" y="341969"/>
                  <a:pt x="3057310" y="339386"/>
                  <a:pt x="3056241" y="336722"/>
                </a:cubicBezTo>
                <a:cubicBezTo>
                  <a:pt x="3055172" y="334058"/>
                  <a:pt x="3053133" y="329352"/>
                  <a:pt x="3050124" y="322603"/>
                </a:cubicBezTo>
                <a:cubicBezTo>
                  <a:pt x="3047116" y="315855"/>
                  <a:pt x="3042714" y="308406"/>
                  <a:pt x="3036918" y="300257"/>
                </a:cubicBezTo>
                <a:cubicBezTo>
                  <a:pt x="3031122" y="292108"/>
                  <a:pt x="3025656" y="285278"/>
                  <a:pt x="3020520" y="279768"/>
                </a:cubicBezTo>
                <a:cubicBezTo>
                  <a:pt x="3001992" y="260586"/>
                  <a:pt x="2976611" y="248372"/>
                  <a:pt x="2944377" y="243128"/>
                </a:cubicBezTo>
                <a:lnTo>
                  <a:pt x="2917121" y="198794"/>
                </a:lnTo>
                <a:cubicBezTo>
                  <a:pt x="2964850" y="169693"/>
                  <a:pt x="3013187" y="148562"/>
                  <a:pt x="3062134" y="135402"/>
                </a:cubicBezTo>
                <a:lnTo>
                  <a:pt x="3063154" y="118640"/>
                </a:lnTo>
                <a:lnTo>
                  <a:pt x="2919394" y="109890"/>
                </a:lnTo>
                <a:lnTo>
                  <a:pt x="2919707" y="110236"/>
                </a:lnTo>
                <a:lnTo>
                  <a:pt x="2877543" y="108877"/>
                </a:lnTo>
                <a:lnTo>
                  <a:pt x="2869759" y="350401"/>
                </a:lnTo>
                <a:cubicBezTo>
                  <a:pt x="2866079" y="345912"/>
                  <a:pt x="2862465" y="341492"/>
                  <a:pt x="2858917" y="337144"/>
                </a:cubicBezTo>
                <a:cubicBezTo>
                  <a:pt x="2855369" y="332795"/>
                  <a:pt x="2851891" y="328380"/>
                  <a:pt x="2848484" y="323899"/>
                </a:cubicBezTo>
                <a:cubicBezTo>
                  <a:pt x="2849021" y="315721"/>
                  <a:pt x="2849516" y="308838"/>
                  <a:pt x="2849969" y="303253"/>
                </a:cubicBezTo>
                <a:cubicBezTo>
                  <a:pt x="2850423" y="297667"/>
                  <a:pt x="2850777" y="293034"/>
                  <a:pt x="2851032" y="289354"/>
                </a:cubicBezTo>
                <a:cubicBezTo>
                  <a:pt x="2851287" y="285674"/>
                  <a:pt x="2851454" y="282606"/>
                  <a:pt x="2851534" y="280150"/>
                </a:cubicBezTo>
                <a:cubicBezTo>
                  <a:pt x="2851613" y="277694"/>
                  <a:pt x="2851687" y="275374"/>
                  <a:pt x="2851758" y="273191"/>
                </a:cubicBezTo>
                <a:cubicBezTo>
                  <a:pt x="2852347" y="254906"/>
                  <a:pt x="2851088" y="238884"/>
                  <a:pt x="2847980" y="225124"/>
                </a:cubicBezTo>
                <a:cubicBezTo>
                  <a:pt x="2844872" y="211364"/>
                  <a:pt x="2840490" y="201115"/>
                  <a:pt x="2834833" y="194376"/>
                </a:cubicBezTo>
                <a:cubicBezTo>
                  <a:pt x="2829177" y="187637"/>
                  <a:pt x="2822367" y="184890"/>
                  <a:pt x="2814405" y="186136"/>
                </a:cubicBezTo>
                <a:cubicBezTo>
                  <a:pt x="2806442" y="187382"/>
                  <a:pt x="2798037" y="193873"/>
                  <a:pt x="2789189" y="205608"/>
                </a:cubicBezTo>
                <a:cubicBezTo>
                  <a:pt x="2781135" y="218189"/>
                  <a:pt x="2774189" y="228141"/>
                  <a:pt x="2768353" y="235466"/>
                </a:cubicBezTo>
                <a:cubicBezTo>
                  <a:pt x="2762516" y="242790"/>
                  <a:pt x="2757489" y="248297"/>
                  <a:pt x="2753273" y="251986"/>
                </a:cubicBezTo>
                <a:cubicBezTo>
                  <a:pt x="2749056" y="255675"/>
                  <a:pt x="2745499" y="257950"/>
                  <a:pt x="2742603" y="258813"/>
                </a:cubicBezTo>
                <a:cubicBezTo>
                  <a:pt x="2739707" y="259676"/>
                  <a:pt x="2737030" y="260068"/>
                  <a:pt x="2734574" y="259989"/>
                </a:cubicBezTo>
                <a:cubicBezTo>
                  <a:pt x="2727479" y="259760"/>
                  <a:pt x="2721188" y="257850"/>
                  <a:pt x="2715704" y="254258"/>
                </a:cubicBezTo>
                <a:cubicBezTo>
                  <a:pt x="2710219" y="250666"/>
                  <a:pt x="2705375" y="246276"/>
                  <a:pt x="2701171" y="241086"/>
                </a:cubicBezTo>
                <a:cubicBezTo>
                  <a:pt x="2696967" y="235897"/>
                  <a:pt x="2693323" y="230316"/>
                  <a:pt x="2690237" y="224342"/>
                </a:cubicBezTo>
                <a:cubicBezTo>
                  <a:pt x="2687151" y="218369"/>
                  <a:pt x="2684327" y="212746"/>
                  <a:pt x="2681765" y="207473"/>
                </a:cubicBezTo>
                <a:lnTo>
                  <a:pt x="2697360" y="194043"/>
                </a:lnTo>
                <a:cubicBezTo>
                  <a:pt x="2698091" y="196798"/>
                  <a:pt x="2699013" y="199970"/>
                  <a:pt x="2700127" y="203557"/>
                </a:cubicBezTo>
                <a:cubicBezTo>
                  <a:pt x="2701241" y="207145"/>
                  <a:pt x="2702702" y="210538"/>
                  <a:pt x="2704511" y="213738"/>
                </a:cubicBezTo>
                <a:cubicBezTo>
                  <a:pt x="2706320" y="216938"/>
                  <a:pt x="2708486" y="219672"/>
                  <a:pt x="2711008" y="221938"/>
                </a:cubicBezTo>
                <a:cubicBezTo>
                  <a:pt x="2713531" y="224205"/>
                  <a:pt x="2716429" y="225392"/>
                  <a:pt x="2719704" y="225497"/>
                </a:cubicBezTo>
                <a:cubicBezTo>
                  <a:pt x="2721069" y="225541"/>
                  <a:pt x="2722724" y="225048"/>
                  <a:pt x="2724669" y="224018"/>
                </a:cubicBezTo>
                <a:cubicBezTo>
                  <a:pt x="2726615" y="222988"/>
                  <a:pt x="2729212" y="220818"/>
                  <a:pt x="2732460" y="217508"/>
                </a:cubicBezTo>
                <a:cubicBezTo>
                  <a:pt x="2735709" y="214197"/>
                  <a:pt x="2739956" y="209553"/>
                  <a:pt x="2745203" y="203576"/>
                </a:cubicBezTo>
                <a:cubicBezTo>
                  <a:pt x="2750450" y="197598"/>
                  <a:pt x="2757057" y="189683"/>
                  <a:pt x="2765023" y="179832"/>
                </a:cubicBezTo>
                <a:cubicBezTo>
                  <a:pt x="2764011" y="168872"/>
                  <a:pt x="2762443" y="160284"/>
                  <a:pt x="2760321" y="154069"/>
                </a:cubicBezTo>
                <a:cubicBezTo>
                  <a:pt x="2758200" y="147854"/>
                  <a:pt x="2755079" y="142972"/>
                  <a:pt x="2750959" y="139425"/>
                </a:cubicBezTo>
                <a:cubicBezTo>
                  <a:pt x="2746839" y="135877"/>
                  <a:pt x="2741601" y="133113"/>
                  <a:pt x="2735244" y="131132"/>
                </a:cubicBezTo>
                <a:cubicBezTo>
                  <a:pt x="2728888" y="129151"/>
                  <a:pt x="2720969" y="126916"/>
                  <a:pt x="2711488" y="124425"/>
                </a:cubicBezTo>
                <a:cubicBezTo>
                  <a:pt x="2706074" y="122884"/>
                  <a:pt x="2700616" y="120591"/>
                  <a:pt x="2695113" y="117545"/>
                </a:cubicBezTo>
                <a:cubicBezTo>
                  <a:pt x="2689611" y="114499"/>
                  <a:pt x="2683933" y="110560"/>
                  <a:pt x="2678078" y="105727"/>
                </a:cubicBezTo>
                <a:cubicBezTo>
                  <a:pt x="2675948" y="104019"/>
                  <a:pt x="2672633" y="100907"/>
                  <a:pt x="2668134" y="96391"/>
                </a:cubicBezTo>
                <a:cubicBezTo>
                  <a:pt x="2663636" y="91875"/>
                  <a:pt x="2657953" y="85955"/>
                  <a:pt x="2651086" y="78630"/>
                </a:cubicBezTo>
                <a:lnTo>
                  <a:pt x="2886682" y="86224"/>
                </a:lnTo>
                <a:lnTo>
                  <a:pt x="2885485" y="84848"/>
                </a:lnTo>
                <a:lnTo>
                  <a:pt x="3076251" y="96459"/>
                </a:lnTo>
                <a:lnTo>
                  <a:pt x="3102415" y="98051"/>
                </a:lnTo>
                <a:lnTo>
                  <a:pt x="3111562" y="98608"/>
                </a:lnTo>
                <a:lnTo>
                  <a:pt x="3112729" y="99975"/>
                </a:lnTo>
                <a:lnTo>
                  <a:pt x="3120775" y="101477"/>
                </a:lnTo>
                <a:cubicBezTo>
                  <a:pt x="3126064" y="103337"/>
                  <a:pt x="3130523" y="105917"/>
                  <a:pt x="3134152" y="109215"/>
                </a:cubicBezTo>
                <a:cubicBezTo>
                  <a:pt x="3141410" y="115812"/>
                  <a:pt x="3146925" y="126338"/>
                  <a:pt x="3150695" y="140792"/>
                </a:cubicBezTo>
                <a:cubicBezTo>
                  <a:pt x="3150978" y="136159"/>
                  <a:pt x="3151189" y="130427"/>
                  <a:pt x="3151332" y="123597"/>
                </a:cubicBezTo>
                <a:cubicBezTo>
                  <a:pt x="3151474" y="116767"/>
                  <a:pt x="3151418" y="108693"/>
                  <a:pt x="3151164" y="99377"/>
                </a:cubicBezTo>
                <a:cubicBezTo>
                  <a:pt x="3151167" y="90350"/>
                  <a:pt x="3151235" y="82489"/>
                  <a:pt x="3151369" y="75795"/>
                </a:cubicBezTo>
                <a:cubicBezTo>
                  <a:pt x="3151503" y="69101"/>
                  <a:pt x="3151711" y="63438"/>
                  <a:pt x="3151993" y="58804"/>
                </a:cubicBezTo>
                <a:lnTo>
                  <a:pt x="3159746" y="66252"/>
                </a:lnTo>
                <a:cubicBezTo>
                  <a:pt x="3161476" y="82771"/>
                  <a:pt x="3165532" y="94780"/>
                  <a:pt x="3171915" y="102281"/>
                </a:cubicBezTo>
                <a:lnTo>
                  <a:pt x="3185476" y="103107"/>
                </a:lnTo>
                <a:lnTo>
                  <a:pt x="3185255" y="102843"/>
                </a:lnTo>
                <a:lnTo>
                  <a:pt x="3340277" y="116692"/>
                </a:lnTo>
                <a:cubicBezTo>
                  <a:pt x="3343268" y="116959"/>
                  <a:pt x="3346562" y="116911"/>
                  <a:pt x="3350159" y="116547"/>
                </a:cubicBezTo>
                <a:cubicBezTo>
                  <a:pt x="3353755" y="116183"/>
                  <a:pt x="3357097" y="115590"/>
                  <a:pt x="3360186" y="114770"/>
                </a:cubicBezTo>
                <a:cubicBezTo>
                  <a:pt x="3368884" y="112531"/>
                  <a:pt x="3373501" y="108420"/>
                  <a:pt x="3374035" y="102437"/>
                </a:cubicBezTo>
                <a:cubicBezTo>
                  <a:pt x="3374546" y="96726"/>
                  <a:pt x="3370163" y="92085"/>
                  <a:pt x="3360887" y="88515"/>
                </a:cubicBezTo>
                <a:cubicBezTo>
                  <a:pt x="3357992" y="87160"/>
                  <a:pt x="3354796" y="86121"/>
                  <a:pt x="3351297" y="85397"/>
                </a:cubicBezTo>
                <a:cubicBezTo>
                  <a:pt x="3347797" y="84673"/>
                  <a:pt x="3344144" y="84141"/>
                  <a:pt x="3340336" y="83801"/>
                </a:cubicBezTo>
                <a:cubicBezTo>
                  <a:pt x="3336529" y="83461"/>
                  <a:pt x="3331825" y="83178"/>
                  <a:pt x="3326226" y="82951"/>
                </a:cubicBezTo>
                <a:cubicBezTo>
                  <a:pt x="3320626" y="82725"/>
                  <a:pt x="3313994" y="82544"/>
                  <a:pt x="3306331" y="82408"/>
                </a:cubicBezTo>
                <a:cubicBezTo>
                  <a:pt x="3298667" y="82271"/>
                  <a:pt x="3292036" y="82090"/>
                  <a:pt x="3286436" y="81864"/>
                </a:cubicBezTo>
                <a:cubicBezTo>
                  <a:pt x="3280836" y="81638"/>
                  <a:pt x="3276133" y="81355"/>
                  <a:pt x="3272325" y="81015"/>
                </a:cubicBezTo>
                <a:cubicBezTo>
                  <a:pt x="3255191" y="79484"/>
                  <a:pt x="3239794" y="73859"/>
                  <a:pt x="3226133" y="64141"/>
                </a:cubicBezTo>
                <a:cubicBezTo>
                  <a:pt x="3210417" y="52868"/>
                  <a:pt x="3203264" y="39344"/>
                  <a:pt x="3204673" y="23570"/>
                </a:cubicBezTo>
                <a:cubicBezTo>
                  <a:pt x="3204965" y="20306"/>
                  <a:pt x="3207331" y="15309"/>
                  <a:pt x="3211770" y="8578"/>
                </a:cubicBezTo>
                <a:cubicBezTo>
                  <a:pt x="3216185" y="2119"/>
                  <a:pt x="3220000" y="-693"/>
                  <a:pt x="3223215" y="143"/>
                </a:cubicBezTo>
                <a:close/>
              </a:path>
            </a:pathLst>
          </a:custGeom>
          <a:solidFill>
            <a:schemeClr val="accent2"/>
          </a:solidFill>
          <a:ln w="0">
            <a:noFill/>
          </a:ln>
          <a:effectLst>
            <a:outerShdw blurRad="38100" dist="19050" dir="2700000" algn="tl" rotWithShape="0">
              <a:schemeClr val="dk1">
                <a:alpha val="40000"/>
              </a:schemeClr>
            </a:outerShdw>
          </a:effectLst>
          <a:scene3d>
            <a:camera prst="orthographicFront"/>
            <a:lightRig rig="threePt" dir="t"/>
          </a:scene3d>
          <a:sp3d>
            <a:bevelT prst="angle"/>
          </a:sp3d>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3200"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3044329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551A197-5B75-43D2-A3E1-AFC8A33C0DC8}"/>
              </a:ext>
            </a:extLst>
          </p:cNvPr>
          <p:cNvSpPr/>
          <p:nvPr/>
        </p:nvSpPr>
        <p:spPr>
          <a:xfrm>
            <a:off x="1002891" y="219120"/>
            <a:ext cx="6438013" cy="58477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cap="none" spc="0" dirty="0" err="1">
                <a:ln/>
                <a:effectLst/>
                <a:latin typeface="Kalpurush" panose="02000600000000000000" pitchFamily="2" charset="0"/>
                <a:cs typeface="Kalpurush" panose="02000600000000000000" pitchFamily="2" charset="0"/>
              </a:rPr>
              <a:t>নেটওয়ার্কের</a:t>
            </a:r>
            <a:r>
              <a:rPr lang="en-US" sz="3200" b="1" cap="none" spc="0" dirty="0">
                <a:ln/>
                <a:effectLst/>
                <a:latin typeface="Kalpurush" panose="02000600000000000000" pitchFamily="2" charset="0"/>
                <a:cs typeface="Kalpurush" panose="02000600000000000000" pitchFamily="2" charset="0"/>
              </a:rPr>
              <a:t> </a:t>
            </a:r>
            <a:r>
              <a:rPr lang="en-US" sz="3200" b="1" cap="none" spc="0" dirty="0" err="1">
                <a:ln/>
                <a:effectLst/>
                <a:latin typeface="Kalpurush" panose="02000600000000000000" pitchFamily="2" charset="0"/>
                <a:cs typeface="Kalpurush" panose="02000600000000000000" pitchFamily="2" charset="0"/>
              </a:rPr>
              <a:t>কাজে</a:t>
            </a:r>
            <a:r>
              <a:rPr lang="en-US" sz="3200" b="1" cap="none" spc="0" dirty="0">
                <a:ln/>
                <a:effectLst/>
                <a:latin typeface="Kalpurush" panose="02000600000000000000" pitchFamily="2" charset="0"/>
                <a:cs typeface="Kalpurush" panose="02000600000000000000" pitchFamily="2" charset="0"/>
              </a:rPr>
              <a:t> </a:t>
            </a:r>
            <a:r>
              <a:rPr lang="en-US" sz="3200" b="1" cap="none" spc="0" dirty="0" err="1">
                <a:ln/>
                <a:effectLst/>
                <a:latin typeface="Kalpurush" panose="02000600000000000000" pitchFamily="2" charset="0"/>
                <a:cs typeface="Kalpurush" panose="02000600000000000000" pitchFamily="2" charset="0"/>
              </a:rPr>
              <a:t>সংশ্লিষ্ট</a:t>
            </a:r>
            <a:r>
              <a:rPr lang="en-US" sz="3200" b="1" cap="none" spc="0" dirty="0">
                <a:ln/>
                <a:effectLst/>
                <a:latin typeface="Kalpurush" panose="02000600000000000000" pitchFamily="2" charset="0"/>
                <a:cs typeface="Kalpurush" panose="02000600000000000000" pitchFamily="2" charset="0"/>
              </a:rPr>
              <a:t> </a:t>
            </a:r>
            <a:r>
              <a:rPr lang="en-US" sz="3200" b="1" cap="none" spc="0" dirty="0" err="1">
                <a:ln/>
                <a:effectLst/>
                <a:latin typeface="Kalpurush" panose="02000600000000000000" pitchFamily="2" charset="0"/>
                <a:cs typeface="Kalpurush" panose="02000600000000000000" pitchFamily="2" charset="0"/>
              </a:rPr>
              <a:t>যন্ত্রপাতি</a:t>
            </a:r>
            <a:endParaRPr lang="en-US" sz="3200" b="1" cap="none" spc="0" dirty="0">
              <a:ln/>
              <a:effectLst/>
              <a:latin typeface="Kalpurush" panose="02000600000000000000" pitchFamily="2" charset="0"/>
              <a:cs typeface="Kalpurush" panose="02000600000000000000" pitchFamily="2" charset="0"/>
            </a:endParaRPr>
          </a:p>
        </p:txBody>
      </p:sp>
      <p:sp>
        <p:nvSpPr>
          <p:cNvPr id="5" name="Rectangle 4">
            <a:extLst>
              <a:ext uri="{FF2B5EF4-FFF2-40B4-BE49-F238E27FC236}">
                <a16:creationId xmlns:a16="http://schemas.microsoft.com/office/drawing/2014/main" id="{9E87BB64-21E8-485D-AB57-008EC162DD87}"/>
              </a:ext>
            </a:extLst>
          </p:cNvPr>
          <p:cNvSpPr/>
          <p:nvPr/>
        </p:nvSpPr>
        <p:spPr>
          <a:xfrm>
            <a:off x="-166255" y="1554520"/>
            <a:ext cx="1665654" cy="58477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cap="none" spc="0" dirty="0" err="1">
                <a:ln/>
                <a:solidFill>
                  <a:srgbClr val="FF0000"/>
                </a:solidFill>
                <a:effectLst/>
                <a:latin typeface="Kalpurush" panose="02000600000000000000" pitchFamily="2" charset="0"/>
                <a:cs typeface="Kalpurush" panose="02000600000000000000" pitchFamily="2" charset="0"/>
              </a:rPr>
              <a:t>সার্ভার</a:t>
            </a:r>
            <a:r>
              <a:rPr lang="en-US" sz="3200" b="1" cap="none" spc="0" dirty="0">
                <a:ln/>
                <a:solidFill>
                  <a:srgbClr val="FF0000"/>
                </a:solidFill>
                <a:effectLst/>
                <a:latin typeface="Kalpurush" panose="02000600000000000000" pitchFamily="2" charset="0"/>
                <a:cs typeface="Kalpurush" panose="02000600000000000000" pitchFamily="2" charset="0"/>
              </a:rPr>
              <a:t> </a:t>
            </a:r>
          </a:p>
        </p:txBody>
      </p:sp>
      <p:pic>
        <p:nvPicPr>
          <p:cNvPr id="2050" name="Picture 2">
            <a:extLst>
              <a:ext uri="{FF2B5EF4-FFF2-40B4-BE49-F238E27FC236}">
                <a16:creationId xmlns:a16="http://schemas.microsoft.com/office/drawing/2014/main" id="{899D41E9-11AE-4F4B-94C2-2E7682FD1113}"/>
              </a:ext>
            </a:extLst>
          </p:cNvPr>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3883" y="2108488"/>
            <a:ext cx="3058858" cy="3253221"/>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2E3A4155-66BD-4842-AC32-D8E5E83469C5}"/>
              </a:ext>
            </a:extLst>
          </p:cNvPr>
          <p:cNvSpPr/>
          <p:nvPr/>
        </p:nvSpPr>
        <p:spPr>
          <a:xfrm>
            <a:off x="6682490" y="2381601"/>
            <a:ext cx="408762" cy="436687"/>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35BE482-8E08-4F10-BFA2-3F82B4D75F1E}"/>
              </a:ext>
            </a:extLst>
          </p:cNvPr>
          <p:cNvSpPr/>
          <p:nvPr/>
        </p:nvSpPr>
        <p:spPr>
          <a:xfrm>
            <a:off x="180110" y="1556248"/>
            <a:ext cx="5264730" cy="440120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just"/>
            <a:r>
              <a:rPr lang="en-US" sz="2800" u="sng" dirty="0">
                <a:solidFill>
                  <a:srgbClr val="FF00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2800" dirty="0">
                <a:solidFill>
                  <a:srgbClr val="FF00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r>
              <a:rPr lang="as-IN" sz="2800" dirty="0">
                <a:latin typeface="Kalpurush" panose="02000600000000000000" pitchFamily="2" charset="0"/>
                <a:cs typeface="Kalpurush" panose="02000600000000000000" pitchFamily="2" charset="0"/>
              </a:rPr>
              <a:t>একটি </a:t>
            </a:r>
            <a:r>
              <a:rPr lang="as-IN" sz="2800" b="1" dirty="0">
                <a:latin typeface="Kalpurush" panose="02000600000000000000" pitchFamily="2" charset="0"/>
                <a:cs typeface="Kalpurush" panose="02000600000000000000" pitchFamily="2" charset="0"/>
              </a:rPr>
              <a:t>সার্ভার</a:t>
            </a:r>
            <a:r>
              <a:rPr lang="as-IN" sz="2800" dirty="0">
                <a:latin typeface="Kalpurush" panose="02000600000000000000" pitchFamily="2" charset="0"/>
                <a:cs typeface="Kalpurush" panose="02000600000000000000" pitchFamily="2" charset="0"/>
              </a:rPr>
              <a:t> হল চলন্ত অনুরোধ একটি এ্যাপ্লিকেশনের যা ভোক্তা থেকে অনুরোধ গ্রহণ এবং সে অনুযায়ী তার প্রতিউত্তরে সক্ষম সফটওয়্যার। </a:t>
            </a:r>
            <a:r>
              <a:rPr lang="as-IN" sz="2800" b="1" dirty="0">
                <a:latin typeface="Kalpurush" panose="02000600000000000000" pitchFamily="2" charset="0"/>
                <a:cs typeface="Kalpurush" panose="02000600000000000000" pitchFamily="2" charset="0"/>
              </a:rPr>
              <a:t>সার্ভার</a:t>
            </a:r>
            <a:r>
              <a:rPr lang="as-IN" sz="2800" dirty="0">
                <a:latin typeface="Kalpurush" panose="02000600000000000000" pitchFamily="2" charset="0"/>
                <a:cs typeface="Kalpurush" panose="02000600000000000000" pitchFamily="2" charset="0"/>
              </a:rPr>
              <a:t> যে কোন কম্পিউটারে চলতে পারে, নিয়োজিত করা কম্পিউটারকে একক ভাবে "</a:t>
            </a:r>
            <a:r>
              <a:rPr lang="as-IN" sz="2800" b="1" dirty="0">
                <a:latin typeface="Kalpurush" panose="02000600000000000000" pitchFamily="2" charset="0"/>
                <a:cs typeface="Kalpurush" panose="02000600000000000000" pitchFamily="2" charset="0"/>
              </a:rPr>
              <a:t>সার্ভার</a:t>
            </a:r>
            <a:r>
              <a:rPr lang="as-IN" sz="2800" dirty="0">
                <a:latin typeface="Kalpurush" panose="02000600000000000000" pitchFamily="2" charset="0"/>
                <a:cs typeface="Kalpurush" panose="02000600000000000000" pitchFamily="2" charset="0"/>
              </a:rPr>
              <a:t>" বুঝায়। অনেক ক্ষেত্রে একটি কম্পিউটার বিভিন্ন সেবা দিতে পারে এবং বিভিন্ন </a:t>
            </a:r>
            <a:r>
              <a:rPr lang="as-IN" sz="2800" b="1" dirty="0">
                <a:latin typeface="Kalpurush" panose="02000600000000000000" pitchFamily="2" charset="0"/>
                <a:cs typeface="Kalpurush" panose="02000600000000000000" pitchFamily="2" charset="0"/>
              </a:rPr>
              <a:t>সার্ভার</a:t>
            </a:r>
            <a:r>
              <a:rPr lang="as-IN" sz="2800" dirty="0">
                <a:latin typeface="Kalpurush" panose="02000600000000000000" pitchFamily="2" charset="0"/>
                <a:cs typeface="Kalpurush" panose="02000600000000000000" pitchFamily="2" charset="0"/>
              </a:rPr>
              <a:t> চালু থাকতে পারে।</a:t>
            </a:r>
            <a:endParaRPr lang="en-US" sz="4400" b="1" cap="none" spc="0" dirty="0">
              <a:ln/>
              <a:effectLst/>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3894395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16" presetClass="entr" presetSubtype="37"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arn(outVertical)">
                                      <p:cBhvr>
                                        <p:cTn id="12" dur="500"/>
                                        <p:tgtEl>
                                          <p:spTgt spid="2050"/>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500"/>
                            </p:stCondLst>
                            <p:childTnLst>
                              <p:par>
                                <p:cTn id="19" presetID="21" presetClass="entr" presetSubtype="8" repeatCount="3000" fill="hold" grpId="2"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heel(8)">
                                      <p:cBhvr>
                                        <p:cTn id="21" dur="1000"/>
                                        <p:tgtEl>
                                          <p:spTgt spid="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2"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
            <a:lum/>
          </a:blip>
          <a:srcRect/>
          <a:tile tx="0" ty="0" sx="100000" sy="100000" flip="none" algn="tl"/>
        </a:blipFill>
        <a:effectLst/>
      </p:bgPr>
    </p:bg>
    <p:spTree>
      <p:nvGrpSpPr>
        <p:cNvPr id="1" name=""/>
        <p:cNvGrpSpPr/>
        <p:nvPr/>
      </p:nvGrpSpPr>
      <p:grpSpPr>
        <a:xfrm>
          <a:off x="0" y="0"/>
          <a:ext cx="0" cy="0"/>
          <a:chOff x="0" y="0"/>
          <a:chExt cx="0" cy="0"/>
        </a:xfrm>
      </p:grpSpPr>
      <p:pic>
        <p:nvPicPr>
          <p:cNvPr id="1026" name="Picture 2" descr="Computer Networking - Lesson 6: Introduction to Client/Server Network Setup">
            <a:extLst>
              <a:ext uri="{FF2B5EF4-FFF2-40B4-BE49-F238E27FC236}">
                <a16:creationId xmlns:a16="http://schemas.microsoft.com/office/drawing/2014/main" id="{DF549664-2F9E-4762-95DC-BB6D8653C8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0856" y="439950"/>
            <a:ext cx="4292929" cy="4191919"/>
          </a:xfrm>
          <a:prstGeom prst="rect">
            <a:avLst/>
          </a:prstGeom>
          <a:solidFill>
            <a:schemeClr val="tx2"/>
          </a:solidFill>
        </p:spPr>
      </p:pic>
      <p:sp>
        <p:nvSpPr>
          <p:cNvPr id="4" name="TextBox 3">
            <a:extLst>
              <a:ext uri="{FF2B5EF4-FFF2-40B4-BE49-F238E27FC236}">
                <a16:creationId xmlns:a16="http://schemas.microsoft.com/office/drawing/2014/main" id="{8C0D2F60-9076-41AC-ADEF-72D94A7BE14E}"/>
              </a:ext>
            </a:extLst>
          </p:cNvPr>
          <p:cNvSpPr txBox="1"/>
          <p:nvPr/>
        </p:nvSpPr>
        <p:spPr>
          <a:xfrm>
            <a:off x="151039" y="244020"/>
            <a:ext cx="1303688" cy="646331"/>
          </a:xfrm>
          <a:prstGeom prst="rect">
            <a:avLst/>
          </a:prstGeom>
          <a:solidFill>
            <a:srgbClr val="00B0F0"/>
          </a:solidFill>
          <a:scene3d>
            <a:camera prst="orthographicFront"/>
            <a:lightRig rig="threePt" dir="t"/>
          </a:scene3d>
          <a:sp3d>
            <a:bevelT/>
          </a:sp3d>
        </p:spPr>
        <p:txBody>
          <a:bodyPr wrap="square" rtlCol="0">
            <a:spAutoFit/>
          </a:bodyPr>
          <a:lstStyle/>
          <a:p>
            <a:r>
              <a:rPr lang="en-US" sz="3600" dirty="0" err="1">
                <a:latin typeface="Kalpurush" panose="02000600000000000000" pitchFamily="2" charset="0"/>
                <a:cs typeface="Kalpurush" panose="02000600000000000000" pitchFamily="2" charset="0"/>
              </a:rPr>
              <a:t>ক্লায়েন্ট</a:t>
            </a:r>
            <a:endParaRPr lang="en-US" sz="3600" dirty="0">
              <a:latin typeface="Kalpurush" panose="02000600000000000000" pitchFamily="2" charset="0"/>
              <a:cs typeface="Kalpurush" panose="02000600000000000000" pitchFamily="2" charset="0"/>
            </a:endParaRPr>
          </a:p>
        </p:txBody>
      </p:sp>
      <p:sp>
        <p:nvSpPr>
          <p:cNvPr id="5" name="TextBox 4">
            <a:extLst>
              <a:ext uri="{FF2B5EF4-FFF2-40B4-BE49-F238E27FC236}">
                <a16:creationId xmlns:a16="http://schemas.microsoft.com/office/drawing/2014/main" id="{A77103D1-17A3-4888-A8D1-E99B1804D327}"/>
              </a:ext>
            </a:extLst>
          </p:cNvPr>
          <p:cNvSpPr txBox="1"/>
          <p:nvPr/>
        </p:nvSpPr>
        <p:spPr>
          <a:xfrm>
            <a:off x="111282" y="4919008"/>
            <a:ext cx="8760733" cy="1938992"/>
          </a:xfrm>
          <a:prstGeom prst="rect">
            <a:avLst/>
          </a:prstGeom>
          <a:noFill/>
        </p:spPr>
        <p:txBody>
          <a:bodyPr wrap="square" rtlCol="0">
            <a:spAutoFit/>
          </a:bodyPr>
          <a:lstStyle/>
          <a:p>
            <a:r>
              <a:rPr lang="en-US" sz="2400" dirty="0" err="1">
                <a:latin typeface="Kalpurush" panose="02000600000000000000" pitchFamily="2" charset="0"/>
                <a:cs typeface="Kalpurush" panose="02000600000000000000" pitchFamily="2" charset="0"/>
              </a:rPr>
              <a:t>ক্লায়েন্ট</a:t>
            </a:r>
            <a:r>
              <a:rPr lang="en-US" sz="2400" dirty="0">
                <a:latin typeface="Kalpurush" panose="02000600000000000000" pitchFamily="2" charset="0"/>
                <a:cs typeface="Kalpurush" panose="02000600000000000000" pitchFamily="2" charset="0"/>
              </a:rPr>
              <a:t>:-</a:t>
            </a:r>
            <a:r>
              <a:rPr lang="en-US" sz="2400" dirty="0" err="1">
                <a:latin typeface="Kalpurush" panose="02000600000000000000" pitchFamily="2" charset="0"/>
                <a:cs typeface="Kalpurush" panose="02000600000000000000" pitchFamily="2" charset="0"/>
              </a:rPr>
              <a:t>কেউ</a:t>
            </a:r>
            <a:r>
              <a:rPr lang="en-US" sz="2400" dirty="0">
                <a:latin typeface="Kalpurush" panose="02000600000000000000" pitchFamily="2" charset="0"/>
                <a:cs typeface="Kalpurush" panose="02000600000000000000" pitchFamily="2" charset="0"/>
              </a:rPr>
              <a:t> </a:t>
            </a:r>
            <a:r>
              <a:rPr lang="en-US" sz="2400" dirty="0" err="1">
                <a:latin typeface="Kalpurush" panose="02000600000000000000" pitchFamily="2" charset="0"/>
                <a:cs typeface="Kalpurush" panose="02000600000000000000" pitchFamily="2" charset="0"/>
              </a:rPr>
              <a:t>যদি</a:t>
            </a:r>
            <a:r>
              <a:rPr lang="en-US" sz="2400" dirty="0">
                <a:latin typeface="Kalpurush" panose="02000600000000000000" pitchFamily="2" charset="0"/>
                <a:cs typeface="Kalpurush" panose="02000600000000000000" pitchFamily="2" charset="0"/>
              </a:rPr>
              <a:t> </a:t>
            </a:r>
            <a:r>
              <a:rPr lang="en-US" sz="2400" dirty="0" err="1">
                <a:latin typeface="Kalpurush" panose="02000600000000000000" pitchFamily="2" charset="0"/>
                <a:cs typeface="Kalpurush" panose="02000600000000000000" pitchFamily="2" charset="0"/>
              </a:rPr>
              <a:t>অন্য</a:t>
            </a:r>
            <a:r>
              <a:rPr lang="en-US" sz="2400" dirty="0">
                <a:latin typeface="Kalpurush" panose="02000600000000000000" pitchFamily="2" charset="0"/>
                <a:cs typeface="Kalpurush" panose="02000600000000000000" pitchFamily="2" charset="0"/>
              </a:rPr>
              <a:t> </a:t>
            </a:r>
            <a:r>
              <a:rPr lang="en-US" sz="2400" dirty="0" err="1">
                <a:latin typeface="Kalpurush" panose="02000600000000000000" pitchFamily="2" charset="0"/>
                <a:cs typeface="Kalpurush" panose="02000600000000000000" pitchFamily="2" charset="0"/>
              </a:rPr>
              <a:t>কারো</a:t>
            </a:r>
            <a:r>
              <a:rPr lang="en-US" sz="2400" dirty="0">
                <a:latin typeface="Kalpurush" panose="02000600000000000000" pitchFamily="2" charset="0"/>
                <a:cs typeface="Kalpurush" panose="02000600000000000000" pitchFamily="2" charset="0"/>
              </a:rPr>
              <a:t> </a:t>
            </a:r>
            <a:r>
              <a:rPr lang="en-US" sz="2400" dirty="0" err="1">
                <a:latin typeface="Kalpurush" panose="02000600000000000000" pitchFamily="2" charset="0"/>
                <a:cs typeface="Kalpurush" panose="02000600000000000000" pitchFamily="2" charset="0"/>
              </a:rPr>
              <a:t>কাছ</a:t>
            </a:r>
            <a:r>
              <a:rPr lang="en-US" sz="2400" dirty="0">
                <a:latin typeface="Kalpurush" panose="02000600000000000000" pitchFamily="2" charset="0"/>
                <a:cs typeface="Kalpurush" panose="02000600000000000000" pitchFamily="2" charset="0"/>
              </a:rPr>
              <a:t> </a:t>
            </a:r>
            <a:r>
              <a:rPr lang="en-US" sz="2400" dirty="0" err="1">
                <a:latin typeface="Kalpurush" panose="02000600000000000000" pitchFamily="2" charset="0"/>
                <a:cs typeface="Kalpurush" panose="02000600000000000000" pitchFamily="2" charset="0"/>
              </a:rPr>
              <a:t>থেকে</a:t>
            </a:r>
            <a:r>
              <a:rPr lang="en-US" sz="2400" dirty="0">
                <a:latin typeface="Kalpurush" panose="02000600000000000000" pitchFamily="2" charset="0"/>
                <a:cs typeface="Kalpurush" panose="02000600000000000000" pitchFamily="2" charset="0"/>
              </a:rPr>
              <a:t> </a:t>
            </a:r>
            <a:r>
              <a:rPr lang="en-US" sz="2400" dirty="0" err="1">
                <a:latin typeface="Kalpurush" panose="02000600000000000000" pitchFamily="2" charset="0"/>
                <a:cs typeface="Kalpurush" panose="02000600000000000000" pitchFamily="2" charset="0"/>
              </a:rPr>
              <a:t>কোন</a:t>
            </a:r>
            <a:r>
              <a:rPr lang="en-US" sz="2400" dirty="0">
                <a:latin typeface="Kalpurush" panose="02000600000000000000" pitchFamily="2" charset="0"/>
                <a:cs typeface="Kalpurush" panose="02000600000000000000" pitchFamily="2" charset="0"/>
              </a:rPr>
              <a:t> </a:t>
            </a:r>
            <a:r>
              <a:rPr lang="en-US" sz="2400" dirty="0" err="1">
                <a:latin typeface="Kalpurush" panose="02000600000000000000" pitchFamily="2" charset="0"/>
                <a:cs typeface="Kalpurush" panose="02000600000000000000" pitchFamily="2" charset="0"/>
              </a:rPr>
              <a:t>ধরনের</a:t>
            </a:r>
            <a:r>
              <a:rPr lang="en-US" sz="2400" dirty="0">
                <a:latin typeface="Kalpurush" panose="02000600000000000000" pitchFamily="2" charset="0"/>
                <a:cs typeface="Kalpurush" panose="02000600000000000000" pitchFamily="2" charset="0"/>
              </a:rPr>
              <a:t> </a:t>
            </a:r>
            <a:r>
              <a:rPr lang="en-US" sz="2400" dirty="0" err="1">
                <a:latin typeface="Kalpurush" panose="02000600000000000000" pitchFamily="2" charset="0"/>
                <a:cs typeface="Kalpurush" panose="02000600000000000000" pitchFamily="2" charset="0"/>
              </a:rPr>
              <a:t>সেবা</a:t>
            </a:r>
            <a:r>
              <a:rPr lang="en-US" sz="2400" dirty="0">
                <a:latin typeface="Kalpurush" panose="02000600000000000000" pitchFamily="2" charset="0"/>
                <a:cs typeface="Kalpurush" panose="02000600000000000000" pitchFamily="2" charset="0"/>
              </a:rPr>
              <a:t> </a:t>
            </a:r>
            <a:r>
              <a:rPr lang="en-US" sz="2400" dirty="0" err="1">
                <a:latin typeface="Kalpurush" panose="02000600000000000000" pitchFamily="2" charset="0"/>
                <a:cs typeface="Kalpurush" panose="02000600000000000000" pitchFamily="2" charset="0"/>
              </a:rPr>
              <a:t>নেয়</a:t>
            </a:r>
            <a:r>
              <a:rPr lang="en-US" sz="2400" dirty="0">
                <a:latin typeface="Kalpurush" panose="02000600000000000000" pitchFamily="2" charset="0"/>
                <a:cs typeface="Kalpurush" panose="02000600000000000000" pitchFamily="2" charset="0"/>
              </a:rPr>
              <a:t> </a:t>
            </a:r>
            <a:r>
              <a:rPr lang="en-US" sz="2400" dirty="0" err="1">
                <a:latin typeface="Kalpurush" panose="02000600000000000000" pitchFamily="2" charset="0"/>
                <a:cs typeface="Kalpurush" panose="02000600000000000000" pitchFamily="2" charset="0"/>
              </a:rPr>
              <a:t>তখন</a:t>
            </a:r>
            <a:r>
              <a:rPr lang="en-US" sz="2400" dirty="0">
                <a:latin typeface="Kalpurush" panose="02000600000000000000" pitchFamily="2" charset="0"/>
                <a:cs typeface="Kalpurush" panose="02000600000000000000" pitchFamily="2" charset="0"/>
              </a:rPr>
              <a:t> </a:t>
            </a:r>
            <a:r>
              <a:rPr lang="en-US" sz="2400" dirty="0" err="1">
                <a:latin typeface="Kalpurush" panose="02000600000000000000" pitchFamily="2" charset="0"/>
                <a:cs typeface="Kalpurush" panose="02000600000000000000" pitchFamily="2" charset="0"/>
              </a:rPr>
              <a:t>তাকে</a:t>
            </a:r>
            <a:r>
              <a:rPr lang="en-US" sz="2400" dirty="0">
                <a:latin typeface="Kalpurush" panose="02000600000000000000" pitchFamily="2" charset="0"/>
                <a:cs typeface="Kalpurush" panose="02000600000000000000" pitchFamily="2" charset="0"/>
              </a:rPr>
              <a:t> </a:t>
            </a:r>
            <a:r>
              <a:rPr lang="en-US" sz="2400" dirty="0" err="1">
                <a:latin typeface="Kalpurush" panose="02000600000000000000" pitchFamily="2" charset="0"/>
                <a:cs typeface="Kalpurush" panose="02000600000000000000" pitchFamily="2" charset="0"/>
              </a:rPr>
              <a:t>কায়েন্ট</a:t>
            </a:r>
            <a:r>
              <a:rPr lang="en-US" sz="2400" dirty="0">
                <a:latin typeface="Kalpurush" panose="02000600000000000000" pitchFamily="2" charset="0"/>
                <a:cs typeface="Kalpurush" panose="02000600000000000000" pitchFamily="2" charset="0"/>
              </a:rPr>
              <a:t> </a:t>
            </a:r>
            <a:r>
              <a:rPr lang="en-US" sz="2400" dirty="0" err="1">
                <a:latin typeface="Kalpurush" panose="02000600000000000000" pitchFamily="2" charset="0"/>
                <a:cs typeface="Kalpurush" panose="02000600000000000000" pitchFamily="2" charset="0"/>
              </a:rPr>
              <a:t>বলে</a:t>
            </a:r>
            <a:r>
              <a:rPr lang="en-US" sz="2400" dirty="0">
                <a:latin typeface="Kalpurush" panose="02000600000000000000" pitchFamily="2" charset="0"/>
                <a:cs typeface="Kalpurush" panose="02000600000000000000" pitchFamily="2" charset="0"/>
              </a:rPr>
              <a:t>। </a:t>
            </a:r>
            <a:r>
              <a:rPr lang="en-US" sz="2400" dirty="0" err="1">
                <a:latin typeface="Kalpurush" panose="02000600000000000000" pitchFamily="2" charset="0"/>
                <a:cs typeface="Kalpurush" panose="02000600000000000000" pitchFamily="2" charset="0"/>
              </a:rPr>
              <a:t>যে</a:t>
            </a:r>
            <a:r>
              <a:rPr lang="en-US" sz="2400" dirty="0">
                <a:latin typeface="Kalpurush" panose="02000600000000000000" pitchFamily="2" charset="0"/>
                <a:cs typeface="Kalpurush" panose="02000600000000000000" pitchFamily="2" charset="0"/>
              </a:rPr>
              <a:t> </a:t>
            </a:r>
            <a:r>
              <a:rPr lang="en-US" sz="2400" dirty="0" err="1">
                <a:latin typeface="Kalpurush" panose="02000600000000000000" pitchFamily="2" charset="0"/>
                <a:cs typeface="Kalpurush" panose="02000600000000000000" pitchFamily="2" charset="0"/>
              </a:rPr>
              <a:t>সব</a:t>
            </a:r>
            <a:r>
              <a:rPr lang="en-US" sz="2400" dirty="0">
                <a:latin typeface="Kalpurush" panose="02000600000000000000" pitchFamily="2" charset="0"/>
                <a:cs typeface="Kalpurush" panose="02000600000000000000" pitchFamily="2" charset="0"/>
              </a:rPr>
              <a:t> </a:t>
            </a:r>
            <a:r>
              <a:rPr lang="en-US" sz="2400" dirty="0" err="1">
                <a:latin typeface="Kalpurush" panose="02000600000000000000" pitchFamily="2" charset="0"/>
                <a:cs typeface="Kalpurush" panose="02000600000000000000" pitchFamily="2" charset="0"/>
              </a:rPr>
              <a:t>কম্পিউটার</a:t>
            </a:r>
            <a:r>
              <a:rPr lang="en-US" sz="2400" dirty="0">
                <a:latin typeface="Kalpurush" panose="02000600000000000000" pitchFamily="2" charset="0"/>
                <a:cs typeface="Kalpurush" panose="02000600000000000000" pitchFamily="2" charset="0"/>
              </a:rPr>
              <a:t> </a:t>
            </a:r>
            <a:r>
              <a:rPr lang="en-US" sz="2400" dirty="0" err="1">
                <a:latin typeface="Kalpurush" panose="02000600000000000000" pitchFamily="2" charset="0"/>
                <a:cs typeface="Kalpurush" panose="02000600000000000000" pitchFamily="2" charset="0"/>
              </a:rPr>
              <a:t>সার্ভার</a:t>
            </a:r>
            <a:r>
              <a:rPr lang="en-US" sz="2400" dirty="0">
                <a:latin typeface="Kalpurush" panose="02000600000000000000" pitchFamily="2" charset="0"/>
                <a:cs typeface="Kalpurush" panose="02000600000000000000" pitchFamily="2" charset="0"/>
              </a:rPr>
              <a:t> </a:t>
            </a:r>
            <a:r>
              <a:rPr lang="en-US" sz="2400" dirty="0" err="1">
                <a:latin typeface="Kalpurush" panose="02000600000000000000" pitchFamily="2" charset="0"/>
                <a:cs typeface="Kalpurush" panose="02000600000000000000" pitchFamily="2" charset="0"/>
              </a:rPr>
              <a:t>থেকে</a:t>
            </a:r>
            <a:r>
              <a:rPr lang="en-US" sz="2400" dirty="0">
                <a:latin typeface="Kalpurush" panose="02000600000000000000" pitchFamily="2" charset="0"/>
                <a:cs typeface="Kalpurush" panose="02000600000000000000" pitchFamily="2" charset="0"/>
              </a:rPr>
              <a:t> </a:t>
            </a:r>
            <a:r>
              <a:rPr lang="en-US" sz="2400" dirty="0" err="1">
                <a:latin typeface="Kalpurush" panose="02000600000000000000" pitchFamily="2" charset="0"/>
                <a:cs typeface="Kalpurush" panose="02000600000000000000" pitchFamily="2" charset="0"/>
              </a:rPr>
              <a:t>কোনো</a:t>
            </a:r>
            <a:r>
              <a:rPr lang="en-US" sz="2400" dirty="0">
                <a:latin typeface="Kalpurush" panose="02000600000000000000" pitchFamily="2" charset="0"/>
                <a:cs typeface="Kalpurush" panose="02000600000000000000" pitchFamily="2" charset="0"/>
              </a:rPr>
              <a:t> </a:t>
            </a:r>
            <a:r>
              <a:rPr lang="en-US" sz="2400" dirty="0" err="1">
                <a:latin typeface="Kalpurush" panose="02000600000000000000" pitchFamily="2" charset="0"/>
                <a:cs typeface="Kalpurush" panose="02000600000000000000" pitchFamily="2" charset="0"/>
              </a:rPr>
              <a:t>ধরনের</a:t>
            </a:r>
            <a:r>
              <a:rPr lang="en-US" sz="2400" dirty="0">
                <a:latin typeface="Kalpurush" panose="02000600000000000000" pitchFamily="2" charset="0"/>
                <a:cs typeface="Kalpurush" panose="02000600000000000000" pitchFamily="2" charset="0"/>
              </a:rPr>
              <a:t> </a:t>
            </a:r>
            <a:r>
              <a:rPr lang="en-US" sz="2400" dirty="0" err="1">
                <a:latin typeface="Kalpurush" panose="02000600000000000000" pitchFamily="2" charset="0"/>
                <a:cs typeface="Kalpurush" panose="02000600000000000000" pitchFamily="2" charset="0"/>
              </a:rPr>
              <a:t>তথ্য</a:t>
            </a:r>
            <a:r>
              <a:rPr lang="en-US" sz="2400" dirty="0">
                <a:latin typeface="Kalpurush" panose="02000600000000000000" pitchFamily="2" charset="0"/>
                <a:cs typeface="Kalpurush" panose="02000600000000000000" pitchFamily="2" charset="0"/>
              </a:rPr>
              <a:t> </a:t>
            </a:r>
            <a:r>
              <a:rPr lang="en-US" sz="2400" dirty="0" err="1">
                <a:latin typeface="Kalpurush" panose="02000600000000000000" pitchFamily="2" charset="0"/>
                <a:cs typeface="Kalpurush" panose="02000600000000000000" pitchFamily="2" charset="0"/>
              </a:rPr>
              <a:t>নেয়</a:t>
            </a:r>
            <a:r>
              <a:rPr lang="en-US" sz="2400" dirty="0">
                <a:latin typeface="Kalpurush" panose="02000600000000000000" pitchFamily="2" charset="0"/>
                <a:cs typeface="Kalpurush" panose="02000600000000000000" pitchFamily="2" charset="0"/>
              </a:rPr>
              <a:t> </a:t>
            </a:r>
            <a:r>
              <a:rPr lang="en-US" sz="2400" dirty="0" err="1">
                <a:latin typeface="Kalpurush" panose="02000600000000000000" pitchFamily="2" charset="0"/>
                <a:cs typeface="Kalpurush" panose="02000600000000000000" pitchFamily="2" charset="0"/>
              </a:rPr>
              <a:t>তাকে</a:t>
            </a:r>
            <a:r>
              <a:rPr lang="en-US" sz="2400" dirty="0">
                <a:latin typeface="Kalpurush" panose="02000600000000000000" pitchFamily="2" charset="0"/>
                <a:cs typeface="Kalpurush" panose="02000600000000000000" pitchFamily="2" charset="0"/>
              </a:rPr>
              <a:t> </a:t>
            </a:r>
            <a:r>
              <a:rPr lang="en-US" sz="2400" dirty="0" err="1">
                <a:latin typeface="Kalpurush" panose="02000600000000000000" pitchFamily="2" charset="0"/>
                <a:cs typeface="Kalpurush" panose="02000600000000000000" pitchFamily="2" charset="0"/>
              </a:rPr>
              <a:t>ক্লায়েন্ট</a:t>
            </a:r>
            <a:r>
              <a:rPr lang="en-US" sz="2400" dirty="0">
                <a:latin typeface="Kalpurush" panose="02000600000000000000" pitchFamily="2" charset="0"/>
                <a:cs typeface="Kalpurush" panose="02000600000000000000" pitchFamily="2" charset="0"/>
              </a:rPr>
              <a:t> </a:t>
            </a:r>
            <a:r>
              <a:rPr lang="en-US" sz="2400" dirty="0" err="1">
                <a:latin typeface="Kalpurush" panose="02000600000000000000" pitchFamily="2" charset="0"/>
                <a:cs typeface="Kalpurush" panose="02000600000000000000" pitchFamily="2" charset="0"/>
              </a:rPr>
              <a:t>বলে</a:t>
            </a:r>
            <a:r>
              <a:rPr lang="en-US" sz="2400" dirty="0">
                <a:latin typeface="Kalpurush" panose="02000600000000000000" pitchFamily="2" charset="0"/>
                <a:cs typeface="Kalpurush" panose="02000600000000000000" pitchFamily="2" charset="0"/>
              </a:rPr>
              <a:t> । </a:t>
            </a:r>
            <a:r>
              <a:rPr lang="en-US" sz="2400" dirty="0" err="1">
                <a:latin typeface="Kalpurush" panose="02000600000000000000" pitchFamily="2" charset="0"/>
                <a:cs typeface="Kalpurush" panose="02000600000000000000" pitchFamily="2" charset="0"/>
              </a:rPr>
              <a:t>যেমন</a:t>
            </a:r>
            <a:r>
              <a:rPr lang="en-US" sz="2400" dirty="0">
                <a:latin typeface="Kalpurush" panose="02000600000000000000" pitchFamily="2" charset="0"/>
                <a:cs typeface="Kalpurush" panose="02000600000000000000" pitchFamily="2" charset="0"/>
              </a:rPr>
              <a:t> </a:t>
            </a:r>
            <a:r>
              <a:rPr lang="en-US" sz="2400" dirty="0" err="1">
                <a:latin typeface="Kalpurush" panose="02000600000000000000" pitchFamily="2" charset="0"/>
                <a:cs typeface="Kalpurush" panose="02000600000000000000" pitchFamily="2" charset="0"/>
              </a:rPr>
              <a:t>তুমি</a:t>
            </a:r>
            <a:r>
              <a:rPr lang="en-US" sz="2400" dirty="0">
                <a:latin typeface="Kalpurush" panose="02000600000000000000" pitchFamily="2" charset="0"/>
                <a:cs typeface="Kalpurush" panose="02000600000000000000" pitchFamily="2" charset="0"/>
              </a:rPr>
              <a:t> </a:t>
            </a:r>
            <a:r>
              <a:rPr lang="en-US" sz="2400" dirty="0" err="1">
                <a:latin typeface="Kalpurush" panose="02000600000000000000" pitchFamily="2" charset="0"/>
                <a:cs typeface="Kalpurush" panose="02000600000000000000" pitchFamily="2" charset="0"/>
              </a:rPr>
              <a:t>তোমার</a:t>
            </a:r>
            <a:r>
              <a:rPr lang="en-US" sz="2400" dirty="0">
                <a:latin typeface="Kalpurush" panose="02000600000000000000" pitchFamily="2" charset="0"/>
                <a:cs typeface="Kalpurush" panose="02000600000000000000" pitchFamily="2" charset="0"/>
              </a:rPr>
              <a:t> </a:t>
            </a:r>
            <a:r>
              <a:rPr lang="en-US" sz="2400" dirty="0" err="1">
                <a:latin typeface="Kalpurush" panose="02000600000000000000" pitchFamily="2" charset="0"/>
                <a:cs typeface="Kalpurush" panose="02000600000000000000" pitchFamily="2" charset="0"/>
              </a:rPr>
              <a:t>কম্পিউটার</a:t>
            </a:r>
            <a:r>
              <a:rPr lang="en-US" sz="2400" dirty="0">
                <a:latin typeface="Kalpurush" panose="02000600000000000000" pitchFamily="2" charset="0"/>
                <a:cs typeface="Kalpurush" panose="02000600000000000000" pitchFamily="2" charset="0"/>
              </a:rPr>
              <a:t> </a:t>
            </a:r>
            <a:r>
              <a:rPr lang="en-US" sz="2400" dirty="0" err="1">
                <a:latin typeface="Kalpurush" panose="02000600000000000000" pitchFamily="2" charset="0"/>
                <a:cs typeface="Kalpurush" panose="02000600000000000000" pitchFamily="2" charset="0"/>
              </a:rPr>
              <a:t>খেকে</a:t>
            </a:r>
            <a:r>
              <a:rPr lang="en-US" sz="2400" dirty="0">
                <a:latin typeface="Kalpurush" panose="02000600000000000000" pitchFamily="2" charset="0"/>
                <a:cs typeface="Kalpurush" panose="02000600000000000000" pitchFamily="2" charset="0"/>
              </a:rPr>
              <a:t> </a:t>
            </a:r>
            <a:r>
              <a:rPr lang="en-US" sz="2400" dirty="0" err="1">
                <a:latin typeface="Kalpurush" panose="02000600000000000000" pitchFamily="2" charset="0"/>
                <a:cs typeface="Kalpurush" panose="02000600000000000000" pitchFamily="2" charset="0"/>
              </a:rPr>
              <a:t>নেটওয়ার্ক</a:t>
            </a:r>
            <a:r>
              <a:rPr lang="en-US" sz="2400" dirty="0">
                <a:latin typeface="Kalpurush" panose="02000600000000000000" pitchFamily="2" charset="0"/>
                <a:cs typeface="Kalpurush" panose="02000600000000000000" pitchFamily="2" charset="0"/>
              </a:rPr>
              <a:t> </a:t>
            </a:r>
            <a:r>
              <a:rPr lang="en-US" sz="2400" dirty="0" err="1">
                <a:latin typeface="Kalpurush" panose="02000600000000000000" pitchFamily="2" charset="0"/>
                <a:cs typeface="Kalpurush" panose="02000600000000000000" pitchFamily="2" charset="0"/>
              </a:rPr>
              <a:t>ব্যবহার</a:t>
            </a:r>
            <a:r>
              <a:rPr lang="en-US" sz="2400" dirty="0">
                <a:latin typeface="Kalpurush" panose="02000600000000000000" pitchFamily="2" charset="0"/>
                <a:cs typeface="Kalpurush" panose="02000600000000000000" pitchFamily="2" charset="0"/>
              </a:rPr>
              <a:t> </a:t>
            </a:r>
            <a:r>
              <a:rPr lang="en-US" sz="2400" dirty="0" err="1">
                <a:latin typeface="Kalpurush" panose="02000600000000000000" pitchFamily="2" charset="0"/>
                <a:cs typeface="Kalpurush" panose="02000600000000000000" pitchFamily="2" charset="0"/>
              </a:rPr>
              <a:t>করে</a:t>
            </a:r>
            <a:r>
              <a:rPr lang="en-US" sz="2400" dirty="0">
                <a:latin typeface="Kalpurush" panose="02000600000000000000" pitchFamily="2" charset="0"/>
                <a:cs typeface="Kalpurush" panose="02000600000000000000" pitchFamily="2" charset="0"/>
              </a:rPr>
              <a:t> ই-</a:t>
            </a:r>
            <a:r>
              <a:rPr lang="en-US" sz="2400" dirty="0" err="1">
                <a:latin typeface="Kalpurush" panose="02000600000000000000" pitchFamily="2" charset="0"/>
                <a:cs typeface="Kalpurush" panose="02000600000000000000" pitchFamily="2" charset="0"/>
              </a:rPr>
              <a:t>মেইল</a:t>
            </a:r>
            <a:r>
              <a:rPr lang="en-US" sz="2400" dirty="0">
                <a:latin typeface="Kalpurush" panose="02000600000000000000" pitchFamily="2" charset="0"/>
                <a:cs typeface="Kalpurush" panose="02000600000000000000" pitchFamily="2" charset="0"/>
              </a:rPr>
              <a:t>, </a:t>
            </a:r>
            <a:r>
              <a:rPr lang="en-US" sz="2400" dirty="0" err="1">
                <a:latin typeface="Kalpurush" panose="02000600000000000000" pitchFamily="2" charset="0"/>
                <a:cs typeface="Kalpurush" panose="02000600000000000000" pitchFamily="2" charset="0"/>
              </a:rPr>
              <a:t>অনলাইন</a:t>
            </a:r>
            <a:r>
              <a:rPr lang="en-US" sz="2400" dirty="0">
                <a:latin typeface="Kalpurush" panose="02000600000000000000" pitchFamily="2" charset="0"/>
                <a:cs typeface="Kalpurush" panose="02000600000000000000" pitchFamily="2" charset="0"/>
              </a:rPr>
              <a:t> </a:t>
            </a:r>
            <a:r>
              <a:rPr lang="en-US" sz="2400" dirty="0" err="1">
                <a:latin typeface="Kalpurush" panose="02000600000000000000" pitchFamily="2" charset="0"/>
                <a:cs typeface="Kalpurush" panose="02000600000000000000" pitchFamily="2" charset="0"/>
              </a:rPr>
              <a:t>ক্লাস</a:t>
            </a:r>
            <a:r>
              <a:rPr lang="en-US" sz="2400" dirty="0">
                <a:latin typeface="Kalpurush" panose="02000600000000000000" pitchFamily="2" charset="0"/>
                <a:cs typeface="Kalpurush" panose="02000600000000000000" pitchFamily="2" charset="0"/>
              </a:rPr>
              <a:t> </a:t>
            </a:r>
            <a:r>
              <a:rPr lang="en-US" sz="2400" dirty="0" err="1">
                <a:latin typeface="Kalpurush" panose="02000600000000000000" pitchFamily="2" charset="0"/>
                <a:cs typeface="Kalpurush" panose="02000600000000000000" pitchFamily="2" charset="0"/>
              </a:rPr>
              <a:t>ভর্তি</a:t>
            </a:r>
            <a:r>
              <a:rPr lang="en-US" sz="2400" dirty="0">
                <a:latin typeface="Kalpurush" panose="02000600000000000000" pitchFamily="2" charset="0"/>
                <a:cs typeface="Kalpurush" panose="02000600000000000000" pitchFamily="2" charset="0"/>
              </a:rPr>
              <a:t> </a:t>
            </a:r>
            <a:r>
              <a:rPr lang="en-US" sz="2400" dirty="0" err="1">
                <a:latin typeface="Kalpurush" panose="02000600000000000000" pitchFamily="2" charset="0"/>
                <a:cs typeface="Kalpurush" panose="02000600000000000000" pitchFamily="2" charset="0"/>
              </a:rPr>
              <a:t>পরীক্ষার</a:t>
            </a:r>
            <a:r>
              <a:rPr lang="en-US" sz="2400" dirty="0">
                <a:latin typeface="Kalpurush" panose="02000600000000000000" pitchFamily="2" charset="0"/>
                <a:cs typeface="Kalpurush" panose="02000600000000000000" pitchFamily="2" charset="0"/>
              </a:rPr>
              <a:t> </a:t>
            </a:r>
            <a:r>
              <a:rPr lang="en-US" sz="2400" dirty="0" err="1">
                <a:latin typeface="Kalpurush" panose="02000600000000000000" pitchFamily="2" charset="0"/>
                <a:cs typeface="Kalpurush" panose="02000600000000000000" pitchFamily="2" charset="0"/>
              </a:rPr>
              <a:t>কাজ</a:t>
            </a:r>
            <a:r>
              <a:rPr lang="en-US" sz="2400" dirty="0">
                <a:latin typeface="Kalpurush" panose="02000600000000000000" pitchFamily="2" charset="0"/>
                <a:cs typeface="Kalpurush" panose="02000600000000000000" pitchFamily="2" charset="0"/>
              </a:rPr>
              <a:t> </a:t>
            </a:r>
            <a:r>
              <a:rPr lang="en-US" sz="2400" dirty="0" err="1">
                <a:latin typeface="Kalpurush" panose="02000600000000000000" pitchFamily="2" charset="0"/>
                <a:cs typeface="Kalpurush" panose="02000600000000000000" pitchFamily="2" charset="0"/>
              </a:rPr>
              <a:t>গুলো</a:t>
            </a:r>
            <a:r>
              <a:rPr lang="en-US" sz="2400" dirty="0">
                <a:latin typeface="Kalpurush" panose="02000600000000000000" pitchFamily="2" charset="0"/>
                <a:cs typeface="Kalpurush" panose="02000600000000000000" pitchFamily="2" charset="0"/>
              </a:rPr>
              <a:t> </a:t>
            </a:r>
            <a:r>
              <a:rPr lang="en-US" sz="2400" dirty="0" err="1">
                <a:latin typeface="Kalpurush" panose="02000600000000000000" pitchFamily="2" charset="0"/>
                <a:cs typeface="Kalpurush" panose="02000600000000000000" pitchFamily="2" charset="0"/>
              </a:rPr>
              <a:t>কর</a:t>
            </a:r>
            <a:r>
              <a:rPr lang="en-US" sz="2400" dirty="0">
                <a:latin typeface="Kalpurush" panose="02000600000000000000" pitchFamily="2" charset="0"/>
                <a:cs typeface="Kalpurush" panose="02000600000000000000" pitchFamily="2" charset="0"/>
              </a:rPr>
              <a:t> ,</a:t>
            </a:r>
            <a:r>
              <a:rPr lang="en-US" sz="2400" dirty="0" err="1">
                <a:latin typeface="Kalpurush" panose="02000600000000000000" pitchFamily="2" charset="0"/>
                <a:cs typeface="Kalpurush" panose="02000600000000000000" pitchFamily="2" charset="0"/>
              </a:rPr>
              <a:t>তবেই</a:t>
            </a:r>
            <a:r>
              <a:rPr lang="en-US" sz="2400" dirty="0">
                <a:latin typeface="Kalpurush" panose="02000600000000000000" pitchFamily="2" charset="0"/>
                <a:cs typeface="Kalpurush" panose="02000600000000000000" pitchFamily="2" charset="0"/>
              </a:rPr>
              <a:t> </a:t>
            </a:r>
            <a:r>
              <a:rPr lang="en-US" sz="2400" dirty="0" err="1">
                <a:latin typeface="Kalpurush" panose="02000600000000000000" pitchFamily="2" charset="0"/>
                <a:cs typeface="Kalpurush" panose="02000600000000000000" pitchFamily="2" charset="0"/>
              </a:rPr>
              <a:t>তোমার</a:t>
            </a:r>
            <a:r>
              <a:rPr lang="en-US" sz="2400" dirty="0">
                <a:latin typeface="Kalpurush" panose="02000600000000000000" pitchFamily="2" charset="0"/>
                <a:cs typeface="Kalpurush" panose="02000600000000000000" pitchFamily="2" charset="0"/>
              </a:rPr>
              <a:t> </a:t>
            </a:r>
            <a:r>
              <a:rPr lang="en-US" sz="2400" dirty="0" err="1">
                <a:latin typeface="Kalpurush" panose="02000600000000000000" pitchFamily="2" charset="0"/>
                <a:cs typeface="Kalpurush" panose="02000600000000000000" pitchFamily="2" charset="0"/>
              </a:rPr>
              <a:t>কম্পিউটার</a:t>
            </a:r>
            <a:r>
              <a:rPr lang="en-US" sz="2400" dirty="0">
                <a:latin typeface="Kalpurush" panose="02000600000000000000" pitchFamily="2" charset="0"/>
                <a:cs typeface="Kalpurush" panose="02000600000000000000" pitchFamily="2" charset="0"/>
              </a:rPr>
              <a:t> </a:t>
            </a:r>
            <a:r>
              <a:rPr lang="en-US" sz="2400" dirty="0" err="1">
                <a:latin typeface="Kalpurush" panose="02000600000000000000" pitchFamily="2" charset="0"/>
                <a:cs typeface="Kalpurush" panose="02000600000000000000" pitchFamily="2" charset="0"/>
              </a:rPr>
              <a:t>হবে</a:t>
            </a:r>
            <a:r>
              <a:rPr lang="en-US" sz="2400" b="1" u="sng" dirty="0">
                <a:solidFill>
                  <a:srgbClr val="FF0000"/>
                </a:solidFill>
                <a:latin typeface="Kalpurush" panose="02000600000000000000" pitchFamily="2" charset="0"/>
                <a:cs typeface="Kalpurush" panose="02000600000000000000" pitchFamily="2" charset="0"/>
              </a:rPr>
              <a:t> </a:t>
            </a:r>
            <a:r>
              <a:rPr lang="en-US" sz="2400" b="1" u="sng" dirty="0" err="1">
                <a:solidFill>
                  <a:srgbClr val="FF0000"/>
                </a:solidFill>
                <a:latin typeface="Kalpurush" panose="02000600000000000000" pitchFamily="2" charset="0"/>
                <a:cs typeface="Kalpurush" panose="02000600000000000000" pitchFamily="2" charset="0"/>
              </a:rPr>
              <a:t>ক্লায়েন্ট</a:t>
            </a:r>
            <a:r>
              <a:rPr lang="en-US" sz="2400" b="1" u="sng" dirty="0">
                <a:solidFill>
                  <a:srgbClr val="FF0000"/>
                </a:solidFill>
                <a:latin typeface="Kalpurush" panose="02000600000000000000" pitchFamily="2" charset="0"/>
                <a:cs typeface="Kalpurush" panose="02000600000000000000" pitchFamily="2" charset="0"/>
              </a:rPr>
              <a:t> </a:t>
            </a:r>
          </a:p>
        </p:txBody>
      </p:sp>
      <p:sp>
        <p:nvSpPr>
          <p:cNvPr id="6" name="TextBox 5">
            <a:extLst>
              <a:ext uri="{FF2B5EF4-FFF2-40B4-BE49-F238E27FC236}">
                <a16:creationId xmlns:a16="http://schemas.microsoft.com/office/drawing/2014/main" id="{05DEBA3D-09F8-4876-B46E-40B9B5087F4E}"/>
              </a:ext>
            </a:extLst>
          </p:cNvPr>
          <p:cNvSpPr txBox="1"/>
          <p:nvPr/>
        </p:nvSpPr>
        <p:spPr>
          <a:xfrm>
            <a:off x="3199039" y="4003221"/>
            <a:ext cx="979262" cy="461665"/>
          </a:xfrm>
          <a:prstGeom prst="rect">
            <a:avLst/>
          </a:prstGeom>
          <a:noFill/>
        </p:spPr>
        <p:txBody>
          <a:bodyPr wrap="square" rtlCol="0">
            <a:spAutoFit/>
          </a:bodyPr>
          <a:lstStyle/>
          <a:p>
            <a:r>
              <a:rPr lang="en-US" sz="2400" dirty="0" err="1">
                <a:latin typeface="Kalpurush" panose="02000600000000000000" pitchFamily="2" charset="0"/>
                <a:cs typeface="Kalpurush" panose="02000600000000000000" pitchFamily="2" charset="0"/>
              </a:rPr>
              <a:t>ক্লায়েন্ট</a:t>
            </a:r>
            <a:endParaRPr lang="en-US" sz="2400" dirty="0">
              <a:latin typeface="Kalpurush" panose="02000600000000000000" pitchFamily="2" charset="0"/>
              <a:cs typeface="Kalpurush" panose="02000600000000000000" pitchFamily="2" charset="0"/>
            </a:endParaRPr>
          </a:p>
        </p:txBody>
      </p:sp>
      <p:sp>
        <p:nvSpPr>
          <p:cNvPr id="7" name="TextBox 6">
            <a:extLst>
              <a:ext uri="{FF2B5EF4-FFF2-40B4-BE49-F238E27FC236}">
                <a16:creationId xmlns:a16="http://schemas.microsoft.com/office/drawing/2014/main" id="{B8180D82-A16E-4820-92FC-D03E93306900}"/>
              </a:ext>
            </a:extLst>
          </p:cNvPr>
          <p:cNvSpPr txBox="1"/>
          <p:nvPr/>
        </p:nvSpPr>
        <p:spPr>
          <a:xfrm>
            <a:off x="3875314" y="4554763"/>
            <a:ext cx="1988457" cy="461665"/>
          </a:xfrm>
          <a:prstGeom prst="rect">
            <a:avLst/>
          </a:prstGeom>
          <a:noFill/>
        </p:spPr>
        <p:txBody>
          <a:bodyPr wrap="square" rtlCol="0">
            <a:spAutoFit/>
          </a:bodyPr>
          <a:lstStyle/>
          <a:p>
            <a:pPr algn="ctr"/>
            <a:r>
              <a:rPr lang="en-US" sz="2400" dirty="0" err="1">
                <a:latin typeface="Kalpurush" panose="02000600000000000000" pitchFamily="2" charset="0"/>
                <a:cs typeface="Kalpurush" panose="02000600000000000000" pitchFamily="2" charset="0"/>
              </a:rPr>
              <a:t>ক্লায়েন্ট</a:t>
            </a:r>
            <a:endParaRPr lang="en-US" sz="2400" dirty="0">
              <a:latin typeface="Kalpurush" panose="02000600000000000000" pitchFamily="2" charset="0"/>
              <a:cs typeface="Kalpurush" panose="02000600000000000000" pitchFamily="2" charset="0"/>
            </a:endParaRPr>
          </a:p>
        </p:txBody>
      </p:sp>
      <p:sp>
        <p:nvSpPr>
          <p:cNvPr id="8" name="TextBox 7">
            <a:extLst>
              <a:ext uri="{FF2B5EF4-FFF2-40B4-BE49-F238E27FC236}">
                <a16:creationId xmlns:a16="http://schemas.microsoft.com/office/drawing/2014/main" id="{B3CB2DA8-353E-4ACA-BAB2-D90728DA253B}"/>
              </a:ext>
            </a:extLst>
          </p:cNvPr>
          <p:cNvSpPr txBox="1"/>
          <p:nvPr/>
        </p:nvSpPr>
        <p:spPr>
          <a:xfrm>
            <a:off x="6299200" y="4540249"/>
            <a:ext cx="1799771" cy="461665"/>
          </a:xfrm>
          <a:prstGeom prst="rect">
            <a:avLst/>
          </a:prstGeom>
          <a:noFill/>
        </p:spPr>
        <p:txBody>
          <a:bodyPr wrap="square" rtlCol="0">
            <a:spAutoFit/>
          </a:bodyPr>
          <a:lstStyle/>
          <a:p>
            <a:pPr algn="ctr"/>
            <a:r>
              <a:rPr lang="en-US" sz="2400" dirty="0" err="1">
                <a:latin typeface="Kalpurush" panose="02000600000000000000" pitchFamily="2" charset="0"/>
                <a:cs typeface="Kalpurush" panose="02000600000000000000" pitchFamily="2" charset="0"/>
              </a:rPr>
              <a:t>ক্লায়েন্ট</a:t>
            </a:r>
            <a:endParaRPr lang="en-US" sz="2400" dirty="0">
              <a:latin typeface="Kalpurush" panose="02000600000000000000" pitchFamily="2" charset="0"/>
              <a:cs typeface="Kalpurush" panose="02000600000000000000" pitchFamily="2" charset="0"/>
            </a:endParaRPr>
          </a:p>
        </p:txBody>
      </p:sp>
      <p:sp>
        <p:nvSpPr>
          <p:cNvPr id="9" name="TextBox 8">
            <a:extLst>
              <a:ext uri="{FF2B5EF4-FFF2-40B4-BE49-F238E27FC236}">
                <a16:creationId xmlns:a16="http://schemas.microsoft.com/office/drawing/2014/main" id="{04868C9D-8A75-479C-A270-8527D18ECDD8}"/>
              </a:ext>
            </a:extLst>
          </p:cNvPr>
          <p:cNvSpPr txBox="1"/>
          <p:nvPr/>
        </p:nvSpPr>
        <p:spPr>
          <a:xfrm>
            <a:off x="7524296" y="2188934"/>
            <a:ext cx="979262" cy="461665"/>
          </a:xfrm>
          <a:prstGeom prst="rect">
            <a:avLst/>
          </a:prstGeom>
          <a:noFill/>
        </p:spPr>
        <p:txBody>
          <a:bodyPr wrap="square" rtlCol="0">
            <a:spAutoFit/>
          </a:bodyPr>
          <a:lstStyle/>
          <a:p>
            <a:r>
              <a:rPr lang="en-US" sz="2400" dirty="0" err="1">
                <a:latin typeface="Kalpurush" panose="02000600000000000000" pitchFamily="2" charset="0"/>
                <a:cs typeface="Kalpurush" panose="02000600000000000000" pitchFamily="2" charset="0"/>
              </a:rPr>
              <a:t>ক্লায়েন্ট</a:t>
            </a:r>
            <a:endParaRPr lang="en-US" sz="2400" dirty="0">
              <a:latin typeface="Kalpurush" panose="02000600000000000000" pitchFamily="2" charset="0"/>
              <a:cs typeface="Kalpurush" panose="02000600000000000000" pitchFamily="2" charset="0"/>
            </a:endParaRPr>
          </a:p>
        </p:txBody>
      </p:sp>
      <p:sp>
        <p:nvSpPr>
          <p:cNvPr id="10" name="TextBox 9">
            <a:extLst>
              <a:ext uri="{FF2B5EF4-FFF2-40B4-BE49-F238E27FC236}">
                <a16:creationId xmlns:a16="http://schemas.microsoft.com/office/drawing/2014/main" id="{0D23FB52-B15E-4C65-A2F2-2FAEF3006E85}"/>
              </a:ext>
            </a:extLst>
          </p:cNvPr>
          <p:cNvSpPr txBox="1"/>
          <p:nvPr/>
        </p:nvSpPr>
        <p:spPr>
          <a:xfrm>
            <a:off x="4577896" y="403677"/>
            <a:ext cx="979262" cy="461665"/>
          </a:xfrm>
          <a:prstGeom prst="rect">
            <a:avLst/>
          </a:prstGeom>
          <a:noFill/>
        </p:spPr>
        <p:txBody>
          <a:bodyPr wrap="square" rtlCol="0">
            <a:spAutoFit/>
          </a:bodyPr>
          <a:lstStyle/>
          <a:p>
            <a:r>
              <a:rPr lang="en-US" sz="2400" dirty="0" err="1">
                <a:latin typeface="Kalpurush" panose="02000600000000000000" pitchFamily="2" charset="0"/>
                <a:cs typeface="Kalpurush" panose="02000600000000000000" pitchFamily="2" charset="0"/>
              </a:rPr>
              <a:t>ক্লায়েন্ট</a:t>
            </a:r>
            <a:endParaRPr lang="en-US" sz="2400" dirty="0">
              <a:latin typeface="Kalpurush" panose="02000600000000000000" pitchFamily="2" charset="0"/>
              <a:cs typeface="Kalpurush" panose="02000600000000000000" pitchFamily="2" charset="0"/>
            </a:endParaRPr>
          </a:p>
        </p:txBody>
      </p:sp>
      <p:pic>
        <p:nvPicPr>
          <p:cNvPr id="12" name="Picture 2" descr="Computer Networking - Lesson 6: Introduction to Client/Server Network Setup">
            <a:extLst>
              <a:ext uri="{FF2B5EF4-FFF2-40B4-BE49-F238E27FC236}">
                <a16:creationId xmlns:a16="http://schemas.microsoft.com/office/drawing/2014/main" id="{6DDC59E2-F8B5-446C-B6B2-3D55F0147E4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100" t="25861" r="75995" b="50595"/>
          <a:stretch/>
        </p:blipFill>
        <p:spPr bwMode="auto">
          <a:xfrm>
            <a:off x="3730171" y="1523998"/>
            <a:ext cx="725716" cy="98697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6F36E507-5E44-45D5-AFC8-591BCE461638}"/>
              </a:ext>
            </a:extLst>
          </p:cNvPr>
          <p:cNvSpPr txBox="1"/>
          <p:nvPr/>
        </p:nvSpPr>
        <p:spPr>
          <a:xfrm>
            <a:off x="2707533" y="1636731"/>
            <a:ext cx="979262" cy="461665"/>
          </a:xfrm>
          <a:prstGeom prst="rect">
            <a:avLst/>
          </a:prstGeom>
          <a:noFill/>
        </p:spPr>
        <p:txBody>
          <a:bodyPr wrap="square" rtlCol="0">
            <a:spAutoFit/>
          </a:bodyPr>
          <a:lstStyle/>
          <a:p>
            <a:r>
              <a:rPr lang="en-US" sz="2400" dirty="0" err="1">
                <a:latin typeface="Kalpurush" panose="02000600000000000000" pitchFamily="2" charset="0"/>
                <a:cs typeface="Kalpurush" panose="02000600000000000000" pitchFamily="2" charset="0"/>
              </a:rPr>
              <a:t>সার্ভার</a:t>
            </a:r>
            <a:endParaRPr lang="en-US" sz="2400" dirty="0">
              <a:latin typeface="Kalpurush" panose="02000600000000000000" pitchFamily="2" charset="0"/>
              <a:cs typeface="Kalpurush" panose="02000600000000000000" pitchFamily="2" charset="0"/>
            </a:endParaRPr>
          </a:p>
        </p:txBody>
      </p:sp>
      <p:grpSp>
        <p:nvGrpSpPr>
          <p:cNvPr id="13" name="Group 12">
            <a:extLst>
              <a:ext uri="{FF2B5EF4-FFF2-40B4-BE49-F238E27FC236}">
                <a16:creationId xmlns:a16="http://schemas.microsoft.com/office/drawing/2014/main" id="{91FE6371-E250-49B2-8231-4077812FE276}"/>
              </a:ext>
            </a:extLst>
          </p:cNvPr>
          <p:cNvGrpSpPr/>
          <p:nvPr/>
        </p:nvGrpSpPr>
        <p:grpSpPr>
          <a:xfrm>
            <a:off x="3258457" y="290945"/>
            <a:ext cx="5497616" cy="4211812"/>
            <a:chOff x="2133600" y="141814"/>
            <a:chExt cx="6560457" cy="5594612"/>
          </a:xfrm>
        </p:grpSpPr>
        <p:pic>
          <p:nvPicPr>
            <p:cNvPr id="14" name="Picture 13" descr="Free local dating sites near me: Media net">
              <a:extLst>
                <a:ext uri="{FF2B5EF4-FFF2-40B4-BE49-F238E27FC236}">
                  <a16:creationId xmlns:a16="http://schemas.microsoft.com/office/drawing/2014/main" id="{F945E845-E126-4032-AC80-E5C2BE7D79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141814"/>
              <a:ext cx="6560457" cy="559461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A11FF70C-6C05-48F0-AC7B-386CC7700175}"/>
                </a:ext>
              </a:extLst>
            </p:cNvPr>
            <p:cNvSpPr txBox="1"/>
            <p:nvPr/>
          </p:nvSpPr>
          <p:spPr>
            <a:xfrm>
              <a:off x="2148113" y="841829"/>
              <a:ext cx="1349829" cy="461665"/>
            </a:xfrm>
            <a:prstGeom prst="rect">
              <a:avLst/>
            </a:prstGeom>
            <a:solidFill>
              <a:srgbClr val="E6EBA8"/>
            </a:solidFill>
            <a:ln>
              <a:solidFill>
                <a:srgbClr val="E6EBA8"/>
              </a:solidFill>
            </a:ln>
          </p:spPr>
          <p:txBody>
            <a:bodyPr wrap="square" rtlCol="0">
              <a:spAutoFit/>
            </a:bodyPr>
            <a:lstStyle/>
            <a:p>
              <a:r>
                <a:rPr lang="en-US" sz="2400" dirty="0" err="1">
                  <a:latin typeface="Kalpurush" panose="02000600000000000000" pitchFamily="2" charset="0"/>
                  <a:cs typeface="Kalpurush" panose="02000600000000000000" pitchFamily="2" charset="0"/>
                </a:rPr>
                <a:t>কপার</a:t>
              </a:r>
              <a:r>
                <a:rPr lang="en-US" sz="2400" dirty="0">
                  <a:latin typeface="Kalpurush" panose="02000600000000000000" pitchFamily="2" charset="0"/>
                  <a:cs typeface="Kalpurush" panose="02000600000000000000" pitchFamily="2" charset="0"/>
                </a:rPr>
                <a:t> </a:t>
              </a:r>
              <a:r>
                <a:rPr lang="en-US" sz="2400" dirty="0" err="1">
                  <a:latin typeface="Kalpurush" panose="02000600000000000000" pitchFamily="2" charset="0"/>
                  <a:cs typeface="Kalpurush" panose="02000600000000000000" pitchFamily="2" charset="0"/>
                </a:rPr>
                <a:t>তার</a:t>
              </a:r>
              <a:endParaRPr lang="en-US" sz="2400" dirty="0">
                <a:latin typeface="Kalpurush" panose="02000600000000000000" pitchFamily="2" charset="0"/>
                <a:cs typeface="Kalpurush" panose="02000600000000000000" pitchFamily="2" charset="0"/>
              </a:endParaRPr>
            </a:p>
          </p:txBody>
        </p:sp>
        <p:sp>
          <p:nvSpPr>
            <p:cNvPr id="16" name="TextBox 15">
              <a:extLst>
                <a:ext uri="{FF2B5EF4-FFF2-40B4-BE49-F238E27FC236}">
                  <a16:creationId xmlns:a16="http://schemas.microsoft.com/office/drawing/2014/main" id="{10A9C0C0-2B57-4AC0-A5EB-45008DD06534}"/>
                </a:ext>
              </a:extLst>
            </p:cNvPr>
            <p:cNvSpPr txBox="1"/>
            <p:nvPr/>
          </p:nvSpPr>
          <p:spPr>
            <a:xfrm>
              <a:off x="2143125" y="4601029"/>
              <a:ext cx="1581150" cy="461665"/>
            </a:xfrm>
            <a:prstGeom prst="rect">
              <a:avLst/>
            </a:prstGeom>
            <a:solidFill>
              <a:srgbClr val="E5EAA7"/>
            </a:solidFill>
          </p:spPr>
          <p:txBody>
            <a:bodyPr wrap="square" rtlCol="0">
              <a:spAutoFit/>
            </a:bodyPr>
            <a:lstStyle/>
            <a:p>
              <a:r>
                <a:rPr lang="en-US" sz="2400" dirty="0" err="1">
                  <a:latin typeface="Kalpurush" panose="02000600000000000000" pitchFamily="2" charset="0"/>
                  <a:cs typeface="Kalpurush" panose="02000600000000000000" pitchFamily="2" charset="0"/>
                </a:rPr>
                <a:t>ওয়ারলেস</a:t>
              </a:r>
              <a:endParaRPr lang="en-US" sz="2400" dirty="0">
                <a:latin typeface="Kalpurush" panose="02000600000000000000" pitchFamily="2" charset="0"/>
                <a:cs typeface="Kalpurush" panose="02000600000000000000" pitchFamily="2" charset="0"/>
              </a:endParaRPr>
            </a:p>
          </p:txBody>
        </p:sp>
        <p:sp>
          <p:nvSpPr>
            <p:cNvPr id="17" name="TextBox 16">
              <a:extLst>
                <a:ext uri="{FF2B5EF4-FFF2-40B4-BE49-F238E27FC236}">
                  <a16:creationId xmlns:a16="http://schemas.microsoft.com/office/drawing/2014/main" id="{9DFEFF9E-7E73-43BC-892C-942B49C254A1}"/>
                </a:ext>
              </a:extLst>
            </p:cNvPr>
            <p:cNvSpPr txBox="1"/>
            <p:nvPr/>
          </p:nvSpPr>
          <p:spPr>
            <a:xfrm>
              <a:off x="2166257" y="2734129"/>
              <a:ext cx="1577068" cy="461665"/>
            </a:xfrm>
            <a:prstGeom prst="rect">
              <a:avLst/>
            </a:prstGeom>
            <a:solidFill>
              <a:srgbClr val="E6ECA8"/>
            </a:solidFill>
          </p:spPr>
          <p:txBody>
            <a:bodyPr wrap="square" rtlCol="0">
              <a:spAutoFit/>
            </a:bodyPr>
            <a:lstStyle/>
            <a:p>
              <a:r>
                <a:rPr lang="en-US" sz="2400" dirty="0" err="1">
                  <a:latin typeface="Kalpurush" panose="02000600000000000000" pitchFamily="2" charset="0"/>
                  <a:cs typeface="Kalpurush" panose="02000600000000000000" pitchFamily="2" charset="0"/>
                </a:rPr>
                <a:t>ফাইবার</a:t>
              </a:r>
              <a:r>
                <a:rPr lang="en-US" sz="2400" dirty="0">
                  <a:latin typeface="Kalpurush" panose="02000600000000000000" pitchFamily="2" charset="0"/>
                  <a:cs typeface="Kalpurush" panose="02000600000000000000" pitchFamily="2" charset="0"/>
                </a:rPr>
                <a:t> </a:t>
              </a:r>
              <a:r>
                <a:rPr lang="en-US" sz="2400" dirty="0" err="1">
                  <a:latin typeface="Kalpurush" panose="02000600000000000000" pitchFamily="2" charset="0"/>
                  <a:cs typeface="Kalpurush" panose="02000600000000000000" pitchFamily="2" charset="0"/>
                </a:rPr>
                <a:t>তার</a:t>
              </a:r>
              <a:endParaRPr lang="en-US" sz="2400" dirty="0">
                <a:latin typeface="Kalpurush" panose="02000600000000000000" pitchFamily="2" charset="0"/>
                <a:cs typeface="Kalpurush" panose="02000600000000000000" pitchFamily="2" charset="0"/>
              </a:endParaRPr>
            </a:p>
          </p:txBody>
        </p:sp>
      </p:grpSp>
      <p:sp>
        <p:nvSpPr>
          <p:cNvPr id="18" name="TextBox 17">
            <a:extLst>
              <a:ext uri="{FF2B5EF4-FFF2-40B4-BE49-F238E27FC236}">
                <a16:creationId xmlns:a16="http://schemas.microsoft.com/office/drawing/2014/main" id="{213F1325-AC7C-471D-8A11-2E963209E7AB}"/>
              </a:ext>
            </a:extLst>
          </p:cNvPr>
          <p:cNvSpPr txBox="1"/>
          <p:nvPr/>
        </p:nvSpPr>
        <p:spPr>
          <a:xfrm>
            <a:off x="171450" y="323850"/>
            <a:ext cx="1130878" cy="523220"/>
          </a:xfrm>
          <a:prstGeom prst="rect">
            <a:avLst/>
          </a:prstGeom>
          <a:solidFill>
            <a:srgbClr val="92D050"/>
          </a:solidFill>
          <a:scene3d>
            <a:camera prst="orthographicFront"/>
            <a:lightRig rig="threePt" dir="t"/>
          </a:scene3d>
          <a:sp3d>
            <a:bevelT/>
          </a:sp3d>
        </p:spPr>
        <p:txBody>
          <a:bodyPr wrap="square" rtlCol="0">
            <a:spAutoFit/>
          </a:bodyPr>
          <a:lstStyle/>
          <a:p>
            <a:r>
              <a:rPr lang="en-US" sz="2800" dirty="0" err="1">
                <a:latin typeface="Kalpurush" panose="02000600000000000000" pitchFamily="2" charset="0"/>
                <a:cs typeface="Kalpurush" panose="02000600000000000000" pitchFamily="2" charset="0"/>
              </a:rPr>
              <a:t>মিডিয়া</a:t>
            </a:r>
            <a:endParaRPr lang="en-US" sz="2800" dirty="0">
              <a:latin typeface="Kalpurush" panose="02000600000000000000" pitchFamily="2" charset="0"/>
              <a:cs typeface="Kalpurush" panose="02000600000000000000" pitchFamily="2" charset="0"/>
            </a:endParaRPr>
          </a:p>
        </p:txBody>
      </p:sp>
      <p:sp>
        <p:nvSpPr>
          <p:cNvPr id="19" name="TextBox 18">
            <a:extLst>
              <a:ext uri="{FF2B5EF4-FFF2-40B4-BE49-F238E27FC236}">
                <a16:creationId xmlns:a16="http://schemas.microsoft.com/office/drawing/2014/main" id="{47057669-2F66-440C-8F7A-ED2530966452}"/>
              </a:ext>
            </a:extLst>
          </p:cNvPr>
          <p:cNvSpPr txBox="1"/>
          <p:nvPr/>
        </p:nvSpPr>
        <p:spPr>
          <a:xfrm>
            <a:off x="152400" y="4912669"/>
            <a:ext cx="8991600" cy="2062103"/>
          </a:xfrm>
          <a:prstGeom prst="rect">
            <a:avLst/>
          </a:prstGeom>
          <a:solidFill>
            <a:schemeClr val="accent6">
              <a:lumMod val="40000"/>
              <a:lumOff val="60000"/>
            </a:schemeClr>
          </a:solidFill>
          <a:scene3d>
            <a:camera prst="orthographicFront"/>
            <a:lightRig rig="threePt" dir="t"/>
          </a:scene3d>
          <a:sp3d>
            <a:bevelT/>
          </a:sp3d>
        </p:spPr>
        <p:txBody>
          <a:bodyPr wrap="square" rtlCol="0">
            <a:spAutoFit/>
          </a:bodyPr>
          <a:lstStyle/>
          <a:p>
            <a:r>
              <a:rPr lang="en-US" sz="3200" dirty="0" err="1">
                <a:latin typeface="Kalpurush" panose="02000600000000000000" pitchFamily="2" charset="0"/>
                <a:cs typeface="Kalpurush" panose="02000600000000000000" pitchFamily="2" charset="0"/>
              </a:rPr>
              <a:t>মিডিয়া</a:t>
            </a:r>
            <a:r>
              <a:rPr lang="en-US" sz="3200" dirty="0">
                <a:latin typeface="Kalpurush" panose="02000600000000000000" pitchFamily="2" charset="0"/>
                <a:cs typeface="Kalpurush" panose="02000600000000000000" pitchFamily="2" charset="0"/>
              </a:rPr>
              <a:t>:- </a:t>
            </a:r>
            <a:r>
              <a:rPr lang="en-US" sz="3200" dirty="0" err="1">
                <a:latin typeface="Kalpurush" panose="02000600000000000000" pitchFamily="2" charset="0"/>
                <a:cs typeface="Kalpurush" panose="02000600000000000000" pitchFamily="2" charset="0"/>
              </a:rPr>
              <a:t>যে</a:t>
            </a:r>
            <a:r>
              <a:rPr lang="en-US" sz="3200" dirty="0">
                <a:latin typeface="Kalpurush" panose="02000600000000000000" pitchFamily="2" charset="0"/>
                <a:cs typeface="Kalpurush" panose="02000600000000000000" pitchFamily="2" charset="0"/>
              </a:rPr>
              <a:t> </a:t>
            </a:r>
            <a:r>
              <a:rPr lang="en-US" sz="3200" dirty="0" err="1">
                <a:latin typeface="Kalpurush" panose="02000600000000000000" pitchFamily="2" charset="0"/>
                <a:cs typeface="Kalpurush" panose="02000600000000000000" pitchFamily="2" charset="0"/>
              </a:rPr>
              <a:t>বস্তু</a:t>
            </a:r>
            <a:r>
              <a:rPr lang="en-US" sz="3200" dirty="0">
                <a:latin typeface="Kalpurush" panose="02000600000000000000" pitchFamily="2" charset="0"/>
                <a:cs typeface="Kalpurush" panose="02000600000000000000" pitchFamily="2" charset="0"/>
              </a:rPr>
              <a:t> </a:t>
            </a:r>
            <a:r>
              <a:rPr lang="en-US" sz="3200" dirty="0" err="1">
                <a:latin typeface="Kalpurush" panose="02000600000000000000" pitchFamily="2" charset="0"/>
                <a:cs typeface="Kalpurush" panose="02000600000000000000" pitchFamily="2" charset="0"/>
              </a:rPr>
              <a:t>ব্যবহার</a:t>
            </a:r>
            <a:r>
              <a:rPr lang="en-US" sz="3200" dirty="0">
                <a:latin typeface="Kalpurush" panose="02000600000000000000" pitchFamily="2" charset="0"/>
                <a:cs typeface="Kalpurush" panose="02000600000000000000" pitchFamily="2" charset="0"/>
              </a:rPr>
              <a:t> </a:t>
            </a:r>
            <a:r>
              <a:rPr lang="en-US" sz="3200" dirty="0" err="1">
                <a:latin typeface="Kalpurush" panose="02000600000000000000" pitchFamily="2" charset="0"/>
                <a:cs typeface="Kalpurush" panose="02000600000000000000" pitchFamily="2" charset="0"/>
              </a:rPr>
              <a:t>করে</a:t>
            </a:r>
            <a:r>
              <a:rPr lang="en-US" sz="3200" dirty="0">
                <a:latin typeface="Kalpurush" panose="02000600000000000000" pitchFamily="2" charset="0"/>
                <a:cs typeface="Kalpurush" panose="02000600000000000000" pitchFamily="2" charset="0"/>
              </a:rPr>
              <a:t> </a:t>
            </a:r>
            <a:r>
              <a:rPr lang="en-US" sz="3200" dirty="0" err="1">
                <a:latin typeface="Kalpurush" panose="02000600000000000000" pitchFamily="2" charset="0"/>
                <a:cs typeface="Kalpurush" panose="02000600000000000000" pitchFamily="2" charset="0"/>
              </a:rPr>
              <a:t>কম্পিউটার</a:t>
            </a:r>
            <a:r>
              <a:rPr lang="en-US" sz="3200" dirty="0">
                <a:latin typeface="Kalpurush" panose="02000600000000000000" pitchFamily="2" charset="0"/>
                <a:cs typeface="Kalpurush" panose="02000600000000000000" pitchFamily="2" charset="0"/>
              </a:rPr>
              <a:t> </a:t>
            </a:r>
            <a:r>
              <a:rPr lang="en-US" sz="3200" dirty="0" err="1">
                <a:latin typeface="Kalpurush" panose="02000600000000000000" pitchFamily="2" charset="0"/>
                <a:cs typeface="Kalpurush" panose="02000600000000000000" pitchFamily="2" charset="0"/>
              </a:rPr>
              <a:t>গুলো</a:t>
            </a:r>
            <a:r>
              <a:rPr lang="en-US" sz="3200" dirty="0">
                <a:latin typeface="Kalpurush" panose="02000600000000000000" pitchFamily="2" charset="0"/>
                <a:cs typeface="Kalpurush" panose="02000600000000000000" pitchFamily="2" charset="0"/>
              </a:rPr>
              <a:t> </a:t>
            </a:r>
            <a:r>
              <a:rPr lang="en-US" sz="3200" dirty="0" err="1">
                <a:latin typeface="Kalpurush" panose="02000600000000000000" pitchFamily="2" charset="0"/>
                <a:cs typeface="Kalpurush" panose="02000600000000000000" pitchFamily="2" charset="0"/>
              </a:rPr>
              <a:t>জুড়ে</a:t>
            </a:r>
            <a:r>
              <a:rPr lang="en-US" sz="3200" dirty="0">
                <a:latin typeface="Kalpurush" panose="02000600000000000000" pitchFamily="2" charset="0"/>
                <a:cs typeface="Kalpurush" panose="02000600000000000000" pitchFamily="2" charset="0"/>
              </a:rPr>
              <a:t> </a:t>
            </a:r>
            <a:r>
              <a:rPr lang="en-US" sz="3200" dirty="0" err="1">
                <a:latin typeface="Kalpurush" panose="02000600000000000000" pitchFamily="2" charset="0"/>
                <a:cs typeface="Kalpurush" panose="02000600000000000000" pitchFamily="2" charset="0"/>
              </a:rPr>
              <a:t>দেওয়ার</a:t>
            </a:r>
            <a:r>
              <a:rPr lang="en-US" sz="3200" dirty="0">
                <a:latin typeface="Kalpurush" panose="02000600000000000000" pitchFamily="2" charset="0"/>
                <a:cs typeface="Kalpurush" panose="02000600000000000000" pitchFamily="2" charset="0"/>
              </a:rPr>
              <a:t> </a:t>
            </a:r>
            <a:r>
              <a:rPr lang="en-US" sz="3200" dirty="0" err="1">
                <a:latin typeface="Kalpurush" panose="02000600000000000000" pitchFamily="2" charset="0"/>
                <a:cs typeface="Kalpurush" panose="02000600000000000000" pitchFamily="2" charset="0"/>
              </a:rPr>
              <a:t>সেটাই</a:t>
            </a:r>
            <a:r>
              <a:rPr lang="en-US" sz="3200" dirty="0">
                <a:latin typeface="Kalpurush" panose="02000600000000000000" pitchFamily="2" charset="0"/>
                <a:cs typeface="Kalpurush" panose="02000600000000000000" pitchFamily="2" charset="0"/>
              </a:rPr>
              <a:t> </a:t>
            </a:r>
            <a:r>
              <a:rPr lang="en-US" sz="3200" dirty="0" err="1">
                <a:latin typeface="Kalpurush" panose="02000600000000000000" pitchFamily="2" charset="0"/>
                <a:cs typeface="Kalpurush" panose="02000600000000000000" pitchFamily="2" charset="0"/>
              </a:rPr>
              <a:t>মিডিয়া</a:t>
            </a:r>
            <a:r>
              <a:rPr lang="en-US" sz="3200" dirty="0">
                <a:latin typeface="Kalpurush" panose="02000600000000000000" pitchFamily="2" charset="0"/>
                <a:cs typeface="Kalpurush" panose="02000600000000000000" pitchFamily="2" charset="0"/>
              </a:rPr>
              <a:t>। </a:t>
            </a:r>
            <a:r>
              <a:rPr lang="en-US" sz="3200" dirty="0" err="1">
                <a:latin typeface="Kalpurush" panose="02000600000000000000" pitchFamily="2" charset="0"/>
                <a:cs typeface="Kalpurush" panose="02000600000000000000" pitchFamily="2" charset="0"/>
              </a:rPr>
              <a:t>বৈদুতিক</a:t>
            </a:r>
            <a:r>
              <a:rPr lang="en-US" sz="3200" dirty="0">
                <a:latin typeface="Kalpurush" panose="02000600000000000000" pitchFamily="2" charset="0"/>
                <a:cs typeface="Kalpurush" panose="02000600000000000000" pitchFamily="2" charset="0"/>
              </a:rPr>
              <a:t> </a:t>
            </a:r>
            <a:r>
              <a:rPr lang="en-US" sz="3200" dirty="0" err="1">
                <a:latin typeface="Kalpurush" panose="02000600000000000000" pitchFamily="2" charset="0"/>
                <a:cs typeface="Kalpurush" panose="02000600000000000000" pitchFamily="2" charset="0"/>
              </a:rPr>
              <a:t>তার</a:t>
            </a:r>
            <a:r>
              <a:rPr lang="en-US" sz="3200" dirty="0">
                <a:latin typeface="Kalpurush" panose="02000600000000000000" pitchFamily="2" charset="0"/>
                <a:cs typeface="Kalpurush" panose="02000600000000000000" pitchFamily="2" charset="0"/>
              </a:rPr>
              <a:t> , </a:t>
            </a:r>
            <a:r>
              <a:rPr lang="en-US" sz="3200" dirty="0" err="1">
                <a:latin typeface="Kalpurush" panose="02000600000000000000" pitchFamily="2" charset="0"/>
                <a:cs typeface="Kalpurush" panose="02000600000000000000" pitchFamily="2" charset="0"/>
              </a:rPr>
              <a:t>অপটিক্যাল</a:t>
            </a:r>
            <a:r>
              <a:rPr lang="en-US" sz="3200" dirty="0">
                <a:latin typeface="Kalpurush" panose="02000600000000000000" pitchFamily="2" charset="0"/>
                <a:cs typeface="Kalpurush" panose="02000600000000000000" pitchFamily="2" charset="0"/>
              </a:rPr>
              <a:t> </a:t>
            </a:r>
            <a:r>
              <a:rPr lang="en-US" sz="3200" dirty="0" err="1">
                <a:latin typeface="Kalpurush" panose="02000600000000000000" pitchFamily="2" charset="0"/>
                <a:cs typeface="Kalpurush" panose="02000600000000000000" pitchFamily="2" charset="0"/>
              </a:rPr>
              <a:t>ফাইবার</a:t>
            </a:r>
            <a:r>
              <a:rPr lang="en-US" sz="3200" dirty="0">
                <a:latin typeface="Kalpurush" panose="02000600000000000000" pitchFamily="2" charset="0"/>
                <a:cs typeface="Kalpurush" panose="02000600000000000000" pitchFamily="2" charset="0"/>
              </a:rPr>
              <a:t> ,  </a:t>
            </a:r>
            <a:r>
              <a:rPr lang="en-US" sz="3200" dirty="0" err="1">
                <a:latin typeface="Kalpurush" panose="02000600000000000000" pitchFamily="2" charset="0"/>
                <a:cs typeface="Kalpurush" panose="02000600000000000000" pitchFamily="2" charset="0"/>
              </a:rPr>
              <a:t>ওয়ারলেস</a:t>
            </a:r>
            <a:r>
              <a:rPr lang="en-US" sz="3200" dirty="0">
                <a:latin typeface="Kalpurush" panose="02000600000000000000" pitchFamily="2" charset="0"/>
                <a:cs typeface="Kalpurush" panose="02000600000000000000" pitchFamily="2" charset="0"/>
              </a:rPr>
              <a:t> ,</a:t>
            </a:r>
            <a:r>
              <a:rPr lang="en-US" sz="3200" dirty="0" err="1">
                <a:latin typeface="Kalpurush" panose="02000600000000000000" pitchFamily="2" charset="0"/>
                <a:cs typeface="Kalpurush" panose="02000600000000000000" pitchFamily="2" charset="0"/>
              </a:rPr>
              <a:t>রাউডার</a:t>
            </a:r>
            <a:r>
              <a:rPr lang="en-US" sz="3200" dirty="0">
                <a:latin typeface="Kalpurush" panose="02000600000000000000" pitchFamily="2" charset="0"/>
                <a:cs typeface="Kalpurush" panose="02000600000000000000" pitchFamily="2" charset="0"/>
              </a:rPr>
              <a:t> </a:t>
            </a:r>
            <a:r>
              <a:rPr lang="en-US" sz="3200" dirty="0" err="1">
                <a:latin typeface="Kalpurush" panose="02000600000000000000" pitchFamily="2" charset="0"/>
                <a:cs typeface="Kalpurush" panose="02000600000000000000" pitchFamily="2" charset="0"/>
              </a:rPr>
              <a:t>ইত্যাদি</a:t>
            </a:r>
            <a:endParaRPr lang="en-US" sz="3200" dirty="0">
              <a:latin typeface="Kalpurush" panose="02000600000000000000" pitchFamily="2" charset="0"/>
              <a:cs typeface="Kalpurush" panose="02000600000000000000" pitchFamily="2" charset="0"/>
            </a:endParaRPr>
          </a:p>
          <a:p>
            <a:endParaRPr lang="en-US" sz="3200" dirty="0">
              <a:latin typeface="Kalpurush" panose="02000600000000000000" pitchFamily="2" charset="0"/>
              <a:cs typeface="Kalpurush" panose="02000600000000000000" pitchFamily="2" charset="0"/>
            </a:endParaRPr>
          </a:p>
        </p:txBody>
      </p:sp>
      <p:pic>
        <p:nvPicPr>
          <p:cNvPr id="20" name="Picture 4" descr="নেটওয়ার্ক ডিভাইস: রাউটার (Network Device: Router) | Crush School">
            <a:extLst>
              <a:ext uri="{FF2B5EF4-FFF2-40B4-BE49-F238E27FC236}">
                <a16:creationId xmlns:a16="http://schemas.microsoft.com/office/drawing/2014/main" id="{898B9CB7-0354-42B2-A8BE-B706E218E9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1" y="207820"/>
            <a:ext cx="5549900" cy="4432300"/>
          </a:xfrm>
          <a:prstGeom prst="rect">
            <a:avLst/>
          </a:prstGeom>
          <a:noFill/>
          <a:extLst>
            <a:ext uri="{909E8E84-426E-40DD-AFC4-6F175D3DCCD1}">
              <a14:hiddenFill xmlns:a14="http://schemas.microsoft.com/office/drawing/2010/main">
                <a:solidFill>
                  <a:srgbClr val="FFFFFF"/>
                </a:solidFill>
              </a14:hiddenFill>
            </a:ext>
          </a:extLst>
        </p:spPr>
      </p:pic>
      <p:sp>
        <p:nvSpPr>
          <p:cNvPr id="3" name="Circle: Hollow 2">
            <a:extLst>
              <a:ext uri="{FF2B5EF4-FFF2-40B4-BE49-F238E27FC236}">
                <a16:creationId xmlns:a16="http://schemas.microsoft.com/office/drawing/2014/main" id="{D5754980-1161-461F-9AAD-4C41B677E2AB}"/>
              </a:ext>
            </a:extLst>
          </p:cNvPr>
          <p:cNvSpPr/>
          <p:nvPr/>
        </p:nvSpPr>
        <p:spPr>
          <a:xfrm>
            <a:off x="5777345" y="900545"/>
            <a:ext cx="2022764" cy="2535382"/>
          </a:xfrm>
          <a:prstGeom prst="donut">
            <a:avLst>
              <a:gd name="adj" fmla="val 65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67139344-702D-49C3-947F-C1304C2AA3EA}"/>
              </a:ext>
            </a:extLst>
          </p:cNvPr>
          <p:cNvSpPr txBox="1"/>
          <p:nvPr/>
        </p:nvSpPr>
        <p:spPr>
          <a:xfrm>
            <a:off x="4953000" y="1085850"/>
            <a:ext cx="3670300" cy="461665"/>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dirty="0" err="1">
                <a:latin typeface="Kalpurush" panose="02000600000000000000" pitchFamily="2" charset="0"/>
                <a:cs typeface="Kalpurush" panose="02000600000000000000" pitchFamily="2" charset="0"/>
              </a:rPr>
              <a:t>মিডিয়া</a:t>
            </a:r>
            <a:endParaRPr lang="en-US" sz="2400" dirty="0">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1063572977"/>
      </p:ext>
    </p:extLst>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500"/>
                                            <p:tgtEl>
                                              <p:spTgt spid="1026"/>
                                            </p:tgtEl>
                                          </p:cBhvr>
                                        </p:animEffec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6" presetClass="emph" presetSubtype="0" repeatCount="2000" fill="hold" nodeType="withEffect" p14:presetBounceEnd="41000">
                                      <p:stCondLst>
                                        <p:cond delay="0"/>
                                      </p:stCondLst>
                                      <p:childTnLst>
                                        <p:animScale p14:bounceEnd="41000">
                                          <p:cBhvr>
                                            <p:cTn id="18" dur="1400" fill="hold"/>
                                            <p:tgtEl>
                                              <p:spTgt spid="12"/>
                                            </p:tgtEl>
                                          </p:cBhvr>
                                          <p:by x="150000" y="150000"/>
                                        </p:animScale>
                                      </p:childTnLst>
                                    </p:cTn>
                                  </p:par>
                                </p:childTnLst>
                              </p:cTn>
                            </p:par>
                            <p:par>
                              <p:cTn id="19" fill="hold">
                                <p:stCondLst>
                                  <p:cond delay="2800"/>
                                </p:stCondLst>
                                <p:childTnLst>
                                  <p:par>
                                    <p:cTn id="20" presetID="53" presetClass="entr" presetSubtype="16"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fltVal val="0"/>
                                              </p:val>
                                            </p:tav>
                                            <p:tav tm="100000">
                                              <p:val>
                                                <p:strVal val="#ppt_w"/>
                                              </p:val>
                                            </p:tav>
                                          </p:tavLst>
                                        </p:anim>
                                        <p:anim calcmode="lin" valueType="num">
                                          <p:cBhvr>
                                            <p:cTn id="35" dur="500" fill="hold"/>
                                            <p:tgtEl>
                                              <p:spTgt spid="7"/>
                                            </p:tgtEl>
                                            <p:attrNameLst>
                                              <p:attrName>ppt_h</p:attrName>
                                            </p:attrNameLst>
                                          </p:cBhvr>
                                          <p:tavLst>
                                            <p:tav tm="0">
                                              <p:val>
                                                <p:fltVal val="0"/>
                                              </p:val>
                                            </p:tav>
                                            <p:tav tm="100000">
                                              <p:val>
                                                <p:strVal val="#ppt_h"/>
                                              </p:val>
                                            </p:tav>
                                          </p:tavLst>
                                        </p:anim>
                                        <p:animEffect transition="in" filter="fade">
                                          <p:cBhvr>
                                            <p:cTn id="36" dur="500"/>
                                            <p:tgtEl>
                                              <p:spTgt spid="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Effect transition="in" filter="fade">
                                          <p:cBhvr>
                                            <p:cTn id="41" dur="500"/>
                                            <p:tgtEl>
                                              <p:spTgt spid="8"/>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500" fill="hold"/>
                                            <p:tgtEl>
                                              <p:spTgt spid="9"/>
                                            </p:tgtEl>
                                            <p:attrNameLst>
                                              <p:attrName>ppt_w</p:attrName>
                                            </p:attrNameLst>
                                          </p:cBhvr>
                                          <p:tavLst>
                                            <p:tav tm="0">
                                              <p:val>
                                                <p:fltVal val="0"/>
                                              </p:val>
                                            </p:tav>
                                            <p:tav tm="100000">
                                              <p:val>
                                                <p:strVal val="#ppt_w"/>
                                              </p:val>
                                            </p:tav>
                                          </p:tavLst>
                                        </p:anim>
                                        <p:anim calcmode="lin" valueType="num">
                                          <p:cBhvr>
                                            <p:cTn id="45" dur="500" fill="hold"/>
                                            <p:tgtEl>
                                              <p:spTgt spid="9"/>
                                            </p:tgtEl>
                                            <p:attrNameLst>
                                              <p:attrName>ppt_h</p:attrName>
                                            </p:attrNameLst>
                                          </p:cBhvr>
                                          <p:tavLst>
                                            <p:tav tm="0">
                                              <p:val>
                                                <p:fltVal val="0"/>
                                              </p:val>
                                            </p:tav>
                                            <p:tav tm="100000">
                                              <p:val>
                                                <p:strVal val="#ppt_h"/>
                                              </p:val>
                                            </p:tav>
                                          </p:tavLst>
                                        </p:anim>
                                        <p:animEffect transition="in" filter="fade">
                                          <p:cBhvr>
                                            <p:cTn id="46" dur="500"/>
                                            <p:tgtEl>
                                              <p:spTgt spid="9"/>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childTnLst>
                                    </p:cTn>
                                  </p:par>
                                </p:childTnLst>
                              </p:cTn>
                            </p:par>
                            <p:par>
                              <p:cTn id="52" fill="hold">
                                <p:stCondLst>
                                  <p:cond delay="500"/>
                                </p:stCondLst>
                                <p:childTnLst>
                                  <p:par>
                                    <p:cTn id="53" presetID="41" presetClass="entr" presetSubtype="0" fill="hold" grpId="1" nodeType="afterEffect">
                                      <p:stCondLst>
                                        <p:cond delay="500"/>
                                      </p:stCondLst>
                                      <p:iterate type="wd">
                                        <p:tmPct val="5000"/>
                                      </p:iterate>
                                      <p:childTnLst>
                                        <p:set>
                                          <p:cBhvr>
                                            <p:cTn id="54" dur="1" fill="hold">
                                              <p:stCondLst>
                                                <p:cond delay="0"/>
                                              </p:stCondLst>
                                            </p:cTn>
                                            <p:tgtEl>
                                              <p:spTgt spid="5"/>
                                            </p:tgtEl>
                                            <p:attrNameLst>
                                              <p:attrName>style.visibility</p:attrName>
                                            </p:attrNameLst>
                                          </p:cBhvr>
                                          <p:to>
                                            <p:strVal val="visible"/>
                                          </p:to>
                                        </p:set>
                                        <p:anim calcmode="lin" valueType="num">
                                          <p:cBhvr>
                                            <p:cTn id="55" dur="1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56" dur="1000" fill="hold"/>
                                            <p:tgtEl>
                                              <p:spTgt spid="5"/>
                                            </p:tgtEl>
                                            <p:attrNameLst>
                                              <p:attrName>ppt_y</p:attrName>
                                            </p:attrNameLst>
                                          </p:cBhvr>
                                          <p:tavLst>
                                            <p:tav tm="0">
                                              <p:val>
                                                <p:strVal val="#ppt_y"/>
                                              </p:val>
                                            </p:tav>
                                            <p:tav tm="100000">
                                              <p:val>
                                                <p:strVal val="#ppt_y"/>
                                              </p:val>
                                            </p:tav>
                                          </p:tavLst>
                                        </p:anim>
                                        <p:anim calcmode="lin" valueType="num">
                                          <p:cBhvr>
                                            <p:cTn id="57" dur="1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58" dur="1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59" dur="1000" tmFilter="0,0; .5, 1; 1, 1"/>
                                            <p:tgtEl>
                                              <p:spTgt spid="5"/>
                                            </p:tgtEl>
                                          </p:cBhvr>
                                        </p:animEffect>
                                      </p:childTnLst>
                                    </p:cTn>
                                  </p:par>
                                </p:childTnLst>
                              </p:cTn>
                            </p:par>
                          </p:childTnLst>
                        </p:cTn>
                      </p:par>
                      <p:par>
                        <p:cTn id="60" fill="hold">
                          <p:stCondLst>
                            <p:cond delay="indefinite"/>
                          </p:stCondLst>
                          <p:childTnLst>
                            <p:par>
                              <p:cTn id="61" fill="hold">
                                <p:stCondLst>
                                  <p:cond delay="0"/>
                                </p:stCondLst>
                                <p:childTnLst>
                                  <p:par>
                                    <p:cTn id="62" presetID="9" presetClass="exit" presetSubtype="0" fill="hold" grpId="1" nodeType="clickEffect">
                                      <p:stCondLst>
                                        <p:cond delay="0"/>
                                      </p:stCondLst>
                                      <p:childTnLst>
                                        <p:animEffect transition="out" filter="dissolve">
                                          <p:cBhvr>
                                            <p:cTn id="63" dur="500"/>
                                            <p:tgtEl>
                                              <p:spTgt spid="4"/>
                                            </p:tgtEl>
                                          </p:cBhvr>
                                        </p:animEffect>
                                        <p:set>
                                          <p:cBhvr>
                                            <p:cTn id="64" dur="1" fill="hold">
                                              <p:stCondLst>
                                                <p:cond delay="499"/>
                                              </p:stCondLst>
                                            </p:cTn>
                                            <p:tgtEl>
                                              <p:spTgt spid="4"/>
                                            </p:tgtEl>
                                            <p:attrNameLst>
                                              <p:attrName>style.visibility</p:attrName>
                                            </p:attrNameLst>
                                          </p:cBhvr>
                                          <p:to>
                                            <p:strVal val="hidden"/>
                                          </p:to>
                                        </p:set>
                                      </p:childTnLst>
                                    </p:cTn>
                                  </p:par>
                                  <p:par>
                                    <p:cTn id="65" presetID="9" presetClass="exit" presetSubtype="0" fill="hold" nodeType="withEffect">
                                      <p:stCondLst>
                                        <p:cond delay="0"/>
                                      </p:stCondLst>
                                      <p:childTnLst>
                                        <p:animEffect transition="out" filter="dissolve">
                                          <p:cBhvr>
                                            <p:cTn id="66" dur="500"/>
                                            <p:tgtEl>
                                              <p:spTgt spid="1026"/>
                                            </p:tgtEl>
                                          </p:cBhvr>
                                        </p:animEffect>
                                        <p:set>
                                          <p:cBhvr>
                                            <p:cTn id="67" dur="1" fill="hold">
                                              <p:stCondLst>
                                                <p:cond delay="499"/>
                                              </p:stCondLst>
                                            </p:cTn>
                                            <p:tgtEl>
                                              <p:spTgt spid="1026"/>
                                            </p:tgtEl>
                                            <p:attrNameLst>
                                              <p:attrName>style.visibility</p:attrName>
                                            </p:attrNameLst>
                                          </p:cBhvr>
                                          <p:to>
                                            <p:strVal val="hidden"/>
                                          </p:to>
                                        </p:set>
                                      </p:childTnLst>
                                    </p:cTn>
                                  </p:par>
                                  <p:par>
                                    <p:cTn id="68" presetID="9" presetClass="exit" presetSubtype="0" fill="hold" nodeType="withEffect">
                                      <p:stCondLst>
                                        <p:cond delay="0"/>
                                      </p:stCondLst>
                                      <p:childTnLst>
                                        <p:animEffect transition="out" filter="dissolve">
                                          <p:cBhvr>
                                            <p:cTn id="69" dur="500"/>
                                            <p:tgtEl>
                                              <p:spTgt spid="12"/>
                                            </p:tgtEl>
                                          </p:cBhvr>
                                        </p:animEffect>
                                        <p:set>
                                          <p:cBhvr>
                                            <p:cTn id="70" dur="1" fill="hold">
                                              <p:stCondLst>
                                                <p:cond delay="499"/>
                                              </p:stCondLst>
                                            </p:cTn>
                                            <p:tgtEl>
                                              <p:spTgt spid="12"/>
                                            </p:tgtEl>
                                            <p:attrNameLst>
                                              <p:attrName>style.visibility</p:attrName>
                                            </p:attrNameLst>
                                          </p:cBhvr>
                                          <p:to>
                                            <p:strVal val="hidden"/>
                                          </p:to>
                                        </p:set>
                                      </p:childTnLst>
                                    </p:cTn>
                                  </p:par>
                                  <p:par>
                                    <p:cTn id="71" presetID="9" presetClass="exit" presetSubtype="0" fill="hold" grpId="1" nodeType="withEffect">
                                      <p:stCondLst>
                                        <p:cond delay="0"/>
                                      </p:stCondLst>
                                      <p:childTnLst>
                                        <p:animEffect transition="out" filter="dissolve">
                                          <p:cBhvr>
                                            <p:cTn id="72" dur="500"/>
                                            <p:tgtEl>
                                              <p:spTgt spid="6"/>
                                            </p:tgtEl>
                                          </p:cBhvr>
                                        </p:animEffect>
                                        <p:set>
                                          <p:cBhvr>
                                            <p:cTn id="73" dur="1" fill="hold">
                                              <p:stCondLst>
                                                <p:cond delay="499"/>
                                              </p:stCondLst>
                                            </p:cTn>
                                            <p:tgtEl>
                                              <p:spTgt spid="6"/>
                                            </p:tgtEl>
                                            <p:attrNameLst>
                                              <p:attrName>style.visibility</p:attrName>
                                            </p:attrNameLst>
                                          </p:cBhvr>
                                          <p:to>
                                            <p:strVal val="hidden"/>
                                          </p:to>
                                        </p:set>
                                      </p:childTnLst>
                                    </p:cTn>
                                  </p:par>
                                  <p:par>
                                    <p:cTn id="74" presetID="9" presetClass="exit" presetSubtype="0" fill="hold" grpId="1" nodeType="withEffect">
                                      <p:stCondLst>
                                        <p:cond delay="0"/>
                                      </p:stCondLst>
                                      <p:childTnLst>
                                        <p:animEffect transition="out" filter="dissolve">
                                          <p:cBhvr>
                                            <p:cTn id="75" dur="500"/>
                                            <p:tgtEl>
                                              <p:spTgt spid="7"/>
                                            </p:tgtEl>
                                          </p:cBhvr>
                                        </p:animEffect>
                                        <p:set>
                                          <p:cBhvr>
                                            <p:cTn id="76" dur="1" fill="hold">
                                              <p:stCondLst>
                                                <p:cond delay="499"/>
                                              </p:stCondLst>
                                            </p:cTn>
                                            <p:tgtEl>
                                              <p:spTgt spid="7"/>
                                            </p:tgtEl>
                                            <p:attrNameLst>
                                              <p:attrName>style.visibility</p:attrName>
                                            </p:attrNameLst>
                                          </p:cBhvr>
                                          <p:to>
                                            <p:strVal val="hidden"/>
                                          </p:to>
                                        </p:set>
                                      </p:childTnLst>
                                    </p:cTn>
                                  </p:par>
                                  <p:par>
                                    <p:cTn id="77" presetID="9" presetClass="exit" presetSubtype="0" fill="hold" grpId="1" nodeType="withEffect">
                                      <p:stCondLst>
                                        <p:cond delay="0"/>
                                      </p:stCondLst>
                                      <p:childTnLst>
                                        <p:animEffect transition="out" filter="dissolve">
                                          <p:cBhvr>
                                            <p:cTn id="78" dur="500"/>
                                            <p:tgtEl>
                                              <p:spTgt spid="8"/>
                                            </p:tgtEl>
                                          </p:cBhvr>
                                        </p:animEffect>
                                        <p:set>
                                          <p:cBhvr>
                                            <p:cTn id="79" dur="1" fill="hold">
                                              <p:stCondLst>
                                                <p:cond delay="499"/>
                                              </p:stCondLst>
                                            </p:cTn>
                                            <p:tgtEl>
                                              <p:spTgt spid="8"/>
                                            </p:tgtEl>
                                            <p:attrNameLst>
                                              <p:attrName>style.visibility</p:attrName>
                                            </p:attrNameLst>
                                          </p:cBhvr>
                                          <p:to>
                                            <p:strVal val="hidden"/>
                                          </p:to>
                                        </p:set>
                                      </p:childTnLst>
                                    </p:cTn>
                                  </p:par>
                                  <p:par>
                                    <p:cTn id="80" presetID="9" presetClass="exit" presetSubtype="0" fill="hold" grpId="1" nodeType="withEffect">
                                      <p:stCondLst>
                                        <p:cond delay="0"/>
                                      </p:stCondLst>
                                      <p:childTnLst>
                                        <p:animEffect transition="out" filter="dissolve">
                                          <p:cBhvr>
                                            <p:cTn id="81" dur="500"/>
                                            <p:tgtEl>
                                              <p:spTgt spid="9"/>
                                            </p:tgtEl>
                                          </p:cBhvr>
                                        </p:animEffect>
                                        <p:set>
                                          <p:cBhvr>
                                            <p:cTn id="82" dur="1" fill="hold">
                                              <p:stCondLst>
                                                <p:cond delay="499"/>
                                              </p:stCondLst>
                                            </p:cTn>
                                            <p:tgtEl>
                                              <p:spTgt spid="9"/>
                                            </p:tgtEl>
                                            <p:attrNameLst>
                                              <p:attrName>style.visibility</p:attrName>
                                            </p:attrNameLst>
                                          </p:cBhvr>
                                          <p:to>
                                            <p:strVal val="hidden"/>
                                          </p:to>
                                        </p:set>
                                      </p:childTnLst>
                                    </p:cTn>
                                  </p:par>
                                  <p:par>
                                    <p:cTn id="83" presetID="9" presetClass="exit" presetSubtype="0" fill="hold" grpId="1" nodeType="withEffect">
                                      <p:stCondLst>
                                        <p:cond delay="0"/>
                                      </p:stCondLst>
                                      <p:childTnLst>
                                        <p:animEffect transition="out" filter="dissolve">
                                          <p:cBhvr>
                                            <p:cTn id="84" dur="500"/>
                                            <p:tgtEl>
                                              <p:spTgt spid="10"/>
                                            </p:tgtEl>
                                          </p:cBhvr>
                                        </p:animEffect>
                                        <p:set>
                                          <p:cBhvr>
                                            <p:cTn id="85" dur="1" fill="hold">
                                              <p:stCondLst>
                                                <p:cond delay="499"/>
                                              </p:stCondLst>
                                            </p:cTn>
                                            <p:tgtEl>
                                              <p:spTgt spid="10"/>
                                            </p:tgtEl>
                                            <p:attrNameLst>
                                              <p:attrName>style.visibility</p:attrName>
                                            </p:attrNameLst>
                                          </p:cBhvr>
                                          <p:to>
                                            <p:strVal val="hidden"/>
                                          </p:to>
                                        </p:set>
                                      </p:childTnLst>
                                    </p:cTn>
                                  </p:par>
                                  <p:par>
                                    <p:cTn id="86" presetID="9" presetClass="exit" presetSubtype="0" fill="hold" grpId="2" nodeType="withEffect">
                                      <p:stCondLst>
                                        <p:cond delay="0"/>
                                      </p:stCondLst>
                                      <p:iterate type="wd">
                                        <p:tmPct val="0"/>
                                      </p:iterate>
                                      <p:childTnLst>
                                        <p:animEffect transition="out" filter="dissolve">
                                          <p:cBhvr>
                                            <p:cTn id="87" dur="500"/>
                                            <p:tgtEl>
                                              <p:spTgt spid="5"/>
                                            </p:tgtEl>
                                          </p:cBhvr>
                                        </p:animEffect>
                                        <p:set>
                                          <p:cBhvr>
                                            <p:cTn id="88" dur="1" fill="hold">
                                              <p:stCondLst>
                                                <p:cond delay="499"/>
                                              </p:stCondLst>
                                            </p:cTn>
                                            <p:tgtEl>
                                              <p:spTgt spid="5"/>
                                            </p:tgtEl>
                                            <p:attrNameLst>
                                              <p:attrName>style.visibility</p:attrName>
                                            </p:attrNameLst>
                                          </p:cBhvr>
                                          <p:to>
                                            <p:strVal val="hidden"/>
                                          </p:to>
                                        </p:set>
                                      </p:childTnLst>
                                    </p:cTn>
                                  </p:par>
                                  <p:par>
                                    <p:cTn id="89" presetID="9" presetClass="exit" presetSubtype="0" fill="hold" grpId="1" nodeType="withEffect">
                                      <p:stCondLst>
                                        <p:cond delay="0"/>
                                      </p:stCondLst>
                                      <p:childTnLst>
                                        <p:animEffect transition="out" filter="dissolve">
                                          <p:cBhvr>
                                            <p:cTn id="90" dur="500"/>
                                            <p:tgtEl>
                                              <p:spTgt spid="11"/>
                                            </p:tgtEl>
                                          </p:cBhvr>
                                        </p:animEffect>
                                        <p:set>
                                          <p:cBhvr>
                                            <p:cTn id="91" dur="1" fill="hold">
                                              <p:stCondLst>
                                                <p:cond delay="499"/>
                                              </p:stCondLst>
                                            </p:cTn>
                                            <p:tgtEl>
                                              <p:spTgt spid="11"/>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18"/>
                                            </p:tgtEl>
                                            <p:attrNameLst>
                                              <p:attrName>style.visibility</p:attrName>
                                            </p:attrNameLst>
                                          </p:cBhvr>
                                          <p:to>
                                            <p:strVal val="visible"/>
                                          </p:to>
                                        </p:set>
                                        <p:animEffect transition="in" filter="wipe(left)">
                                          <p:cBhvr>
                                            <p:cTn id="96" dur="1000"/>
                                            <p:tgtEl>
                                              <p:spTgt spid="18"/>
                                            </p:tgtEl>
                                          </p:cBhvr>
                                        </p:animEffect>
                                      </p:childTnLst>
                                    </p:cTn>
                                  </p:par>
                                  <p:par>
                                    <p:cTn id="97" presetID="22" presetClass="entr" presetSubtype="8" fill="hold" nodeType="with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wipe(left)">
                                          <p:cBhvr>
                                            <p:cTn id="99" dur="1000"/>
                                            <p:tgtEl>
                                              <p:spTgt spid="13"/>
                                            </p:tgtEl>
                                          </p:cBhvr>
                                        </p:animEffect>
                                      </p:childTnLst>
                                    </p:cTn>
                                  </p:par>
                                </p:childTnLst>
                              </p:cTn>
                            </p:par>
                            <p:par>
                              <p:cTn id="100" fill="hold">
                                <p:stCondLst>
                                  <p:cond delay="1000"/>
                                </p:stCondLst>
                                <p:childTnLst>
                                  <p:par>
                                    <p:cTn id="101" presetID="41" presetClass="entr" presetSubtype="0" fill="hold" grpId="0" nodeType="afterEffect">
                                      <p:stCondLst>
                                        <p:cond delay="0"/>
                                      </p:stCondLst>
                                      <p:iterate type="lt">
                                        <p:tmPct val="10000"/>
                                      </p:iterate>
                                      <p:childTnLst>
                                        <p:set>
                                          <p:cBhvr>
                                            <p:cTn id="102" dur="1" fill="hold">
                                              <p:stCondLst>
                                                <p:cond delay="0"/>
                                              </p:stCondLst>
                                            </p:cTn>
                                            <p:tgtEl>
                                              <p:spTgt spid="19">
                                                <p:bg/>
                                              </p:spTgt>
                                            </p:tgtEl>
                                            <p:attrNameLst>
                                              <p:attrName>style.visibility</p:attrName>
                                            </p:attrNameLst>
                                          </p:cBhvr>
                                          <p:to>
                                            <p:strVal val="visible"/>
                                          </p:to>
                                        </p:set>
                                        <p:anim calcmode="lin" valueType="num">
                                          <p:cBhvr>
                                            <p:cTn id="103" dur="1000" fill="hold"/>
                                            <p:tgtEl>
                                              <p:spTgt spid="19">
                                                <p:bg/>
                                              </p:spTgt>
                                            </p:tgtEl>
                                            <p:attrNameLst>
                                              <p:attrName>ppt_x</p:attrName>
                                            </p:attrNameLst>
                                          </p:cBhvr>
                                          <p:tavLst>
                                            <p:tav tm="0">
                                              <p:val>
                                                <p:strVal val="#ppt_x"/>
                                              </p:val>
                                            </p:tav>
                                            <p:tav tm="50000">
                                              <p:val>
                                                <p:strVal val="#ppt_x+.1"/>
                                              </p:val>
                                            </p:tav>
                                            <p:tav tm="100000">
                                              <p:val>
                                                <p:strVal val="#ppt_x"/>
                                              </p:val>
                                            </p:tav>
                                          </p:tavLst>
                                        </p:anim>
                                        <p:anim calcmode="lin" valueType="num">
                                          <p:cBhvr>
                                            <p:cTn id="104" dur="1000" fill="hold"/>
                                            <p:tgtEl>
                                              <p:spTgt spid="19">
                                                <p:bg/>
                                              </p:spTgt>
                                            </p:tgtEl>
                                            <p:attrNameLst>
                                              <p:attrName>ppt_y</p:attrName>
                                            </p:attrNameLst>
                                          </p:cBhvr>
                                          <p:tavLst>
                                            <p:tav tm="0">
                                              <p:val>
                                                <p:strVal val="#ppt_y"/>
                                              </p:val>
                                            </p:tav>
                                            <p:tav tm="100000">
                                              <p:val>
                                                <p:strVal val="#ppt_y"/>
                                              </p:val>
                                            </p:tav>
                                          </p:tavLst>
                                        </p:anim>
                                        <p:anim calcmode="lin" valueType="num">
                                          <p:cBhvr>
                                            <p:cTn id="105" dur="1000" fill="hold"/>
                                            <p:tgtEl>
                                              <p:spTgt spid="19">
                                                <p:bg/>
                                              </p:spTgt>
                                            </p:tgtEl>
                                            <p:attrNameLst>
                                              <p:attrName>ppt_h</p:attrName>
                                            </p:attrNameLst>
                                          </p:cBhvr>
                                          <p:tavLst>
                                            <p:tav tm="0">
                                              <p:val>
                                                <p:strVal val="#ppt_h/10"/>
                                              </p:val>
                                            </p:tav>
                                            <p:tav tm="50000">
                                              <p:val>
                                                <p:strVal val="#ppt_h+.01"/>
                                              </p:val>
                                            </p:tav>
                                            <p:tav tm="100000">
                                              <p:val>
                                                <p:strVal val="#ppt_h"/>
                                              </p:val>
                                            </p:tav>
                                          </p:tavLst>
                                        </p:anim>
                                        <p:anim calcmode="lin" valueType="num">
                                          <p:cBhvr>
                                            <p:cTn id="106" dur="1000" fill="hold"/>
                                            <p:tgtEl>
                                              <p:spTgt spid="19">
                                                <p:bg/>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07" dur="1000" tmFilter="0,0; .5, 1; 1, 1"/>
                                            <p:tgtEl>
                                              <p:spTgt spid="19">
                                                <p:bg/>
                                              </p:spTgt>
                                            </p:tgtEl>
                                          </p:cBhvr>
                                        </p:animEffect>
                                      </p:childTnLst>
                                    </p:cTn>
                                  </p:par>
                                </p:childTnLst>
                              </p:cTn>
                            </p:par>
                            <p:par>
                              <p:cTn id="108" fill="hold">
                                <p:stCondLst>
                                  <p:cond delay="2000"/>
                                </p:stCondLst>
                                <p:childTnLst>
                                  <p:par>
                                    <p:cTn id="109" presetID="41" presetClass="entr" presetSubtype="0" fill="hold" grpId="0" nodeType="afterEffect">
                                      <p:stCondLst>
                                        <p:cond delay="0"/>
                                      </p:stCondLst>
                                      <p:iterate type="lt">
                                        <p:tmPct val="10000"/>
                                      </p:iterate>
                                      <p:childTnLst>
                                        <p:set>
                                          <p:cBhvr>
                                            <p:cTn id="110" dur="1" fill="hold">
                                              <p:stCondLst>
                                                <p:cond delay="0"/>
                                              </p:stCondLst>
                                            </p:cTn>
                                            <p:tgtEl>
                                              <p:spTgt spid="19">
                                                <p:txEl>
                                                  <p:pRg st="0" end="0"/>
                                                </p:txEl>
                                              </p:spTgt>
                                            </p:tgtEl>
                                            <p:attrNameLst>
                                              <p:attrName>style.visibility</p:attrName>
                                            </p:attrNameLst>
                                          </p:cBhvr>
                                          <p:to>
                                            <p:strVal val="visible"/>
                                          </p:to>
                                        </p:set>
                                        <p:anim calcmode="lin" valueType="num">
                                          <p:cBhvr>
                                            <p:cTn id="111" dur="10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12" dur="10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113" dur="10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14" dur="10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5" dur="1000" tmFilter="0,0; .5, 1; 1, 1"/>
                                            <p:tgtEl>
                                              <p:spTgt spid="19">
                                                <p:txEl>
                                                  <p:pRg st="0" end="0"/>
                                                </p:txEl>
                                              </p:spTgt>
                                            </p:tgtEl>
                                          </p:cBhvr>
                                        </p:animEffect>
                                      </p:childTnLst>
                                    </p:cTn>
                                  </p:par>
                                </p:childTnLst>
                              </p:cTn>
                            </p:par>
                          </p:childTnLst>
                        </p:cTn>
                      </p:par>
                      <p:par>
                        <p:cTn id="116" fill="hold">
                          <p:stCondLst>
                            <p:cond delay="indefinite"/>
                          </p:stCondLst>
                          <p:childTnLst>
                            <p:par>
                              <p:cTn id="117" fill="hold">
                                <p:stCondLst>
                                  <p:cond delay="0"/>
                                </p:stCondLst>
                                <p:childTnLst>
                                  <p:par>
                                    <p:cTn id="118" presetID="9" presetClass="exit" presetSubtype="0" fill="hold" nodeType="clickEffect">
                                      <p:stCondLst>
                                        <p:cond delay="0"/>
                                      </p:stCondLst>
                                      <p:childTnLst>
                                        <p:animEffect transition="out" filter="dissolve">
                                          <p:cBhvr>
                                            <p:cTn id="119" dur="500"/>
                                            <p:tgtEl>
                                              <p:spTgt spid="13"/>
                                            </p:tgtEl>
                                          </p:cBhvr>
                                        </p:animEffect>
                                        <p:set>
                                          <p:cBhvr>
                                            <p:cTn id="120" dur="1" fill="hold">
                                              <p:stCondLst>
                                                <p:cond delay="499"/>
                                              </p:stCondLst>
                                            </p:cTn>
                                            <p:tgtEl>
                                              <p:spTgt spid="13"/>
                                            </p:tgtEl>
                                            <p:attrNameLst>
                                              <p:attrName>style.visibility</p:attrName>
                                            </p:attrNameLst>
                                          </p:cBhvr>
                                          <p:to>
                                            <p:strVal val="hidden"/>
                                          </p:to>
                                        </p:set>
                                      </p:childTnLst>
                                    </p:cTn>
                                  </p:par>
                                </p:childTnLst>
                              </p:cTn>
                            </p:par>
                            <p:par>
                              <p:cTn id="121" fill="hold">
                                <p:stCondLst>
                                  <p:cond delay="500"/>
                                </p:stCondLst>
                                <p:childTnLst>
                                  <p:par>
                                    <p:cTn id="122" presetID="16" presetClass="entr" presetSubtype="37" fill="hold" nodeType="afterEffect">
                                      <p:stCondLst>
                                        <p:cond delay="0"/>
                                      </p:stCondLst>
                                      <p:childTnLst>
                                        <p:set>
                                          <p:cBhvr>
                                            <p:cTn id="123" dur="1" fill="hold">
                                              <p:stCondLst>
                                                <p:cond delay="0"/>
                                              </p:stCondLst>
                                            </p:cTn>
                                            <p:tgtEl>
                                              <p:spTgt spid="20"/>
                                            </p:tgtEl>
                                            <p:attrNameLst>
                                              <p:attrName>style.visibility</p:attrName>
                                            </p:attrNameLst>
                                          </p:cBhvr>
                                          <p:to>
                                            <p:strVal val="visible"/>
                                          </p:to>
                                        </p:set>
                                        <p:animEffect transition="in" filter="barn(outVertical)">
                                          <p:cBhvr>
                                            <p:cTn id="124" dur="500"/>
                                            <p:tgtEl>
                                              <p:spTgt spid="20"/>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22"/>
                                            </p:tgtEl>
                                            <p:attrNameLst>
                                              <p:attrName>style.visibility</p:attrName>
                                            </p:attrNameLst>
                                          </p:cBhvr>
                                          <p:to>
                                            <p:strVal val="visible"/>
                                          </p:to>
                                        </p:set>
                                        <p:animEffect transition="in" filter="fade">
                                          <p:cBhvr>
                                            <p:cTn id="127" dur="500"/>
                                            <p:tgtEl>
                                              <p:spTgt spid="22"/>
                                            </p:tgtEl>
                                          </p:cBhvr>
                                        </p:animEffect>
                                      </p:childTnLst>
                                    </p:cTn>
                                  </p:par>
                                </p:childTnLst>
                              </p:cTn>
                            </p:par>
                            <p:par>
                              <p:cTn id="128" fill="hold">
                                <p:stCondLst>
                                  <p:cond delay="1000"/>
                                </p:stCondLst>
                                <p:childTnLst>
                                  <p:par>
                                    <p:cTn id="129" presetID="1" presetClass="entr" presetSubtype="0" fill="hold" grpId="0" nodeType="afterEffect">
                                      <p:stCondLst>
                                        <p:cond delay="0"/>
                                      </p:stCondLst>
                                      <p:childTnLst>
                                        <p:set>
                                          <p:cBhvr>
                                            <p:cTn id="130" dur="1" fill="hold">
                                              <p:stCondLst>
                                                <p:cond delay="0"/>
                                              </p:stCondLst>
                                            </p:cTn>
                                            <p:tgtEl>
                                              <p:spTgt spid="3"/>
                                            </p:tgtEl>
                                            <p:attrNameLst>
                                              <p:attrName>style.visibility</p:attrName>
                                            </p:attrNameLst>
                                          </p:cBhvr>
                                          <p:to>
                                            <p:strVal val="visible"/>
                                          </p:to>
                                        </p:set>
                                      </p:childTnLst>
                                    </p:cTn>
                                  </p:par>
                                  <p:par>
                                    <p:cTn id="131" presetID="1" presetClass="emph" presetSubtype="6" repeatCount="indefinite" accel="41000" decel="22000" fill="hold" nodeType="withEffect">
                                      <p:stCondLst>
                                        <p:cond delay="0"/>
                                      </p:stCondLst>
                                      <p:endCondLst>
                                        <p:cond evt="onNext" delay="0">
                                          <p:tgtEl>
                                            <p:sldTgt/>
                                          </p:tgtEl>
                                        </p:cond>
                                      </p:endCondLst>
                                      <p:childTnLst>
                                        <p:animClr clrSpc="hsl" dir="cw">
                                          <p:cBhvr>
                                            <p:cTn id="132" dur="1000" fill="hold"/>
                                            <p:tgtEl>
                                              <p:spTgt spid="3"/>
                                            </p:tgtEl>
                                            <p:attrNameLst>
                                              <p:attrName>fillcolor</p:attrName>
                                            </p:attrNameLst>
                                          </p:cBhvr>
                                          <p:to>
                                            <a:schemeClr val="hlink"/>
                                          </p:to>
                                        </p:animClr>
                                        <p:set>
                                          <p:cBhvr>
                                            <p:cTn id="133" dur="1000" fill="hold"/>
                                            <p:tgtEl>
                                              <p:spTgt spid="3"/>
                                            </p:tgtEl>
                                            <p:attrNameLst>
                                              <p:attrName>fill.type</p:attrName>
                                            </p:attrNameLst>
                                          </p:cBhvr>
                                          <p:to>
                                            <p:strVal val="solid"/>
                                          </p:to>
                                        </p:set>
                                        <p:set>
                                          <p:cBhvr>
                                            <p:cTn id="134" dur="1000" fill="hold"/>
                                            <p:tgtEl>
                                              <p:spTgt spid="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1"/>
          <p:bldP spid="5" grpId="2"/>
          <p:bldP spid="6" grpId="0"/>
          <p:bldP spid="6" grpId="1"/>
          <p:bldP spid="7" grpId="0"/>
          <p:bldP spid="7" grpId="1"/>
          <p:bldP spid="8" grpId="0"/>
          <p:bldP spid="8" grpId="1"/>
          <p:bldP spid="9" grpId="0"/>
          <p:bldP spid="9" grpId="1"/>
          <p:bldP spid="10" grpId="0"/>
          <p:bldP spid="10" grpId="1"/>
          <p:bldP spid="11" grpId="0"/>
          <p:bldP spid="11" grpId="1"/>
          <p:bldP spid="18" grpId="0" animBg="1"/>
          <p:bldP spid="19" grpId="0" uiExpand="1" build="allAtOnce" animBg="1"/>
          <p:bldP spid="3" grpId="0" animBg="1"/>
          <p:bldP spid="22"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500"/>
                                            <p:tgtEl>
                                              <p:spTgt spid="1026"/>
                                            </p:tgtEl>
                                          </p:cBhvr>
                                        </p:animEffec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6" presetClass="emph" presetSubtype="0" repeatCount="2000" fill="hold" nodeType="withEffect">
                                      <p:stCondLst>
                                        <p:cond delay="0"/>
                                      </p:stCondLst>
                                      <p:childTnLst>
                                        <p:animScale>
                                          <p:cBhvr>
                                            <p:cTn id="18" dur="1400" fill="hold"/>
                                            <p:tgtEl>
                                              <p:spTgt spid="12"/>
                                            </p:tgtEl>
                                          </p:cBhvr>
                                          <p:by x="150000" y="150000"/>
                                        </p:animScale>
                                      </p:childTnLst>
                                    </p:cTn>
                                  </p:par>
                                </p:childTnLst>
                              </p:cTn>
                            </p:par>
                            <p:par>
                              <p:cTn id="19" fill="hold">
                                <p:stCondLst>
                                  <p:cond delay="2800"/>
                                </p:stCondLst>
                                <p:childTnLst>
                                  <p:par>
                                    <p:cTn id="20" presetID="53" presetClass="entr" presetSubtype="16"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fltVal val="0"/>
                                              </p:val>
                                            </p:tav>
                                            <p:tav tm="100000">
                                              <p:val>
                                                <p:strVal val="#ppt_w"/>
                                              </p:val>
                                            </p:tav>
                                          </p:tavLst>
                                        </p:anim>
                                        <p:anim calcmode="lin" valueType="num">
                                          <p:cBhvr>
                                            <p:cTn id="35" dur="500" fill="hold"/>
                                            <p:tgtEl>
                                              <p:spTgt spid="7"/>
                                            </p:tgtEl>
                                            <p:attrNameLst>
                                              <p:attrName>ppt_h</p:attrName>
                                            </p:attrNameLst>
                                          </p:cBhvr>
                                          <p:tavLst>
                                            <p:tav tm="0">
                                              <p:val>
                                                <p:fltVal val="0"/>
                                              </p:val>
                                            </p:tav>
                                            <p:tav tm="100000">
                                              <p:val>
                                                <p:strVal val="#ppt_h"/>
                                              </p:val>
                                            </p:tav>
                                          </p:tavLst>
                                        </p:anim>
                                        <p:animEffect transition="in" filter="fade">
                                          <p:cBhvr>
                                            <p:cTn id="36" dur="500"/>
                                            <p:tgtEl>
                                              <p:spTgt spid="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Effect transition="in" filter="fade">
                                          <p:cBhvr>
                                            <p:cTn id="41" dur="500"/>
                                            <p:tgtEl>
                                              <p:spTgt spid="8"/>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500" fill="hold"/>
                                            <p:tgtEl>
                                              <p:spTgt spid="9"/>
                                            </p:tgtEl>
                                            <p:attrNameLst>
                                              <p:attrName>ppt_w</p:attrName>
                                            </p:attrNameLst>
                                          </p:cBhvr>
                                          <p:tavLst>
                                            <p:tav tm="0">
                                              <p:val>
                                                <p:fltVal val="0"/>
                                              </p:val>
                                            </p:tav>
                                            <p:tav tm="100000">
                                              <p:val>
                                                <p:strVal val="#ppt_w"/>
                                              </p:val>
                                            </p:tav>
                                          </p:tavLst>
                                        </p:anim>
                                        <p:anim calcmode="lin" valueType="num">
                                          <p:cBhvr>
                                            <p:cTn id="45" dur="500" fill="hold"/>
                                            <p:tgtEl>
                                              <p:spTgt spid="9"/>
                                            </p:tgtEl>
                                            <p:attrNameLst>
                                              <p:attrName>ppt_h</p:attrName>
                                            </p:attrNameLst>
                                          </p:cBhvr>
                                          <p:tavLst>
                                            <p:tav tm="0">
                                              <p:val>
                                                <p:fltVal val="0"/>
                                              </p:val>
                                            </p:tav>
                                            <p:tav tm="100000">
                                              <p:val>
                                                <p:strVal val="#ppt_h"/>
                                              </p:val>
                                            </p:tav>
                                          </p:tavLst>
                                        </p:anim>
                                        <p:animEffect transition="in" filter="fade">
                                          <p:cBhvr>
                                            <p:cTn id="46" dur="500"/>
                                            <p:tgtEl>
                                              <p:spTgt spid="9"/>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childTnLst>
                                    </p:cTn>
                                  </p:par>
                                </p:childTnLst>
                              </p:cTn>
                            </p:par>
                            <p:par>
                              <p:cTn id="52" fill="hold">
                                <p:stCondLst>
                                  <p:cond delay="500"/>
                                </p:stCondLst>
                                <p:childTnLst>
                                  <p:par>
                                    <p:cTn id="53" presetID="41" presetClass="entr" presetSubtype="0" fill="hold" grpId="1" nodeType="afterEffect">
                                      <p:stCondLst>
                                        <p:cond delay="500"/>
                                      </p:stCondLst>
                                      <p:iterate type="wd">
                                        <p:tmPct val="5000"/>
                                      </p:iterate>
                                      <p:childTnLst>
                                        <p:set>
                                          <p:cBhvr>
                                            <p:cTn id="54" dur="1" fill="hold">
                                              <p:stCondLst>
                                                <p:cond delay="0"/>
                                              </p:stCondLst>
                                            </p:cTn>
                                            <p:tgtEl>
                                              <p:spTgt spid="5"/>
                                            </p:tgtEl>
                                            <p:attrNameLst>
                                              <p:attrName>style.visibility</p:attrName>
                                            </p:attrNameLst>
                                          </p:cBhvr>
                                          <p:to>
                                            <p:strVal val="visible"/>
                                          </p:to>
                                        </p:set>
                                        <p:anim calcmode="lin" valueType="num">
                                          <p:cBhvr>
                                            <p:cTn id="55" dur="1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56" dur="1000" fill="hold"/>
                                            <p:tgtEl>
                                              <p:spTgt spid="5"/>
                                            </p:tgtEl>
                                            <p:attrNameLst>
                                              <p:attrName>ppt_y</p:attrName>
                                            </p:attrNameLst>
                                          </p:cBhvr>
                                          <p:tavLst>
                                            <p:tav tm="0">
                                              <p:val>
                                                <p:strVal val="#ppt_y"/>
                                              </p:val>
                                            </p:tav>
                                            <p:tav tm="100000">
                                              <p:val>
                                                <p:strVal val="#ppt_y"/>
                                              </p:val>
                                            </p:tav>
                                          </p:tavLst>
                                        </p:anim>
                                        <p:anim calcmode="lin" valueType="num">
                                          <p:cBhvr>
                                            <p:cTn id="57" dur="1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58" dur="1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59" dur="1000" tmFilter="0,0; .5, 1; 1, 1"/>
                                            <p:tgtEl>
                                              <p:spTgt spid="5"/>
                                            </p:tgtEl>
                                          </p:cBhvr>
                                        </p:animEffect>
                                      </p:childTnLst>
                                    </p:cTn>
                                  </p:par>
                                </p:childTnLst>
                              </p:cTn>
                            </p:par>
                          </p:childTnLst>
                        </p:cTn>
                      </p:par>
                      <p:par>
                        <p:cTn id="60" fill="hold">
                          <p:stCondLst>
                            <p:cond delay="indefinite"/>
                          </p:stCondLst>
                          <p:childTnLst>
                            <p:par>
                              <p:cTn id="61" fill="hold">
                                <p:stCondLst>
                                  <p:cond delay="0"/>
                                </p:stCondLst>
                                <p:childTnLst>
                                  <p:par>
                                    <p:cTn id="62" presetID="9" presetClass="exit" presetSubtype="0" fill="hold" grpId="1" nodeType="clickEffect">
                                      <p:stCondLst>
                                        <p:cond delay="0"/>
                                      </p:stCondLst>
                                      <p:childTnLst>
                                        <p:animEffect transition="out" filter="dissolve">
                                          <p:cBhvr>
                                            <p:cTn id="63" dur="500"/>
                                            <p:tgtEl>
                                              <p:spTgt spid="4"/>
                                            </p:tgtEl>
                                          </p:cBhvr>
                                        </p:animEffect>
                                        <p:set>
                                          <p:cBhvr>
                                            <p:cTn id="64" dur="1" fill="hold">
                                              <p:stCondLst>
                                                <p:cond delay="499"/>
                                              </p:stCondLst>
                                            </p:cTn>
                                            <p:tgtEl>
                                              <p:spTgt spid="4"/>
                                            </p:tgtEl>
                                            <p:attrNameLst>
                                              <p:attrName>style.visibility</p:attrName>
                                            </p:attrNameLst>
                                          </p:cBhvr>
                                          <p:to>
                                            <p:strVal val="hidden"/>
                                          </p:to>
                                        </p:set>
                                      </p:childTnLst>
                                    </p:cTn>
                                  </p:par>
                                  <p:par>
                                    <p:cTn id="65" presetID="9" presetClass="exit" presetSubtype="0" fill="hold" nodeType="withEffect">
                                      <p:stCondLst>
                                        <p:cond delay="0"/>
                                      </p:stCondLst>
                                      <p:childTnLst>
                                        <p:animEffect transition="out" filter="dissolve">
                                          <p:cBhvr>
                                            <p:cTn id="66" dur="500"/>
                                            <p:tgtEl>
                                              <p:spTgt spid="1026"/>
                                            </p:tgtEl>
                                          </p:cBhvr>
                                        </p:animEffect>
                                        <p:set>
                                          <p:cBhvr>
                                            <p:cTn id="67" dur="1" fill="hold">
                                              <p:stCondLst>
                                                <p:cond delay="499"/>
                                              </p:stCondLst>
                                            </p:cTn>
                                            <p:tgtEl>
                                              <p:spTgt spid="1026"/>
                                            </p:tgtEl>
                                            <p:attrNameLst>
                                              <p:attrName>style.visibility</p:attrName>
                                            </p:attrNameLst>
                                          </p:cBhvr>
                                          <p:to>
                                            <p:strVal val="hidden"/>
                                          </p:to>
                                        </p:set>
                                      </p:childTnLst>
                                    </p:cTn>
                                  </p:par>
                                  <p:par>
                                    <p:cTn id="68" presetID="9" presetClass="exit" presetSubtype="0" fill="hold" nodeType="withEffect">
                                      <p:stCondLst>
                                        <p:cond delay="0"/>
                                      </p:stCondLst>
                                      <p:childTnLst>
                                        <p:animEffect transition="out" filter="dissolve">
                                          <p:cBhvr>
                                            <p:cTn id="69" dur="500"/>
                                            <p:tgtEl>
                                              <p:spTgt spid="12"/>
                                            </p:tgtEl>
                                          </p:cBhvr>
                                        </p:animEffect>
                                        <p:set>
                                          <p:cBhvr>
                                            <p:cTn id="70" dur="1" fill="hold">
                                              <p:stCondLst>
                                                <p:cond delay="499"/>
                                              </p:stCondLst>
                                            </p:cTn>
                                            <p:tgtEl>
                                              <p:spTgt spid="12"/>
                                            </p:tgtEl>
                                            <p:attrNameLst>
                                              <p:attrName>style.visibility</p:attrName>
                                            </p:attrNameLst>
                                          </p:cBhvr>
                                          <p:to>
                                            <p:strVal val="hidden"/>
                                          </p:to>
                                        </p:set>
                                      </p:childTnLst>
                                    </p:cTn>
                                  </p:par>
                                  <p:par>
                                    <p:cTn id="71" presetID="9" presetClass="exit" presetSubtype="0" fill="hold" grpId="1" nodeType="withEffect">
                                      <p:stCondLst>
                                        <p:cond delay="0"/>
                                      </p:stCondLst>
                                      <p:childTnLst>
                                        <p:animEffect transition="out" filter="dissolve">
                                          <p:cBhvr>
                                            <p:cTn id="72" dur="500"/>
                                            <p:tgtEl>
                                              <p:spTgt spid="6"/>
                                            </p:tgtEl>
                                          </p:cBhvr>
                                        </p:animEffect>
                                        <p:set>
                                          <p:cBhvr>
                                            <p:cTn id="73" dur="1" fill="hold">
                                              <p:stCondLst>
                                                <p:cond delay="499"/>
                                              </p:stCondLst>
                                            </p:cTn>
                                            <p:tgtEl>
                                              <p:spTgt spid="6"/>
                                            </p:tgtEl>
                                            <p:attrNameLst>
                                              <p:attrName>style.visibility</p:attrName>
                                            </p:attrNameLst>
                                          </p:cBhvr>
                                          <p:to>
                                            <p:strVal val="hidden"/>
                                          </p:to>
                                        </p:set>
                                      </p:childTnLst>
                                    </p:cTn>
                                  </p:par>
                                  <p:par>
                                    <p:cTn id="74" presetID="9" presetClass="exit" presetSubtype="0" fill="hold" grpId="1" nodeType="withEffect">
                                      <p:stCondLst>
                                        <p:cond delay="0"/>
                                      </p:stCondLst>
                                      <p:childTnLst>
                                        <p:animEffect transition="out" filter="dissolve">
                                          <p:cBhvr>
                                            <p:cTn id="75" dur="500"/>
                                            <p:tgtEl>
                                              <p:spTgt spid="7"/>
                                            </p:tgtEl>
                                          </p:cBhvr>
                                        </p:animEffect>
                                        <p:set>
                                          <p:cBhvr>
                                            <p:cTn id="76" dur="1" fill="hold">
                                              <p:stCondLst>
                                                <p:cond delay="499"/>
                                              </p:stCondLst>
                                            </p:cTn>
                                            <p:tgtEl>
                                              <p:spTgt spid="7"/>
                                            </p:tgtEl>
                                            <p:attrNameLst>
                                              <p:attrName>style.visibility</p:attrName>
                                            </p:attrNameLst>
                                          </p:cBhvr>
                                          <p:to>
                                            <p:strVal val="hidden"/>
                                          </p:to>
                                        </p:set>
                                      </p:childTnLst>
                                    </p:cTn>
                                  </p:par>
                                  <p:par>
                                    <p:cTn id="77" presetID="9" presetClass="exit" presetSubtype="0" fill="hold" grpId="1" nodeType="withEffect">
                                      <p:stCondLst>
                                        <p:cond delay="0"/>
                                      </p:stCondLst>
                                      <p:childTnLst>
                                        <p:animEffect transition="out" filter="dissolve">
                                          <p:cBhvr>
                                            <p:cTn id="78" dur="500"/>
                                            <p:tgtEl>
                                              <p:spTgt spid="8"/>
                                            </p:tgtEl>
                                          </p:cBhvr>
                                        </p:animEffect>
                                        <p:set>
                                          <p:cBhvr>
                                            <p:cTn id="79" dur="1" fill="hold">
                                              <p:stCondLst>
                                                <p:cond delay="499"/>
                                              </p:stCondLst>
                                            </p:cTn>
                                            <p:tgtEl>
                                              <p:spTgt spid="8"/>
                                            </p:tgtEl>
                                            <p:attrNameLst>
                                              <p:attrName>style.visibility</p:attrName>
                                            </p:attrNameLst>
                                          </p:cBhvr>
                                          <p:to>
                                            <p:strVal val="hidden"/>
                                          </p:to>
                                        </p:set>
                                      </p:childTnLst>
                                    </p:cTn>
                                  </p:par>
                                  <p:par>
                                    <p:cTn id="80" presetID="9" presetClass="exit" presetSubtype="0" fill="hold" grpId="1" nodeType="withEffect">
                                      <p:stCondLst>
                                        <p:cond delay="0"/>
                                      </p:stCondLst>
                                      <p:childTnLst>
                                        <p:animEffect transition="out" filter="dissolve">
                                          <p:cBhvr>
                                            <p:cTn id="81" dur="500"/>
                                            <p:tgtEl>
                                              <p:spTgt spid="9"/>
                                            </p:tgtEl>
                                          </p:cBhvr>
                                        </p:animEffect>
                                        <p:set>
                                          <p:cBhvr>
                                            <p:cTn id="82" dur="1" fill="hold">
                                              <p:stCondLst>
                                                <p:cond delay="499"/>
                                              </p:stCondLst>
                                            </p:cTn>
                                            <p:tgtEl>
                                              <p:spTgt spid="9"/>
                                            </p:tgtEl>
                                            <p:attrNameLst>
                                              <p:attrName>style.visibility</p:attrName>
                                            </p:attrNameLst>
                                          </p:cBhvr>
                                          <p:to>
                                            <p:strVal val="hidden"/>
                                          </p:to>
                                        </p:set>
                                      </p:childTnLst>
                                    </p:cTn>
                                  </p:par>
                                  <p:par>
                                    <p:cTn id="83" presetID="9" presetClass="exit" presetSubtype="0" fill="hold" grpId="1" nodeType="withEffect">
                                      <p:stCondLst>
                                        <p:cond delay="0"/>
                                      </p:stCondLst>
                                      <p:childTnLst>
                                        <p:animEffect transition="out" filter="dissolve">
                                          <p:cBhvr>
                                            <p:cTn id="84" dur="500"/>
                                            <p:tgtEl>
                                              <p:spTgt spid="10"/>
                                            </p:tgtEl>
                                          </p:cBhvr>
                                        </p:animEffect>
                                        <p:set>
                                          <p:cBhvr>
                                            <p:cTn id="85" dur="1" fill="hold">
                                              <p:stCondLst>
                                                <p:cond delay="499"/>
                                              </p:stCondLst>
                                            </p:cTn>
                                            <p:tgtEl>
                                              <p:spTgt spid="10"/>
                                            </p:tgtEl>
                                            <p:attrNameLst>
                                              <p:attrName>style.visibility</p:attrName>
                                            </p:attrNameLst>
                                          </p:cBhvr>
                                          <p:to>
                                            <p:strVal val="hidden"/>
                                          </p:to>
                                        </p:set>
                                      </p:childTnLst>
                                    </p:cTn>
                                  </p:par>
                                  <p:par>
                                    <p:cTn id="86" presetID="9" presetClass="exit" presetSubtype="0" fill="hold" grpId="2" nodeType="withEffect">
                                      <p:stCondLst>
                                        <p:cond delay="0"/>
                                      </p:stCondLst>
                                      <p:iterate type="wd">
                                        <p:tmPct val="0"/>
                                      </p:iterate>
                                      <p:childTnLst>
                                        <p:animEffect transition="out" filter="dissolve">
                                          <p:cBhvr>
                                            <p:cTn id="87" dur="500"/>
                                            <p:tgtEl>
                                              <p:spTgt spid="5"/>
                                            </p:tgtEl>
                                          </p:cBhvr>
                                        </p:animEffect>
                                        <p:set>
                                          <p:cBhvr>
                                            <p:cTn id="88" dur="1" fill="hold">
                                              <p:stCondLst>
                                                <p:cond delay="499"/>
                                              </p:stCondLst>
                                            </p:cTn>
                                            <p:tgtEl>
                                              <p:spTgt spid="5"/>
                                            </p:tgtEl>
                                            <p:attrNameLst>
                                              <p:attrName>style.visibility</p:attrName>
                                            </p:attrNameLst>
                                          </p:cBhvr>
                                          <p:to>
                                            <p:strVal val="hidden"/>
                                          </p:to>
                                        </p:set>
                                      </p:childTnLst>
                                    </p:cTn>
                                  </p:par>
                                  <p:par>
                                    <p:cTn id="89" presetID="9" presetClass="exit" presetSubtype="0" fill="hold" grpId="1" nodeType="withEffect">
                                      <p:stCondLst>
                                        <p:cond delay="0"/>
                                      </p:stCondLst>
                                      <p:childTnLst>
                                        <p:animEffect transition="out" filter="dissolve">
                                          <p:cBhvr>
                                            <p:cTn id="90" dur="500"/>
                                            <p:tgtEl>
                                              <p:spTgt spid="11"/>
                                            </p:tgtEl>
                                          </p:cBhvr>
                                        </p:animEffect>
                                        <p:set>
                                          <p:cBhvr>
                                            <p:cTn id="91" dur="1" fill="hold">
                                              <p:stCondLst>
                                                <p:cond delay="499"/>
                                              </p:stCondLst>
                                            </p:cTn>
                                            <p:tgtEl>
                                              <p:spTgt spid="11"/>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18"/>
                                            </p:tgtEl>
                                            <p:attrNameLst>
                                              <p:attrName>style.visibility</p:attrName>
                                            </p:attrNameLst>
                                          </p:cBhvr>
                                          <p:to>
                                            <p:strVal val="visible"/>
                                          </p:to>
                                        </p:set>
                                        <p:animEffect transition="in" filter="wipe(left)">
                                          <p:cBhvr>
                                            <p:cTn id="96" dur="1000"/>
                                            <p:tgtEl>
                                              <p:spTgt spid="18"/>
                                            </p:tgtEl>
                                          </p:cBhvr>
                                        </p:animEffect>
                                      </p:childTnLst>
                                    </p:cTn>
                                  </p:par>
                                  <p:par>
                                    <p:cTn id="97" presetID="22" presetClass="entr" presetSubtype="8" fill="hold" nodeType="with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wipe(left)">
                                          <p:cBhvr>
                                            <p:cTn id="99" dur="1000"/>
                                            <p:tgtEl>
                                              <p:spTgt spid="13"/>
                                            </p:tgtEl>
                                          </p:cBhvr>
                                        </p:animEffect>
                                      </p:childTnLst>
                                    </p:cTn>
                                  </p:par>
                                </p:childTnLst>
                              </p:cTn>
                            </p:par>
                            <p:par>
                              <p:cTn id="100" fill="hold">
                                <p:stCondLst>
                                  <p:cond delay="1000"/>
                                </p:stCondLst>
                                <p:childTnLst>
                                  <p:par>
                                    <p:cTn id="101" presetID="41" presetClass="entr" presetSubtype="0" fill="hold" grpId="0" nodeType="afterEffect">
                                      <p:stCondLst>
                                        <p:cond delay="0"/>
                                      </p:stCondLst>
                                      <p:iterate type="lt">
                                        <p:tmPct val="10000"/>
                                      </p:iterate>
                                      <p:childTnLst>
                                        <p:set>
                                          <p:cBhvr>
                                            <p:cTn id="102" dur="1" fill="hold">
                                              <p:stCondLst>
                                                <p:cond delay="0"/>
                                              </p:stCondLst>
                                            </p:cTn>
                                            <p:tgtEl>
                                              <p:spTgt spid="19">
                                                <p:bg/>
                                              </p:spTgt>
                                            </p:tgtEl>
                                            <p:attrNameLst>
                                              <p:attrName>style.visibility</p:attrName>
                                            </p:attrNameLst>
                                          </p:cBhvr>
                                          <p:to>
                                            <p:strVal val="visible"/>
                                          </p:to>
                                        </p:set>
                                        <p:anim calcmode="lin" valueType="num">
                                          <p:cBhvr>
                                            <p:cTn id="103" dur="1000" fill="hold"/>
                                            <p:tgtEl>
                                              <p:spTgt spid="19">
                                                <p:bg/>
                                              </p:spTgt>
                                            </p:tgtEl>
                                            <p:attrNameLst>
                                              <p:attrName>ppt_x</p:attrName>
                                            </p:attrNameLst>
                                          </p:cBhvr>
                                          <p:tavLst>
                                            <p:tav tm="0">
                                              <p:val>
                                                <p:strVal val="#ppt_x"/>
                                              </p:val>
                                            </p:tav>
                                            <p:tav tm="50000">
                                              <p:val>
                                                <p:strVal val="#ppt_x+.1"/>
                                              </p:val>
                                            </p:tav>
                                            <p:tav tm="100000">
                                              <p:val>
                                                <p:strVal val="#ppt_x"/>
                                              </p:val>
                                            </p:tav>
                                          </p:tavLst>
                                        </p:anim>
                                        <p:anim calcmode="lin" valueType="num">
                                          <p:cBhvr>
                                            <p:cTn id="104" dur="1000" fill="hold"/>
                                            <p:tgtEl>
                                              <p:spTgt spid="19">
                                                <p:bg/>
                                              </p:spTgt>
                                            </p:tgtEl>
                                            <p:attrNameLst>
                                              <p:attrName>ppt_y</p:attrName>
                                            </p:attrNameLst>
                                          </p:cBhvr>
                                          <p:tavLst>
                                            <p:tav tm="0">
                                              <p:val>
                                                <p:strVal val="#ppt_y"/>
                                              </p:val>
                                            </p:tav>
                                            <p:tav tm="100000">
                                              <p:val>
                                                <p:strVal val="#ppt_y"/>
                                              </p:val>
                                            </p:tav>
                                          </p:tavLst>
                                        </p:anim>
                                        <p:anim calcmode="lin" valueType="num">
                                          <p:cBhvr>
                                            <p:cTn id="105" dur="1000" fill="hold"/>
                                            <p:tgtEl>
                                              <p:spTgt spid="19">
                                                <p:bg/>
                                              </p:spTgt>
                                            </p:tgtEl>
                                            <p:attrNameLst>
                                              <p:attrName>ppt_h</p:attrName>
                                            </p:attrNameLst>
                                          </p:cBhvr>
                                          <p:tavLst>
                                            <p:tav tm="0">
                                              <p:val>
                                                <p:strVal val="#ppt_h/10"/>
                                              </p:val>
                                            </p:tav>
                                            <p:tav tm="50000">
                                              <p:val>
                                                <p:strVal val="#ppt_h+.01"/>
                                              </p:val>
                                            </p:tav>
                                            <p:tav tm="100000">
                                              <p:val>
                                                <p:strVal val="#ppt_h"/>
                                              </p:val>
                                            </p:tav>
                                          </p:tavLst>
                                        </p:anim>
                                        <p:anim calcmode="lin" valueType="num">
                                          <p:cBhvr>
                                            <p:cTn id="106" dur="1000" fill="hold"/>
                                            <p:tgtEl>
                                              <p:spTgt spid="19">
                                                <p:bg/>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07" dur="1000" tmFilter="0,0; .5, 1; 1, 1"/>
                                            <p:tgtEl>
                                              <p:spTgt spid="19">
                                                <p:bg/>
                                              </p:spTgt>
                                            </p:tgtEl>
                                          </p:cBhvr>
                                        </p:animEffect>
                                      </p:childTnLst>
                                    </p:cTn>
                                  </p:par>
                                </p:childTnLst>
                              </p:cTn>
                            </p:par>
                            <p:par>
                              <p:cTn id="108" fill="hold">
                                <p:stCondLst>
                                  <p:cond delay="2000"/>
                                </p:stCondLst>
                                <p:childTnLst>
                                  <p:par>
                                    <p:cTn id="109" presetID="41" presetClass="entr" presetSubtype="0" fill="hold" grpId="0" nodeType="afterEffect">
                                      <p:stCondLst>
                                        <p:cond delay="0"/>
                                      </p:stCondLst>
                                      <p:iterate type="lt">
                                        <p:tmPct val="10000"/>
                                      </p:iterate>
                                      <p:childTnLst>
                                        <p:set>
                                          <p:cBhvr>
                                            <p:cTn id="110" dur="1" fill="hold">
                                              <p:stCondLst>
                                                <p:cond delay="0"/>
                                              </p:stCondLst>
                                            </p:cTn>
                                            <p:tgtEl>
                                              <p:spTgt spid="19">
                                                <p:txEl>
                                                  <p:pRg st="0" end="0"/>
                                                </p:txEl>
                                              </p:spTgt>
                                            </p:tgtEl>
                                            <p:attrNameLst>
                                              <p:attrName>style.visibility</p:attrName>
                                            </p:attrNameLst>
                                          </p:cBhvr>
                                          <p:to>
                                            <p:strVal val="visible"/>
                                          </p:to>
                                        </p:set>
                                        <p:anim calcmode="lin" valueType="num">
                                          <p:cBhvr>
                                            <p:cTn id="111" dur="10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12" dur="10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113" dur="10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14" dur="10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5" dur="1000" tmFilter="0,0; .5, 1; 1, 1"/>
                                            <p:tgtEl>
                                              <p:spTgt spid="19">
                                                <p:txEl>
                                                  <p:pRg st="0" end="0"/>
                                                </p:txEl>
                                              </p:spTgt>
                                            </p:tgtEl>
                                          </p:cBhvr>
                                        </p:animEffect>
                                      </p:childTnLst>
                                    </p:cTn>
                                  </p:par>
                                </p:childTnLst>
                              </p:cTn>
                            </p:par>
                          </p:childTnLst>
                        </p:cTn>
                      </p:par>
                      <p:par>
                        <p:cTn id="116" fill="hold">
                          <p:stCondLst>
                            <p:cond delay="indefinite"/>
                          </p:stCondLst>
                          <p:childTnLst>
                            <p:par>
                              <p:cTn id="117" fill="hold">
                                <p:stCondLst>
                                  <p:cond delay="0"/>
                                </p:stCondLst>
                                <p:childTnLst>
                                  <p:par>
                                    <p:cTn id="118" presetID="9" presetClass="exit" presetSubtype="0" fill="hold" nodeType="clickEffect">
                                      <p:stCondLst>
                                        <p:cond delay="0"/>
                                      </p:stCondLst>
                                      <p:childTnLst>
                                        <p:animEffect transition="out" filter="dissolve">
                                          <p:cBhvr>
                                            <p:cTn id="119" dur="500"/>
                                            <p:tgtEl>
                                              <p:spTgt spid="13"/>
                                            </p:tgtEl>
                                          </p:cBhvr>
                                        </p:animEffect>
                                        <p:set>
                                          <p:cBhvr>
                                            <p:cTn id="120" dur="1" fill="hold">
                                              <p:stCondLst>
                                                <p:cond delay="499"/>
                                              </p:stCondLst>
                                            </p:cTn>
                                            <p:tgtEl>
                                              <p:spTgt spid="13"/>
                                            </p:tgtEl>
                                            <p:attrNameLst>
                                              <p:attrName>style.visibility</p:attrName>
                                            </p:attrNameLst>
                                          </p:cBhvr>
                                          <p:to>
                                            <p:strVal val="hidden"/>
                                          </p:to>
                                        </p:set>
                                      </p:childTnLst>
                                    </p:cTn>
                                  </p:par>
                                </p:childTnLst>
                              </p:cTn>
                            </p:par>
                            <p:par>
                              <p:cTn id="121" fill="hold">
                                <p:stCondLst>
                                  <p:cond delay="500"/>
                                </p:stCondLst>
                                <p:childTnLst>
                                  <p:par>
                                    <p:cTn id="122" presetID="16" presetClass="entr" presetSubtype="37" fill="hold" nodeType="afterEffect">
                                      <p:stCondLst>
                                        <p:cond delay="0"/>
                                      </p:stCondLst>
                                      <p:childTnLst>
                                        <p:set>
                                          <p:cBhvr>
                                            <p:cTn id="123" dur="1" fill="hold">
                                              <p:stCondLst>
                                                <p:cond delay="0"/>
                                              </p:stCondLst>
                                            </p:cTn>
                                            <p:tgtEl>
                                              <p:spTgt spid="20"/>
                                            </p:tgtEl>
                                            <p:attrNameLst>
                                              <p:attrName>style.visibility</p:attrName>
                                            </p:attrNameLst>
                                          </p:cBhvr>
                                          <p:to>
                                            <p:strVal val="visible"/>
                                          </p:to>
                                        </p:set>
                                        <p:animEffect transition="in" filter="barn(outVertical)">
                                          <p:cBhvr>
                                            <p:cTn id="124" dur="500"/>
                                            <p:tgtEl>
                                              <p:spTgt spid="20"/>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22"/>
                                            </p:tgtEl>
                                            <p:attrNameLst>
                                              <p:attrName>style.visibility</p:attrName>
                                            </p:attrNameLst>
                                          </p:cBhvr>
                                          <p:to>
                                            <p:strVal val="visible"/>
                                          </p:to>
                                        </p:set>
                                        <p:animEffect transition="in" filter="fade">
                                          <p:cBhvr>
                                            <p:cTn id="127" dur="500"/>
                                            <p:tgtEl>
                                              <p:spTgt spid="22"/>
                                            </p:tgtEl>
                                          </p:cBhvr>
                                        </p:animEffect>
                                      </p:childTnLst>
                                    </p:cTn>
                                  </p:par>
                                </p:childTnLst>
                              </p:cTn>
                            </p:par>
                            <p:par>
                              <p:cTn id="128" fill="hold">
                                <p:stCondLst>
                                  <p:cond delay="1000"/>
                                </p:stCondLst>
                                <p:childTnLst>
                                  <p:par>
                                    <p:cTn id="129" presetID="1" presetClass="entr" presetSubtype="0" fill="hold" grpId="0" nodeType="afterEffect">
                                      <p:stCondLst>
                                        <p:cond delay="0"/>
                                      </p:stCondLst>
                                      <p:childTnLst>
                                        <p:set>
                                          <p:cBhvr>
                                            <p:cTn id="130" dur="1" fill="hold">
                                              <p:stCondLst>
                                                <p:cond delay="0"/>
                                              </p:stCondLst>
                                            </p:cTn>
                                            <p:tgtEl>
                                              <p:spTgt spid="3"/>
                                            </p:tgtEl>
                                            <p:attrNameLst>
                                              <p:attrName>style.visibility</p:attrName>
                                            </p:attrNameLst>
                                          </p:cBhvr>
                                          <p:to>
                                            <p:strVal val="visible"/>
                                          </p:to>
                                        </p:set>
                                      </p:childTnLst>
                                    </p:cTn>
                                  </p:par>
                                  <p:par>
                                    <p:cTn id="131" presetID="1" presetClass="emph" presetSubtype="6" repeatCount="indefinite" accel="41000" decel="22000" fill="hold" nodeType="withEffect">
                                      <p:stCondLst>
                                        <p:cond delay="0"/>
                                      </p:stCondLst>
                                      <p:endCondLst>
                                        <p:cond evt="onNext" delay="0">
                                          <p:tgtEl>
                                            <p:sldTgt/>
                                          </p:tgtEl>
                                        </p:cond>
                                      </p:endCondLst>
                                      <p:childTnLst>
                                        <p:animClr clrSpc="hsl" dir="cw">
                                          <p:cBhvr>
                                            <p:cTn id="132" dur="1000" fill="hold"/>
                                            <p:tgtEl>
                                              <p:spTgt spid="3"/>
                                            </p:tgtEl>
                                            <p:attrNameLst>
                                              <p:attrName>fillcolor</p:attrName>
                                            </p:attrNameLst>
                                          </p:cBhvr>
                                          <p:to>
                                            <a:schemeClr val="hlink"/>
                                          </p:to>
                                        </p:animClr>
                                        <p:set>
                                          <p:cBhvr>
                                            <p:cTn id="133" dur="1000" fill="hold"/>
                                            <p:tgtEl>
                                              <p:spTgt spid="3"/>
                                            </p:tgtEl>
                                            <p:attrNameLst>
                                              <p:attrName>fill.type</p:attrName>
                                            </p:attrNameLst>
                                          </p:cBhvr>
                                          <p:to>
                                            <p:strVal val="solid"/>
                                          </p:to>
                                        </p:set>
                                        <p:set>
                                          <p:cBhvr>
                                            <p:cTn id="134" dur="1000" fill="hold"/>
                                            <p:tgtEl>
                                              <p:spTgt spid="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1"/>
          <p:bldP spid="5" grpId="2"/>
          <p:bldP spid="6" grpId="0"/>
          <p:bldP spid="6" grpId="1"/>
          <p:bldP spid="7" grpId="0"/>
          <p:bldP spid="7" grpId="1"/>
          <p:bldP spid="8" grpId="0"/>
          <p:bldP spid="8" grpId="1"/>
          <p:bldP spid="9" grpId="0"/>
          <p:bldP spid="9" grpId="1"/>
          <p:bldP spid="10" grpId="0"/>
          <p:bldP spid="10" grpId="1"/>
          <p:bldP spid="11" grpId="0"/>
          <p:bldP spid="11" grpId="1"/>
          <p:bldP spid="18" grpId="0" animBg="1"/>
          <p:bldP spid="19" grpId="0" uiExpand="1" build="allAtOnce" animBg="1"/>
          <p:bldP spid="3" grpId="0" animBg="1"/>
          <p:bldP spid="22"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6000"/>
            <a:lum/>
          </a:blip>
          <a:srcRect/>
          <a:tile tx="0" ty="0" sx="100000" sy="100000" flip="none" algn="tl"/>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48654C-DF63-46BC-86F0-28A081D9E5F1}"/>
              </a:ext>
            </a:extLst>
          </p:cNvPr>
          <p:cNvSpPr txBox="1"/>
          <p:nvPr/>
        </p:nvSpPr>
        <p:spPr>
          <a:xfrm>
            <a:off x="133350" y="342900"/>
            <a:ext cx="5454650" cy="584775"/>
          </a:xfrm>
          <a:prstGeom prst="rect">
            <a:avLst/>
          </a:prstGeom>
          <a:solidFill>
            <a:srgbClr val="0070C0"/>
          </a:solidFill>
        </p:spPr>
        <p:txBody>
          <a:bodyPr wrap="square" rtlCol="0">
            <a:spAutoFit/>
          </a:bodyPr>
          <a:lstStyle/>
          <a:p>
            <a:r>
              <a:rPr lang="en-US" sz="3200" dirty="0" err="1">
                <a:solidFill>
                  <a:schemeClr val="bg1"/>
                </a:solidFill>
                <a:latin typeface="Kalpurush" panose="02000600000000000000" pitchFamily="2" charset="0"/>
                <a:cs typeface="Kalpurush" panose="02000600000000000000" pitchFamily="2" charset="0"/>
              </a:rPr>
              <a:t>নেটওয়ার্ক</a:t>
            </a:r>
            <a:r>
              <a:rPr lang="en-US" sz="3200" dirty="0">
                <a:solidFill>
                  <a:schemeClr val="bg1"/>
                </a:solidFill>
                <a:latin typeface="Kalpurush" panose="02000600000000000000" pitchFamily="2" charset="0"/>
                <a:cs typeface="Kalpurush" panose="02000600000000000000" pitchFamily="2" charset="0"/>
              </a:rPr>
              <a:t> </a:t>
            </a:r>
            <a:r>
              <a:rPr lang="en-US" sz="3200" dirty="0" err="1">
                <a:solidFill>
                  <a:schemeClr val="bg1"/>
                </a:solidFill>
                <a:latin typeface="Kalpurush" panose="02000600000000000000" pitchFamily="2" charset="0"/>
                <a:cs typeface="Kalpurush" panose="02000600000000000000" pitchFamily="2" charset="0"/>
              </a:rPr>
              <a:t>এডাপ্টার</a:t>
            </a:r>
            <a:endParaRPr lang="en-US" sz="3200" dirty="0">
              <a:solidFill>
                <a:schemeClr val="bg1"/>
              </a:solidFill>
              <a:latin typeface="Kalpurush" panose="02000600000000000000" pitchFamily="2" charset="0"/>
              <a:cs typeface="Kalpurush" panose="02000600000000000000" pitchFamily="2" charset="0"/>
            </a:endParaRPr>
          </a:p>
        </p:txBody>
      </p:sp>
      <p:pic>
        <p:nvPicPr>
          <p:cNvPr id="2" name="Picture 2" descr="এডাপ্টার কি কাকে বলে এর কাজ কি কত প্রকার - eMakerBD">
            <a:extLst>
              <a:ext uri="{FF2B5EF4-FFF2-40B4-BE49-F238E27FC236}">
                <a16:creationId xmlns:a16="http://schemas.microsoft.com/office/drawing/2014/main" id="{D6AD981E-0598-46F4-9DB7-CA3EC277AB2B}"/>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099532" y="228601"/>
            <a:ext cx="5902570" cy="40957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BF14300-61CB-4E81-9E33-E42A97ACA571}"/>
              </a:ext>
            </a:extLst>
          </p:cNvPr>
          <p:cNvSpPr txBox="1"/>
          <p:nvPr/>
        </p:nvSpPr>
        <p:spPr>
          <a:xfrm>
            <a:off x="1" y="4469190"/>
            <a:ext cx="9144000" cy="2246769"/>
          </a:xfrm>
          <a:prstGeom prst="rect">
            <a:avLst/>
          </a:prstGeom>
          <a:noFill/>
        </p:spPr>
        <p:txBody>
          <a:bodyPr wrap="square" rtlCol="0">
            <a:spAutoFit/>
          </a:bodyPr>
          <a:lstStyle/>
          <a:p>
            <a:r>
              <a:rPr lang="en-US" sz="2800" dirty="0" err="1">
                <a:latin typeface="Kalpurush" panose="02000600000000000000" pitchFamily="2" charset="0"/>
                <a:cs typeface="Kalpurush" panose="02000600000000000000" pitchFamily="2" charset="0"/>
              </a:rPr>
              <a:t>নেটওয়ার্ক</a:t>
            </a:r>
            <a:r>
              <a:rPr lang="en-US" sz="2800" dirty="0">
                <a:latin typeface="Kalpurush" panose="02000600000000000000" pitchFamily="2" charset="0"/>
                <a:cs typeface="Kalpurush" panose="02000600000000000000" pitchFamily="2" charset="0"/>
              </a:rPr>
              <a:t> </a:t>
            </a:r>
            <a:r>
              <a:rPr lang="en-US" sz="2800" dirty="0" err="1">
                <a:latin typeface="Kalpurush" panose="02000600000000000000" pitchFamily="2" charset="0"/>
                <a:cs typeface="Kalpurush" panose="02000600000000000000" pitchFamily="2" charset="0"/>
              </a:rPr>
              <a:t>এডাপ্টার</a:t>
            </a:r>
            <a:r>
              <a:rPr lang="en-US" sz="2800" dirty="0">
                <a:latin typeface="Kalpurush" panose="02000600000000000000" pitchFamily="2" charset="0"/>
                <a:cs typeface="Kalpurush" panose="02000600000000000000" pitchFamily="2" charset="0"/>
              </a:rPr>
              <a:t> </a:t>
            </a:r>
            <a:r>
              <a:rPr lang="en-US" sz="2800" dirty="0" err="1">
                <a:latin typeface="Kalpurush" panose="02000600000000000000" pitchFamily="2" charset="0"/>
                <a:cs typeface="Kalpurush" panose="02000600000000000000" pitchFamily="2" charset="0"/>
              </a:rPr>
              <a:t>একটি</a:t>
            </a:r>
            <a:r>
              <a:rPr lang="en-US" sz="2800" dirty="0">
                <a:latin typeface="Kalpurush" panose="02000600000000000000" pitchFamily="2" charset="0"/>
                <a:cs typeface="Kalpurush" panose="02000600000000000000" pitchFamily="2" charset="0"/>
              </a:rPr>
              <a:t> </a:t>
            </a:r>
            <a:r>
              <a:rPr lang="en-US" sz="2800" dirty="0" err="1">
                <a:latin typeface="Kalpurush" panose="02000600000000000000" pitchFamily="2" charset="0"/>
                <a:cs typeface="Kalpurush" panose="02000600000000000000" pitchFamily="2" charset="0"/>
              </a:rPr>
              <a:t>কম্পিউটারকে</a:t>
            </a:r>
            <a:r>
              <a:rPr lang="en-US" sz="2800" dirty="0">
                <a:latin typeface="Kalpurush" panose="02000600000000000000" pitchFamily="2" charset="0"/>
                <a:cs typeface="Kalpurush" panose="02000600000000000000" pitchFamily="2" charset="0"/>
              </a:rPr>
              <a:t> </a:t>
            </a:r>
            <a:r>
              <a:rPr lang="en-US" sz="2800" dirty="0" err="1">
                <a:latin typeface="Kalpurush" panose="02000600000000000000" pitchFamily="2" charset="0"/>
                <a:cs typeface="Kalpurush" panose="02000600000000000000" pitchFamily="2" charset="0"/>
              </a:rPr>
              <a:t>সোজাসুজি</a:t>
            </a:r>
            <a:r>
              <a:rPr lang="en-US" sz="2800" dirty="0">
                <a:latin typeface="Kalpurush" panose="02000600000000000000" pitchFamily="2" charset="0"/>
                <a:cs typeface="Kalpurush" panose="02000600000000000000" pitchFamily="2" charset="0"/>
              </a:rPr>
              <a:t> </a:t>
            </a:r>
            <a:r>
              <a:rPr lang="en-US" sz="2800" dirty="0" err="1">
                <a:latin typeface="Kalpurush" panose="02000600000000000000" pitchFamily="2" charset="0"/>
                <a:cs typeface="Kalpurush" panose="02000600000000000000" pitchFamily="2" charset="0"/>
              </a:rPr>
              <a:t>নেটওয়ার্কে</a:t>
            </a:r>
            <a:r>
              <a:rPr lang="en-US" sz="2800" dirty="0">
                <a:latin typeface="Kalpurush" panose="02000600000000000000" pitchFamily="2" charset="0"/>
                <a:cs typeface="Kalpurush" panose="02000600000000000000" pitchFamily="2" charset="0"/>
              </a:rPr>
              <a:t> </a:t>
            </a:r>
            <a:r>
              <a:rPr lang="en-US" sz="2800" dirty="0" err="1">
                <a:latin typeface="Kalpurush" panose="02000600000000000000" pitchFamily="2" charset="0"/>
                <a:cs typeface="Kalpurush" panose="02000600000000000000" pitchFamily="2" charset="0"/>
              </a:rPr>
              <a:t>সাথে</a:t>
            </a:r>
            <a:r>
              <a:rPr lang="en-US" sz="2800" dirty="0">
                <a:latin typeface="Kalpurush" panose="02000600000000000000" pitchFamily="2" charset="0"/>
                <a:cs typeface="Kalpurush" panose="02000600000000000000" pitchFamily="2" charset="0"/>
              </a:rPr>
              <a:t> </a:t>
            </a:r>
            <a:r>
              <a:rPr lang="en-US" sz="2800" dirty="0" err="1">
                <a:latin typeface="Kalpurush" panose="02000600000000000000" pitchFamily="2" charset="0"/>
                <a:cs typeface="Kalpurush" panose="02000600000000000000" pitchFamily="2" charset="0"/>
              </a:rPr>
              <a:t>জুড়ে</a:t>
            </a:r>
            <a:r>
              <a:rPr lang="en-US" sz="2800" dirty="0">
                <a:latin typeface="Kalpurush" panose="02000600000000000000" pitchFamily="2" charset="0"/>
                <a:cs typeface="Kalpurush" panose="02000600000000000000" pitchFamily="2" charset="0"/>
              </a:rPr>
              <a:t> </a:t>
            </a:r>
            <a:r>
              <a:rPr lang="en-US" sz="2800" dirty="0" err="1">
                <a:latin typeface="Kalpurush" panose="02000600000000000000" pitchFamily="2" charset="0"/>
                <a:cs typeface="Kalpurush" panose="02000600000000000000" pitchFamily="2" charset="0"/>
              </a:rPr>
              <a:t>দেয়া</a:t>
            </a:r>
            <a:r>
              <a:rPr lang="en-US" sz="2800" dirty="0">
                <a:latin typeface="Kalpurush" panose="02000600000000000000" pitchFamily="2" charset="0"/>
                <a:cs typeface="Kalpurush" panose="02000600000000000000" pitchFamily="2" charset="0"/>
              </a:rPr>
              <a:t> </a:t>
            </a:r>
            <a:r>
              <a:rPr lang="en-US" sz="2800" dirty="0" err="1">
                <a:latin typeface="Kalpurush" panose="02000600000000000000" pitchFamily="2" charset="0"/>
                <a:cs typeface="Kalpurush" panose="02000600000000000000" pitchFamily="2" charset="0"/>
              </a:rPr>
              <a:t>যায়</a:t>
            </a:r>
            <a:r>
              <a:rPr lang="en-US" sz="2800" dirty="0">
                <a:latin typeface="Kalpurush" panose="02000600000000000000" pitchFamily="2" charset="0"/>
                <a:cs typeface="Kalpurush" panose="02000600000000000000" pitchFamily="2" charset="0"/>
              </a:rPr>
              <a:t> </a:t>
            </a:r>
            <a:r>
              <a:rPr lang="en-US" sz="2800" dirty="0" err="1">
                <a:latin typeface="Kalpurush" panose="02000600000000000000" pitchFamily="2" charset="0"/>
                <a:cs typeface="Kalpurush" panose="02000600000000000000" pitchFamily="2" charset="0"/>
              </a:rPr>
              <a:t>না</a:t>
            </a:r>
            <a:r>
              <a:rPr lang="en-US" sz="2800" dirty="0">
                <a:latin typeface="Kalpurush" panose="02000600000000000000" pitchFamily="2" charset="0"/>
                <a:cs typeface="Kalpurush" panose="02000600000000000000" pitchFamily="2" charset="0"/>
              </a:rPr>
              <a:t> । </a:t>
            </a:r>
            <a:r>
              <a:rPr lang="en-US" sz="2800" dirty="0" err="1">
                <a:latin typeface="Kalpurush" panose="02000600000000000000" pitchFamily="2" charset="0"/>
                <a:cs typeface="Kalpurush" panose="02000600000000000000" pitchFamily="2" charset="0"/>
              </a:rPr>
              <a:t>সেটি</a:t>
            </a:r>
            <a:r>
              <a:rPr lang="en-US" sz="2800" dirty="0">
                <a:latin typeface="Kalpurush" panose="02000600000000000000" pitchFamily="2" charset="0"/>
                <a:cs typeface="Kalpurush" panose="02000600000000000000" pitchFamily="2" charset="0"/>
              </a:rPr>
              <a:t> </a:t>
            </a:r>
            <a:r>
              <a:rPr lang="en-US" sz="2800" dirty="0" err="1">
                <a:latin typeface="Kalpurush" panose="02000600000000000000" pitchFamily="2" charset="0"/>
                <a:cs typeface="Kalpurush" panose="02000600000000000000" pitchFamily="2" charset="0"/>
              </a:rPr>
              <a:t>করার</a:t>
            </a:r>
            <a:r>
              <a:rPr lang="en-US" sz="2800" dirty="0">
                <a:latin typeface="Kalpurush" panose="02000600000000000000" pitchFamily="2" charset="0"/>
                <a:cs typeface="Kalpurush" panose="02000600000000000000" pitchFamily="2" charset="0"/>
              </a:rPr>
              <a:t> </a:t>
            </a:r>
            <a:r>
              <a:rPr lang="en-US" sz="2800" dirty="0" err="1">
                <a:latin typeface="Kalpurush" panose="02000600000000000000" pitchFamily="2" charset="0"/>
                <a:cs typeface="Kalpurush" panose="02000600000000000000" pitchFamily="2" charset="0"/>
              </a:rPr>
              <a:t>জন্য</a:t>
            </a:r>
            <a:r>
              <a:rPr lang="en-US" sz="2800" dirty="0">
                <a:latin typeface="Kalpurush" panose="02000600000000000000" pitchFamily="2" charset="0"/>
                <a:cs typeface="Kalpurush" panose="02000600000000000000" pitchFamily="2" charset="0"/>
              </a:rPr>
              <a:t> </a:t>
            </a:r>
            <a:r>
              <a:rPr lang="en-US" sz="2800" dirty="0" err="1">
                <a:latin typeface="Kalpurush" panose="02000600000000000000" pitchFamily="2" charset="0"/>
                <a:cs typeface="Kalpurush" panose="02000600000000000000" pitchFamily="2" charset="0"/>
              </a:rPr>
              <a:t>কম্পিউটারের</a:t>
            </a:r>
            <a:r>
              <a:rPr lang="en-US" sz="2800" dirty="0">
                <a:latin typeface="Kalpurush" panose="02000600000000000000" pitchFamily="2" charset="0"/>
                <a:cs typeface="Kalpurush" panose="02000600000000000000" pitchFamily="2" charset="0"/>
              </a:rPr>
              <a:t> </a:t>
            </a:r>
            <a:r>
              <a:rPr lang="en-US" sz="2800" dirty="0" err="1">
                <a:latin typeface="Kalpurush" panose="02000600000000000000" pitchFamily="2" charset="0"/>
                <a:cs typeface="Kalpurush" panose="02000600000000000000" pitchFamily="2" charset="0"/>
              </a:rPr>
              <a:t>সাথে</a:t>
            </a:r>
            <a:r>
              <a:rPr lang="en-US" sz="2800" dirty="0">
                <a:latin typeface="Kalpurush" panose="02000600000000000000" pitchFamily="2" charset="0"/>
                <a:cs typeface="Kalpurush" panose="02000600000000000000" pitchFamily="2" charset="0"/>
              </a:rPr>
              <a:t> </a:t>
            </a:r>
            <a:r>
              <a:rPr lang="en-US" sz="2800" dirty="0" err="1">
                <a:latin typeface="Kalpurush" panose="02000600000000000000" pitchFamily="2" charset="0"/>
                <a:cs typeface="Kalpurush" panose="02000600000000000000" pitchFamily="2" charset="0"/>
              </a:rPr>
              <a:t>একটি</a:t>
            </a:r>
            <a:r>
              <a:rPr lang="en-US" sz="2800" dirty="0">
                <a:latin typeface="Kalpurush" panose="02000600000000000000" pitchFamily="2" charset="0"/>
                <a:cs typeface="Kalpurush" panose="02000600000000000000" pitchFamily="2" charset="0"/>
              </a:rPr>
              <a:t> </a:t>
            </a:r>
            <a:r>
              <a:rPr lang="en-US" sz="2800" dirty="0" err="1">
                <a:latin typeface="Kalpurush" panose="02000600000000000000" pitchFamily="2" charset="0"/>
                <a:cs typeface="Kalpurush" panose="02000600000000000000" pitchFamily="2" charset="0"/>
              </a:rPr>
              <a:t>নেটওয়ার</a:t>
            </a:r>
            <a:r>
              <a:rPr lang="en-US" sz="2800" dirty="0">
                <a:latin typeface="Kalpurush" panose="02000600000000000000" pitchFamily="2" charset="0"/>
                <a:cs typeface="Kalpurush" panose="02000600000000000000" pitchFamily="2" charset="0"/>
              </a:rPr>
              <a:t> </a:t>
            </a:r>
            <a:r>
              <a:rPr lang="en-US" sz="2800" dirty="0" err="1">
                <a:latin typeface="Kalpurush" panose="02000600000000000000" pitchFamily="2" charset="0"/>
                <a:cs typeface="Kalpurush" panose="02000600000000000000" pitchFamily="2" charset="0"/>
              </a:rPr>
              <a:t>ইন্টারফেস</a:t>
            </a:r>
            <a:r>
              <a:rPr lang="en-US" sz="2800" dirty="0">
                <a:latin typeface="Kalpurush" panose="02000600000000000000" pitchFamily="2" charset="0"/>
                <a:cs typeface="Kalpurush" panose="02000600000000000000" pitchFamily="2" charset="0"/>
              </a:rPr>
              <a:t> </a:t>
            </a:r>
            <a:r>
              <a:rPr lang="en-US" sz="2800" dirty="0" err="1">
                <a:latin typeface="Kalpurush" panose="02000600000000000000" pitchFamily="2" charset="0"/>
                <a:cs typeface="Kalpurush" panose="02000600000000000000" pitchFamily="2" charset="0"/>
              </a:rPr>
              <a:t>কার্ড</a:t>
            </a:r>
            <a:r>
              <a:rPr lang="en-US" sz="2800" dirty="0">
                <a:latin typeface="Kalpurush" panose="02000600000000000000" pitchFamily="2" charset="0"/>
                <a:cs typeface="Kalpurush" panose="02000600000000000000" pitchFamily="2" charset="0"/>
              </a:rPr>
              <a:t>(NIC) </a:t>
            </a:r>
            <a:r>
              <a:rPr lang="en-US" sz="2800" dirty="0" err="1">
                <a:latin typeface="Kalpurush" panose="02000600000000000000" pitchFamily="2" charset="0"/>
                <a:cs typeface="Kalpurush" panose="02000600000000000000" pitchFamily="2" charset="0"/>
              </a:rPr>
              <a:t>লাগাতে</a:t>
            </a:r>
            <a:r>
              <a:rPr lang="en-US" sz="2800" dirty="0">
                <a:latin typeface="Kalpurush" panose="02000600000000000000" pitchFamily="2" charset="0"/>
                <a:cs typeface="Kalpurush" panose="02000600000000000000" pitchFamily="2" charset="0"/>
              </a:rPr>
              <a:t> </a:t>
            </a:r>
            <a:r>
              <a:rPr lang="en-US" sz="2800" dirty="0" err="1">
                <a:latin typeface="Kalpurush" panose="02000600000000000000" pitchFamily="2" charset="0"/>
                <a:cs typeface="Kalpurush" panose="02000600000000000000" pitchFamily="2" charset="0"/>
              </a:rPr>
              <a:t>হয়</a:t>
            </a:r>
            <a:r>
              <a:rPr lang="en-US" sz="2800" dirty="0">
                <a:latin typeface="Kalpurush" panose="02000600000000000000" pitchFamily="2" charset="0"/>
                <a:cs typeface="Kalpurush" panose="02000600000000000000" pitchFamily="2" charset="0"/>
              </a:rPr>
              <a:t>। </a:t>
            </a:r>
            <a:r>
              <a:rPr lang="en-US" sz="2800" dirty="0" err="1">
                <a:latin typeface="Kalpurush" panose="02000600000000000000" pitchFamily="2" charset="0"/>
                <a:cs typeface="Kalpurush" panose="02000600000000000000" pitchFamily="2" charset="0"/>
              </a:rPr>
              <a:t>কার্ডগুলো</a:t>
            </a:r>
            <a:r>
              <a:rPr lang="en-US" sz="2800" dirty="0">
                <a:latin typeface="Kalpurush" panose="02000600000000000000" pitchFamily="2" charset="0"/>
                <a:cs typeface="Kalpurush" panose="02000600000000000000" pitchFamily="2" charset="0"/>
              </a:rPr>
              <a:t> </a:t>
            </a:r>
            <a:r>
              <a:rPr lang="en-US" sz="2800" dirty="0" err="1">
                <a:latin typeface="Kalpurush" panose="02000600000000000000" pitchFamily="2" charset="0"/>
                <a:cs typeface="Kalpurush" panose="02000600000000000000" pitchFamily="2" charset="0"/>
              </a:rPr>
              <a:t>মিডিয়া</a:t>
            </a:r>
            <a:r>
              <a:rPr lang="en-US" sz="2800" dirty="0">
                <a:latin typeface="Kalpurush" panose="02000600000000000000" pitchFamily="2" charset="0"/>
                <a:cs typeface="Kalpurush" panose="02000600000000000000" pitchFamily="2" charset="0"/>
              </a:rPr>
              <a:t> </a:t>
            </a:r>
            <a:r>
              <a:rPr lang="en-US" sz="2800" dirty="0" err="1">
                <a:latin typeface="Kalpurush" panose="02000600000000000000" pitchFamily="2" charset="0"/>
                <a:cs typeface="Kalpurush" panose="02000600000000000000" pitchFamily="2" charset="0"/>
              </a:rPr>
              <a:t>থেকে</a:t>
            </a:r>
            <a:r>
              <a:rPr lang="en-US" sz="2800" dirty="0">
                <a:latin typeface="Kalpurush" panose="02000600000000000000" pitchFamily="2" charset="0"/>
                <a:cs typeface="Kalpurush" panose="02000600000000000000" pitchFamily="2" charset="0"/>
              </a:rPr>
              <a:t> </a:t>
            </a:r>
            <a:r>
              <a:rPr lang="en-US" sz="2800" dirty="0" err="1">
                <a:latin typeface="Kalpurush" panose="02000600000000000000" pitchFamily="2" charset="0"/>
                <a:cs typeface="Kalpurush" panose="02000600000000000000" pitchFamily="2" charset="0"/>
              </a:rPr>
              <a:t>তথ্য</a:t>
            </a:r>
            <a:r>
              <a:rPr lang="en-US" sz="2800" dirty="0">
                <a:latin typeface="Kalpurush" panose="02000600000000000000" pitchFamily="2" charset="0"/>
                <a:cs typeface="Kalpurush" panose="02000600000000000000" pitchFamily="2" charset="0"/>
              </a:rPr>
              <a:t> </a:t>
            </a:r>
            <a:r>
              <a:rPr lang="en-US" sz="2800" dirty="0" err="1">
                <a:latin typeface="Kalpurush" panose="02000600000000000000" pitchFamily="2" charset="0"/>
                <a:cs typeface="Kalpurush" panose="02000600000000000000" pitchFamily="2" charset="0"/>
              </a:rPr>
              <a:t>নিয়ে</a:t>
            </a:r>
            <a:r>
              <a:rPr lang="en-US" sz="2800" dirty="0">
                <a:latin typeface="Kalpurush" panose="02000600000000000000" pitchFamily="2" charset="0"/>
                <a:cs typeface="Kalpurush" panose="02000600000000000000" pitchFamily="2" charset="0"/>
              </a:rPr>
              <a:t> </a:t>
            </a:r>
            <a:r>
              <a:rPr lang="en-US" sz="2800" dirty="0" err="1">
                <a:latin typeface="Kalpurush" panose="02000600000000000000" pitchFamily="2" charset="0"/>
                <a:cs typeface="Kalpurush" panose="02000600000000000000" pitchFamily="2" charset="0"/>
              </a:rPr>
              <a:t>কম্পিউটারে</a:t>
            </a:r>
            <a:r>
              <a:rPr lang="en-US" sz="2800" dirty="0">
                <a:latin typeface="Kalpurush" panose="02000600000000000000" pitchFamily="2" charset="0"/>
                <a:cs typeface="Kalpurush" panose="02000600000000000000" pitchFamily="2" charset="0"/>
              </a:rPr>
              <a:t> </a:t>
            </a:r>
            <a:r>
              <a:rPr lang="en-US" sz="2800" dirty="0" err="1">
                <a:latin typeface="Kalpurush" panose="02000600000000000000" pitchFamily="2" charset="0"/>
                <a:cs typeface="Kalpurush" panose="02000600000000000000" pitchFamily="2" charset="0"/>
              </a:rPr>
              <a:t>দেয়</a:t>
            </a:r>
            <a:r>
              <a:rPr lang="en-US" sz="2800" dirty="0">
                <a:latin typeface="Kalpurush" panose="02000600000000000000" pitchFamily="2" charset="0"/>
                <a:cs typeface="Kalpurush" panose="02000600000000000000" pitchFamily="2" charset="0"/>
              </a:rPr>
              <a:t>, </a:t>
            </a:r>
            <a:r>
              <a:rPr lang="en-US" sz="2800" dirty="0" err="1">
                <a:latin typeface="Kalpurush" panose="02000600000000000000" pitchFamily="2" charset="0"/>
                <a:cs typeface="Kalpurush" panose="02000600000000000000" pitchFamily="2" charset="0"/>
              </a:rPr>
              <a:t>আবার</a:t>
            </a:r>
            <a:r>
              <a:rPr lang="en-US" sz="2800" dirty="0">
                <a:latin typeface="Kalpurush" panose="02000600000000000000" pitchFamily="2" charset="0"/>
                <a:cs typeface="Kalpurush" panose="02000600000000000000" pitchFamily="2" charset="0"/>
              </a:rPr>
              <a:t> </a:t>
            </a:r>
            <a:r>
              <a:rPr lang="en-US" sz="2800" dirty="0" err="1">
                <a:latin typeface="Kalpurush" panose="02000600000000000000" pitchFamily="2" charset="0"/>
                <a:cs typeface="Kalpurush" panose="02000600000000000000" pitchFamily="2" charset="0"/>
              </a:rPr>
              <a:t>কম্পিউটার</a:t>
            </a:r>
            <a:r>
              <a:rPr lang="en-US" sz="2800" dirty="0">
                <a:latin typeface="Kalpurush" panose="02000600000000000000" pitchFamily="2" charset="0"/>
                <a:cs typeface="Kalpurush" panose="02000600000000000000" pitchFamily="2" charset="0"/>
              </a:rPr>
              <a:t> </a:t>
            </a:r>
            <a:r>
              <a:rPr lang="en-US" sz="2800" dirty="0" err="1">
                <a:latin typeface="Kalpurush" panose="02000600000000000000" pitchFamily="2" charset="0"/>
                <a:cs typeface="Kalpurush" panose="02000600000000000000" pitchFamily="2" charset="0"/>
              </a:rPr>
              <a:t>থেকে</a:t>
            </a:r>
            <a:r>
              <a:rPr lang="en-US" sz="2800" dirty="0">
                <a:latin typeface="Kalpurush" panose="02000600000000000000" pitchFamily="2" charset="0"/>
                <a:cs typeface="Kalpurush" panose="02000600000000000000" pitchFamily="2" charset="0"/>
              </a:rPr>
              <a:t> </a:t>
            </a:r>
            <a:r>
              <a:rPr lang="en-US" sz="2800" dirty="0" err="1">
                <a:latin typeface="Kalpurush" panose="02000600000000000000" pitchFamily="2" charset="0"/>
                <a:cs typeface="Kalpurush" panose="02000600000000000000" pitchFamily="2" charset="0"/>
              </a:rPr>
              <a:t>তথ্য</a:t>
            </a:r>
            <a:r>
              <a:rPr lang="en-US" sz="2800" dirty="0">
                <a:latin typeface="Kalpurush" panose="02000600000000000000" pitchFamily="2" charset="0"/>
                <a:cs typeface="Kalpurush" panose="02000600000000000000" pitchFamily="2" charset="0"/>
              </a:rPr>
              <a:t> </a:t>
            </a:r>
            <a:r>
              <a:rPr lang="en-US" sz="2800" dirty="0" err="1">
                <a:latin typeface="Kalpurush" panose="02000600000000000000" pitchFamily="2" charset="0"/>
                <a:cs typeface="Kalpurush" panose="02000600000000000000" pitchFamily="2" charset="0"/>
              </a:rPr>
              <a:t>নিয়ে</a:t>
            </a:r>
            <a:r>
              <a:rPr lang="en-US" sz="2800" dirty="0">
                <a:latin typeface="Kalpurush" panose="02000600000000000000" pitchFamily="2" charset="0"/>
                <a:cs typeface="Kalpurush" panose="02000600000000000000" pitchFamily="2" charset="0"/>
              </a:rPr>
              <a:t> </a:t>
            </a:r>
            <a:r>
              <a:rPr lang="en-US" sz="2800" dirty="0" err="1">
                <a:latin typeface="Kalpurush" panose="02000600000000000000" pitchFamily="2" charset="0"/>
                <a:cs typeface="Kalpurush" panose="02000600000000000000" pitchFamily="2" charset="0"/>
              </a:rPr>
              <a:t>নেটওয়ার্কে</a:t>
            </a:r>
            <a:r>
              <a:rPr lang="en-US" sz="2800" dirty="0">
                <a:latin typeface="Kalpurush" panose="02000600000000000000" pitchFamily="2" charset="0"/>
                <a:cs typeface="Kalpurush" panose="02000600000000000000" pitchFamily="2" charset="0"/>
              </a:rPr>
              <a:t> </a:t>
            </a:r>
            <a:r>
              <a:rPr lang="en-US" sz="2800" dirty="0" err="1">
                <a:latin typeface="Kalpurush" panose="02000600000000000000" pitchFamily="2" charset="0"/>
                <a:cs typeface="Kalpurush" panose="02000600000000000000" pitchFamily="2" charset="0"/>
              </a:rPr>
              <a:t>ছেড়ে</a:t>
            </a:r>
            <a:r>
              <a:rPr lang="en-US" sz="2800" dirty="0">
                <a:latin typeface="Kalpurush" panose="02000600000000000000" pitchFamily="2" charset="0"/>
                <a:cs typeface="Kalpurush" panose="02000600000000000000" pitchFamily="2" charset="0"/>
              </a:rPr>
              <a:t> </a:t>
            </a:r>
            <a:r>
              <a:rPr lang="en-US" sz="2800" dirty="0" err="1">
                <a:latin typeface="Kalpurush" panose="02000600000000000000" pitchFamily="2" charset="0"/>
                <a:cs typeface="Kalpurush" panose="02000600000000000000" pitchFamily="2" charset="0"/>
              </a:rPr>
              <a:t>দেয়</a:t>
            </a:r>
            <a:r>
              <a:rPr lang="en-US" sz="2800" dirty="0">
                <a:latin typeface="Kalpurush" panose="02000600000000000000" pitchFamily="2" charset="0"/>
                <a:cs typeface="Kalpurush" panose="02000600000000000000" pitchFamily="2" charset="0"/>
              </a:rPr>
              <a:t>।</a:t>
            </a:r>
          </a:p>
        </p:txBody>
      </p:sp>
    </p:spTree>
    <p:extLst>
      <p:ext uri="{BB962C8B-B14F-4D97-AF65-F5344CB8AC3E}">
        <p14:creationId xmlns:p14="http://schemas.microsoft.com/office/powerpoint/2010/main" val="324430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855629D-57F5-4791-82FF-C8EC9FEDB4D0}"/>
              </a:ext>
            </a:extLst>
          </p:cNvPr>
          <p:cNvSpPr txBox="1"/>
          <p:nvPr/>
        </p:nvSpPr>
        <p:spPr>
          <a:xfrm>
            <a:off x="124691" y="147205"/>
            <a:ext cx="4490852" cy="707886"/>
          </a:xfrm>
          <a:prstGeom prst="rect">
            <a:avLst/>
          </a:prstGeom>
          <a:noFill/>
        </p:spPr>
        <p:txBody>
          <a:bodyPr wrap="square">
            <a:spAutoFit/>
          </a:bodyPr>
          <a:lstStyle/>
          <a:p>
            <a:r>
              <a:rPr lang="as-IN" sz="4000" b="0" i="0" dirty="0">
                <a:solidFill>
                  <a:srgbClr val="333333"/>
                </a:solidFill>
                <a:effectLst/>
                <a:latin typeface="Kalpurush" panose="02000600000000000000" pitchFamily="2" charset="0"/>
                <a:cs typeface="Kalpurush" panose="02000600000000000000" pitchFamily="2" charset="0"/>
              </a:rPr>
              <a:t>রিসোর্স</a:t>
            </a:r>
            <a:endParaRPr lang="en-US" sz="4000" dirty="0">
              <a:latin typeface="Kalpurush" panose="02000600000000000000" pitchFamily="2" charset="0"/>
              <a:cs typeface="Kalpurush" panose="02000600000000000000" pitchFamily="2" charset="0"/>
            </a:endParaRPr>
          </a:p>
        </p:txBody>
      </p:sp>
      <p:sp>
        <p:nvSpPr>
          <p:cNvPr id="5" name="TextBox 4">
            <a:extLst>
              <a:ext uri="{FF2B5EF4-FFF2-40B4-BE49-F238E27FC236}">
                <a16:creationId xmlns:a16="http://schemas.microsoft.com/office/drawing/2014/main" id="{DA869833-4335-4E8C-9A3E-D26B5A57B47E}"/>
              </a:ext>
            </a:extLst>
          </p:cNvPr>
          <p:cNvSpPr txBox="1"/>
          <p:nvPr/>
        </p:nvSpPr>
        <p:spPr>
          <a:xfrm>
            <a:off x="235527" y="4613186"/>
            <a:ext cx="8465127" cy="1508105"/>
          </a:xfrm>
          <a:prstGeom prst="rect">
            <a:avLst/>
          </a:prstGeom>
          <a:noFill/>
        </p:spPr>
        <p:txBody>
          <a:bodyPr wrap="square">
            <a:spAutoFit/>
          </a:bodyPr>
          <a:lstStyle/>
          <a:p>
            <a:r>
              <a:rPr lang="en-US" sz="3600" b="1" dirty="0" err="1">
                <a:solidFill>
                  <a:srgbClr val="333333"/>
                </a:solidFill>
                <a:latin typeface="Kalpurush" panose="02000600000000000000" pitchFamily="2" charset="0"/>
                <a:cs typeface="Kalpurush" panose="02000600000000000000" pitchFamily="2" charset="0"/>
              </a:rPr>
              <a:t>রিসোর্স</a:t>
            </a:r>
            <a:r>
              <a:rPr lang="en-US" sz="3600" b="1" dirty="0">
                <a:solidFill>
                  <a:srgbClr val="333333"/>
                </a:solidFill>
                <a:latin typeface="Kalpurush" panose="02000600000000000000" pitchFamily="2" charset="0"/>
                <a:cs typeface="Kalpurush" panose="02000600000000000000" pitchFamily="2" charset="0"/>
              </a:rPr>
              <a:t>:-</a:t>
            </a:r>
            <a:r>
              <a:rPr lang="en-US" sz="2800" b="0" i="0" dirty="0" err="1">
                <a:solidFill>
                  <a:srgbClr val="333333"/>
                </a:solidFill>
                <a:effectLst/>
                <a:latin typeface="Kalpurush" panose="02000600000000000000" pitchFamily="2" charset="0"/>
                <a:cs typeface="Kalpurush" panose="02000600000000000000" pitchFamily="2" charset="0"/>
              </a:rPr>
              <a:t>ক্লায়েন্টের</a:t>
            </a:r>
            <a:r>
              <a:rPr lang="en-US" sz="2800" b="0" i="0" dirty="0">
                <a:solidFill>
                  <a:srgbClr val="333333"/>
                </a:solidFill>
                <a:effectLst/>
                <a:latin typeface="Kalpurush" panose="02000600000000000000" pitchFamily="2" charset="0"/>
                <a:cs typeface="Kalpurush" panose="02000600000000000000" pitchFamily="2" charset="0"/>
              </a:rPr>
              <a:t> </a:t>
            </a:r>
            <a:r>
              <a:rPr lang="en-US" sz="2800" b="0" i="0" dirty="0" err="1">
                <a:solidFill>
                  <a:srgbClr val="333333"/>
                </a:solidFill>
                <a:effectLst/>
                <a:latin typeface="Kalpurush" panose="02000600000000000000" pitchFamily="2" charset="0"/>
                <a:cs typeface="Kalpurush" panose="02000600000000000000" pitchFamily="2" charset="0"/>
              </a:rPr>
              <a:t>কাছে</a:t>
            </a:r>
            <a:r>
              <a:rPr lang="en-US" sz="2800" b="0" i="0" dirty="0">
                <a:solidFill>
                  <a:srgbClr val="333333"/>
                </a:solidFill>
                <a:effectLst/>
                <a:latin typeface="Kalpurush" panose="02000600000000000000" pitchFamily="2" charset="0"/>
                <a:cs typeface="Kalpurush" panose="02000600000000000000" pitchFamily="2" charset="0"/>
              </a:rPr>
              <a:t> </a:t>
            </a:r>
            <a:r>
              <a:rPr lang="en-US" sz="2800" b="0" i="0" dirty="0" err="1">
                <a:solidFill>
                  <a:srgbClr val="333333"/>
                </a:solidFill>
                <a:effectLst/>
                <a:latin typeface="Kalpurush" panose="02000600000000000000" pitchFamily="2" charset="0"/>
                <a:cs typeface="Kalpurush" panose="02000600000000000000" pitchFamily="2" charset="0"/>
              </a:rPr>
              <a:t>ব্যবহারের</a:t>
            </a:r>
            <a:r>
              <a:rPr lang="en-US" sz="2800" b="0" i="0" dirty="0">
                <a:solidFill>
                  <a:srgbClr val="333333"/>
                </a:solidFill>
                <a:effectLst/>
                <a:latin typeface="Kalpurush" panose="02000600000000000000" pitchFamily="2" charset="0"/>
                <a:cs typeface="Kalpurush" panose="02000600000000000000" pitchFamily="2" charset="0"/>
              </a:rPr>
              <a:t> </a:t>
            </a:r>
            <a:r>
              <a:rPr lang="en-US" sz="2800" b="0" i="0" dirty="0" err="1">
                <a:solidFill>
                  <a:srgbClr val="333333"/>
                </a:solidFill>
                <a:effectLst/>
                <a:latin typeface="Kalpurush" panose="02000600000000000000" pitchFamily="2" charset="0"/>
                <a:cs typeface="Kalpurush" panose="02000600000000000000" pitchFamily="2" charset="0"/>
              </a:rPr>
              <a:t>জন্য</a:t>
            </a:r>
            <a:r>
              <a:rPr lang="en-US" sz="2800" b="0" i="0" dirty="0">
                <a:solidFill>
                  <a:srgbClr val="333333"/>
                </a:solidFill>
                <a:effectLst/>
                <a:latin typeface="Kalpurush" panose="02000600000000000000" pitchFamily="2" charset="0"/>
                <a:cs typeface="Kalpurush" panose="02000600000000000000" pitchFamily="2" charset="0"/>
              </a:rPr>
              <a:t> </a:t>
            </a:r>
            <a:r>
              <a:rPr lang="en-US" sz="2800" b="0" i="0" dirty="0" err="1">
                <a:solidFill>
                  <a:srgbClr val="333333"/>
                </a:solidFill>
                <a:effectLst/>
                <a:latin typeface="Kalpurush" panose="02000600000000000000" pitchFamily="2" charset="0"/>
                <a:cs typeface="Kalpurush" panose="02000600000000000000" pitchFamily="2" charset="0"/>
              </a:rPr>
              <a:t>যে</a:t>
            </a:r>
            <a:r>
              <a:rPr lang="en-US" sz="2800" b="0" i="0" dirty="0">
                <a:solidFill>
                  <a:srgbClr val="333333"/>
                </a:solidFill>
                <a:effectLst/>
                <a:latin typeface="Kalpurush" panose="02000600000000000000" pitchFamily="2" charset="0"/>
                <a:cs typeface="Kalpurush" panose="02000600000000000000" pitchFamily="2" charset="0"/>
              </a:rPr>
              <a:t> </a:t>
            </a:r>
            <a:r>
              <a:rPr lang="en-US" sz="2800" b="0" i="0" dirty="0" err="1">
                <a:solidFill>
                  <a:srgbClr val="333333"/>
                </a:solidFill>
                <a:effectLst/>
                <a:latin typeface="Kalpurush" panose="02000600000000000000" pitchFamily="2" charset="0"/>
                <a:cs typeface="Kalpurush" panose="02000600000000000000" pitchFamily="2" charset="0"/>
              </a:rPr>
              <a:t>সকল</a:t>
            </a:r>
            <a:r>
              <a:rPr lang="en-US" sz="2800" b="0" i="0" dirty="0">
                <a:solidFill>
                  <a:srgbClr val="333333"/>
                </a:solidFill>
                <a:effectLst/>
                <a:latin typeface="Kalpurush" panose="02000600000000000000" pitchFamily="2" charset="0"/>
                <a:cs typeface="Kalpurush" panose="02000600000000000000" pitchFamily="2" charset="0"/>
              </a:rPr>
              <a:t> </a:t>
            </a:r>
            <a:r>
              <a:rPr lang="en-US" sz="2800" b="0" i="0" dirty="0" err="1">
                <a:solidFill>
                  <a:srgbClr val="333333"/>
                </a:solidFill>
                <a:effectLst/>
                <a:latin typeface="Kalpurush" panose="02000600000000000000" pitchFamily="2" charset="0"/>
                <a:cs typeface="Kalpurush" panose="02000600000000000000" pitchFamily="2" charset="0"/>
              </a:rPr>
              <a:t>সুবিধা</a:t>
            </a:r>
            <a:r>
              <a:rPr lang="en-US" sz="2800" b="0" i="0" dirty="0">
                <a:solidFill>
                  <a:srgbClr val="333333"/>
                </a:solidFill>
                <a:effectLst/>
                <a:latin typeface="Kalpurush" panose="02000600000000000000" pitchFamily="2" charset="0"/>
                <a:cs typeface="Kalpurush" panose="02000600000000000000" pitchFamily="2" charset="0"/>
              </a:rPr>
              <a:t> </a:t>
            </a:r>
            <a:r>
              <a:rPr lang="en-US" sz="2800" b="0" i="0" dirty="0" err="1">
                <a:solidFill>
                  <a:srgbClr val="333333"/>
                </a:solidFill>
                <a:effectLst/>
                <a:latin typeface="Kalpurush" panose="02000600000000000000" pitchFamily="2" charset="0"/>
                <a:cs typeface="Kalpurush" panose="02000600000000000000" pitchFamily="2" charset="0"/>
              </a:rPr>
              <a:t>দেওয়া</a:t>
            </a:r>
            <a:r>
              <a:rPr lang="en-US" sz="2800" b="0" i="0" dirty="0">
                <a:solidFill>
                  <a:srgbClr val="333333"/>
                </a:solidFill>
                <a:effectLst/>
                <a:latin typeface="Kalpurush" panose="02000600000000000000" pitchFamily="2" charset="0"/>
                <a:cs typeface="Kalpurush" panose="02000600000000000000" pitchFamily="2" charset="0"/>
              </a:rPr>
              <a:t> </a:t>
            </a:r>
            <a:r>
              <a:rPr lang="en-US" sz="2800" b="0" i="0" dirty="0" err="1">
                <a:solidFill>
                  <a:srgbClr val="333333"/>
                </a:solidFill>
                <a:effectLst/>
                <a:latin typeface="Kalpurush" panose="02000600000000000000" pitchFamily="2" charset="0"/>
                <a:cs typeface="Kalpurush" panose="02000600000000000000" pitchFamily="2" charset="0"/>
              </a:rPr>
              <a:t>হয়</a:t>
            </a:r>
            <a:r>
              <a:rPr lang="en-US" sz="2800" b="0" i="0" dirty="0">
                <a:solidFill>
                  <a:srgbClr val="333333"/>
                </a:solidFill>
                <a:effectLst/>
                <a:latin typeface="Kalpurush" panose="02000600000000000000" pitchFamily="2" charset="0"/>
                <a:cs typeface="Kalpurush" panose="02000600000000000000" pitchFamily="2" charset="0"/>
              </a:rPr>
              <a:t> </a:t>
            </a:r>
            <a:r>
              <a:rPr lang="en-US" sz="2800" b="0" i="0" dirty="0" err="1">
                <a:solidFill>
                  <a:srgbClr val="333333"/>
                </a:solidFill>
                <a:effectLst/>
                <a:latin typeface="Kalpurush" panose="02000600000000000000" pitchFamily="2" charset="0"/>
                <a:cs typeface="Kalpurush" panose="02000600000000000000" pitchFamily="2" charset="0"/>
              </a:rPr>
              <a:t>তাহাই</a:t>
            </a:r>
            <a:r>
              <a:rPr lang="en-US" sz="2800" b="0" i="0" dirty="0">
                <a:solidFill>
                  <a:srgbClr val="333333"/>
                </a:solidFill>
                <a:effectLst/>
                <a:latin typeface="Kalpurush" panose="02000600000000000000" pitchFamily="2" charset="0"/>
                <a:cs typeface="Kalpurush" panose="02000600000000000000" pitchFamily="2" charset="0"/>
              </a:rPr>
              <a:t> </a:t>
            </a:r>
            <a:r>
              <a:rPr lang="en-US" sz="2800" b="0" i="0" dirty="0" err="1">
                <a:solidFill>
                  <a:srgbClr val="333333"/>
                </a:solidFill>
                <a:effectLst/>
                <a:latin typeface="Kalpurush" panose="02000600000000000000" pitchFamily="2" charset="0"/>
                <a:cs typeface="Kalpurush" panose="02000600000000000000" pitchFamily="2" charset="0"/>
              </a:rPr>
              <a:t>রিসোর্স</a:t>
            </a:r>
            <a:r>
              <a:rPr lang="en-US" sz="2800" b="0" i="0" dirty="0">
                <a:solidFill>
                  <a:srgbClr val="333333"/>
                </a:solidFill>
                <a:effectLst/>
                <a:latin typeface="Kalpurush" panose="02000600000000000000" pitchFamily="2" charset="0"/>
                <a:cs typeface="Kalpurush" panose="02000600000000000000" pitchFamily="2" charset="0"/>
              </a:rPr>
              <a:t>। </a:t>
            </a:r>
            <a:r>
              <a:rPr lang="en-US" sz="2800" b="0" i="0" dirty="0" err="1">
                <a:solidFill>
                  <a:srgbClr val="333333"/>
                </a:solidFill>
                <a:effectLst/>
                <a:latin typeface="Kalpurush" panose="02000600000000000000" pitchFamily="2" charset="0"/>
                <a:cs typeface="Kalpurush" panose="02000600000000000000" pitchFamily="2" charset="0"/>
              </a:rPr>
              <a:t>মুলত</a:t>
            </a:r>
            <a:r>
              <a:rPr lang="en-US" sz="2800" b="0" i="0" dirty="0">
                <a:solidFill>
                  <a:srgbClr val="333333"/>
                </a:solidFill>
                <a:effectLst/>
                <a:latin typeface="Kalpurush" panose="02000600000000000000" pitchFamily="2" charset="0"/>
                <a:cs typeface="Kalpurush" panose="02000600000000000000" pitchFamily="2" charset="0"/>
              </a:rPr>
              <a:t>  </a:t>
            </a:r>
            <a:r>
              <a:rPr lang="as-IN" sz="2800" b="0" i="0" dirty="0">
                <a:solidFill>
                  <a:srgbClr val="333333"/>
                </a:solidFill>
                <a:effectLst/>
                <a:latin typeface="Kalpurush" panose="02000600000000000000" pitchFamily="2" charset="0"/>
                <a:cs typeface="Kalpurush" panose="02000600000000000000" pitchFamily="2" charset="0"/>
              </a:rPr>
              <a:t>হার্ডওয়্যার সফটওয়্যার</a:t>
            </a:r>
            <a:r>
              <a:rPr lang="en-US" sz="2800" b="0" i="0" dirty="0">
                <a:solidFill>
                  <a:srgbClr val="333333"/>
                </a:solidFill>
                <a:effectLst/>
                <a:latin typeface="Kalpurush" panose="02000600000000000000" pitchFamily="2" charset="0"/>
                <a:cs typeface="Kalpurush" panose="02000600000000000000" pitchFamily="2" charset="0"/>
              </a:rPr>
              <a:t> </a:t>
            </a:r>
            <a:r>
              <a:rPr lang="en-US" sz="2800" b="0" i="0" dirty="0" err="1">
                <a:solidFill>
                  <a:srgbClr val="333333"/>
                </a:solidFill>
                <a:effectLst/>
                <a:latin typeface="Kalpurush" panose="02000600000000000000" pitchFamily="2" charset="0"/>
                <a:cs typeface="Kalpurush" panose="02000600000000000000" pitchFamily="2" charset="0"/>
              </a:rPr>
              <a:t>হার্ডওয়ার</a:t>
            </a:r>
            <a:r>
              <a:rPr lang="en-US" sz="2800" b="0" i="0" dirty="0">
                <a:solidFill>
                  <a:srgbClr val="333333"/>
                </a:solidFill>
                <a:effectLst/>
                <a:latin typeface="Kalpurush" panose="02000600000000000000" pitchFamily="2" charset="0"/>
                <a:cs typeface="Kalpurush" panose="02000600000000000000" pitchFamily="2" charset="0"/>
              </a:rPr>
              <a:t> </a:t>
            </a:r>
            <a:r>
              <a:rPr lang="en-US" sz="2800" b="0" i="0" dirty="0" err="1">
                <a:solidFill>
                  <a:srgbClr val="333333"/>
                </a:solidFill>
                <a:effectLst/>
                <a:latin typeface="Kalpurush" panose="02000600000000000000" pitchFamily="2" charset="0"/>
                <a:cs typeface="Kalpurush" panose="02000600000000000000" pitchFamily="2" charset="0"/>
              </a:rPr>
              <a:t>হল</a:t>
            </a:r>
            <a:r>
              <a:rPr lang="en-US" sz="2800" b="0" i="0" dirty="0">
                <a:solidFill>
                  <a:srgbClr val="333333"/>
                </a:solidFill>
                <a:effectLst/>
                <a:latin typeface="Kalpurush" panose="02000600000000000000" pitchFamily="2" charset="0"/>
                <a:cs typeface="Kalpurush" panose="02000600000000000000" pitchFamily="2" charset="0"/>
              </a:rPr>
              <a:t>- </a:t>
            </a:r>
            <a:r>
              <a:rPr lang="en-US" sz="2800" b="0" i="0" dirty="0" err="1">
                <a:solidFill>
                  <a:srgbClr val="333333"/>
                </a:solidFill>
                <a:effectLst/>
                <a:latin typeface="Kalpurush" panose="02000600000000000000" pitchFamily="2" charset="0"/>
                <a:cs typeface="Kalpurush" panose="02000600000000000000" pitchFamily="2" charset="0"/>
              </a:rPr>
              <a:t>প্রিন্টার</a:t>
            </a:r>
            <a:r>
              <a:rPr lang="en-US" sz="2800" b="0" i="0" dirty="0">
                <a:solidFill>
                  <a:srgbClr val="333333"/>
                </a:solidFill>
                <a:effectLst/>
                <a:latin typeface="Kalpurush" panose="02000600000000000000" pitchFamily="2" charset="0"/>
                <a:cs typeface="Kalpurush" panose="02000600000000000000" pitchFamily="2" charset="0"/>
              </a:rPr>
              <a:t> </a:t>
            </a:r>
            <a:r>
              <a:rPr lang="en-US" sz="2800" b="0" i="0" dirty="0" err="1">
                <a:solidFill>
                  <a:srgbClr val="333333"/>
                </a:solidFill>
                <a:effectLst/>
                <a:latin typeface="Kalpurush" panose="02000600000000000000" pitchFamily="2" charset="0"/>
                <a:cs typeface="Kalpurush" panose="02000600000000000000" pitchFamily="2" charset="0"/>
              </a:rPr>
              <a:t>ফ্যাক্স</a:t>
            </a:r>
            <a:r>
              <a:rPr lang="en-US" sz="2800" b="0" i="0" dirty="0">
                <a:solidFill>
                  <a:srgbClr val="333333"/>
                </a:solidFill>
                <a:effectLst/>
                <a:latin typeface="Kalpurush" panose="02000600000000000000" pitchFamily="2" charset="0"/>
                <a:cs typeface="Kalpurush" panose="02000600000000000000" pitchFamily="2" charset="0"/>
              </a:rPr>
              <a:t> </a:t>
            </a:r>
            <a:r>
              <a:rPr lang="en-US" sz="2800" b="0" i="0" dirty="0" err="1">
                <a:solidFill>
                  <a:srgbClr val="333333"/>
                </a:solidFill>
                <a:effectLst/>
                <a:latin typeface="Kalpurush" panose="02000600000000000000" pitchFamily="2" charset="0"/>
                <a:cs typeface="Kalpurush" panose="02000600000000000000" pitchFamily="2" charset="0"/>
              </a:rPr>
              <a:t>মেশিন</a:t>
            </a:r>
            <a:r>
              <a:rPr lang="en-US" sz="2800" b="0" i="0" dirty="0">
                <a:solidFill>
                  <a:srgbClr val="333333"/>
                </a:solidFill>
                <a:effectLst/>
                <a:latin typeface="Kalpurush" panose="02000600000000000000" pitchFamily="2" charset="0"/>
                <a:cs typeface="Kalpurush" panose="02000600000000000000" pitchFamily="2" charset="0"/>
              </a:rPr>
              <a:t> , </a:t>
            </a:r>
            <a:r>
              <a:rPr lang="en-US" sz="2800" b="0" i="0" dirty="0" err="1">
                <a:solidFill>
                  <a:srgbClr val="333333"/>
                </a:solidFill>
                <a:effectLst/>
                <a:latin typeface="Kalpurush" panose="02000600000000000000" pitchFamily="2" charset="0"/>
                <a:cs typeface="Kalpurush" panose="02000600000000000000" pitchFamily="2" charset="0"/>
              </a:rPr>
              <a:t>সফটওয়ার</a:t>
            </a:r>
            <a:r>
              <a:rPr lang="en-US" sz="2800" b="0" i="0" dirty="0">
                <a:solidFill>
                  <a:srgbClr val="333333"/>
                </a:solidFill>
                <a:effectLst/>
                <a:latin typeface="Kalpurush" panose="02000600000000000000" pitchFamily="2" charset="0"/>
                <a:cs typeface="Kalpurush" panose="02000600000000000000" pitchFamily="2" charset="0"/>
              </a:rPr>
              <a:t> </a:t>
            </a:r>
            <a:r>
              <a:rPr lang="en-US" sz="2800" b="0" i="0" dirty="0" err="1">
                <a:solidFill>
                  <a:srgbClr val="333333"/>
                </a:solidFill>
                <a:effectLst/>
                <a:latin typeface="Kalpurush" panose="02000600000000000000" pitchFamily="2" charset="0"/>
                <a:cs typeface="Kalpurush" panose="02000600000000000000" pitchFamily="2" charset="0"/>
              </a:rPr>
              <a:t>গুলি</a:t>
            </a:r>
            <a:r>
              <a:rPr lang="en-US" sz="2800" b="0" i="0" dirty="0">
                <a:solidFill>
                  <a:srgbClr val="333333"/>
                </a:solidFill>
                <a:effectLst/>
                <a:latin typeface="Kalpurush" panose="02000600000000000000" pitchFamily="2" charset="0"/>
                <a:cs typeface="Kalpurush" panose="02000600000000000000" pitchFamily="2" charset="0"/>
              </a:rPr>
              <a:t>  </a:t>
            </a:r>
            <a:r>
              <a:rPr lang="en-US" sz="2800" b="0" i="0" dirty="0" err="1">
                <a:solidFill>
                  <a:srgbClr val="333333"/>
                </a:solidFill>
                <a:effectLst/>
                <a:latin typeface="Kalpurush" panose="02000600000000000000" pitchFamily="2" charset="0"/>
                <a:cs typeface="Kalpurush" panose="02000600000000000000" pitchFamily="2" charset="0"/>
              </a:rPr>
              <a:t>হল</a:t>
            </a:r>
            <a:r>
              <a:rPr lang="en-US" sz="2800" b="0" i="0" dirty="0">
                <a:solidFill>
                  <a:srgbClr val="333333"/>
                </a:solidFill>
                <a:effectLst/>
                <a:latin typeface="Kalpurush" panose="02000600000000000000" pitchFamily="2" charset="0"/>
                <a:cs typeface="Kalpurush" panose="02000600000000000000" pitchFamily="2" charset="0"/>
              </a:rPr>
              <a:t>- </a:t>
            </a:r>
            <a:r>
              <a:rPr lang="en-US" sz="2800" dirty="0">
                <a:solidFill>
                  <a:srgbClr val="333333"/>
                </a:solidFill>
                <a:latin typeface="Kalpurush" panose="02000600000000000000" pitchFamily="2" charset="0"/>
                <a:cs typeface="Kalpurush" panose="02000600000000000000" pitchFamily="2" charset="0"/>
              </a:rPr>
              <a:t>Office, Windows, </a:t>
            </a:r>
            <a:r>
              <a:rPr lang="en-US" sz="2800" b="0" i="0" dirty="0">
                <a:solidFill>
                  <a:srgbClr val="333333"/>
                </a:solidFill>
                <a:effectLst/>
                <a:latin typeface="Kalpurush" panose="02000600000000000000" pitchFamily="2" charset="0"/>
                <a:cs typeface="Kalpurush" panose="02000600000000000000" pitchFamily="2" charset="0"/>
              </a:rPr>
              <a:t>  </a:t>
            </a:r>
            <a:endParaRPr lang="en-US" sz="2800" dirty="0">
              <a:latin typeface="Kalpurush" panose="02000600000000000000" pitchFamily="2" charset="0"/>
              <a:cs typeface="Kalpurush" panose="02000600000000000000" pitchFamily="2" charset="0"/>
            </a:endParaRPr>
          </a:p>
        </p:txBody>
      </p:sp>
      <p:pic>
        <p:nvPicPr>
          <p:cNvPr id="2050" name="Picture 2" descr="Britain just called fax machines 'archaic' and 'absurd' — so why are  Americans still using them?">
            <a:extLst>
              <a:ext uri="{FF2B5EF4-FFF2-40B4-BE49-F238E27FC236}">
                <a16:creationId xmlns:a16="http://schemas.microsoft.com/office/drawing/2014/main" id="{C9AEA570-C80A-448C-82A7-00FAD99782F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91692" y="356875"/>
            <a:ext cx="2996816" cy="199839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he Best Printers of 2019">
            <a:extLst>
              <a:ext uri="{FF2B5EF4-FFF2-40B4-BE49-F238E27FC236}">
                <a16:creationId xmlns:a16="http://schemas.microsoft.com/office/drawing/2014/main" id="{E9AA91F7-93C9-4AA9-9216-9E8DE5C2493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8036" y="1327530"/>
            <a:ext cx="4003964" cy="266791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earn Microsoft Office | GoSkills">
            <a:extLst>
              <a:ext uri="{FF2B5EF4-FFF2-40B4-BE49-F238E27FC236}">
                <a16:creationId xmlns:a16="http://schemas.microsoft.com/office/drawing/2014/main" id="{02A80884-280A-48AF-A874-8666DC2854C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89020" y="2493691"/>
            <a:ext cx="3368290" cy="1690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9117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p:cTn id="7" dur="500" fill="hold"/>
                                        <p:tgtEl>
                                          <p:spTgt spid="2052"/>
                                        </p:tgtEl>
                                        <p:attrNameLst>
                                          <p:attrName>ppt_w</p:attrName>
                                        </p:attrNameLst>
                                      </p:cBhvr>
                                      <p:tavLst>
                                        <p:tav tm="0">
                                          <p:val>
                                            <p:fltVal val="0"/>
                                          </p:val>
                                        </p:tav>
                                        <p:tav tm="100000">
                                          <p:val>
                                            <p:strVal val="#ppt_w"/>
                                          </p:val>
                                        </p:tav>
                                      </p:tavLst>
                                    </p:anim>
                                    <p:anim calcmode="lin" valueType="num">
                                      <p:cBhvr>
                                        <p:cTn id="8" dur="500" fill="hold"/>
                                        <p:tgtEl>
                                          <p:spTgt spid="2052"/>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054"/>
                                        </p:tgtEl>
                                        <p:attrNameLst>
                                          <p:attrName>style.visibility</p:attrName>
                                        </p:attrNameLst>
                                      </p:cBhvr>
                                      <p:to>
                                        <p:strVal val="visible"/>
                                      </p:to>
                                    </p:set>
                                    <p:anim calcmode="lin" valueType="num">
                                      <p:cBhvr>
                                        <p:cTn id="11" dur="500" fill="hold"/>
                                        <p:tgtEl>
                                          <p:spTgt spid="2054"/>
                                        </p:tgtEl>
                                        <p:attrNameLst>
                                          <p:attrName>ppt_w</p:attrName>
                                        </p:attrNameLst>
                                      </p:cBhvr>
                                      <p:tavLst>
                                        <p:tav tm="0">
                                          <p:val>
                                            <p:fltVal val="0"/>
                                          </p:val>
                                        </p:tav>
                                        <p:tav tm="100000">
                                          <p:val>
                                            <p:strVal val="#ppt_w"/>
                                          </p:val>
                                        </p:tav>
                                      </p:tavLst>
                                    </p:anim>
                                    <p:anim calcmode="lin" valueType="num">
                                      <p:cBhvr>
                                        <p:cTn id="12" dur="500" fill="hold"/>
                                        <p:tgtEl>
                                          <p:spTgt spid="2054"/>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 calcmode="lin" valueType="num">
                                      <p:cBhvr>
                                        <p:cTn id="15" dur="500" fill="hold"/>
                                        <p:tgtEl>
                                          <p:spTgt spid="2050"/>
                                        </p:tgtEl>
                                        <p:attrNameLst>
                                          <p:attrName>ppt_w</p:attrName>
                                        </p:attrNameLst>
                                      </p:cBhvr>
                                      <p:tavLst>
                                        <p:tav tm="0">
                                          <p:val>
                                            <p:fltVal val="0"/>
                                          </p:val>
                                        </p:tav>
                                        <p:tav tm="100000">
                                          <p:val>
                                            <p:strVal val="#ppt_w"/>
                                          </p:val>
                                        </p:tav>
                                      </p:tavLst>
                                    </p:anim>
                                    <p:anim calcmode="lin" valueType="num">
                                      <p:cBhvr>
                                        <p:cTn id="16" dur="500" fill="hold"/>
                                        <p:tgtEl>
                                          <p:spTgt spid="2050"/>
                                        </p:tgtEl>
                                        <p:attrNameLst>
                                          <p:attrName>ppt_h</p:attrName>
                                        </p:attrNameLst>
                                      </p:cBhvr>
                                      <p:tavLst>
                                        <p:tav tm="0">
                                          <p:val>
                                            <p:fltVal val="0"/>
                                          </p:val>
                                        </p:tav>
                                        <p:tav tm="100000">
                                          <p:val>
                                            <p:strVal val="#ppt_h"/>
                                          </p:val>
                                        </p:tav>
                                      </p:tavLst>
                                    </p:anim>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000"/>
                            </p:stCondLst>
                            <p:childTnLst>
                              <p:par>
                                <p:cTn id="22" presetID="23" presetClass="entr" presetSubtype="16"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D5940D-A4A4-4445-A9E5-14BC0E157A1E}"/>
              </a:ext>
            </a:extLst>
          </p:cNvPr>
          <p:cNvSpPr txBox="1"/>
          <p:nvPr/>
        </p:nvSpPr>
        <p:spPr>
          <a:xfrm>
            <a:off x="-1" y="133350"/>
            <a:ext cx="5007429" cy="707886"/>
          </a:xfrm>
          <a:prstGeom prst="rect">
            <a:avLst/>
          </a:prstGeom>
          <a:noFill/>
        </p:spPr>
        <p:txBody>
          <a:bodyPr wrap="square">
            <a:spAutoFit/>
          </a:bodyPr>
          <a:lstStyle/>
          <a:p>
            <a:r>
              <a:rPr lang="en-US" sz="4000" dirty="0" err="1">
                <a:solidFill>
                  <a:srgbClr val="333333"/>
                </a:solidFill>
                <a:latin typeface="Kalpurush" panose="02000600000000000000" pitchFamily="2" charset="0"/>
                <a:cs typeface="Kalpurush" panose="02000600000000000000" pitchFamily="2" charset="0"/>
              </a:rPr>
              <a:t>ইউজার</a:t>
            </a:r>
            <a:endParaRPr lang="en-US" sz="4000" dirty="0">
              <a:latin typeface="Kalpurush" panose="02000600000000000000" pitchFamily="2" charset="0"/>
              <a:cs typeface="Kalpurush" panose="02000600000000000000" pitchFamily="2" charset="0"/>
            </a:endParaRPr>
          </a:p>
        </p:txBody>
      </p:sp>
      <p:sp>
        <p:nvSpPr>
          <p:cNvPr id="3" name="TextBox 2">
            <a:extLst>
              <a:ext uri="{FF2B5EF4-FFF2-40B4-BE49-F238E27FC236}">
                <a16:creationId xmlns:a16="http://schemas.microsoft.com/office/drawing/2014/main" id="{51BCA277-954E-4738-B98F-3AF3B5A6806E}"/>
              </a:ext>
            </a:extLst>
          </p:cNvPr>
          <p:cNvSpPr txBox="1"/>
          <p:nvPr/>
        </p:nvSpPr>
        <p:spPr>
          <a:xfrm>
            <a:off x="290946" y="4313687"/>
            <a:ext cx="8271165" cy="2431435"/>
          </a:xfrm>
          <a:prstGeom prst="rect">
            <a:avLst/>
          </a:prstGeom>
          <a:noFill/>
        </p:spPr>
        <p:txBody>
          <a:bodyPr wrap="square">
            <a:spAutoFit/>
          </a:bodyPr>
          <a:lstStyle/>
          <a:p>
            <a:r>
              <a:rPr lang="en-US" sz="4400" b="1" dirty="0" err="1">
                <a:latin typeface="Kalpurush" panose="02000600000000000000" pitchFamily="2" charset="0"/>
                <a:cs typeface="Kalpurush" panose="02000600000000000000" pitchFamily="2" charset="0"/>
              </a:rPr>
              <a:t>ইউজারঃ-</a:t>
            </a:r>
            <a:r>
              <a:rPr lang="en-US" sz="3600" dirty="0" err="1">
                <a:latin typeface="Kalpurush" panose="02000600000000000000" pitchFamily="2" charset="0"/>
                <a:cs typeface="Kalpurush" panose="02000600000000000000" pitchFamily="2" charset="0"/>
              </a:rPr>
              <a:t>সার্ভার</a:t>
            </a:r>
            <a:r>
              <a:rPr lang="en-US" sz="3600" dirty="0">
                <a:latin typeface="Kalpurush" panose="02000600000000000000" pitchFamily="2" charset="0"/>
                <a:cs typeface="Kalpurush" panose="02000600000000000000" pitchFamily="2" charset="0"/>
              </a:rPr>
              <a:t> </a:t>
            </a:r>
            <a:r>
              <a:rPr lang="en-US" sz="3600" dirty="0" err="1">
                <a:latin typeface="Kalpurush" panose="02000600000000000000" pitchFamily="2" charset="0"/>
                <a:cs typeface="Kalpurush" panose="02000600000000000000" pitchFamily="2" charset="0"/>
              </a:rPr>
              <a:t>থেকে</a:t>
            </a:r>
            <a:r>
              <a:rPr lang="en-US" sz="3600" dirty="0">
                <a:latin typeface="Kalpurush" panose="02000600000000000000" pitchFamily="2" charset="0"/>
                <a:cs typeface="Kalpurush" panose="02000600000000000000" pitchFamily="2" charset="0"/>
              </a:rPr>
              <a:t> </a:t>
            </a:r>
            <a:r>
              <a:rPr lang="en-US" sz="3600" dirty="0" err="1">
                <a:latin typeface="Kalpurush" panose="02000600000000000000" pitchFamily="2" charset="0"/>
                <a:cs typeface="Kalpurush" panose="02000600000000000000" pitchFamily="2" charset="0"/>
              </a:rPr>
              <a:t>যে</a:t>
            </a:r>
            <a:r>
              <a:rPr lang="en-US" sz="3600" dirty="0">
                <a:latin typeface="Kalpurush" panose="02000600000000000000" pitchFamily="2" charset="0"/>
                <a:cs typeface="Kalpurush" panose="02000600000000000000" pitchFamily="2" charset="0"/>
              </a:rPr>
              <a:t> </a:t>
            </a:r>
            <a:r>
              <a:rPr lang="en-US" sz="3600" dirty="0" err="1">
                <a:latin typeface="Kalpurush" panose="02000600000000000000" pitchFamily="2" charset="0"/>
                <a:cs typeface="Kalpurush" panose="02000600000000000000" pitchFamily="2" charset="0"/>
              </a:rPr>
              <a:t>ক্লায়েন্ট</a:t>
            </a:r>
            <a:r>
              <a:rPr lang="en-US" sz="3600" dirty="0">
                <a:latin typeface="Kalpurush" panose="02000600000000000000" pitchFamily="2" charset="0"/>
                <a:cs typeface="Kalpurush" panose="02000600000000000000" pitchFamily="2" charset="0"/>
              </a:rPr>
              <a:t> </a:t>
            </a:r>
            <a:r>
              <a:rPr lang="en-US" sz="3600" dirty="0" err="1">
                <a:latin typeface="Kalpurush" panose="02000600000000000000" pitchFamily="2" charset="0"/>
                <a:cs typeface="Kalpurush" panose="02000600000000000000" pitchFamily="2" charset="0"/>
              </a:rPr>
              <a:t>রিসোর্স</a:t>
            </a:r>
            <a:r>
              <a:rPr lang="en-US" sz="3600" dirty="0">
                <a:latin typeface="Kalpurush" panose="02000600000000000000" pitchFamily="2" charset="0"/>
                <a:cs typeface="Kalpurush" panose="02000600000000000000" pitchFamily="2" charset="0"/>
              </a:rPr>
              <a:t> </a:t>
            </a:r>
            <a:r>
              <a:rPr lang="en-US" sz="3600" dirty="0" err="1">
                <a:latin typeface="Kalpurush" panose="02000600000000000000" pitchFamily="2" charset="0"/>
                <a:cs typeface="Kalpurush" panose="02000600000000000000" pitchFamily="2" charset="0"/>
              </a:rPr>
              <a:t>ব্যবহার</a:t>
            </a:r>
            <a:r>
              <a:rPr lang="en-US" sz="3600" dirty="0">
                <a:latin typeface="Kalpurush" panose="02000600000000000000" pitchFamily="2" charset="0"/>
                <a:cs typeface="Kalpurush" panose="02000600000000000000" pitchFamily="2" charset="0"/>
              </a:rPr>
              <a:t> </a:t>
            </a:r>
            <a:r>
              <a:rPr lang="en-US" sz="3600" dirty="0" err="1">
                <a:latin typeface="Kalpurush" panose="02000600000000000000" pitchFamily="2" charset="0"/>
                <a:cs typeface="Kalpurush" panose="02000600000000000000" pitchFamily="2" charset="0"/>
              </a:rPr>
              <a:t>করে</a:t>
            </a:r>
            <a:r>
              <a:rPr lang="en-US" sz="3600" dirty="0">
                <a:latin typeface="Kalpurush" panose="02000600000000000000" pitchFamily="2" charset="0"/>
                <a:cs typeface="Kalpurush" panose="02000600000000000000" pitchFamily="2" charset="0"/>
              </a:rPr>
              <a:t> </a:t>
            </a:r>
            <a:r>
              <a:rPr lang="en-US" sz="3600" dirty="0" err="1">
                <a:latin typeface="Kalpurush" panose="02000600000000000000" pitchFamily="2" charset="0"/>
                <a:cs typeface="Kalpurush" panose="02000600000000000000" pitchFamily="2" charset="0"/>
              </a:rPr>
              <a:t>সে</a:t>
            </a:r>
            <a:r>
              <a:rPr lang="en-US" sz="3600" dirty="0">
                <a:latin typeface="Kalpurush" panose="02000600000000000000" pitchFamily="2" charset="0"/>
                <a:cs typeface="Kalpurush" panose="02000600000000000000" pitchFamily="2" charset="0"/>
              </a:rPr>
              <a:t>-ই </a:t>
            </a:r>
            <a:r>
              <a:rPr lang="en-US" sz="3600" dirty="0" err="1">
                <a:latin typeface="Kalpurush" panose="02000600000000000000" pitchFamily="2" charset="0"/>
                <a:cs typeface="Kalpurush" panose="02000600000000000000" pitchFamily="2" charset="0"/>
              </a:rPr>
              <a:t>ইউজার</a:t>
            </a:r>
            <a:r>
              <a:rPr lang="en-US" sz="3600" dirty="0">
                <a:latin typeface="Kalpurush" panose="02000600000000000000" pitchFamily="2" charset="0"/>
                <a:cs typeface="Kalpurush" panose="02000600000000000000" pitchFamily="2" charset="0"/>
              </a:rPr>
              <a:t> </a:t>
            </a:r>
            <a:r>
              <a:rPr lang="en-US" sz="3600" dirty="0" err="1">
                <a:latin typeface="Kalpurush" panose="02000600000000000000" pitchFamily="2" charset="0"/>
                <a:cs typeface="Kalpurush" panose="02000600000000000000" pitchFamily="2" charset="0"/>
              </a:rPr>
              <a:t>বা</a:t>
            </a:r>
            <a:r>
              <a:rPr lang="en-US" sz="3600" dirty="0">
                <a:latin typeface="Kalpurush" panose="02000600000000000000" pitchFamily="2" charset="0"/>
                <a:cs typeface="Kalpurush" panose="02000600000000000000" pitchFamily="2" charset="0"/>
              </a:rPr>
              <a:t> </a:t>
            </a:r>
            <a:r>
              <a:rPr lang="en-US" sz="3600" dirty="0" err="1">
                <a:latin typeface="Kalpurush" panose="02000600000000000000" pitchFamily="2" charset="0"/>
                <a:cs typeface="Kalpurush" panose="02000600000000000000" pitchFamily="2" charset="0"/>
              </a:rPr>
              <a:t>ব্যবহারকারী</a:t>
            </a:r>
            <a:r>
              <a:rPr lang="en-US" sz="3600" dirty="0">
                <a:latin typeface="Kalpurush" panose="02000600000000000000" pitchFamily="2" charset="0"/>
                <a:cs typeface="Kalpurush" panose="02000600000000000000" pitchFamily="2" charset="0"/>
              </a:rPr>
              <a:t>। </a:t>
            </a:r>
            <a:r>
              <a:rPr lang="en-US" sz="3600" dirty="0" err="1">
                <a:latin typeface="Kalpurush" panose="02000600000000000000" pitchFamily="2" charset="0"/>
                <a:cs typeface="Kalpurush" panose="02000600000000000000" pitchFamily="2" charset="0"/>
              </a:rPr>
              <a:t>যেমনঃ-তুমি</a:t>
            </a:r>
            <a:r>
              <a:rPr lang="en-US" sz="3600" dirty="0">
                <a:latin typeface="Kalpurush" panose="02000600000000000000" pitchFamily="2" charset="0"/>
                <a:cs typeface="Kalpurush" panose="02000600000000000000" pitchFamily="2" charset="0"/>
              </a:rPr>
              <a:t> </a:t>
            </a:r>
            <a:r>
              <a:rPr lang="en-US" sz="3600" dirty="0" err="1">
                <a:latin typeface="Kalpurush" panose="02000600000000000000" pitchFamily="2" charset="0"/>
                <a:cs typeface="Kalpurush" panose="02000600000000000000" pitchFamily="2" charset="0"/>
              </a:rPr>
              <a:t>যদি</a:t>
            </a:r>
            <a:r>
              <a:rPr lang="en-US" sz="3600" dirty="0">
                <a:latin typeface="Kalpurush" panose="02000600000000000000" pitchFamily="2" charset="0"/>
                <a:cs typeface="Kalpurush" panose="02000600000000000000" pitchFamily="2" charset="0"/>
              </a:rPr>
              <a:t> </a:t>
            </a:r>
            <a:r>
              <a:rPr lang="en-US" sz="3600" dirty="0" err="1">
                <a:latin typeface="Kalpurush" panose="02000600000000000000" pitchFamily="2" charset="0"/>
                <a:cs typeface="Kalpurush" panose="02000600000000000000" pitchFamily="2" charset="0"/>
              </a:rPr>
              <a:t>নিজে</a:t>
            </a:r>
            <a:r>
              <a:rPr lang="en-US" sz="3600" dirty="0">
                <a:latin typeface="Kalpurush" panose="02000600000000000000" pitchFamily="2" charset="0"/>
                <a:cs typeface="Kalpurush" panose="02000600000000000000" pitchFamily="2" charset="0"/>
              </a:rPr>
              <a:t> </a:t>
            </a:r>
            <a:r>
              <a:rPr lang="en-US" sz="3600" dirty="0" err="1">
                <a:latin typeface="Kalpurush" panose="02000600000000000000" pitchFamily="2" charset="0"/>
                <a:cs typeface="Kalpurush" panose="02000600000000000000" pitchFamily="2" charset="0"/>
              </a:rPr>
              <a:t>কম্পিউটার</a:t>
            </a:r>
            <a:r>
              <a:rPr lang="en-US" sz="3600" dirty="0">
                <a:latin typeface="Kalpurush" panose="02000600000000000000" pitchFamily="2" charset="0"/>
                <a:cs typeface="Kalpurush" panose="02000600000000000000" pitchFamily="2" charset="0"/>
              </a:rPr>
              <a:t> </a:t>
            </a:r>
            <a:r>
              <a:rPr lang="en-US" sz="3600" dirty="0" err="1">
                <a:latin typeface="Kalpurush" panose="02000600000000000000" pitchFamily="2" charset="0"/>
                <a:cs typeface="Kalpurush" panose="02000600000000000000" pitchFamily="2" charset="0"/>
              </a:rPr>
              <a:t>ব্যবহার</a:t>
            </a:r>
            <a:r>
              <a:rPr lang="en-US" sz="3600" dirty="0">
                <a:latin typeface="Kalpurush" panose="02000600000000000000" pitchFamily="2" charset="0"/>
                <a:cs typeface="Kalpurush" panose="02000600000000000000" pitchFamily="2" charset="0"/>
              </a:rPr>
              <a:t> </a:t>
            </a:r>
            <a:r>
              <a:rPr lang="en-US" sz="3600" dirty="0" err="1">
                <a:latin typeface="Kalpurush" panose="02000600000000000000" pitchFamily="2" charset="0"/>
                <a:cs typeface="Kalpurush" panose="02000600000000000000" pitchFamily="2" charset="0"/>
              </a:rPr>
              <a:t>করে</a:t>
            </a:r>
            <a:r>
              <a:rPr lang="en-US" sz="3600" dirty="0">
                <a:latin typeface="Kalpurush" panose="02000600000000000000" pitchFamily="2" charset="0"/>
                <a:cs typeface="Kalpurush" panose="02000600000000000000" pitchFamily="2" charset="0"/>
              </a:rPr>
              <a:t> </a:t>
            </a:r>
            <a:r>
              <a:rPr lang="en-US" sz="3600" dirty="0" err="1">
                <a:latin typeface="Kalpurush" panose="02000600000000000000" pitchFamily="2" charset="0"/>
                <a:cs typeface="Kalpurush" panose="02000600000000000000" pitchFamily="2" charset="0"/>
              </a:rPr>
              <a:t>কাজ</a:t>
            </a:r>
            <a:r>
              <a:rPr lang="en-US" sz="3600" dirty="0">
                <a:latin typeface="Kalpurush" panose="02000600000000000000" pitchFamily="2" charset="0"/>
                <a:cs typeface="Kalpurush" panose="02000600000000000000" pitchFamily="2" charset="0"/>
              </a:rPr>
              <a:t> </a:t>
            </a:r>
            <a:r>
              <a:rPr lang="en-US" sz="3600" dirty="0" err="1">
                <a:latin typeface="Kalpurush" panose="02000600000000000000" pitchFamily="2" charset="0"/>
                <a:cs typeface="Kalpurush" panose="02000600000000000000" pitchFamily="2" charset="0"/>
              </a:rPr>
              <a:t>সম্পাদন</a:t>
            </a:r>
            <a:r>
              <a:rPr lang="en-US" sz="3600" dirty="0">
                <a:latin typeface="Kalpurush" panose="02000600000000000000" pitchFamily="2" charset="0"/>
                <a:cs typeface="Kalpurush" panose="02000600000000000000" pitchFamily="2" charset="0"/>
              </a:rPr>
              <a:t> </a:t>
            </a:r>
            <a:r>
              <a:rPr lang="en-US" sz="3600" dirty="0" err="1">
                <a:latin typeface="Kalpurush" panose="02000600000000000000" pitchFamily="2" charset="0"/>
                <a:cs typeface="Kalpurush" panose="02000600000000000000" pitchFamily="2" charset="0"/>
              </a:rPr>
              <a:t>কর</a:t>
            </a:r>
            <a:r>
              <a:rPr lang="en-US" sz="3600" dirty="0">
                <a:latin typeface="Kalpurush" panose="02000600000000000000" pitchFamily="2" charset="0"/>
                <a:cs typeface="Kalpurush" panose="02000600000000000000" pitchFamily="2" charset="0"/>
              </a:rPr>
              <a:t> </a:t>
            </a:r>
            <a:r>
              <a:rPr lang="en-US" sz="3600" dirty="0" err="1">
                <a:latin typeface="Kalpurush" panose="02000600000000000000" pitchFamily="2" charset="0"/>
                <a:cs typeface="Kalpurush" panose="02000600000000000000" pitchFamily="2" charset="0"/>
              </a:rPr>
              <a:t>তবে</a:t>
            </a:r>
            <a:r>
              <a:rPr lang="en-US" sz="3600" dirty="0">
                <a:latin typeface="Kalpurush" panose="02000600000000000000" pitchFamily="2" charset="0"/>
                <a:cs typeface="Kalpurush" panose="02000600000000000000" pitchFamily="2" charset="0"/>
              </a:rPr>
              <a:t> </a:t>
            </a:r>
            <a:r>
              <a:rPr lang="en-US" sz="3600" dirty="0" err="1">
                <a:latin typeface="Kalpurush" panose="02000600000000000000" pitchFamily="2" charset="0"/>
                <a:cs typeface="Kalpurush" panose="02000600000000000000" pitchFamily="2" charset="0"/>
              </a:rPr>
              <a:t>তুমিই</a:t>
            </a:r>
            <a:r>
              <a:rPr lang="en-US" sz="3600" dirty="0">
                <a:latin typeface="Kalpurush" panose="02000600000000000000" pitchFamily="2" charset="0"/>
                <a:cs typeface="Kalpurush" panose="02000600000000000000" pitchFamily="2" charset="0"/>
              </a:rPr>
              <a:t> </a:t>
            </a:r>
            <a:r>
              <a:rPr lang="en-US" sz="3600" dirty="0" err="1">
                <a:latin typeface="Kalpurush" panose="02000600000000000000" pitchFamily="2" charset="0"/>
                <a:cs typeface="Kalpurush" panose="02000600000000000000" pitchFamily="2" charset="0"/>
              </a:rPr>
              <a:t>ইউজার</a:t>
            </a:r>
            <a:r>
              <a:rPr lang="en-US" sz="3600" dirty="0">
                <a:latin typeface="Kalpurush" panose="02000600000000000000" pitchFamily="2" charset="0"/>
                <a:cs typeface="Kalpurush" panose="02000600000000000000" pitchFamily="2" charset="0"/>
              </a:rPr>
              <a:t>।</a:t>
            </a:r>
          </a:p>
        </p:txBody>
      </p:sp>
      <p:pic>
        <p:nvPicPr>
          <p:cNvPr id="1028" name="Picture 4" descr="Computer User Talking And Typing, Relaxed - Guy On Computer Clipart, HD Png  Download - kindpng">
            <a:extLst>
              <a:ext uri="{FF2B5EF4-FFF2-40B4-BE49-F238E27FC236}">
                <a16:creationId xmlns:a16="http://schemas.microsoft.com/office/drawing/2014/main" id="{C7EEE2B7-4F0B-4CBA-8011-1C46C851448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3713018" y="416668"/>
            <a:ext cx="4094018" cy="3790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08464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620A65-292F-4BE2-964E-31420EE7A4D7}"/>
              </a:ext>
            </a:extLst>
          </p:cNvPr>
          <p:cNvSpPr txBox="1"/>
          <p:nvPr/>
        </p:nvSpPr>
        <p:spPr>
          <a:xfrm>
            <a:off x="263235" y="246228"/>
            <a:ext cx="4134593" cy="707886"/>
          </a:xfrm>
          <a:prstGeom prst="rect">
            <a:avLst/>
          </a:prstGeom>
          <a:noFill/>
        </p:spPr>
        <p:txBody>
          <a:bodyPr wrap="square">
            <a:spAutoFit/>
          </a:bodyPr>
          <a:lstStyle/>
          <a:p>
            <a:r>
              <a:rPr lang="en-US" sz="4000" dirty="0" err="1">
                <a:solidFill>
                  <a:srgbClr val="333333"/>
                </a:solidFill>
                <a:latin typeface="Kalpurush" panose="02000600000000000000" pitchFamily="2" charset="0"/>
                <a:cs typeface="Kalpurush" panose="02000600000000000000" pitchFamily="2" charset="0"/>
              </a:rPr>
              <a:t>প্রটোকল</a:t>
            </a:r>
            <a:endParaRPr lang="en-US" sz="4000" dirty="0">
              <a:latin typeface="Kalpurush" panose="02000600000000000000" pitchFamily="2" charset="0"/>
              <a:cs typeface="Kalpurush" panose="02000600000000000000" pitchFamily="2" charset="0"/>
            </a:endParaRPr>
          </a:p>
        </p:txBody>
      </p:sp>
      <p:sp>
        <p:nvSpPr>
          <p:cNvPr id="3" name="TextBox 2">
            <a:extLst>
              <a:ext uri="{FF2B5EF4-FFF2-40B4-BE49-F238E27FC236}">
                <a16:creationId xmlns:a16="http://schemas.microsoft.com/office/drawing/2014/main" id="{0F322EA5-353B-4209-A711-7C243A7C930F}"/>
              </a:ext>
            </a:extLst>
          </p:cNvPr>
          <p:cNvSpPr txBox="1"/>
          <p:nvPr/>
        </p:nvSpPr>
        <p:spPr>
          <a:xfrm>
            <a:off x="266008" y="3503235"/>
            <a:ext cx="8492836" cy="3354765"/>
          </a:xfrm>
          <a:prstGeom prst="rect">
            <a:avLst/>
          </a:prstGeom>
          <a:noFill/>
        </p:spPr>
        <p:txBody>
          <a:bodyPr wrap="square">
            <a:spAutoFit/>
          </a:bodyPr>
          <a:lstStyle/>
          <a:p>
            <a:r>
              <a:rPr lang="en-US" sz="4400" b="1" dirty="0" err="1">
                <a:latin typeface="Kalpurush" panose="02000600000000000000" pitchFamily="2" charset="0"/>
                <a:cs typeface="Kalpurush" panose="02000600000000000000" pitchFamily="2" charset="0"/>
              </a:rPr>
              <a:t>প্রটোকলঃ</a:t>
            </a:r>
            <a:r>
              <a:rPr lang="en-US" sz="4400" b="1" dirty="0">
                <a:latin typeface="Kalpurush" panose="02000600000000000000" pitchFamily="2" charset="0"/>
                <a:cs typeface="Kalpurush" panose="02000600000000000000" pitchFamily="2" charset="0"/>
              </a:rPr>
              <a:t>- </a:t>
            </a:r>
            <a:r>
              <a:rPr lang="en-US" sz="2800" b="1" dirty="0" err="1">
                <a:latin typeface="Kalpurush" panose="02000600000000000000" pitchFamily="2" charset="0"/>
                <a:cs typeface="Kalpurush" panose="02000600000000000000" pitchFamily="2" charset="0"/>
              </a:rPr>
              <a:t>ভিন্ন</a:t>
            </a:r>
            <a:r>
              <a:rPr lang="en-US" sz="2800" b="1" dirty="0">
                <a:latin typeface="Kalpurush" panose="02000600000000000000" pitchFamily="2" charset="0"/>
                <a:cs typeface="Kalpurush" panose="02000600000000000000" pitchFamily="2" charset="0"/>
              </a:rPr>
              <a:t> </a:t>
            </a:r>
            <a:r>
              <a:rPr lang="en-US" sz="2800" b="1" dirty="0" err="1">
                <a:latin typeface="Kalpurush" panose="02000600000000000000" pitchFamily="2" charset="0"/>
                <a:cs typeface="Kalpurush" panose="02000600000000000000" pitchFamily="2" charset="0"/>
              </a:rPr>
              <a:t>ভিন্ন</a:t>
            </a:r>
            <a:r>
              <a:rPr lang="en-US" sz="2800" b="1" dirty="0">
                <a:latin typeface="Kalpurush" panose="02000600000000000000" pitchFamily="2" charset="0"/>
                <a:cs typeface="Kalpurush" panose="02000600000000000000" pitchFamily="2" charset="0"/>
              </a:rPr>
              <a:t> </a:t>
            </a:r>
            <a:r>
              <a:rPr lang="en-US" sz="2800" b="1" dirty="0" err="1">
                <a:latin typeface="Kalpurush" panose="02000600000000000000" pitchFamily="2" charset="0"/>
                <a:cs typeface="Kalpurush" panose="02000600000000000000" pitchFamily="2" charset="0"/>
              </a:rPr>
              <a:t>কম্পিউটারকে</a:t>
            </a:r>
            <a:r>
              <a:rPr lang="en-US" sz="2800" b="1" dirty="0">
                <a:latin typeface="Kalpurush" panose="02000600000000000000" pitchFamily="2" charset="0"/>
                <a:cs typeface="Kalpurush" panose="02000600000000000000" pitchFamily="2" charset="0"/>
              </a:rPr>
              <a:t> </a:t>
            </a:r>
            <a:r>
              <a:rPr lang="en-US" sz="2800" b="1" dirty="0" err="1">
                <a:latin typeface="Kalpurush" panose="02000600000000000000" pitchFamily="2" charset="0"/>
                <a:cs typeface="Kalpurush" panose="02000600000000000000" pitchFamily="2" charset="0"/>
              </a:rPr>
              <a:t>একসাথে</a:t>
            </a:r>
            <a:r>
              <a:rPr lang="en-US" sz="2800" b="1" dirty="0">
                <a:latin typeface="Kalpurush" panose="02000600000000000000" pitchFamily="2" charset="0"/>
                <a:cs typeface="Kalpurush" panose="02000600000000000000" pitchFamily="2" charset="0"/>
              </a:rPr>
              <a:t> </a:t>
            </a:r>
            <a:r>
              <a:rPr lang="en-US" sz="2800" b="1" dirty="0" err="1">
                <a:latin typeface="Kalpurush" panose="02000600000000000000" pitchFamily="2" charset="0"/>
                <a:cs typeface="Kalpurush" panose="02000600000000000000" pitchFamily="2" charset="0"/>
              </a:rPr>
              <a:t>যুক্ত</a:t>
            </a:r>
            <a:r>
              <a:rPr lang="en-US" sz="2800" b="1" dirty="0">
                <a:latin typeface="Kalpurush" panose="02000600000000000000" pitchFamily="2" charset="0"/>
                <a:cs typeface="Kalpurush" panose="02000600000000000000" pitchFamily="2" charset="0"/>
              </a:rPr>
              <a:t> </a:t>
            </a:r>
            <a:r>
              <a:rPr lang="en-US" sz="2800" b="1" dirty="0" err="1">
                <a:latin typeface="Kalpurush" panose="02000600000000000000" pitchFamily="2" charset="0"/>
                <a:cs typeface="Kalpurush" panose="02000600000000000000" pitchFamily="2" charset="0"/>
              </a:rPr>
              <a:t>করতে</a:t>
            </a:r>
            <a:r>
              <a:rPr lang="en-US" sz="2800" b="1" dirty="0">
                <a:latin typeface="Kalpurush" panose="02000600000000000000" pitchFamily="2" charset="0"/>
                <a:cs typeface="Kalpurush" panose="02000600000000000000" pitchFamily="2" charset="0"/>
              </a:rPr>
              <a:t> </a:t>
            </a:r>
            <a:r>
              <a:rPr lang="en-US" sz="2800" b="1" dirty="0" err="1">
                <a:latin typeface="Kalpurush" panose="02000600000000000000" pitchFamily="2" charset="0"/>
                <a:cs typeface="Kalpurush" panose="02000600000000000000" pitchFamily="2" charset="0"/>
              </a:rPr>
              <a:t>হলে</a:t>
            </a:r>
            <a:r>
              <a:rPr lang="en-US" sz="2800" b="1" dirty="0">
                <a:latin typeface="Kalpurush" panose="02000600000000000000" pitchFamily="2" charset="0"/>
                <a:cs typeface="Kalpurush" panose="02000600000000000000" pitchFamily="2" charset="0"/>
              </a:rPr>
              <a:t> </a:t>
            </a:r>
            <a:r>
              <a:rPr lang="en-US" sz="2800" b="1" dirty="0" err="1">
                <a:latin typeface="Kalpurush" panose="02000600000000000000" pitchFamily="2" charset="0"/>
                <a:cs typeface="Kalpurush" panose="02000600000000000000" pitchFamily="2" charset="0"/>
              </a:rPr>
              <a:t>এক</a:t>
            </a:r>
            <a:r>
              <a:rPr lang="en-US" sz="2800" b="1" dirty="0">
                <a:latin typeface="Kalpurush" panose="02000600000000000000" pitchFamily="2" charset="0"/>
                <a:cs typeface="Kalpurush" panose="02000600000000000000" pitchFamily="2" charset="0"/>
              </a:rPr>
              <a:t> </a:t>
            </a:r>
            <a:r>
              <a:rPr lang="en-US" sz="2800" b="1" dirty="0" err="1">
                <a:latin typeface="Kalpurush" panose="02000600000000000000" pitchFamily="2" charset="0"/>
                <a:cs typeface="Kalpurush" panose="02000600000000000000" pitchFamily="2" charset="0"/>
              </a:rPr>
              <a:t>কম্পিউটারের</a:t>
            </a:r>
            <a:r>
              <a:rPr lang="en-US" sz="2800" b="1" dirty="0">
                <a:latin typeface="Kalpurush" panose="02000600000000000000" pitchFamily="2" charset="0"/>
                <a:cs typeface="Kalpurush" panose="02000600000000000000" pitchFamily="2" charset="0"/>
              </a:rPr>
              <a:t> </a:t>
            </a:r>
            <a:r>
              <a:rPr lang="en-US" sz="2800" b="1" dirty="0" err="1">
                <a:latin typeface="Kalpurush" panose="02000600000000000000" pitchFamily="2" charset="0"/>
                <a:cs typeface="Kalpurush" panose="02000600000000000000" pitchFamily="2" charset="0"/>
              </a:rPr>
              <a:t>সাথে</a:t>
            </a:r>
            <a:r>
              <a:rPr lang="en-US" sz="2800" b="1" dirty="0">
                <a:latin typeface="Kalpurush" panose="02000600000000000000" pitchFamily="2" charset="0"/>
                <a:cs typeface="Kalpurush" panose="02000600000000000000" pitchFamily="2" charset="0"/>
              </a:rPr>
              <a:t> </a:t>
            </a:r>
            <a:r>
              <a:rPr lang="en-US" sz="2800" b="1" dirty="0" err="1">
                <a:latin typeface="Kalpurush" panose="02000600000000000000" pitchFamily="2" charset="0"/>
                <a:cs typeface="Kalpurush" panose="02000600000000000000" pitchFamily="2" charset="0"/>
              </a:rPr>
              <a:t>অন্য</a:t>
            </a:r>
            <a:r>
              <a:rPr lang="en-US" sz="2800" b="1" dirty="0">
                <a:latin typeface="Kalpurush" panose="02000600000000000000" pitchFamily="2" charset="0"/>
                <a:cs typeface="Kalpurush" panose="02000600000000000000" pitchFamily="2" charset="0"/>
              </a:rPr>
              <a:t> </a:t>
            </a:r>
            <a:r>
              <a:rPr lang="en-US" sz="2800" b="1" dirty="0" err="1">
                <a:latin typeface="Kalpurush" panose="02000600000000000000" pitchFamily="2" charset="0"/>
                <a:cs typeface="Kalpurush" panose="02000600000000000000" pitchFamily="2" charset="0"/>
              </a:rPr>
              <a:t>কম্পিউটারের</a:t>
            </a:r>
            <a:r>
              <a:rPr lang="en-US" sz="2800" b="1" dirty="0">
                <a:latin typeface="Kalpurush" panose="02000600000000000000" pitchFamily="2" charset="0"/>
                <a:cs typeface="Kalpurush" panose="02000600000000000000" pitchFamily="2" charset="0"/>
              </a:rPr>
              <a:t> </a:t>
            </a:r>
            <a:r>
              <a:rPr lang="en-US" sz="2800" b="1" dirty="0" err="1">
                <a:latin typeface="Kalpurush" panose="02000600000000000000" pitchFamily="2" charset="0"/>
                <a:cs typeface="Kalpurush" panose="02000600000000000000" pitchFamily="2" charset="0"/>
              </a:rPr>
              <a:t>যোগাযোগ</a:t>
            </a:r>
            <a:r>
              <a:rPr lang="en-US" sz="2800" b="1" dirty="0">
                <a:latin typeface="Kalpurush" panose="02000600000000000000" pitchFamily="2" charset="0"/>
                <a:cs typeface="Kalpurush" panose="02000600000000000000" pitchFamily="2" charset="0"/>
              </a:rPr>
              <a:t> </a:t>
            </a:r>
            <a:r>
              <a:rPr lang="en-US" sz="2800" b="1" dirty="0" err="1">
                <a:latin typeface="Kalpurush" panose="02000600000000000000" pitchFamily="2" charset="0"/>
                <a:cs typeface="Kalpurush" panose="02000600000000000000" pitchFamily="2" charset="0"/>
              </a:rPr>
              <a:t>করার</a:t>
            </a:r>
            <a:r>
              <a:rPr lang="en-US" sz="2800" b="1" dirty="0">
                <a:latin typeface="Kalpurush" panose="02000600000000000000" pitchFamily="2" charset="0"/>
                <a:cs typeface="Kalpurush" panose="02000600000000000000" pitchFamily="2" charset="0"/>
              </a:rPr>
              <a:t> </a:t>
            </a:r>
            <a:r>
              <a:rPr lang="en-US" sz="2800" b="1" dirty="0" err="1">
                <a:latin typeface="Kalpurush" panose="02000600000000000000" pitchFamily="2" charset="0"/>
                <a:cs typeface="Kalpurush" panose="02000600000000000000" pitchFamily="2" charset="0"/>
              </a:rPr>
              <a:t>জন্য</a:t>
            </a:r>
            <a:r>
              <a:rPr lang="en-US" sz="2800" b="1" dirty="0">
                <a:latin typeface="Kalpurush" panose="02000600000000000000" pitchFamily="2" charset="0"/>
                <a:cs typeface="Kalpurush" panose="02000600000000000000" pitchFamily="2" charset="0"/>
              </a:rPr>
              <a:t> </a:t>
            </a:r>
            <a:r>
              <a:rPr lang="en-US" sz="2800" b="1" dirty="0" err="1">
                <a:latin typeface="Kalpurush" panose="02000600000000000000" pitchFamily="2" charset="0"/>
                <a:cs typeface="Kalpurush" panose="02000600000000000000" pitchFamily="2" charset="0"/>
              </a:rPr>
              <a:t>কিছু</a:t>
            </a:r>
            <a:r>
              <a:rPr lang="en-US" sz="2800" b="1" dirty="0">
                <a:latin typeface="Kalpurush" panose="02000600000000000000" pitchFamily="2" charset="0"/>
                <a:cs typeface="Kalpurush" panose="02000600000000000000" pitchFamily="2" charset="0"/>
              </a:rPr>
              <a:t> </a:t>
            </a:r>
            <a:r>
              <a:rPr lang="en-US" sz="2800" b="1" dirty="0" err="1">
                <a:latin typeface="Kalpurush" panose="02000600000000000000" pitchFamily="2" charset="0"/>
                <a:cs typeface="Kalpurush" panose="02000600000000000000" pitchFamily="2" charset="0"/>
              </a:rPr>
              <a:t>নির্দিষ্ট</a:t>
            </a:r>
            <a:r>
              <a:rPr lang="en-US" sz="2800" b="1" dirty="0">
                <a:latin typeface="Kalpurush" panose="02000600000000000000" pitchFamily="2" charset="0"/>
                <a:cs typeface="Kalpurush" panose="02000600000000000000" pitchFamily="2" charset="0"/>
              </a:rPr>
              <a:t> </a:t>
            </a:r>
            <a:r>
              <a:rPr lang="en-US" sz="2800" b="1" dirty="0" err="1">
                <a:latin typeface="Kalpurush" panose="02000600000000000000" pitchFamily="2" charset="0"/>
                <a:cs typeface="Kalpurush" panose="02000600000000000000" pitchFamily="2" charset="0"/>
              </a:rPr>
              <a:t>নিয়ম</a:t>
            </a:r>
            <a:r>
              <a:rPr lang="en-US" sz="2800" b="1" dirty="0">
                <a:latin typeface="Kalpurush" panose="02000600000000000000" pitchFamily="2" charset="0"/>
                <a:cs typeface="Kalpurush" panose="02000600000000000000" pitchFamily="2" charset="0"/>
              </a:rPr>
              <a:t> </a:t>
            </a:r>
            <a:r>
              <a:rPr lang="en-US" sz="2800" b="1" dirty="0" err="1">
                <a:latin typeface="Kalpurush" panose="02000600000000000000" pitchFamily="2" charset="0"/>
                <a:cs typeface="Kalpurush" panose="02000600000000000000" pitchFamily="2" charset="0"/>
              </a:rPr>
              <a:t>মেনে</a:t>
            </a:r>
            <a:r>
              <a:rPr lang="en-US" sz="2800" b="1" dirty="0">
                <a:latin typeface="Kalpurush" panose="02000600000000000000" pitchFamily="2" charset="0"/>
                <a:cs typeface="Kalpurush" panose="02000600000000000000" pitchFamily="2" charset="0"/>
              </a:rPr>
              <a:t> </a:t>
            </a:r>
            <a:r>
              <a:rPr lang="en-US" sz="2800" b="1" dirty="0" err="1">
                <a:latin typeface="Kalpurush" panose="02000600000000000000" pitchFamily="2" charset="0"/>
                <a:cs typeface="Kalpurush" panose="02000600000000000000" pitchFamily="2" charset="0"/>
              </a:rPr>
              <a:t>চলতে</a:t>
            </a:r>
            <a:r>
              <a:rPr lang="en-US" sz="2800" b="1" dirty="0">
                <a:latin typeface="Kalpurush" panose="02000600000000000000" pitchFamily="2" charset="0"/>
                <a:cs typeface="Kalpurush" panose="02000600000000000000" pitchFamily="2" charset="0"/>
              </a:rPr>
              <a:t> </a:t>
            </a:r>
            <a:r>
              <a:rPr lang="en-US" sz="2800" b="1" dirty="0" err="1">
                <a:latin typeface="Kalpurush" panose="02000600000000000000" pitchFamily="2" charset="0"/>
                <a:cs typeface="Kalpurush" panose="02000600000000000000" pitchFamily="2" charset="0"/>
              </a:rPr>
              <a:t>হয়</a:t>
            </a:r>
            <a:r>
              <a:rPr lang="en-US" sz="2800" b="1" dirty="0">
                <a:latin typeface="Kalpurush" panose="02000600000000000000" pitchFamily="2" charset="0"/>
                <a:cs typeface="Kalpurush" panose="02000600000000000000" pitchFamily="2" charset="0"/>
              </a:rPr>
              <a:t>। </a:t>
            </a:r>
            <a:r>
              <a:rPr lang="en-US" sz="2800" b="1" dirty="0" err="1">
                <a:latin typeface="Kalpurush" panose="02000600000000000000" pitchFamily="2" charset="0"/>
                <a:cs typeface="Kalpurush" panose="02000600000000000000" pitchFamily="2" charset="0"/>
              </a:rPr>
              <a:t>নেটওয়ার্কে</a:t>
            </a:r>
            <a:r>
              <a:rPr lang="en-US" sz="2800" b="1" dirty="0">
                <a:latin typeface="Kalpurush" panose="02000600000000000000" pitchFamily="2" charset="0"/>
                <a:cs typeface="Kalpurush" panose="02000600000000000000" pitchFamily="2" charset="0"/>
              </a:rPr>
              <a:t> </a:t>
            </a:r>
            <a:r>
              <a:rPr lang="en-US" sz="2800" b="1" dirty="0" err="1">
                <a:latin typeface="Kalpurush" panose="02000600000000000000" pitchFamily="2" charset="0"/>
                <a:cs typeface="Kalpurush" panose="02000600000000000000" pitchFamily="2" charset="0"/>
              </a:rPr>
              <a:t>কাজ</a:t>
            </a:r>
            <a:r>
              <a:rPr lang="en-US" sz="2800" b="1" dirty="0">
                <a:latin typeface="Kalpurush" panose="02000600000000000000" pitchFamily="2" charset="0"/>
                <a:cs typeface="Kalpurush" panose="02000600000000000000" pitchFamily="2" charset="0"/>
              </a:rPr>
              <a:t> </a:t>
            </a:r>
            <a:r>
              <a:rPr lang="en-US" sz="2800" b="1" dirty="0" err="1">
                <a:latin typeface="Kalpurush" panose="02000600000000000000" pitchFamily="2" charset="0"/>
                <a:cs typeface="Kalpurush" panose="02000600000000000000" pitchFamily="2" charset="0"/>
              </a:rPr>
              <a:t>করতে</a:t>
            </a:r>
            <a:r>
              <a:rPr lang="en-US" sz="2800" b="1" dirty="0">
                <a:latin typeface="Kalpurush" panose="02000600000000000000" pitchFamily="2" charset="0"/>
                <a:cs typeface="Kalpurush" panose="02000600000000000000" pitchFamily="2" charset="0"/>
              </a:rPr>
              <a:t> </a:t>
            </a:r>
            <a:r>
              <a:rPr lang="en-US" sz="2800" b="1" dirty="0" err="1">
                <a:latin typeface="Kalpurush" panose="02000600000000000000" pitchFamily="2" charset="0"/>
                <a:cs typeface="Kalpurush" panose="02000600000000000000" pitchFamily="2" charset="0"/>
              </a:rPr>
              <a:t>গেলেই</a:t>
            </a:r>
            <a:r>
              <a:rPr lang="en-US" sz="2800" b="1" dirty="0">
                <a:latin typeface="Kalpurush" panose="02000600000000000000" pitchFamily="2" charset="0"/>
                <a:cs typeface="Kalpurush" panose="02000600000000000000" pitchFamily="2" charset="0"/>
              </a:rPr>
              <a:t> </a:t>
            </a:r>
            <a:r>
              <a:rPr lang="en-US" sz="2800" b="1" dirty="0" err="1">
                <a:latin typeface="Kalpurush" panose="02000600000000000000" pitchFamily="2" charset="0"/>
                <a:cs typeface="Kalpurush" panose="02000600000000000000" pitchFamily="2" charset="0"/>
              </a:rPr>
              <a:t>আগেই</a:t>
            </a:r>
            <a:r>
              <a:rPr lang="en-US" sz="2800" b="1" dirty="0">
                <a:latin typeface="Kalpurush" panose="02000600000000000000" pitchFamily="2" charset="0"/>
                <a:cs typeface="Kalpurush" panose="02000600000000000000" pitchFamily="2" charset="0"/>
              </a:rPr>
              <a:t> </a:t>
            </a:r>
            <a:r>
              <a:rPr lang="en-US" sz="2800" b="1" dirty="0" err="1">
                <a:latin typeface="Kalpurush" panose="02000600000000000000" pitchFamily="2" charset="0"/>
                <a:cs typeface="Kalpurush" panose="02000600000000000000" pitchFamily="2" charset="0"/>
              </a:rPr>
              <a:t>ঠিক</a:t>
            </a:r>
            <a:r>
              <a:rPr lang="en-US" sz="2800" b="1" dirty="0">
                <a:latin typeface="Kalpurush" panose="02000600000000000000" pitchFamily="2" charset="0"/>
                <a:cs typeface="Kalpurush" panose="02000600000000000000" pitchFamily="2" charset="0"/>
              </a:rPr>
              <a:t> </a:t>
            </a:r>
            <a:r>
              <a:rPr lang="en-US" sz="2800" b="1" dirty="0" err="1">
                <a:latin typeface="Kalpurush" panose="02000600000000000000" pitchFamily="2" charset="0"/>
                <a:cs typeface="Kalpurush" panose="02000600000000000000" pitchFamily="2" charset="0"/>
              </a:rPr>
              <a:t>করা</a:t>
            </a:r>
            <a:r>
              <a:rPr lang="en-US" sz="2800" b="1" dirty="0">
                <a:latin typeface="Kalpurush" panose="02000600000000000000" pitchFamily="2" charset="0"/>
                <a:cs typeface="Kalpurush" panose="02000600000000000000" pitchFamily="2" charset="0"/>
              </a:rPr>
              <a:t> </a:t>
            </a:r>
            <a:r>
              <a:rPr lang="en-US" sz="2800" b="1" dirty="0" err="1">
                <a:latin typeface="Kalpurush" panose="02000600000000000000" pitchFamily="2" charset="0"/>
                <a:cs typeface="Kalpurush" panose="02000600000000000000" pitchFamily="2" charset="0"/>
              </a:rPr>
              <a:t>হয়</a:t>
            </a:r>
            <a:r>
              <a:rPr lang="en-US" sz="2800" b="1" dirty="0">
                <a:latin typeface="Kalpurush" panose="02000600000000000000" pitchFamily="2" charset="0"/>
                <a:cs typeface="Kalpurush" panose="02000600000000000000" pitchFamily="2" charset="0"/>
              </a:rPr>
              <a:t> । </a:t>
            </a:r>
            <a:r>
              <a:rPr lang="en-US" sz="2800" b="1" dirty="0" err="1">
                <a:latin typeface="Kalpurush" panose="02000600000000000000" pitchFamily="2" charset="0"/>
                <a:cs typeface="Kalpurush" panose="02000600000000000000" pitchFamily="2" charset="0"/>
              </a:rPr>
              <a:t>যাহা</a:t>
            </a:r>
            <a:r>
              <a:rPr lang="en-US" sz="2800" b="1" dirty="0">
                <a:latin typeface="Kalpurush" panose="02000600000000000000" pitchFamily="2" charset="0"/>
                <a:cs typeface="Kalpurush" panose="02000600000000000000" pitchFamily="2" charset="0"/>
              </a:rPr>
              <a:t> </a:t>
            </a:r>
            <a:r>
              <a:rPr lang="en-US" sz="2800" b="1" dirty="0" err="1">
                <a:latin typeface="Kalpurush" panose="02000600000000000000" pitchFamily="2" charset="0"/>
                <a:cs typeface="Kalpurush" panose="02000600000000000000" pitchFamily="2" charset="0"/>
              </a:rPr>
              <a:t>কোন</a:t>
            </a:r>
            <a:r>
              <a:rPr lang="en-US" sz="2800" b="1" dirty="0">
                <a:latin typeface="Kalpurush" panose="02000600000000000000" pitchFamily="2" charset="0"/>
                <a:cs typeface="Kalpurush" panose="02000600000000000000" pitchFamily="2" charset="0"/>
              </a:rPr>
              <a:t> </a:t>
            </a:r>
            <a:r>
              <a:rPr lang="en-US" sz="2800" b="1" dirty="0" err="1">
                <a:latin typeface="Kalpurush" panose="02000600000000000000" pitchFamily="2" charset="0"/>
                <a:cs typeface="Kalpurush" panose="02000600000000000000" pitchFamily="2" charset="0"/>
              </a:rPr>
              <a:t>ভাষা</a:t>
            </a:r>
            <a:r>
              <a:rPr lang="en-US" sz="2800" b="1" dirty="0">
                <a:latin typeface="Kalpurush" panose="02000600000000000000" pitchFamily="2" charset="0"/>
                <a:cs typeface="Kalpurush" panose="02000600000000000000" pitchFamily="2" charset="0"/>
              </a:rPr>
              <a:t> </a:t>
            </a:r>
            <a:r>
              <a:rPr lang="en-US" sz="2800" b="1" dirty="0" err="1">
                <a:latin typeface="Kalpurush" panose="02000600000000000000" pitchFamily="2" charset="0"/>
                <a:cs typeface="Kalpurush" panose="02000600000000000000" pitchFamily="2" charset="0"/>
              </a:rPr>
              <a:t>কোন</a:t>
            </a:r>
            <a:r>
              <a:rPr lang="en-US" sz="2800" b="1" dirty="0">
                <a:latin typeface="Kalpurush" panose="02000600000000000000" pitchFamily="2" charset="0"/>
                <a:cs typeface="Kalpurush" panose="02000600000000000000" pitchFamily="2" charset="0"/>
              </a:rPr>
              <a:t> </a:t>
            </a:r>
            <a:r>
              <a:rPr lang="en-US" sz="2800" b="1" dirty="0" err="1">
                <a:latin typeface="Kalpurush" panose="02000600000000000000" pitchFamily="2" charset="0"/>
                <a:cs typeface="Kalpurush" panose="02000600000000000000" pitchFamily="2" charset="0"/>
              </a:rPr>
              <a:t>নিয়ম</a:t>
            </a:r>
            <a:r>
              <a:rPr lang="en-US" sz="2800" b="1" dirty="0">
                <a:latin typeface="Kalpurush" panose="02000600000000000000" pitchFamily="2" charset="0"/>
                <a:cs typeface="Kalpurush" panose="02000600000000000000" pitchFamily="2" charset="0"/>
              </a:rPr>
              <a:t> </a:t>
            </a:r>
            <a:r>
              <a:rPr lang="en-US" sz="2800" b="1" dirty="0" err="1">
                <a:latin typeface="Kalpurush" panose="02000600000000000000" pitchFamily="2" charset="0"/>
                <a:cs typeface="Kalpurush" panose="02000600000000000000" pitchFamily="2" charset="0"/>
              </a:rPr>
              <a:t>মেহে</a:t>
            </a:r>
            <a:r>
              <a:rPr lang="en-US" sz="2800" b="1" dirty="0">
                <a:latin typeface="Kalpurush" panose="02000600000000000000" pitchFamily="2" charset="0"/>
                <a:cs typeface="Kalpurush" panose="02000600000000000000" pitchFamily="2" charset="0"/>
              </a:rPr>
              <a:t> </a:t>
            </a:r>
            <a:r>
              <a:rPr lang="en-US" sz="2800" b="1" dirty="0" err="1">
                <a:latin typeface="Kalpurush" panose="02000600000000000000" pitchFamily="2" charset="0"/>
                <a:cs typeface="Kalpurush" panose="02000600000000000000" pitchFamily="2" charset="0"/>
              </a:rPr>
              <a:t>এক</a:t>
            </a:r>
            <a:r>
              <a:rPr lang="en-US" sz="2800" b="1" dirty="0">
                <a:latin typeface="Kalpurush" panose="02000600000000000000" pitchFamily="2" charset="0"/>
                <a:cs typeface="Kalpurush" panose="02000600000000000000" pitchFamily="2" charset="0"/>
              </a:rPr>
              <a:t> </a:t>
            </a:r>
            <a:r>
              <a:rPr lang="en-US" sz="2800" b="1" dirty="0" err="1">
                <a:latin typeface="Kalpurush" panose="02000600000000000000" pitchFamily="2" charset="0"/>
                <a:cs typeface="Kalpurush" panose="02000600000000000000" pitchFamily="2" charset="0"/>
              </a:rPr>
              <a:t>কম্পিউটার</a:t>
            </a:r>
            <a:r>
              <a:rPr lang="en-US" sz="2800" b="1" dirty="0">
                <a:latin typeface="Kalpurush" panose="02000600000000000000" pitchFamily="2" charset="0"/>
                <a:cs typeface="Kalpurush" panose="02000600000000000000" pitchFamily="2" charset="0"/>
              </a:rPr>
              <a:t> </a:t>
            </a:r>
            <a:r>
              <a:rPr lang="en-US" sz="2800" b="1" dirty="0" err="1">
                <a:latin typeface="Kalpurush" panose="02000600000000000000" pitchFamily="2" charset="0"/>
                <a:cs typeface="Kalpurush" panose="02000600000000000000" pitchFamily="2" charset="0"/>
              </a:rPr>
              <a:t>থেকে</a:t>
            </a:r>
            <a:r>
              <a:rPr lang="en-US" sz="2800" b="1" dirty="0">
                <a:latin typeface="Kalpurush" panose="02000600000000000000" pitchFamily="2" charset="0"/>
                <a:cs typeface="Kalpurush" panose="02000600000000000000" pitchFamily="2" charset="0"/>
              </a:rPr>
              <a:t> </a:t>
            </a:r>
            <a:r>
              <a:rPr lang="en-US" sz="2800" b="1" dirty="0" err="1">
                <a:latin typeface="Kalpurush" panose="02000600000000000000" pitchFamily="2" charset="0"/>
                <a:cs typeface="Kalpurush" panose="02000600000000000000" pitchFamily="2" charset="0"/>
              </a:rPr>
              <a:t>অন্য</a:t>
            </a:r>
            <a:r>
              <a:rPr lang="en-US" sz="2800" b="1" dirty="0">
                <a:latin typeface="Kalpurush" panose="02000600000000000000" pitchFamily="2" charset="0"/>
                <a:cs typeface="Kalpurush" panose="02000600000000000000" pitchFamily="2" charset="0"/>
              </a:rPr>
              <a:t> </a:t>
            </a:r>
            <a:r>
              <a:rPr lang="en-US" sz="2800" b="1" dirty="0" err="1">
                <a:latin typeface="Kalpurush" panose="02000600000000000000" pitchFamily="2" charset="0"/>
                <a:cs typeface="Kalpurush" panose="02000600000000000000" pitchFamily="2" charset="0"/>
              </a:rPr>
              <a:t>কম্পিউটারের</a:t>
            </a:r>
            <a:r>
              <a:rPr lang="en-US" sz="2800" b="1" dirty="0">
                <a:latin typeface="Kalpurush" panose="02000600000000000000" pitchFamily="2" charset="0"/>
                <a:cs typeface="Kalpurush" panose="02000600000000000000" pitchFamily="2" charset="0"/>
              </a:rPr>
              <a:t> </a:t>
            </a:r>
            <a:r>
              <a:rPr lang="en-US" sz="2800" b="1" dirty="0" err="1">
                <a:latin typeface="Kalpurush" panose="02000600000000000000" pitchFamily="2" charset="0"/>
                <a:cs typeface="Kalpurush" panose="02000600000000000000" pitchFamily="2" charset="0"/>
              </a:rPr>
              <a:t>সাথে</a:t>
            </a:r>
            <a:r>
              <a:rPr lang="en-US" sz="2800" b="1" dirty="0">
                <a:latin typeface="Kalpurush" panose="02000600000000000000" pitchFamily="2" charset="0"/>
                <a:cs typeface="Kalpurush" panose="02000600000000000000" pitchFamily="2" charset="0"/>
              </a:rPr>
              <a:t> </a:t>
            </a:r>
            <a:r>
              <a:rPr lang="en-US" sz="2800" b="1" dirty="0" err="1">
                <a:latin typeface="Kalpurush" panose="02000600000000000000" pitchFamily="2" charset="0"/>
                <a:cs typeface="Kalpurush" panose="02000600000000000000" pitchFamily="2" charset="0"/>
              </a:rPr>
              <a:t>যোগাযোগ</a:t>
            </a:r>
            <a:r>
              <a:rPr lang="en-US" sz="2800" b="1" dirty="0">
                <a:latin typeface="Kalpurush" panose="02000600000000000000" pitchFamily="2" charset="0"/>
                <a:cs typeface="Kalpurush" panose="02000600000000000000" pitchFamily="2" charset="0"/>
              </a:rPr>
              <a:t> </a:t>
            </a:r>
            <a:r>
              <a:rPr lang="en-US" sz="2800" b="1" dirty="0" err="1">
                <a:latin typeface="Kalpurush" panose="02000600000000000000" pitchFamily="2" charset="0"/>
                <a:cs typeface="Kalpurush" panose="02000600000000000000" pitchFamily="2" charset="0"/>
              </a:rPr>
              <a:t>করে</a:t>
            </a:r>
            <a:r>
              <a:rPr lang="en-US" sz="2800" b="1" dirty="0">
                <a:latin typeface="Kalpurush" panose="02000600000000000000" pitchFamily="2" charset="0"/>
                <a:cs typeface="Kalpurush" panose="02000600000000000000" pitchFamily="2" charset="0"/>
              </a:rPr>
              <a:t> </a:t>
            </a:r>
            <a:r>
              <a:rPr lang="en-US" sz="2800" b="1" dirty="0" err="1">
                <a:latin typeface="Kalpurush" panose="02000600000000000000" pitchFamily="2" charset="0"/>
                <a:cs typeface="Kalpurush" panose="02000600000000000000" pitchFamily="2" charset="0"/>
              </a:rPr>
              <a:t>বা</a:t>
            </a:r>
            <a:r>
              <a:rPr lang="en-US" sz="2800" b="1" dirty="0">
                <a:latin typeface="Kalpurush" panose="02000600000000000000" pitchFamily="2" charset="0"/>
                <a:cs typeface="Kalpurush" panose="02000600000000000000" pitchFamily="2" charset="0"/>
              </a:rPr>
              <a:t> </a:t>
            </a:r>
            <a:r>
              <a:rPr lang="en-US" sz="2800" b="1" dirty="0" err="1">
                <a:latin typeface="Kalpurush" panose="02000600000000000000" pitchFamily="2" charset="0"/>
                <a:cs typeface="Kalpurush" panose="02000600000000000000" pitchFamily="2" charset="0"/>
              </a:rPr>
              <a:t>করবে</a:t>
            </a:r>
            <a:r>
              <a:rPr lang="en-US" sz="2800" b="1" dirty="0">
                <a:latin typeface="Kalpurush" panose="02000600000000000000" pitchFamily="2" charset="0"/>
                <a:cs typeface="Kalpurush" panose="02000600000000000000" pitchFamily="2" charset="0"/>
              </a:rPr>
              <a:t>। </a:t>
            </a:r>
            <a:r>
              <a:rPr lang="en-US" sz="2800" b="1" dirty="0" err="1">
                <a:latin typeface="Kalpurush" panose="02000600000000000000" pitchFamily="2" charset="0"/>
                <a:cs typeface="Kalpurush" panose="02000600000000000000" pitchFamily="2" charset="0"/>
              </a:rPr>
              <a:t>ইন্টারনেট</a:t>
            </a:r>
            <a:r>
              <a:rPr lang="en-US" sz="2800" b="1" dirty="0">
                <a:latin typeface="Kalpurush" panose="02000600000000000000" pitchFamily="2" charset="0"/>
                <a:cs typeface="Kalpurush" panose="02000600000000000000" pitchFamily="2" charset="0"/>
              </a:rPr>
              <a:t> </a:t>
            </a:r>
            <a:r>
              <a:rPr lang="en-US" sz="2800" b="1" dirty="0" err="1">
                <a:latin typeface="Kalpurush" panose="02000600000000000000" pitchFamily="2" charset="0"/>
                <a:cs typeface="Kalpurush" panose="02000600000000000000" pitchFamily="2" charset="0"/>
              </a:rPr>
              <a:t>প্রটোকল</a:t>
            </a:r>
            <a:r>
              <a:rPr lang="en-US" sz="2800" b="1" dirty="0">
                <a:latin typeface="Kalpurush" panose="02000600000000000000" pitchFamily="2" charset="0"/>
                <a:cs typeface="Kalpurush" panose="02000600000000000000" pitchFamily="2" charset="0"/>
              </a:rPr>
              <a:t> </a:t>
            </a:r>
            <a:r>
              <a:rPr lang="en-US" sz="2800" b="1" dirty="0" err="1">
                <a:latin typeface="Kalpurush" panose="02000600000000000000" pitchFamily="2" charset="0"/>
                <a:cs typeface="Kalpurush" panose="02000600000000000000" pitchFamily="2" charset="0"/>
              </a:rPr>
              <a:t>হল</a:t>
            </a:r>
            <a:r>
              <a:rPr lang="en-US" sz="2800" b="1" dirty="0">
                <a:latin typeface="Kalpurush" panose="02000600000000000000" pitchFamily="2" charset="0"/>
                <a:cs typeface="Kalpurush" panose="02000600000000000000" pitchFamily="2" charset="0"/>
              </a:rPr>
              <a:t> hyper text transfer </a:t>
            </a:r>
            <a:r>
              <a:rPr lang="en-US" sz="2800" b="1" dirty="0" err="1">
                <a:latin typeface="Kalpurush" panose="02000600000000000000" pitchFamily="2" charset="0"/>
                <a:cs typeface="Kalpurush" panose="02000600000000000000" pitchFamily="2" charset="0"/>
              </a:rPr>
              <a:t>potocol</a:t>
            </a:r>
            <a:r>
              <a:rPr lang="en-US" sz="2800" b="1" dirty="0">
                <a:latin typeface="Kalpurush" panose="02000600000000000000" pitchFamily="2" charset="0"/>
                <a:cs typeface="Kalpurush" panose="02000600000000000000" pitchFamily="2" charset="0"/>
              </a:rPr>
              <a:t> (http)</a:t>
            </a:r>
            <a:endParaRPr lang="en-US" sz="3600" dirty="0">
              <a:latin typeface="Kalpurush" panose="02000600000000000000" pitchFamily="2" charset="0"/>
              <a:cs typeface="Kalpurush" panose="02000600000000000000" pitchFamily="2" charset="0"/>
            </a:endParaRPr>
          </a:p>
        </p:txBody>
      </p:sp>
      <p:sp>
        <p:nvSpPr>
          <p:cNvPr id="6" name="AutoShape 6" descr="The Internet protocol suite (article) | Khan Academy">
            <a:extLst>
              <a:ext uri="{FF2B5EF4-FFF2-40B4-BE49-F238E27FC236}">
                <a16:creationId xmlns:a16="http://schemas.microsoft.com/office/drawing/2014/main" id="{1C79D3FE-49DA-4228-9A18-202CD397C85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a:extLst>
              <a:ext uri="{FF2B5EF4-FFF2-40B4-BE49-F238E27FC236}">
                <a16:creationId xmlns:a16="http://schemas.microsoft.com/office/drawing/2014/main" id="{106A1AA3-D57B-4D76-8AE1-77240F3EC1E5}"/>
              </a:ext>
            </a:extLst>
          </p:cNvPr>
          <p:cNvPicPr preferRelativeResize="0">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08937" y="926839"/>
            <a:ext cx="27432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16DDD76A-6B16-49EC-AE13-CE304CDAC96D}"/>
              </a:ext>
            </a:extLst>
          </p:cNvPr>
          <p:cNvPicPr preferRelativeResize="0">
            <a:picLocks/>
          </p:cNvPicPr>
          <p:nvPr/>
        </p:nvPicPr>
        <p:blipFill>
          <a:blip r:embed="rId3" cstate="email">
            <a:extLst>
              <a:ext uri="{28A0092B-C50C-407E-A947-70E740481C1C}">
                <a14:useLocalDpi xmlns:a14="http://schemas.microsoft.com/office/drawing/2010/main"/>
              </a:ext>
            </a:extLst>
          </a:blip>
          <a:stretch>
            <a:fillRect/>
          </a:stretch>
        </p:blipFill>
        <p:spPr>
          <a:xfrm>
            <a:off x="1898073" y="1011382"/>
            <a:ext cx="3103418" cy="2396836"/>
          </a:xfrm>
          <a:prstGeom prst="rect">
            <a:avLst/>
          </a:prstGeom>
        </p:spPr>
      </p:pic>
      <p:sp>
        <p:nvSpPr>
          <p:cNvPr id="7" name="TextBox 6">
            <a:extLst>
              <a:ext uri="{FF2B5EF4-FFF2-40B4-BE49-F238E27FC236}">
                <a16:creationId xmlns:a16="http://schemas.microsoft.com/office/drawing/2014/main" id="{0A569880-E809-46B1-A271-9345B268D19A}"/>
              </a:ext>
            </a:extLst>
          </p:cNvPr>
          <p:cNvSpPr txBox="1"/>
          <p:nvPr/>
        </p:nvSpPr>
        <p:spPr>
          <a:xfrm>
            <a:off x="304800" y="245423"/>
            <a:ext cx="4862286" cy="584775"/>
          </a:xfrm>
          <a:prstGeom prst="rect">
            <a:avLst/>
          </a:prstGeom>
          <a:noFill/>
        </p:spPr>
        <p:txBody>
          <a:bodyPr wrap="square" rtlCol="0">
            <a:spAutoFit/>
          </a:bodyPr>
          <a:lstStyle/>
          <a:p>
            <a:r>
              <a:rPr lang="en-US" sz="3200" dirty="0" err="1">
                <a:solidFill>
                  <a:srgbClr val="7030A0"/>
                </a:solidFill>
                <a:latin typeface="Kalpurush" panose="02000600000000000000" pitchFamily="2" charset="0"/>
                <a:cs typeface="Kalpurush" panose="02000600000000000000" pitchFamily="2" charset="0"/>
              </a:rPr>
              <a:t>হাব</a:t>
            </a:r>
            <a:r>
              <a:rPr lang="en-US" sz="3200" dirty="0">
                <a:solidFill>
                  <a:srgbClr val="7030A0"/>
                </a:solidFill>
                <a:latin typeface="Kalpurush" panose="02000600000000000000" pitchFamily="2" charset="0"/>
                <a:cs typeface="Kalpurush" panose="02000600000000000000" pitchFamily="2" charset="0"/>
              </a:rPr>
              <a:t>(</a:t>
            </a:r>
            <a:r>
              <a:rPr lang="en-US" sz="3200" dirty="0" err="1">
                <a:solidFill>
                  <a:srgbClr val="7030A0"/>
                </a:solidFill>
                <a:latin typeface="Kalpurush" panose="02000600000000000000" pitchFamily="2" charset="0"/>
                <a:cs typeface="Kalpurush" panose="02000600000000000000" pitchFamily="2" charset="0"/>
              </a:rPr>
              <a:t>Hab</a:t>
            </a:r>
            <a:r>
              <a:rPr lang="en-US" sz="3200" dirty="0">
                <a:solidFill>
                  <a:srgbClr val="7030A0"/>
                </a:solidFill>
                <a:latin typeface="Kalpurush" panose="02000600000000000000" pitchFamily="2" charset="0"/>
                <a:cs typeface="Kalpurush" panose="02000600000000000000" pitchFamily="2" charset="0"/>
              </a:rPr>
              <a:t>)</a:t>
            </a:r>
          </a:p>
        </p:txBody>
      </p:sp>
      <p:sp>
        <p:nvSpPr>
          <p:cNvPr id="8" name="TextBox 7">
            <a:extLst>
              <a:ext uri="{FF2B5EF4-FFF2-40B4-BE49-F238E27FC236}">
                <a16:creationId xmlns:a16="http://schemas.microsoft.com/office/drawing/2014/main" id="{114AB425-5861-4729-B096-4411B08E4624}"/>
              </a:ext>
            </a:extLst>
          </p:cNvPr>
          <p:cNvSpPr txBox="1"/>
          <p:nvPr/>
        </p:nvSpPr>
        <p:spPr>
          <a:xfrm>
            <a:off x="96982" y="3663353"/>
            <a:ext cx="8926946" cy="2677656"/>
          </a:xfrm>
          <a:prstGeom prst="rect">
            <a:avLst/>
          </a:prstGeom>
          <a:noFill/>
        </p:spPr>
        <p:txBody>
          <a:bodyPr wrap="square" rtlCol="0">
            <a:spAutoFit/>
          </a:bodyPr>
          <a:lstStyle/>
          <a:p>
            <a:pPr algn="just" fontAlgn="base"/>
            <a:r>
              <a:rPr lang="as-IN" sz="2400" b="0" i="0" dirty="0">
                <a:solidFill>
                  <a:srgbClr val="202124"/>
                </a:solidFill>
                <a:effectLst/>
                <a:latin typeface="Kalpurush" panose="02000600000000000000" pitchFamily="2" charset="0"/>
                <a:cs typeface="Kalpurush" panose="02000600000000000000" pitchFamily="2" charset="0"/>
              </a:rPr>
              <a:t>কম্পিউটার নেটওয়ার্কভুক্ত দুই বা ততোধিক কম্পিউটারের মধ্যে সংযোগকারী ডিভাইসকে</a:t>
            </a:r>
            <a:r>
              <a:rPr lang="as-IN" sz="2400" b="1" i="0" u="sng" dirty="0">
                <a:solidFill>
                  <a:srgbClr val="0070C0"/>
                </a:solidFill>
                <a:effectLst/>
                <a:latin typeface="Kalpurush" panose="02000600000000000000" pitchFamily="2" charset="0"/>
                <a:cs typeface="Kalpurush" panose="02000600000000000000" pitchFamily="2" charset="0"/>
              </a:rPr>
              <a:t> </a:t>
            </a:r>
            <a:r>
              <a:rPr lang="as-IN" sz="2400" b="1" i="0" u="sng" dirty="0">
                <a:solidFill>
                  <a:srgbClr val="FF0000"/>
                </a:solidFill>
                <a:effectLst/>
                <a:latin typeface="Kalpurush" panose="02000600000000000000" pitchFamily="2" charset="0"/>
                <a:cs typeface="Kalpurush" panose="02000600000000000000" pitchFamily="2" charset="0"/>
              </a:rPr>
              <a:t>হাব</a:t>
            </a:r>
            <a:r>
              <a:rPr lang="as-IN" sz="2400" b="1" i="0" u="sng" dirty="0">
                <a:solidFill>
                  <a:srgbClr val="0070C0"/>
                </a:solidFill>
                <a:effectLst/>
                <a:latin typeface="Kalpurush" panose="02000600000000000000" pitchFamily="2" charset="0"/>
                <a:cs typeface="Kalpurush" panose="02000600000000000000" pitchFamily="2" charset="0"/>
              </a:rPr>
              <a:t> </a:t>
            </a:r>
            <a:r>
              <a:rPr lang="as-IN" sz="2400" b="0" i="0" dirty="0">
                <a:solidFill>
                  <a:srgbClr val="202124"/>
                </a:solidFill>
                <a:effectLst/>
                <a:latin typeface="Kalpurush" panose="02000600000000000000" pitchFamily="2" charset="0"/>
                <a:cs typeface="Kalpurush" panose="02000600000000000000" pitchFamily="2" charset="0"/>
              </a:rPr>
              <a:t>বলে। এর মাধ্যমে কম্পিউটারগুলো একে অপরের সাথে যুক্ত থাকে। এর পোর্টের সংখ্যার উপর নির্ভর করে কতগুলো কম্পিউটার সংযোগ দেওয়া যাবে। কম্পিউটারের সংযোগ সংখ্যার উপর </a:t>
            </a:r>
            <a:r>
              <a:rPr lang="as-IN" sz="2400" b="1" i="0" dirty="0">
                <a:solidFill>
                  <a:srgbClr val="202124"/>
                </a:solidFill>
                <a:effectLst/>
                <a:latin typeface="Kalpurush" panose="02000600000000000000" pitchFamily="2" charset="0"/>
                <a:cs typeface="Kalpurush" panose="02000600000000000000" pitchFamily="2" charset="0"/>
              </a:rPr>
              <a:t>হাবের</a:t>
            </a:r>
            <a:r>
              <a:rPr lang="as-IN" sz="2400" b="0" i="0" dirty="0">
                <a:solidFill>
                  <a:srgbClr val="202124"/>
                </a:solidFill>
                <a:effectLst/>
                <a:latin typeface="Kalpurush" panose="02000600000000000000" pitchFamily="2" charset="0"/>
                <a:cs typeface="Kalpurush" panose="02000600000000000000" pitchFamily="2" charset="0"/>
              </a:rPr>
              <a:t> ক্ষমতা নির্ভর করে।</a:t>
            </a:r>
            <a:r>
              <a:rPr lang="en-US" sz="2400" dirty="0">
                <a:latin typeface="Kalpurush" panose="02000600000000000000" pitchFamily="2" charset="0"/>
                <a:cs typeface="Kalpurush" panose="02000600000000000000" pitchFamily="2" charset="0"/>
              </a:rPr>
              <a:t> </a:t>
            </a:r>
            <a:r>
              <a:rPr lang="as-IN" sz="2400" b="0" i="0" dirty="0">
                <a:solidFill>
                  <a:srgbClr val="3A3A3A"/>
                </a:solidFill>
                <a:effectLst/>
                <a:latin typeface="Kalpurush" panose="02000600000000000000" pitchFamily="2" charset="0"/>
                <a:cs typeface="Kalpurush" panose="02000600000000000000" pitchFamily="2" charset="0"/>
              </a:rPr>
              <a:t>বর্তমানে বাজারে বিভিন্ন সংখ্যার পোর্টের হাব পাওয়া যায়।</a:t>
            </a:r>
            <a:r>
              <a:rPr lang="as-IN" sz="2400" b="0" i="0" dirty="0">
                <a:solidFill>
                  <a:srgbClr val="FF0000"/>
                </a:solidFill>
                <a:effectLst/>
                <a:latin typeface="Kalpurush" panose="02000600000000000000" pitchFamily="2" charset="0"/>
                <a:cs typeface="Kalpurush" panose="02000600000000000000" pitchFamily="2" charset="0"/>
              </a:rPr>
              <a:t>হাব</a:t>
            </a:r>
            <a:r>
              <a:rPr lang="as-IN" sz="2400" b="0" i="0" dirty="0">
                <a:solidFill>
                  <a:srgbClr val="3A3A3A"/>
                </a:solidFill>
                <a:effectLst/>
                <a:latin typeface="Kalpurush" panose="02000600000000000000" pitchFamily="2" charset="0"/>
                <a:cs typeface="Kalpurush" panose="02000600000000000000" pitchFamily="2" charset="0"/>
              </a:rPr>
              <a:t> হচ্ছে নেটওয়ার্ক ডিভাইসসমূহের জন্য একটি সাধারণ কানেকশন পয়েন্ট ল্যানের সেগমেন্টগুলো কানেক্ট করার জন্য সাধারণতভাবে হাব ব্যবহৃত হয়। এর মধ্যে অনেকগুলো পোর্ট থাকে।</a:t>
            </a:r>
          </a:p>
        </p:txBody>
      </p:sp>
      <p:pic>
        <p:nvPicPr>
          <p:cNvPr id="9" name="Picture 6">
            <a:extLst>
              <a:ext uri="{FF2B5EF4-FFF2-40B4-BE49-F238E27FC236}">
                <a16:creationId xmlns:a16="http://schemas.microsoft.com/office/drawing/2014/main" id="{6E12A712-2693-457F-B7E0-D73A3A5A10F3}"/>
              </a:ext>
            </a:extLst>
          </p:cNvPr>
          <p:cNvPicPr>
            <a:picLocks noChangeArrowheads="1"/>
          </p:cNvPicPr>
          <p:nvPr/>
        </p:nvPicPr>
        <p:blipFill rotWithShape="1">
          <a:blip r:embed="rId4" cstate="email">
            <a:extLst>
              <a:ext uri="{28A0092B-C50C-407E-A947-70E740481C1C}">
                <a14:useLocalDpi xmlns:a14="http://schemas.microsoft.com/office/drawing/2010/main"/>
              </a:ext>
            </a:extLst>
          </a:blip>
          <a:srcRect b="10655"/>
          <a:stretch/>
        </p:blipFill>
        <p:spPr bwMode="auto">
          <a:xfrm>
            <a:off x="1582882" y="121093"/>
            <a:ext cx="2286000" cy="2778346"/>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53D08B98-1A35-4AD5-8795-E690F738A068}"/>
              </a:ext>
            </a:extLst>
          </p:cNvPr>
          <p:cNvGrpSpPr>
            <a:grpSpLocks/>
          </p:cNvGrpSpPr>
          <p:nvPr/>
        </p:nvGrpSpPr>
        <p:grpSpPr>
          <a:xfrm>
            <a:off x="4024941" y="145473"/>
            <a:ext cx="2286000" cy="2587405"/>
            <a:chOff x="4943959" y="-55418"/>
            <a:chExt cx="4334215" cy="3560617"/>
          </a:xfrm>
        </p:grpSpPr>
        <p:pic>
          <p:nvPicPr>
            <p:cNvPr id="11" name="Picture 10" descr="Network Hubs, DC input 0.36 watts, Rs 7500 /piece Dron Edge India Private  Limited | ID: 20541488512">
              <a:extLst>
                <a:ext uri="{FF2B5EF4-FFF2-40B4-BE49-F238E27FC236}">
                  <a16:creationId xmlns:a16="http://schemas.microsoft.com/office/drawing/2014/main" id="{54E88132-627A-4BA2-97D7-5456B7894A47}"/>
                </a:ext>
              </a:extLst>
            </p:cNvPr>
            <p:cNvPicPr>
              <a:picLocks noChangeAspect="1" noChangeArrowheads="1"/>
            </p:cNvPicPr>
            <p:nvPr/>
          </p:nvPicPr>
          <p:blipFill rotWithShape="1">
            <a:blip r:embed="rId5" cstate="email">
              <a:extLst>
                <a:ext uri="{BEBA8EAE-BF5A-486C-A8C5-ECC9F3942E4B}">
                  <a14:imgProps xmlns:a14="http://schemas.microsoft.com/office/drawing/2010/main">
                    <a14:imgLayer r:embed="rId6">
                      <a14:imgEffect>
                        <a14:backgroundRemoval t="0" b="100000" l="1200" r="100000"/>
                      </a14:imgEffect>
                    </a14:imgLayer>
                  </a14:imgProps>
                </a:ext>
                <a:ext uri="{28A0092B-C50C-407E-A947-70E740481C1C}">
                  <a14:useLocalDpi xmlns:a14="http://schemas.microsoft.com/office/drawing/2010/main"/>
                </a:ext>
              </a:extLst>
            </a:blip>
            <a:srcRect/>
            <a:stretch/>
          </p:blipFill>
          <p:spPr bwMode="auto">
            <a:xfrm>
              <a:off x="4943959" y="0"/>
              <a:ext cx="4334215" cy="350519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Amazon.com: HAMA HUB USB 2.0 ULTRA SLIM. 4 PORTE. BIANCO: Electronics">
              <a:extLst>
                <a:ext uri="{FF2B5EF4-FFF2-40B4-BE49-F238E27FC236}">
                  <a16:creationId xmlns:a16="http://schemas.microsoft.com/office/drawing/2014/main" id="{C11AE06F-607B-43C7-B15F-62B22961B859}"/>
                </a:ext>
              </a:extLst>
            </p:cNvPr>
            <p:cNvPicPr>
              <a:picLocks noChangeAspect="1" noChangeArrowheads="1"/>
            </p:cNvPicPr>
            <p:nvPr/>
          </p:nvPicPr>
          <p:blipFill>
            <a:blip r:embed="rId7" cstate="email">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rot="1688425">
              <a:off x="5874577" y="-55418"/>
              <a:ext cx="2432053" cy="2482292"/>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4" descr="4 1 Tüüp C Micro-Usb Adapter, Mikro-SD-Kaardi Lugeja IPhone IPad Smart  OTG-Kaardi Lugeja Kategoorias. Mälukaartide And Ssd - Unitsshop.news">
            <a:extLst>
              <a:ext uri="{FF2B5EF4-FFF2-40B4-BE49-F238E27FC236}">
                <a16:creationId xmlns:a16="http://schemas.microsoft.com/office/drawing/2014/main" id="{BAE557F3-06DE-4F54-BE23-6A2DAAED9F43}"/>
              </a:ext>
            </a:extLst>
          </p:cNvPr>
          <p:cNvPicPr>
            <a:picLocks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428509" y="141939"/>
            <a:ext cx="2452420" cy="2795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592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22" presetClass="entr" presetSubtype="8" fill="hold" nodeType="with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wipe(left)">
                                      <p:cBhvr>
                                        <p:cTn id="14" dur="500"/>
                                        <p:tgtEl>
                                          <p:spTgt spid="1026"/>
                                        </p:tgtEl>
                                      </p:cBhvr>
                                    </p:animEffect>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1500" fill="hold"/>
                                        <p:tgtEl>
                                          <p:spTgt spid="3"/>
                                        </p:tgtEl>
                                        <p:attrNameLst>
                                          <p:attrName>ppt_x</p:attrName>
                                        </p:attrNameLst>
                                      </p:cBhvr>
                                      <p:tavLst>
                                        <p:tav tm="0">
                                          <p:val>
                                            <p:strVal val="0-#ppt_w/2"/>
                                          </p:val>
                                        </p:tav>
                                        <p:tav tm="100000">
                                          <p:val>
                                            <p:strVal val="#ppt_x"/>
                                          </p:val>
                                        </p:tav>
                                      </p:tavLst>
                                    </p:anim>
                                    <p:anim calcmode="lin" valueType="num">
                                      <p:cBhvr additive="base">
                                        <p:cTn id="19" dur="1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9" presetClass="exit" presetSubtype="0" fill="hold" grpId="1" nodeType="clickEffect">
                                  <p:stCondLst>
                                    <p:cond delay="0"/>
                                  </p:stCondLst>
                                  <p:childTnLst>
                                    <p:animEffect transition="out" filter="dissolve">
                                      <p:cBhvr>
                                        <p:cTn id="23" dur="250"/>
                                        <p:tgtEl>
                                          <p:spTgt spid="2"/>
                                        </p:tgtEl>
                                      </p:cBhvr>
                                    </p:animEffect>
                                    <p:set>
                                      <p:cBhvr>
                                        <p:cTn id="24" dur="1" fill="hold">
                                          <p:stCondLst>
                                            <p:cond delay="249"/>
                                          </p:stCondLst>
                                        </p:cTn>
                                        <p:tgtEl>
                                          <p:spTgt spid="2"/>
                                        </p:tgtEl>
                                        <p:attrNameLst>
                                          <p:attrName>style.visibility</p:attrName>
                                        </p:attrNameLst>
                                      </p:cBhvr>
                                      <p:to>
                                        <p:strVal val="hidden"/>
                                      </p:to>
                                    </p:set>
                                  </p:childTnLst>
                                </p:cTn>
                              </p:par>
                              <p:par>
                                <p:cTn id="25" presetID="9" presetClass="exit" presetSubtype="0" fill="hold" nodeType="withEffect">
                                  <p:stCondLst>
                                    <p:cond delay="0"/>
                                  </p:stCondLst>
                                  <p:childTnLst>
                                    <p:animEffect transition="out" filter="dissolve">
                                      <p:cBhvr>
                                        <p:cTn id="26" dur="250"/>
                                        <p:tgtEl>
                                          <p:spTgt spid="5"/>
                                        </p:tgtEl>
                                      </p:cBhvr>
                                    </p:animEffect>
                                    <p:set>
                                      <p:cBhvr>
                                        <p:cTn id="27" dur="1" fill="hold">
                                          <p:stCondLst>
                                            <p:cond delay="249"/>
                                          </p:stCondLst>
                                        </p:cTn>
                                        <p:tgtEl>
                                          <p:spTgt spid="5"/>
                                        </p:tgtEl>
                                        <p:attrNameLst>
                                          <p:attrName>style.visibility</p:attrName>
                                        </p:attrNameLst>
                                      </p:cBhvr>
                                      <p:to>
                                        <p:strVal val="hidden"/>
                                      </p:to>
                                    </p:set>
                                  </p:childTnLst>
                                </p:cTn>
                              </p:par>
                              <p:par>
                                <p:cTn id="28" presetID="9" presetClass="exit" presetSubtype="0" fill="hold" nodeType="withEffect">
                                  <p:stCondLst>
                                    <p:cond delay="0"/>
                                  </p:stCondLst>
                                  <p:childTnLst>
                                    <p:animEffect transition="out" filter="dissolve">
                                      <p:cBhvr>
                                        <p:cTn id="29" dur="250"/>
                                        <p:tgtEl>
                                          <p:spTgt spid="1026"/>
                                        </p:tgtEl>
                                      </p:cBhvr>
                                    </p:animEffect>
                                    <p:set>
                                      <p:cBhvr>
                                        <p:cTn id="30" dur="1" fill="hold">
                                          <p:stCondLst>
                                            <p:cond delay="249"/>
                                          </p:stCondLst>
                                        </p:cTn>
                                        <p:tgtEl>
                                          <p:spTgt spid="1026"/>
                                        </p:tgtEl>
                                        <p:attrNameLst>
                                          <p:attrName>style.visibility</p:attrName>
                                        </p:attrNameLst>
                                      </p:cBhvr>
                                      <p:to>
                                        <p:strVal val="hidden"/>
                                      </p:to>
                                    </p:set>
                                  </p:childTnLst>
                                </p:cTn>
                              </p:par>
                              <p:par>
                                <p:cTn id="31" presetID="9" presetClass="exit" presetSubtype="0" fill="hold" grpId="1" nodeType="withEffect">
                                  <p:stCondLst>
                                    <p:cond delay="0"/>
                                  </p:stCondLst>
                                  <p:childTnLst>
                                    <p:animEffect transition="out" filter="dissolve">
                                      <p:cBhvr>
                                        <p:cTn id="32" dur="250"/>
                                        <p:tgtEl>
                                          <p:spTgt spid="3"/>
                                        </p:tgtEl>
                                      </p:cBhvr>
                                    </p:animEffect>
                                    <p:set>
                                      <p:cBhvr>
                                        <p:cTn id="33" dur="1" fill="hold">
                                          <p:stCondLst>
                                            <p:cond delay="249"/>
                                          </p:stCondLst>
                                        </p:cTn>
                                        <p:tgtEl>
                                          <p:spTgt spid="3"/>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up)">
                                      <p:cBhvr>
                                        <p:cTn id="38" dur="500"/>
                                        <p:tgtEl>
                                          <p:spTgt spid="7"/>
                                        </p:tgtEl>
                                      </p:cBhvr>
                                    </p:animEffect>
                                  </p:childTnLst>
                                </p:cTn>
                              </p:par>
                            </p:childTnLst>
                          </p:cTn>
                        </p:par>
                        <p:par>
                          <p:cTn id="39" fill="hold">
                            <p:stCondLst>
                              <p:cond delay="500"/>
                            </p:stCondLst>
                            <p:childTnLst>
                              <p:par>
                                <p:cTn id="40" presetID="2" presetClass="entr" presetSubtype="1"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ppt_x"/>
                                          </p:val>
                                        </p:tav>
                                        <p:tav tm="100000">
                                          <p:val>
                                            <p:strVal val="#ppt_x"/>
                                          </p:val>
                                        </p:tav>
                                      </p:tavLst>
                                    </p:anim>
                                    <p:anim calcmode="lin" valueType="num">
                                      <p:cBhvr additive="base">
                                        <p:cTn id="43" dur="500" fill="hold"/>
                                        <p:tgtEl>
                                          <p:spTgt spid="9"/>
                                        </p:tgtEl>
                                        <p:attrNameLst>
                                          <p:attrName>ppt_y</p:attrName>
                                        </p:attrNameLst>
                                      </p:cBhvr>
                                      <p:tavLst>
                                        <p:tav tm="0">
                                          <p:val>
                                            <p:strVal val="0-#ppt_h/2"/>
                                          </p:val>
                                        </p:tav>
                                        <p:tav tm="100000">
                                          <p:val>
                                            <p:strVal val="#ppt_y"/>
                                          </p:val>
                                        </p:tav>
                                      </p:tavLst>
                                    </p:anim>
                                  </p:childTnLst>
                                </p:cTn>
                              </p:par>
                            </p:childTnLst>
                          </p:cTn>
                        </p:par>
                        <p:par>
                          <p:cTn id="44" fill="hold">
                            <p:stCondLst>
                              <p:cond delay="1000"/>
                            </p:stCondLst>
                            <p:childTnLst>
                              <p:par>
                                <p:cTn id="45" presetID="2" presetClass="entr" presetSubtype="1" fill="hold" nodeType="after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0-#ppt_h/2"/>
                                          </p:val>
                                        </p:tav>
                                        <p:tav tm="100000">
                                          <p:val>
                                            <p:strVal val="#ppt_y"/>
                                          </p:val>
                                        </p:tav>
                                      </p:tavLst>
                                    </p:anim>
                                  </p:childTnLst>
                                </p:cTn>
                              </p:par>
                            </p:childTnLst>
                          </p:cTn>
                        </p:par>
                        <p:par>
                          <p:cTn id="49" fill="hold">
                            <p:stCondLst>
                              <p:cond delay="1500"/>
                            </p:stCondLst>
                            <p:childTnLst>
                              <p:par>
                                <p:cTn id="50" presetID="2" presetClass="entr" presetSubtype="1" fill="hold" nodeType="after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500" fill="hold"/>
                                        <p:tgtEl>
                                          <p:spTgt spid="13"/>
                                        </p:tgtEl>
                                        <p:attrNameLst>
                                          <p:attrName>ppt_x</p:attrName>
                                        </p:attrNameLst>
                                      </p:cBhvr>
                                      <p:tavLst>
                                        <p:tav tm="0">
                                          <p:val>
                                            <p:strVal val="#ppt_x"/>
                                          </p:val>
                                        </p:tav>
                                        <p:tav tm="100000">
                                          <p:val>
                                            <p:strVal val="#ppt_x"/>
                                          </p:val>
                                        </p:tav>
                                      </p:tavLst>
                                    </p:anim>
                                    <p:anim calcmode="lin" valueType="num">
                                      <p:cBhvr additive="base">
                                        <p:cTn id="53" dur="500" fill="hold"/>
                                        <p:tgtEl>
                                          <p:spTgt spid="13"/>
                                        </p:tgtEl>
                                        <p:attrNameLst>
                                          <p:attrName>ppt_y</p:attrName>
                                        </p:attrNameLst>
                                      </p:cBhvr>
                                      <p:tavLst>
                                        <p:tav tm="0">
                                          <p:val>
                                            <p:strVal val="0-#ppt_h/2"/>
                                          </p:val>
                                        </p:tav>
                                        <p:tav tm="100000">
                                          <p:val>
                                            <p:strVal val="#ppt_y"/>
                                          </p:val>
                                        </p:tav>
                                      </p:tavLst>
                                    </p:anim>
                                  </p:childTnLst>
                                </p:cTn>
                              </p:par>
                            </p:childTnLst>
                          </p:cTn>
                        </p:par>
                        <p:par>
                          <p:cTn id="54" fill="hold">
                            <p:stCondLst>
                              <p:cond delay="2000"/>
                            </p:stCondLst>
                            <p:childTnLst>
                              <p:par>
                                <p:cTn id="55" presetID="23" presetClass="entr" presetSubtype="16"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p:cTn id="57" dur="500" fill="hold"/>
                                        <p:tgtEl>
                                          <p:spTgt spid="8"/>
                                        </p:tgtEl>
                                        <p:attrNameLst>
                                          <p:attrName>ppt_w</p:attrName>
                                        </p:attrNameLst>
                                      </p:cBhvr>
                                      <p:tavLst>
                                        <p:tav tm="0">
                                          <p:val>
                                            <p:fltVal val="0"/>
                                          </p:val>
                                        </p:tav>
                                        <p:tav tm="100000">
                                          <p:val>
                                            <p:strVal val="#ppt_w"/>
                                          </p:val>
                                        </p:tav>
                                      </p:tavLst>
                                    </p:anim>
                                    <p:anim calcmode="lin" valueType="num">
                                      <p:cBhvr>
                                        <p:cTn id="5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CFB6AF8-5CA7-4DF9-ACB9-CFBB441F33CB}"/>
              </a:ext>
            </a:extLst>
          </p:cNvPr>
          <p:cNvSpPr txBox="1"/>
          <p:nvPr/>
        </p:nvSpPr>
        <p:spPr>
          <a:xfrm>
            <a:off x="177799" y="136436"/>
            <a:ext cx="3828143" cy="523220"/>
          </a:xfrm>
          <a:prstGeom prst="rect">
            <a:avLst/>
          </a:prstGeom>
          <a:noFill/>
        </p:spPr>
        <p:txBody>
          <a:bodyPr wrap="square">
            <a:spAutoFit/>
          </a:bodyPr>
          <a:lstStyle/>
          <a:p>
            <a:pPr algn="l" fontAlgn="base"/>
            <a:r>
              <a:rPr lang="en-US" sz="2800" b="0" i="0" dirty="0" err="1">
                <a:solidFill>
                  <a:srgbClr val="3A3A3A"/>
                </a:solidFill>
                <a:effectLst/>
                <a:latin typeface="Kalpurush" panose="02000600000000000000" pitchFamily="2" charset="0"/>
                <a:cs typeface="Kalpurush" panose="02000600000000000000" pitchFamily="2" charset="0"/>
              </a:rPr>
              <a:t>সুইচ</a:t>
            </a:r>
            <a:r>
              <a:rPr lang="en-US" sz="2800" b="0" i="0" dirty="0">
                <a:solidFill>
                  <a:srgbClr val="3A3A3A"/>
                </a:solidFill>
                <a:effectLst/>
                <a:latin typeface="Kalpurush" panose="02000600000000000000" pitchFamily="2" charset="0"/>
                <a:cs typeface="Kalpurush" panose="02000600000000000000" pitchFamily="2" charset="0"/>
              </a:rPr>
              <a:t>(Switch)</a:t>
            </a:r>
            <a:endParaRPr lang="as-IN" sz="2800" b="0" i="0" dirty="0">
              <a:solidFill>
                <a:srgbClr val="3A3A3A"/>
              </a:solidFill>
              <a:effectLst/>
              <a:latin typeface="Kalpurush" panose="02000600000000000000" pitchFamily="2" charset="0"/>
              <a:cs typeface="Kalpurush" panose="02000600000000000000" pitchFamily="2" charset="0"/>
            </a:endParaRPr>
          </a:p>
        </p:txBody>
      </p:sp>
      <p:pic>
        <p:nvPicPr>
          <p:cNvPr id="3076" name="Picture 4" descr="Top 10 Best TP-Link Network Switches For Your Business | Latest Blog Posts  | Comms Express">
            <a:extLst>
              <a:ext uri="{FF2B5EF4-FFF2-40B4-BE49-F238E27FC236}">
                <a16:creationId xmlns:a16="http://schemas.microsoft.com/office/drawing/2014/main" id="{D4009DB9-9A41-4F48-8F80-34133B3EEF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7275" y="854075"/>
            <a:ext cx="6953250" cy="32194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CDB3AC9-F57C-4846-915A-01D3E9FA3997}"/>
              </a:ext>
            </a:extLst>
          </p:cNvPr>
          <p:cNvSpPr txBox="1"/>
          <p:nvPr/>
        </p:nvSpPr>
        <p:spPr>
          <a:xfrm>
            <a:off x="188686" y="4464957"/>
            <a:ext cx="8724900" cy="1938992"/>
          </a:xfrm>
          <a:prstGeom prst="rect">
            <a:avLst/>
          </a:prstGeom>
          <a:noFill/>
        </p:spPr>
        <p:txBody>
          <a:bodyPr wrap="square" rtlCol="0">
            <a:spAutoFit/>
          </a:bodyPr>
          <a:lstStyle/>
          <a:p>
            <a:r>
              <a:rPr lang="as-IN" sz="2000" b="0" i="0" dirty="0">
                <a:solidFill>
                  <a:srgbClr val="202122"/>
                </a:solidFill>
                <a:effectLst/>
                <a:latin typeface="Kalpurush" panose="02000600000000000000" pitchFamily="2" charset="0"/>
                <a:cs typeface="Kalpurush" panose="02000600000000000000" pitchFamily="2" charset="0"/>
              </a:rPr>
              <a:t>নেটওয়ার্ক </a:t>
            </a:r>
            <a:r>
              <a:rPr lang="as-IN" sz="2000" b="1" i="0" dirty="0">
                <a:solidFill>
                  <a:srgbClr val="FF0000"/>
                </a:solidFill>
                <a:effectLst/>
                <a:latin typeface="Kalpurush" panose="02000600000000000000" pitchFamily="2" charset="0"/>
                <a:cs typeface="Kalpurush" panose="02000600000000000000" pitchFamily="2" charset="0"/>
              </a:rPr>
              <a:t>সুইচ</a:t>
            </a:r>
            <a:r>
              <a:rPr lang="as-IN" sz="2000" b="0" i="0" dirty="0">
                <a:solidFill>
                  <a:srgbClr val="202122"/>
                </a:solidFill>
                <a:effectLst/>
                <a:latin typeface="Kalpurush" panose="02000600000000000000" pitchFamily="2" charset="0"/>
                <a:cs typeface="Kalpurush" panose="02000600000000000000" pitchFamily="2" charset="0"/>
              </a:rPr>
              <a:t> </a:t>
            </a:r>
            <a:r>
              <a:rPr lang="en-US" sz="2000" b="0" i="0" dirty="0">
                <a:solidFill>
                  <a:srgbClr val="202122"/>
                </a:solidFill>
                <a:effectLst/>
                <a:latin typeface="Kalpurush" panose="02000600000000000000" pitchFamily="2" charset="0"/>
                <a:cs typeface="Kalpurush" panose="02000600000000000000" pitchFamily="2" charset="0"/>
              </a:rPr>
              <a:t> </a:t>
            </a:r>
            <a:r>
              <a:rPr lang="as-IN" sz="2000" b="0" i="0" dirty="0">
                <a:solidFill>
                  <a:srgbClr val="202122"/>
                </a:solidFill>
                <a:effectLst/>
                <a:latin typeface="Kalpurush" panose="02000600000000000000" pitchFamily="2" charset="0"/>
                <a:cs typeface="Kalpurush" panose="02000600000000000000" pitchFamily="2" charset="0"/>
              </a:rPr>
              <a:t>আর নেটওয়ার্ক </a:t>
            </a:r>
            <a:r>
              <a:rPr lang="as-IN" sz="2000" b="1" i="0" dirty="0">
                <a:solidFill>
                  <a:srgbClr val="202122"/>
                </a:solidFill>
                <a:effectLst/>
                <a:latin typeface="Kalpurush" panose="02000600000000000000" pitchFamily="2" charset="0"/>
                <a:cs typeface="Kalpurush" panose="02000600000000000000" pitchFamily="2" charset="0"/>
              </a:rPr>
              <a:t>হাব</a:t>
            </a:r>
            <a:r>
              <a:rPr lang="as-IN" sz="2000" b="0" i="0" dirty="0">
                <a:solidFill>
                  <a:srgbClr val="202122"/>
                </a:solidFill>
                <a:effectLst/>
                <a:latin typeface="Kalpurush" panose="02000600000000000000" pitchFamily="2" charset="0"/>
                <a:cs typeface="Kalpurush" panose="02000600000000000000" pitchFamily="2" charset="0"/>
              </a:rPr>
              <a:t> কম্পিউটার নেটওয়ার্কি এর মুল স্তম্ভ।</a:t>
            </a:r>
            <a:r>
              <a:rPr lang="en-US" sz="2000" dirty="0">
                <a:solidFill>
                  <a:srgbClr val="202122"/>
                </a:solidFill>
                <a:latin typeface="Kalpurush" panose="02000600000000000000" pitchFamily="2" charset="0"/>
                <a:cs typeface="Kalpurush" panose="02000600000000000000" pitchFamily="2" charset="0"/>
              </a:rPr>
              <a:t> </a:t>
            </a:r>
            <a:r>
              <a:rPr lang="as-IN" sz="2000" b="0" i="0" dirty="0">
                <a:solidFill>
                  <a:srgbClr val="202122"/>
                </a:solidFill>
                <a:effectLst/>
                <a:latin typeface="Kalpurush" panose="02000600000000000000" pitchFamily="2" charset="0"/>
                <a:cs typeface="Kalpurush" panose="02000600000000000000" pitchFamily="2" charset="0"/>
              </a:rPr>
              <a:t>নেটওয়ার্কিং এর ক্ষেত্রে </a:t>
            </a:r>
            <a:r>
              <a:rPr lang="as-IN" sz="2000" b="1" i="0" dirty="0">
                <a:solidFill>
                  <a:srgbClr val="FF0000"/>
                </a:solidFill>
                <a:effectLst/>
                <a:latin typeface="Kalpurush" panose="02000600000000000000" pitchFamily="2" charset="0"/>
                <a:cs typeface="Kalpurush" panose="02000600000000000000" pitchFamily="2" charset="0"/>
              </a:rPr>
              <a:t>সুইচ</a:t>
            </a:r>
            <a:r>
              <a:rPr lang="as-IN" sz="2000" b="0" i="0" dirty="0">
                <a:solidFill>
                  <a:srgbClr val="202122"/>
                </a:solidFill>
                <a:effectLst/>
                <a:latin typeface="Kalpurush" panose="02000600000000000000" pitchFamily="2" charset="0"/>
                <a:cs typeface="Kalpurush" panose="02000600000000000000" pitchFamily="2" charset="0"/>
              </a:rPr>
              <a:t> হলো এমন একটি যন্ত্র যা </a:t>
            </a:r>
            <a:r>
              <a:rPr lang="as-IN" sz="2000" b="0" i="0" u="none" strike="noStrike" dirty="0">
                <a:solidFill>
                  <a:srgbClr val="0645AD"/>
                </a:solidFill>
                <a:effectLst/>
                <a:latin typeface="Kalpurush" panose="02000600000000000000" pitchFamily="2" charset="0"/>
                <a:cs typeface="Kalpurush" panose="02000600000000000000" pitchFamily="2" charset="0"/>
                <a:hlinkClick r:id="rId3" tooltip="লোকাল এরিয়া নেটওয়ার্ক"/>
              </a:rPr>
              <a:t>লোকাল এরিয়া নেটওয়ার্কের</a:t>
            </a:r>
            <a:r>
              <a:rPr lang="as-IN" sz="2000" b="0" i="0" dirty="0">
                <a:solidFill>
                  <a:srgbClr val="202122"/>
                </a:solidFill>
                <a:effectLst/>
                <a:latin typeface="Kalpurush" panose="02000600000000000000" pitchFamily="2" charset="0"/>
                <a:cs typeface="Kalpurush" panose="02000600000000000000" pitchFamily="2" charset="0"/>
              </a:rPr>
              <a:t> বিভিন্ন অংশের মধ্যে</a:t>
            </a:r>
            <a:r>
              <a:rPr lang="en-US" sz="2000" dirty="0">
                <a:solidFill>
                  <a:srgbClr val="202122"/>
                </a:solidFill>
                <a:latin typeface="Kalpurush" panose="02000600000000000000" pitchFamily="2" charset="0"/>
                <a:cs typeface="Kalpurush" panose="02000600000000000000" pitchFamily="2" charset="0"/>
              </a:rPr>
              <a:t> </a:t>
            </a:r>
            <a:r>
              <a:rPr lang="as-IN" sz="2000" b="0" i="0" u="none" strike="noStrike" dirty="0">
                <a:solidFill>
                  <a:srgbClr val="0645AD"/>
                </a:solidFill>
                <a:effectLst/>
                <a:latin typeface="Kalpurush" panose="02000600000000000000" pitchFamily="2" charset="0"/>
                <a:cs typeface="Kalpurush" panose="02000600000000000000" pitchFamily="2" charset="0"/>
                <a:hlinkClick r:id="rId4" tooltip="তথ্য প্যাকেট"/>
              </a:rPr>
              <a:t>তথ্য প্যাকেট</a:t>
            </a:r>
            <a:r>
              <a:rPr lang="as-IN" sz="2000" b="0" i="0" dirty="0">
                <a:solidFill>
                  <a:srgbClr val="202122"/>
                </a:solidFill>
                <a:effectLst/>
                <a:latin typeface="Kalpurush" panose="02000600000000000000" pitchFamily="2" charset="0"/>
                <a:cs typeface="Kalpurush" panose="02000600000000000000" pitchFamily="2" charset="0"/>
              </a:rPr>
              <a:t> আদান</a:t>
            </a:r>
            <a:r>
              <a:rPr lang="en-US" sz="2000" b="0" i="0" dirty="0">
                <a:solidFill>
                  <a:srgbClr val="202122"/>
                </a:solidFill>
                <a:effectLst/>
                <a:latin typeface="Kalpurush" panose="02000600000000000000" pitchFamily="2" charset="0"/>
                <a:cs typeface="Kalpurush" panose="02000600000000000000" pitchFamily="2" charset="0"/>
              </a:rPr>
              <a:t> </a:t>
            </a:r>
            <a:r>
              <a:rPr lang="as-IN" sz="2000" b="0" i="0" dirty="0">
                <a:solidFill>
                  <a:srgbClr val="202122"/>
                </a:solidFill>
                <a:effectLst/>
                <a:latin typeface="Kalpurush" panose="02000600000000000000" pitchFamily="2" charset="0"/>
                <a:cs typeface="Kalpurush" panose="02000600000000000000" pitchFamily="2" charset="0"/>
              </a:rPr>
              <a:t>প্রদানের সময় ফিল্টারিং এবং প্যাকেট ফরোয়ার্ডিং করতে পারে। সুইচ ওএসআই লেয়ারের অন্যতম ডাটা লিঙ্ক লেয়ারে কাজ করে। তবে কখনো কখনো এটি নেটওয়ার্ক লেয়ারেও কাজ করে। যেসব লোকাল</a:t>
            </a:r>
            <a:r>
              <a:rPr lang="en-US" sz="2000" dirty="0">
                <a:solidFill>
                  <a:srgbClr val="202122"/>
                </a:solidFill>
                <a:latin typeface="Kalpurush" panose="02000600000000000000" pitchFamily="2" charset="0"/>
                <a:cs typeface="Kalpurush" panose="02000600000000000000" pitchFamily="2" charset="0"/>
              </a:rPr>
              <a:t> </a:t>
            </a:r>
            <a:r>
              <a:rPr lang="as-IN" sz="2000" b="0" i="0" dirty="0">
                <a:solidFill>
                  <a:srgbClr val="202122"/>
                </a:solidFill>
                <a:effectLst/>
                <a:latin typeface="Kalpurush" panose="02000600000000000000" pitchFamily="2" charset="0"/>
                <a:cs typeface="Kalpurush" panose="02000600000000000000" pitchFamily="2" charset="0"/>
              </a:rPr>
              <a:t>এরিয়া নেটওয়ার্ক (ল্যান)তাদের বিভিন্ন অংশের মধ্যে যোগাযোগের জন্য সুইচ ব্যবহার করে তাদের বলা হয় সুইচড ল্যান।</a:t>
            </a:r>
            <a:endParaRPr lang="en-US" sz="2000" dirty="0">
              <a:latin typeface="Kalpurush" panose="02000600000000000000" pitchFamily="2" charset="0"/>
              <a:cs typeface="Kalpurush" panose="02000600000000000000" pitchFamily="2" charset="0"/>
            </a:endParaRPr>
          </a:p>
        </p:txBody>
      </p:sp>
      <p:grpSp>
        <p:nvGrpSpPr>
          <p:cNvPr id="3077" name="Group 3076">
            <a:extLst>
              <a:ext uri="{FF2B5EF4-FFF2-40B4-BE49-F238E27FC236}">
                <a16:creationId xmlns:a16="http://schemas.microsoft.com/office/drawing/2014/main" id="{FC9DB21C-E08C-4BF6-9371-C0F9C19429FB}"/>
              </a:ext>
            </a:extLst>
          </p:cNvPr>
          <p:cNvGrpSpPr/>
          <p:nvPr/>
        </p:nvGrpSpPr>
        <p:grpSpPr>
          <a:xfrm>
            <a:off x="1018788" y="619431"/>
            <a:ext cx="7863955" cy="3537637"/>
            <a:chOff x="1032700" y="838695"/>
            <a:chExt cx="7863955" cy="3342144"/>
          </a:xfrm>
        </p:grpSpPr>
        <p:pic>
          <p:nvPicPr>
            <p:cNvPr id="7" name="Picture 6">
              <a:extLst>
                <a:ext uri="{FF2B5EF4-FFF2-40B4-BE49-F238E27FC236}">
                  <a16:creationId xmlns:a16="http://schemas.microsoft.com/office/drawing/2014/main" id="{F49EF91B-CE67-43B1-A12B-DA8AE1DB06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2700" y="838695"/>
              <a:ext cx="7178757" cy="3261591"/>
            </a:xfrm>
            <a:prstGeom prst="rect">
              <a:avLst/>
            </a:prstGeom>
          </p:spPr>
        </p:pic>
        <p:sp>
          <p:nvSpPr>
            <p:cNvPr id="3075" name="TextBox 3074">
              <a:extLst>
                <a:ext uri="{FF2B5EF4-FFF2-40B4-BE49-F238E27FC236}">
                  <a16:creationId xmlns:a16="http://schemas.microsoft.com/office/drawing/2014/main" id="{D97C99A0-1F8C-4EAD-B45D-AD0E5AD267A1}"/>
                </a:ext>
              </a:extLst>
            </p:cNvPr>
            <p:cNvSpPr txBox="1"/>
            <p:nvPr/>
          </p:nvSpPr>
          <p:spPr>
            <a:xfrm>
              <a:off x="1117601" y="914400"/>
              <a:ext cx="2640997" cy="436153"/>
            </a:xfrm>
            <a:prstGeom prst="rect">
              <a:avLst/>
            </a:prstGeom>
            <a:noFill/>
          </p:spPr>
          <p:txBody>
            <a:bodyPr wrap="square" rtlCol="0">
              <a:spAutoFit/>
            </a:bodyPr>
            <a:lstStyle/>
            <a:p>
              <a:r>
                <a:rPr lang="en-US" sz="2400" dirty="0" err="1">
                  <a:latin typeface="Kalpurush" panose="02000600000000000000" pitchFamily="2" charset="0"/>
                  <a:cs typeface="Kalpurush" panose="02000600000000000000" pitchFamily="2" charset="0"/>
                </a:rPr>
                <a:t>সার্ভার</a:t>
              </a:r>
              <a:endParaRPr lang="en-US" sz="2400" dirty="0">
                <a:latin typeface="Kalpurush" panose="02000600000000000000" pitchFamily="2" charset="0"/>
                <a:cs typeface="Kalpurush" panose="02000600000000000000" pitchFamily="2" charset="0"/>
              </a:endParaRPr>
            </a:p>
          </p:txBody>
        </p:sp>
        <p:sp>
          <p:nvSpPr>
            <p:cNvPr id="37" name="TextBox 36">
              <a:extLst>
                <a:ext uri="{FF2B5EF4-FFF2-40B4-BE49-F238E27FC236}">
                  <a16:creationId xmlns:a16="http://schemas.microsoft.com/office/drawing/2014/main" id="{541E382B-B64B-4FB7-B995-070F444D7A5A}"/>
                </a:ext>
              </a:extLst>
            </p:cNvPr>
            <p:cNvSpPr txBox="1"/>
            <p:nvPr/>
          </p:nvSpPr>
          <p:spPr>
            <a:xfrm>
              <a:off x="2815773" y="841829"/>
              <a:ext cx="1770139" cy="436153"/>
            </a:xfrm>
            <a:prstGeom prst="rect">
              <a:avLst/>
            </a:prstGeom>
            <a:noFill/>
          </p:spPr>
          <p:txBody>
            <a:bodyPr wrap="square" rtlCol="0">
              <a:spAutoFit/>
            </a:bodyPr>
            <a:lstStyle/>
            <a:p>
              <a:r>
                <a:rPr lang="en-US" sz="2400" dirty="0" err="1">
                  <a:latin typeface="Kalpurush" panose="02000600000000000000" pitchFamily="2" charset="0"/>
                  <a:cs typeface="Kalpurush" panose="02000600000000000000" pitchFamily="2" charset="0"/>
                </a:rPr>
                <a:t>পিসি</a:t>
              </a:r>
              <a:endParaRPr lang="en-US" sz="2400" dirty="0">
                <a:latin typeface="Kalpurush" panose="02000600000000000000" pitchFamily="2" charset="0"/>
                <a:cs typeface="Kalpurush" panose="02000600000000000000" pitchFamily="2" charset="0"/>
              </a:endParaRPr>
            </a:p>
          </p:txBody>
        </p:sp>
        <p:sp>
          <p:nvSpPr>
            <p:cNvPr id="38" name="TextBox 37">
              <a:extLst>
                <a:ext uri="{FF2B5EF4-FFF2-40B4-BE49-F238E27FC236}">
                  <a16:creationId xmlns:a16="http://schemas.microsoft.com/office/drawing/2014/main" id="{B5A6016D-232E-4029-809C-ED868C7B1B03}"/>
                </a:ext>
              </a:extLst>
            </p:cNvPr>
            <p:cNvSpPr txBox="1"/>
            <p:nvPr/>
          </p:nvSpPr>
          <p:spPr>
            <a:xfrm>
              <a:off x="4470401" y="885372"/>
              <a:ext cx="1537911" cy="436153"/>
            </a:xfrm>
            <a:prstGeom prst="rect">
              <a:avLst/>
            </a:prstGeom>
            <a:noFill/>
          </p:spPr>
          <p:txBody>
            <a:bodyPr wrap="square" rtlCol="0">
              <a:spAutoFit/>
            </a:bodyPr>
            <a:lstStyle/>
            <a:p>
              <a:r>
                <a:rPr lang="en-US" sz="2400" dirty="0" err="1">
                  <a:latin typeface="Kalpurush" panose="02000600000000000000" pitchFamily="2" charset="0"/>
                  <a:cs typeface="Kalpurush" panose="02000600000000000000" pitchFamily="2" charset="0"/>
                </a:rPr>
                <a:t>পিসি</a:t>
              </a:r>
              <a:endParaRPr lang="en-US" sz="2400" dirty="0">
                <a:latin typeface="Kalpurush" panose="02000600000000000000" pitchFamily="2" charset="0"/>
                <a:cs typeface="Kalpurush" panose="02000600000000000000" pitchFamily="2" charset="0"/>
              </a:endParaRPr>
            </a:p>
          </p:txBody>
        </p:sp>
        <p:sp>
          <p:nvSpPr>
            <p:cNvPr id="39" name="TextBox 38">
              <a:extLst>
                <a:ext uri="{FF2B5EF4-FFF2-40B4-BE49-F238E27FC236}">
                  <a16:creationId xmlns:a16="http://schemas.microsoft.com/office/drawing/2014/main" id="{725BEB91-62DE-4285-98E1-325E4210C94C}"/>
                </a:ext>
              </a:extLst>
            </p:cNvPr>
            <p:cNvSpPr txBox="1"/>
            <p:nvPr/>
          </p:nvSpPr>
          <p:spPr>
            <a:xfrm>
              <a:off x="5718630" y="856343"/>
              <a:ext cx="1639511" cy="436153"/>
            </a:xfrm>
            <a:prstGeom prst="rect">
              <a:avLst/>
            </a:prstGeom>
            <a:noFill/>
          </p:spPr>
          <p:txBody>
            <a:bodyPr wrap="square" rtlCol="0">
              <a:spAutoFit/>
            </a:bodyPr>
            <a:lstStyle/>
            <a:p>
              <a:r>
                <a:rPr lang="en-US" sz="2400" dirty="0" err="1">
                  <a:latin typeface="Kalpurush" panose="02000600000000000000" pitchFamily="2" charset="0"/>
                  <a:cs typeface="Kalpurush" panose="02000600000000000000" pitchFamily="2" charset="0"/>
                </a:rPr>
                <a:t>পিসি</a:t>
              </a:r>
              <a:endParaRPr lang="en-US" sz="2400" dirty="0">
                <a:latin typeface="Kalpurush" panose="02000600000000000000" pitchFamily="2" charset="0"/>
                <a:cs typeface="Kalpurush" panose="02000600000000000000" pitchFamily="2" charset="0"/>
              </a:endParaRPr>
            </a:p>
          </p:txBody>
        </p:sp>
        <p:sp>
          <p:nvSpPr>
            <p:cNvPr id="40" name="TextBox 39">
              <a:extLst>
                <a:ext uri="{FF2B5EF4-FFF2-40B4-BE49-F238E27FC236}">
                  <a16:creationId xmlns:a16="http://schemas.microsoft.com/office/drawing/2014/main" id="{E4992502-AC07-4C53-A79D-18BC323D682F}"/>
                </a:ext>
              </a:extLst>
            </p:cNvPr>
            <p:cNvSpPr txBox="1"/>
            <p:nvPr/>
          </p:nvSpPr>
          <p:spPr>
            <a:xfrm>
              <a:off x="7024916" y="885372"/>
              <a:ext cx="1683053" cy="436153"/>
            </a:xfrm>
            <a:prstGeom prst="rect">
              <a:avLst/>
            </a:prstGeom>
            <a:noFill/>
          </p:spPr>
          <p:txBody>
            <a:bodyPr wrap="square" rtlCol="0">
              <a:spAutoFit/>
            </a:bodyPr>
            <a:lstStyle/>
            <a:p>
              <a:r>
                <a:rPr lang="en-US" sz="2400" dirty="0" err="1">
                  <a:latin typeface="Kalpurush" panose="02000600000000000000" pitchFamily="2" charset="0"/>
                  <a:cs typeface="Kalpurush" panose="02000600000000000000" pitchFamily="2" charset="0"/>
                </a:rPr>
                <a:t>পিসি</a:t>
              </a:r>
              <a:endParaRPr lang="en-US" sz="2400" dirty="0">
                <a:latin typeface="Kalpurush" panose="02000600000000000000" pitchFamily="2" charset="0"/>
                <a:cs typeface="Kalpurush" panose="02000600000000000000" pitchFamily="2" charset="0"/>
              </a:endParaRPr>
            </a:p>
          </p:txBody>
        </p:sp>
        <p:sp>
          <p:nvSpPr>
            <p:cNvPr id="41" name="TextBox 40">
              <a:extLst>
                <a:ext uri="{FF2B5EF4-FFF2-40B4-BE49-F238E27FC236}">
                  <a16:creationId xmlns:a16="http://schemas.microsoft.com/office/drawing/2014/main" id="{8AC39A4B-47DE-44C3-873C-DEAE1C8DEC74}"/>
                </a:ext>
              </a:extLst>
            </p:cNvPr>
            <p:cNvSpPr txBox="1"/>
            <p:nvPr/>
          </p:nvSpPr>
          <p:spPr>
            <a:xfrm>
              <a:off x="7141031" y="3585028"/>
              <a:ext cx="1755624" cy="436153"/>
            </a:xfrm>
            <a:prstGeom prst="rect">
              <a:avLst/>
            </a:prstGeom>
            <a:noFill/>
          </p:spPr>
          <p:txBody>
            <a:bodyPr wrap="square" rtlCol="0">
              <a:spAutoFit/>
            </a:bodyPr>
            <a:lstStyle/>
            <a:p>
              <a:r>
                <a:rPr lang="en-US" sz="2400" dirty="0" err="1">
                  <a:latin typeface="Kalpurush" panose="02000600000000000000" pitchFamily="2" charset="0"/>
                  <a:cs typeface="Kalpurush" panose="02000600000000000000" pitchFamily="2" charset="0"/>
                </a:rPr>
                <a:t>মডেম</a:t>
              </a:r>
              <a:endParaRPr lang="en-US" sz="2400" dirty="0">
                <a:latin typeface="Kalpurush" panose="02000600000000000000" pitchFamily="2" charset="0"/>
                <a:cs typeface="Kalpurush" panose="02000600000000000000" pitchFamily="2" charset="0"/>
              </a:endParaRPr>
            </a:p>
          </p:txBody>
        </p:sp>
        <p:sp>
          <p:nvSpPr>
            <p:cNvPr id="42" name="TextBox 41">
              <a:extLst>
                <a:ext uri="{FF2B5EF4-FFF2-40B4-BE49-F238E27FC236}">
                  <a16:creationId xmlns:a16="http://schemas.microsoft.com/office/drawing/2014/main" id="{514D62A2-5C69-450D-A6F9-2863B86CA5F9}"/>
                </a:ext>
              </a:extLst>
            </p:cNvPr>
            <p:cNvSpPr txBox="1"/>
            <p:nvPr/>
          </p:nvSpPr>
          <p:spPr>
            <a:xfrm>
              <a:off x="1291773" y="3599543"/>
              <a:ext cx="1886253" cy="436153"/>
            </a:xfrm>
            <a:prstGeom prst="rect">
              <a:avLst/>
            </a:prstGeom>
            <a:noFill/>
          </p:spPr>
          <p:txBody>
            <a:bodyPr wrap="square" rtlCol="0">
              <a:spAutoFit/>
            </a:bodyPr>
            <a:lstStyle/>
            <a:p>
              <a:r>
                <a:rPr lang="en-US" sz="2400" dirty="0" err="1">
                  <a:latin typeface="Kalpurush" panose="02000600000000000000" pitchFamily="2" charset="0"/>
                  <a:cs typeface="Kalpurush" panose="02000600000000000000" pitchFamily="2" charset="0"/>
                </a:rPr>
                <a:t>প্রিন্টার</a:t>
              </a:r>
              <a:endParaRPr lang="en-US" sz="2400" dirty="0">
                <a:latin typeface="Kalpurush" panose="02000600000000000000" pitchFamily="2" charset="0"/>
                <a:cs typeface="Kalpurush" panose="02000600000000000000" pitchFamily="2" charset="0"/>
              </a:endParaRPr>
            </a:p>
          </p:txBody>
        </p:sp>
        <p:sp>
          <p:nvSpPr>
            <p:cNvPr id="43" name="TextBox 42">
              <a:extLst>
                <a:ext uri="{FF2B5EF4-FFF2-40B4-BE49-F238E27FC236}">
                  <a16:creationId xmlns:a16="http://schemas.microsoft.com/office/drawing/2014/main" id="{3CD4215B-4C1D-47A3-B1C1-F3309843D785}"/>
                </a:ext>
              </a:extLst>
            </p:cNvPr>
            <p:cNvSpPr txBox="1"/>
            <p:nvPr/>
          </p:nvSpPr>
          <p:spPr>
            <a:xfrm>
              <a:off x="4368802" y="3744686"/>
              <a:ext cx="2176539" cy="436153"/>
            </a:xfrm>
            <a:prstGeom prst="rect">
              <a:avLst/>
            </a:prstGeom>
            <a:noFill/>
          </p:spPr>
          <p:txBody>
            <a:bodyPr wrap="square" rtlCol="0">
              <a:spAutoFit/>
            </a:bodyPr>
            <a:lstStyle/>
            <a:p>
              <a:r>
                <a:rPr lang="en-US" sz="2400" dirty="0" err="1">
                  <a:latin typeface="Kalpurush" panose="02000600000000000000" pitchFamily="2" charset="0"/>
                  <a:cs typeface="Kalpurush" panose="02000600000000000000" pitchFamily="2" charset="0"/>
                </a:rPr>
                <a:t>সুইচ</a:t>
              </a:r>
              <a:endParaRPr lang="en-US" sz="2400" dirty="0">
                <a:latin typeface="Kalpurush" panose="02000600000000000000" pitchFamily="2" charset="0"/>
                <a:cs typeface="Kalpurush" panose="02000600000000000000" pitchFamily="2" charset="0"/>
              </a:endParaRPr>
            </a:p>
          </p:txBody>
        </p:sp>
      </p:grpSp>
      <p:cxnSp>
        <p:nvCxnSpPr>
          <p:cNvPr id="11" name="Straight Arrow Connector 10">
            <a:extLst>
              <a:ext uri="{FF2B5EF4-FFF2-40B4-BE49-F238E27FC236}">
                <a16:creationId xmlns:a16="http://schemas.microsoft.com/office/drawing/2014/main" id="{F57A997A-A769-4064-AA0F-62FC9D3ED801}"/>
              </a:ext>
            </a:extLst>
          </p:cNvPr>
          <p:cNvCxnSpPr>
            <a:cxnSpLocks/>
          </p:cNvCxnSpPr>
          <p:nvPr/>
        </p:nvCxnSpPr>
        <p:spPr>
          <a:xfrm>
            <a:off x="2029745" y="2140329"/>
            <a:ext cx="1904946" cy="1032362"/>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852EA67-E54F-4F14-88B7-540B971B96B2}"/>
              </a:ext>
            </a:extLst>
          </p:cNvPr>
          <p:cNvCxnSpPr>
            <a:cxnSpLocks/>
          </p:cNvCxnSpPr>
          <p:nvPr/>
        </p:nvCxnSpPr>
        <p:spPr>
          <a:xfrm>
            <a:off x="2369471" y="3384913"/>
            <a:ext cx="1377695"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7234559-5CF0-4C46-8D04-C8B452044B66}"/>
              </a:ext>
            </a:extLst>
          </p:cNvPr>
          <p:cNvCxnSpPr>
            <a:cxnSpLocks/>
          </p:cNvCxnSpPr>
          <p:nvPr/>
        </p:nvCxnSpPr>
        <p:spPr>
          <a:xfrm>
            <a:off x="4765174" y="1931642"/>
            <a:ext cx="0" cy="1296467"/>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D30F36D-AB77-4746-ABA1-C764A8EC72C4}"/>
              </a:ext>
            </a:extLst>
          </p:cNvPr>
          <p:cNvCxnSpPr>
            <a:cxnSpLocks/>
          </p:cNvCxnSpPr>
          <p:nvPr/>
        </p:nvCxnSpPr>
        <p:spPr>
          <a:xfrm>
            <a:off x="3329374" y="1960403"/>
            <a:ext cx="937826" cy="1253852"/>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10F7037-917A-47FD-83E0-CEF32537ECA1}"/>
              </a:ext>
            </a:extLst>
          </p:cNvPr>
          <p:cNvCxnSpPr>
            <a:cxnSpLocks/>
          </p:cNvCxnSpPr>
          <p:nvPr/>
        </p:nvCxnSpPr>
        <p:spPr>
          <a:xfrm>
            <a:off x="5518243" y="3412007"/>
            <a:ext cx="1485797"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8ABAA03-384C-4577-9D1A-68B514AD70A5}"/>
              </a:ext>
            </a:extLst>
          </p:cNvPr>
          <p:cNvCxnSpPr>
            <a:cxnSpLocks/>
          </p:cNvCxnSpPr>
          <p:nvPr/>
        </p:nvCxnSpPr>
        <p:spPr>
          <a:xfrm flipH="1">
            <a:off x="5583382" y="1958069"/>
            <a:ext cx="1958132" cy="1242331"/>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8446065-3433-420F-9CBD-2C72C17A2397}"/>
              </a:ext>
            </a:extLst>
          </p:cNvPr>
          <p:cNvCxnSpPr>
            <a:cxnSpLocks/>
          </p:cNvCxnSpPr>
          <p:nvPr/>
        </p:nvCxnSpPr>
        <p:spPr>
          <a:xfrm flipH="1">
            <a:off x="5098473" y="1951765"/>
            <a:ext cx="994388" cy="1290199"/>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7577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wipe(up)">
                                      <p:cBhvr>
                                        <p:cTn id="7" dur="500"/>
                                        <p:tgtEl>
                                          <p:spTgt spid="30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22" presetClass="entr" presetSubtype="8" fill="hold" nodeType="withEffect">
                                  <p:stCondLst>
                                    <p:cond delay="0"/>
                                  </p:stCondLst>
                                  <p:childTnLst>
                                    <p:set>
                                      <p:cBhvr>
                                        <p:cTn id="14" dur="1" fill="hold">
                                          <p:stCondLst>
                                            <p:cond delay="0"/>
                                          </p:stCondLst>
                                        </p:cTn>
                                        <p:tgtEl>
                                          <p:spTgt spid="3077"/>
                                        </p:tgtEl>
                                        <p:attrNameLst>
                                          <p:attrName>style.visibility</p:attrName>
                                        </p:attrNameLst>
                                      </p:cBhvr>
                                      <p:to>
                                        <p:strVal val="visible"/>
                                      </p:to>
                                    </p:set>
                                    <p:animEffect transition="in" filter="wipe(left)">
                                      <p:cBhvr>
                                        <p:cTn id="15" dur="500"/>
                                        <p:tgtEl>
                                          <p:spTgt spid="307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childTnLst>
                                </p:cTn>
                              </p:par>
                            </p:childTnLst>
                          </p:cTn>
                        </p:par>
                        <p:par>
                          <p:cTn id="32" fill="hold">
                            <p:stCondLst>
                              <p:cond delay="0"/>
                            </p:stCondLst>
                            <p:childTnLst>
                              <p:par>
                                <p:cTn id="33" presetID="22" presetClass="emph" presetSubtype="0" repeatCount="indefinite" fill="hold" nodeType="afterEffect">
                                  <p:stCondLst>
                                    <p:cond delay="0"/>
                                  </p:stCondLst>
                                  <p:endCondLst>
                                    <p:cond evt="onNext" delay="0">
                                      <p:tgtEl>
                                        <p:sldTgt/>
                                      </p:tgtEl>
                                    </p:cond>
                                  </p:endCondLst>
                                  <p:childTnLst>
                                    <p:animClr clrSpc="hsl" dir="cw">
                                      <p:cBhvr override="childStyle">
                                        <p:cTn id="34" dur="1000" fill="hold"/>
                                        <p:tgtEl>
                                          <p:spTgt spid="16"/>
                                        </p:tgtEl>
                                        <p:attrNameLst>
                                          <p:attrName>style.color</p:attrName>
                                        </p:attrNameLst>
                                      </p:cBhvr>
                                      <p:by>
                                        <p:hsl h="-7200000" s="0" l="0"/>
                                      </p:by>
                                    </p:animClr>
                                    <p:animClr clrSpc="hsl" dir="cw">
                                      <p:cBhvr>
                                        <p:cTn id="35" dur="1000" fill="hold"/>
                                        <p:tgtEl>
                                          <p:spTgt spid="16"/>
                                        </p:tgtEl>
                                        <p:attrNameLst>
                                          <p:attrName>fillcolor</p:attrName>
                                        </p:attrNameLst>
                                      </p:cBhvr>
                                      <p:by>
                                        <p:hsl h="-7200000" s="0" l="0"/>
                                      </p:by>
                                    </p:animClr>
                                    <p:animClr clrSpc="hsl" dir="cw">
                                      <p:cBhvr>
                                        <p:cTn id="36" dur="1000" fill="hold"/>
                                        <p:tgtEl>
                                          <p:spTgt spid="16"/>
                                        </p:tgtEl>
                                        <p:attrNameLst>
                                          <p:attrName>stroke.color</p:attrName>
                                        </p:attrNameLst>
                                      </p:cBhvr>
                                      <p:by>
                                        <p:hsl h="-7200000" s="0" l="0"/>
                                      </p:by>
                                    </p:animClr>
                                    <p:set>
                                      <p:cBhvr>
                                        <p:cTn id="37" dur="1000" fill="hold"/>
                                        <p:tgtEl>
                                          <p:spTgt spid="16"/>
                                        </p:tgtEl>
                                        <p:attrNameLst>
                                          <p:attrName>fill.type</p:attrName>
                                        </p:attrNameLst>
                                      </p:cBhvr>
                                      <p:to>
                                        <p:strVal val="solid"/>
                                      </p:to>
                                    </p:set>
                                  </p:childTnLst>
                                </p:cTn>
                              </p:par>
                              <p:par>
                                <p:cTn id="38" presetID="22" presetClass="emph" presetSubtype="0" repeatCount="indefinite" fill="hold" nodeType="withEffect">
                                  <p:stCondLst>
                                    <p:cond delay="0"/>
                                  </p:stCondLst>
                                  <p:endCondLst>
                                    <p:cond evt="onNext" delay="0">
                                      <p:tgtEl>
                                        <p:sldTgt/>
                                      </p:tgtEl>
                                    </p:cond>
                                  </p:endCondLst>
                                  <p:childTnLst>
                                    <p:animClr clrSpc="hsl" dir="cw">
                                      <p:cBhvr override="childStyle">
                                        <p:cTn id="39" dur="1000" fill="hold"/>
                                        <p:tgtEl>
                                          <p:spTgt spid="17"/>
                                        </p:tgtEl>
                                        <p:attrNameLst>
                                          <p:attrName>style.color</p:attrName>
                                        </p:attrNameLst>
                                      </p:cBhvr>
                                      <p:by>
                                        <p:hsl h="-7200000" s="0" l="0"/>
                                      </p:by>
                                    </p:animClr>
                                    <p:animClr clrSpc="hsl" dir="cw">
                                      <p:cBhvr>
                                        <p:cTn id="40" dur="1000" fill="hold"/>
                                        <p:tgtEl>
                                          <p:spTgt spid="17"/>
                                        </p:tgtEl>
                                        <p:attrNameLst>
                                          <p:attrName>fillcolor</p:attrName>
                                        </p:attrNameLst>
                                      </p:cBhvr>
                                      <p:by>
                                        <p:hsl h="-7200000" s="0" l="0"/>
                                      </p:by>
                                    </p:animClr>
                                    <p:animClr clrSpc="hsl" dir="cw">
                                      <p:cBhvr>
                                        <p:cTn id="41" dur="1000" fill="hold"/>
                                        <p:tgtEl>
                                          <p:spTgt spid="17"/>
                                        </p:tgtEl>
                                        <p:attrNameLst>
                                          <p:attrName>stroke.color</p:attrName>
                                        </p:attrNameLst>
                                      </p:cBhvr>
                                      <p:by>
                                        <p:hsl h="-7200000" s="0" l="0"/>
                                      </p:by>
                                    </p:animClr>
                                    <p:set>
                                      <p:cBhvr>
                                        <p:cTn id="42" dur="1000" fill="hold"/>
                                        <p:tgtEl>
                                          <p:spTgt spid="17"/>
                                        </p:tgtEl>
                                        <p:attrNameLst>
                                          <p:attrName>fill.type</p:attrName>
                                        </p:attrNameLst>
                                      </p:cBhvr>
                                      <p:to>
                                        <p:strVal val="solid"/>
                                      </p:to>
                                    </p:set>
                                  </p:childTnLst>
                                </p:cTn>
                              </p:par>
                              <p:par>
                                <p:cTn id="43" presetID="22" presetClass="emph" presetSubtype="0" repeatCount="indefinite" fill="hold" nodeType="withEffect">
                                  <p:stCondLst>
                                    <p:cond delay="0"/>
                                  </p:stCondLst>
                                  <p:endCondLst>
                                    <p:cond evt="onNext" delay="0">
                                      <p:tgtEl>
                                        <p:sldTgt/>
                                      </p:tgtEl>
                                    </p:cond>
                                  </p:endCondLst>
                                  <p:childTnLst>
                                    <p:animClr clrSpc="hsl" dir="cw">
                                      <p:cBhvr override="childStyle">
                                        <p:cTn id="44" dur="1000" fill="hold"/>
                                        <p:tgtEl>
                                          <p:spTgt spid="24"/>
                                        </p:tgtEl>
                                        <p:attrNameLst>
                                          <p:attrName>style.color</p:attrName>
                                        </p:attrNameLst>
                                      </p:cBhvr>
                                      <p:by>
                                        <p:hsl h="-7200000" s="0" l="0"/>
                                      </p:by>
                                    </p:animClr>
                                    <p:animClr clrSpc="hsl" dir="cw">
                                      <p:cBhvr>
                                        <p:cTn id="45" dur="1000" fill="hold"/>
                                        <p:tgtEl>
                                          <p:spTgt spid="24"/>
                                        </p:tgtEl>
                                        <p:attrNameLst>
                                          <p:attrName>fillcolor</p:attrName>
                                        </p:attrNameLst>
                                      </p:cBhvr>
                                      <p:by>
                                        <p:hsl h="-7200000" s="0" l="0"/>
                                      </p:by>
                                    </p:animClr>
                                    <p:animClr clrSpc="hsl" dir="cw">
                                      <p:cBhvr>
                                        <p:cTn id="46" dur="1000" fill="hold"/>
                                        <p:tgtEl>
                                          <p:spTgt spid="24"/>
                                        </p:tgtEl>
                                        <p:attrNameLst>
                                          <p:attrName>stroke.color</p:attrName>
                                        </p:attrNameLst>
                                      </p:cBhvr>
                                      <p:by>
                                        <p:hsl h="-7200000" s="0" l="0"/>
                                      </p:by>
                                    </p:animClr>
                                    <p:set>
                                      <p:cBhvr>
                                        <p:cTn id="47" dur="1000" fill="hold"/>
                                        <p:tgtEl>
                                          <p:spTgt spid="24"/>
                                        </p:tgtEl>
                                        <p:attrNameLst>
                                          <p:attrName>fill.type</p:attrName>
                                        </p:attrNameLst>
                                      </p:cBhvr>
                                      <p:to>
                                        <p:strVal val="solid"/>
                                      </p:to>
                                    </p:set>
                                  </p:childTnLst>
                                </p:cTn>
                              </p:par>
                              <p:par>
                                <p:cTn id="48" presetID="22" presetClass="emph" presetSubtype="0" repeatCount="indefinite" fill="hold" nodeType="withEffect">
                                  <p:stCondLst>
                                    <p:cond delay="0"/>
                                  </p:stCondLst>
                                  <p:endCondLst>
                                    <p:cond evt="onNext" delay="0">
                                      <p:tgtEl>
                                        <p:sldTgt/>
                                      </p:tgtEl>
                                    </p:cond>
                                  </p:endCondLst>
                                  <p:childTnLst>
                                    <p:animClr clrSpc="hsl" dir="cw">
                                      <p:cBhvr override="childStyle">
                                        <p:cTn id="49" dur="1000" fill="hold"/>
                                        <p:tgtEl>
                                          <p:spTgt spid="14"/>
                                        </p:tgtEl>
                                        <p:attrNameLst>
                                          <p:attrName>style.color</p:attrName>
                                        </p:attrNameLst>
                                      </p:cBhvr>
                                      <p:by>
                                        <p:hsl h="-7200000" s="0" l="0"/>
                                      </p:by>
                                    </p:animClr>
                                    <p:animClr clrSpc="hsl" dir="cw">
                                      <p:cBhvr>
                                        <p:cTn id="50" dur="1000" fill="hold"/>
                                        <p:tgtEl>
                                          <p:spTgt spid="14"/>
                                        </p:tgtEl>
                                        <p:attrNameLst>
                                          <p:attrName>fillcolor</p:attrName>
                                        </p:attrNameLst>
                                      </p:cBhvr>
                                      <p:by>
                                        <p:hsl h="-7200000" s="0" l="0"/>
                                      </p:by>
                                    </p:animClr>
                                    <p:animClr clrSpc="hsl" dir="cw">
                                      <p:cBhvr>
                                        <p:cTn id="51" dur="1000" fill="hold"/>
                                        <p:tgtEl>
                                          <p:spTgt spid="14"/>
                                        </p:tgtEl>
                                        <p:attrNameLst>
                                          <p:attrName>stroke.color</p:attrName>
                                        </p:attrNameLst>
                                      </p:cBhvr>
                                      <p:by>
                                        <p:hsl h="-7200000" s="0" l="0"/>
                                      </p:by>
                                    </p:animClr>
                                    <p:set>
                                      <p:cBhvr>
                                        <p:cTn id="52" dur="1000" fill="hold"/>
                                        <p:tgtEl>
                                          <p:spTgt spid="14"/>
                                        </p:tgtEl>
                                        <p:attrNameLst>
                                          <p:attrName>fill.type</p:attrName>
                                        </p:attrNameLst>
                                      </p:cBhvr>
                                      <p:to>
                                        <p:strVal val="solid"/>
                                      </p:to>
                                    </p:set>
                                  </p:childTnLst>
                                </p:cTn>
                              </p:par>
                              <p:par>
                                <p:cTn id="53" presetID="22" presetClass="emph" presetSubtype="0" repeatCount="indefinite" fill="hold" nodeType="withEffect">
                                  <p:stCondLst>
                                    <p:cond delay="0"/>
                                  </p:stCondLst>
                                  <p:endCondLst>
                                    <p:cond evt="onNext" delay="0">
                                      <p:tgtEl>
                                        <p:sldTgt/>
                                      </p:tgtEl>
                                    </p:cond>
                                  </p:endCondLst>
                                  <p:childTnLst>
                                    <p:animClr clrSpc="hsl" dir="cw">
                                      <p:cBhvr override="childStyle">
                                        <p:cTn id="54" dur="1000" fill="hold"/>
                                        <p:tgtEl>
                                          <p:spTgt spid="15"/>
                                        </p:tgtEl>
                                        <p:attrNameLst>
                                          <p:attrName>style.color</p:attrName>
                                        </p:attrNameLst>
                                      </p:cBhvr>
                                      <p:by>
                                        <p:hsl h="-7200000" s="0" l="0"/>
                                      </p:by>
                                    </p:animClr>
                                    <p:animClr clrSpc="hsl" dir="cw">
                                      <p:cBhvr>
                                        <p:cTn id="55" dur="1000" fill="hold"/>
                                        <p:tgtEl>
                                          <p:spTgt spid="15"/>
                                        </p:tgtEl>
                                        <p:attrNameLst>
                                          <p:attrName>fillcolor</p:attrName>
                                        </p:attrNameLst>
                                      </p:cBhvr>
                                      <p:by>
                                        <p:hsl h="-7200000" s="0" l="0"/>
                                      </p:by>
                                    </p:animClr>
                                    <p:animClr clrSpc="hsl" dir="cw">
                                      <p:cBhvr>
                                        <p:cTn id="56" dur="1000" fill="hold"/>
                                        <p:tgtEl>
                                          <p:spTgt spid="15"/>
                                        </p:tgtEl>
                                        <p:attrNameLst>
                                          <p:attrName>stroke.color</p:attrName>
                                        </p:attrNameLst>
                                      </p:cBhvr>
                                      <p:by>
                                        <p:hsl h="-7200000" s="0" l="0"/>
                                      </p:by>
                                    </p:animClr>
                                    <p:set>
                                      <p:cBhvr>
                                        <p:cTn id="57" dur="1000" fill="hold"/>
                                        <p:tgtEl>
                                          <p:spTgt spid="15"/>
                                        </p:tgtEl>
                                        <p:attrNameLst>
                                          <p:attrName>fill.type</p:attrName>
                                        </p:attrNameLst>
                                      </p:cBhvr>
                                      <p:to>
                                        <p:strVal val="solid"/>
                                      </p:to>
                                    </p:set>
                                  </p:childTnLst>
                                </p:cTn>
                              </p:par>
                              <p:par>
                                <p:cTn id="58" presetID="22" presetClass="emph" presetSubtype="0" repeatCount="indefinite" fill="hold" nodeType="withEffect">
                                  <p:stCondLst>
                                    <p:cond delay="0"/>
                                  </p:stCondLst>
                                  <p:endCondLst>
                                    <p:cond evt="onNext" delay="0">
                                      <p:tgtEl>
                                        <p:sldTgt/>
                                      </p:tgtEl>
                                    </p:cond>
                                  </p:endCondLst>
                                  <p:childTnLst>
                                    <p:animClr clrSpc="hsl" dir="cw">
                                      <p:cBhvr override="childStyle">
                                        <p:cTn id="59" dur="1000" fill="hold"/>
                                        <p:tgtEl>
                                          <p:spTgt spid="11"/>
                                        </p:tgtEl>
                                        <p:attrNameLst>
                                          <p:attrName>style.color</p:attrName>
                                        </p:attrNameLst>
                                      </p:cBhvr>
                                      <p:by>
                                        <p:hsl h="-7200000" s="0" l="0"/>
                                      </p:by>
                                    </p:animClr>
                                    <p:animClr clrSpc="hsl" dir="cw">
                                      <p:cBhvr>
                                        <p:cTn id="60" dur="1000" fill="hold"/>
                                        <p:tgtEl>
                                          <p:spTgt spid="11"/>
                                        </p:tgtEl>
                                        <p:attrNameLst>
                                          <p:attrName>fillcolor</p:attrName>
                                        </p:attrNameLst>
                                      </p:cBhvr>
                                      <p:by>
                                        <p:hsl h="-7200000" s="0" l="0"/>
                                      </p:by>
                                    </p:animClr>
                                    <p:animClr clrSpc="hsl" dir="cw">
                                      <p:cBhvr>
                                        <p:cTn id="61" dur="1000" fill="hold"/>
                                        <p:tgtEl>
                                          <p:spTgt spid="11"/>
                                        </p:tgtEl>
                                        <p:attrNameLst>
                                          <p:attrName>stroke.color</p:attrName>
                                        </p:attrNameLst>
                                      </p:cBhvr>
                                      <p:by>
                                        <p:hsl h="-7200000" s="0" l="0"/>
                                      </p:by>
                                    </p:animClr>
                                    <p:set>
                                      <p:cBhvr>
                                        <p:cTn id="62" dur="1000" fill="hold"/>
                                        <p:tgtEl>
                                          <p:spTgt spid="11"/>
                                        </p:tgtEl>
                                        <p:attrNameLst>
                                          <p:attrName>fill.type</p:attrName>
                                        </p:attrNameLst>
                                      </p:cBhvr>
                                      <p:to>
                                        <p:strVal val="solid"/>
                                      </p:to>
                                    </p:set>
                                  </p:childTnLst>
                                </p:cTn>
                              </p:par>
                              <p:par>
                                <p:cTn id="63" presetID="22" presetClass="emph" presetSubtype="0" repeatCount="indefinite" fill="hold" nodeType="withEffect">
                                  <p:stCondLst>
                                    <p:cond delay="0"/>
                                  </p:stCondLst>
                                  <p:endCondLst>
                                    <p:cond evt="onNext" delay="0">
                                      <p:tgtEl>
                                        <p:sldTgt/>
                                      </p:tgtEl>
                                    </p:cond>
                                  </p:endCondLst>
                                  <p:childTnLst>
                                    <p:animClr clrSpc="hsl" dir="cw">
                                      <p:cBhvr override="childStyle">
                                        <p:cTn id="64" dur="1000" fill="hold"/>
                                        <p:tgtEl>
                                          <p:spTgt spid="13"/>
                                        </p:tgtEl>
                                        <p:attrNameLst>
                                          <p:attrName>style.color</p:attrName>
                                        </p:attrNameLst>
                                      </p:cBhvr>
                                      <p:by>
                                        <p:hsl h="-7200000" s="0" l="0"/>
                                      </p:by>
                                    </p:animClr>
                                    <p:animClr clrSpc="hsl" dir="cw">
                                      <p:cBhvr>
                                        <p:cTn id="65" dur="1000" fill="hold"/>
                                        <p:tgtEl>
                                          <p:spTgt spid="13"/>
                                        </p:tgtEl>
                                        <p:attrNameLst>
                                          <p:attrName>fillcolor</p:attrName>
                                        </p:attrNameLst>
                                      </p:cBhvr>
                                      <p:by>
                                        <p:hsl h="-7200000" s="0" l="0"/>
                                      </p:by>
                                    </p:animClr>
                                    <p:animClr clrSpc="hsl" dir="cw">
                                      <p:cBhvr>
                                        <p:cTn id="66" dur="1000" fill="hold"/>
                                        <p:tgtEl>
                                          <p:spTgt spid="13"/>
                                        </p:tgtEl>
                                        <p:attrNameLst>
                                          <p:attrName>stroke.color</p:attrName>
                                        </p:attrNameLst>
                                      </p:cBhvr>
                                      <p:by>
                                        <p:hsl h="-7200000" s="0" l="0"/>
                                      </p:by>
                                    </p:animClr>
                                    <p:set>
                                      <p:cBhvr>
                                        <p:cTn id="67" dur="1000" fill="hold"/>
                                        <p:tgtEl>
                                          <p:spTgt spid="13"/>
                                        </p:tgtEl>
                                        <p:attrNameLst>
                                          <p:attrName>fill.type</p:attrName>
                                        </p:attrNameLst>
                                      </p:cBhvr>
                                      <p:to>
                                        <p:strVal val="solid"/>
                                      </p:to>
                                    </p:set>
                                  </p:childTnLst>
                                </p:cTn>
                              </p:par>
                            </p:childTnLst>
                          </p:cTn>
                        </p:par>
                        <p:par>
                          <p:cTn id="68" fill="hold">
                            <p:stCondLst>
                              <p:cond delay="1000"/>
                            </p:stCondLst>
                            <p:childTnLst>
                              <p:par>
                                <p:cTn id="69" presetID="41" presetClass="entr" presetSubtype="0" fill="hold" grpId="0" nodeType="afterEffect">
                                  <p:stCondLst>
                                    <p:cond delay="0"/>
                                  </p:stCondLst>
                                  <p:iterate type="wd">
                                    <p:tmPct val="10000"/>
                                  </p:iterate>
                                  <p:childTnLst>
                                    <p:set>
                                      <p:cBhvr>
                                        <p:cTn id="70" dur="1" fill="hold">
                                          <p:stCondLst>
                                            <p:cond delay="0"/>
                                          </p:stCondLst>
                                        </p:cTn>
                                        <p:tgtEl>
                                          <p:spTgt spid="5"/>
                                        </p:tgtEl>
                                        <p:attrNameLst>
                                          <p:attrName>style.visibility</p:attrName>
                                        </p:attrNameLst>
                                      </p:cBhvr>
                                      <p:to>
                                        <p:strVal val="visible"/>
                                      </p:to>
                                    </p:set>
                                    <p:anim calcmode="lin" valueType="num">
                                      <p:cBhvr>
                                        <p:cTn id="71" dur="1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72" dur="1000" fill="hold"/>
                                        <p:tgtEl>
                                          <p:spTgt spid="5"/>
                                        </p:tgtEl>
                                        <p:attrNameLst>
                                          <p:attrName>ppt_y</p:attrName>
                                        </p:attrNameLst>
                                      </p:cBhvr>
                                      <p:tavLst>
                                        <p:tav tm="0">
                                          <p:val>
                                            <p:strVal val="#ppt_y"/>
                                          </p:val>
                                        </p:tav>
                                        <p:tav tm="100000">
                                          <p:val>
                                            <p:strVal val="#ppt_y"/>
                                          </p:val>
                                        </p:tav>
                                      </p:tavLst>
                                    </p:anim>
                                    <p:anim calcmode="lin" valueType="num">
                                      <p:cBhvr>
                                        <p:cTn id="73" dur="1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74" dur="1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10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কিভাবে ওয়াইফাই রাউটার সেটাপ করবেন সেটা জেনে নিন">
            <a:extLst>
              <a:ext uri="{FF2B5EF4-FFF2-40B4-BE49-F238E27FC236}">
                <a16:creationId xmlns:a16="http://schemas.microsoft.com/office/drawing/2014/main" id="{4A39493B-A9CB-4A8C-BCAE-C8F40B0DB09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9185" y="203200"/>
            <a:ext cx="5497158" cy="363900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B297653-8A65-4B00-98A7-02DFD900F135}"/>
              </a:ext>
            </a:extLst>
          </p:cNvPr>
          <p:cNvSpPr txBox="1"/>
          <p:nvPr/>
        </p:nvSpPr>
        <p:spPr>
          <a:xfrm>
            <a:off x="177799" y="136436"/>
            <a:ext cx="5279572" cy="523220"/>
          </a:xfrm>
          <a:prstGeom prst="rect">
            <a:avLst/>
          </a:prstGeom>
          <a:noFill/>
        </p:spPr>
        <p:txBody>
          <a:bodyPr wrap="square">
            <a:spAutoFit/>
          </a:bodyPr>
          <a:lstStyle/>
          <a:p>
            <a:pPr algn="l" fontAlgn="base"/>
            <a:r>
              <a:rPr lang="en-US" sz="2800" b="0" i="0" dirty="0" err="1">
                <a:solidFill>
                  <a:srgbClr val="3A3A3A"/>
                </a:solidFill>
                <a:effectLst/>
                <a:latin typeface="Kalpurush" panose="02000600000000000000" pitchFamily="2" charset="0"/>
                <a:cs typeface="Kalpurush" panose="02000600000000000000" pitchFamily="2" charset="0"/>
              </a:rPr>
              <a:t>রাউটার</a:t>
            </a:r>
            <a:r>
              <a:rPr lang="en-US" sz="2800" b="0" i="0" dirty="0">
                <a:solidFill>
                  <a:srgbClr val="3A3A3A"/>
                </a:solidFill>
                <a:effectLst/>
                <a:latin typeface="Kalpurush" panose="02000600000000000000" pitchFamily="2" charset="0"/>
                <a:cs typeface="Kalpurush" panose="02000600000000000000" pitchFamily="2" charset="0"/>
              </a:rPr>
              <a:t>(Router)</a:t>
            </a:r>
            <a:endParaRPr lang="as-IN" sz="2800" b="0" i="0" dirty="0">
              <a:solidFill>
                <a:srgbClr val="3A3A3A"/>
              </a:solidFill>
              <a:effectLst/>
              <a:latin typeface="Kalpurush" panose="02000600000000000000" pitchFamily="2" charset="0"/>
              <a:cs typeface="Kalpurush" panose="02000600000000000000" pitchFamily="2" charset="0"/>
            </a:endParaRPr>
          </a:p>
        </p:txBody>
      </p:sp>
      <p:sp>
        <p:nvSpPr>
          <p:cNvPr id="4" name="TextBox 3">
            <a:extLst>
              <a:ext uri="{FF2B5EF4-FFF2-40B4-BE49-F238E27FC236}">
                <a16:creationId xmlns:a16="http://schemas.microsoft.com/office/drawing/2014/main" id="{8FAE4254-C47D-4A84-A6BD-021710D07562}"/>
              </a:ext>
            </a:extLst>
          </p:cNvPr>
          <p:cNvSpPr txBox="1"/>
          <p:nvPr/>
        </p:nvSpPr>
        <p:spPr>
          <a:xfrm>
            <a:off x="125186" y="4045857"/>
            <a:ext cx="8724900" cy="2677656"/>
          </a:xfrm>
          <a:prstGeom prst="rect">
            <a:avLst/>
          </a:prstGeom>
          <a:noFill/>
        </p:spPr>
        <p:txBody>
          <a:bodyPr wrap="square" rtlCol="0">
            <a:spAutoFit/>
          </a:bodyPr>
          <a:lstStyle/>
          <a:p>
            <a:pPr algn="just"/>
            <a:r>
              <a:rPr lang="as-IN" sz="2400" dirty="0">
                <a:latin typeface="Kalpurush" panose="02000600000000000000" pitchFamily="2" charset="0"/>
                <a:cs typeface="Kalpurush" panose="02000600000000000000" pitchFamily="2" charset="0"/>
              </a:rPr>
              <a:t>রাউটার একটি গুরুত্বপূর্ণ যন্ত্র, যা হার্ডওয়্যার ও সফটওয়্যারের সমন্বয়ে তৈরি। এটি নেটওয়ার্ক তৈরির কাজে ব্যবহার করা হয়। </a:t>
            </a:r>
            <a:r>
              <a:rPr lang="as-IN" sz="2400" b="1" dirty="0">
                <a:solidFill>
                  <a:srgbClr val="FF0000"/>
                </a:solidFill>
                <a:latin typeface="Kalpurush" panose="02000600000000000000" pitchFamily="2" charset="0"/>
                <a:cs typeface="Kalpurush" panose="02000600000000000000" pitchFamily="2" charset="0"/>
              </a:rPr>
              <a:t>রাউটার</a:t>
            </a:r>
            <a:r>
              <a:rPr lang="as-IN" sz="2400" dirty="0">
                <a:latin typeface="Kalpurush" panose="02000600000000000000" pitchFamily="2" charset="0"/>
                <a:cs typeface="Kalpurush" panose="02000600000000000000" pitchFamily="2" charset="0"/>
              </a:rPr>
              <a:t> হচ্ছে একটি নেটওয়ার্কিং ডিভাইস যা</a:t>
            </a:r>
            <a:r>
              <a:rPr lang="en-US" sz="2400" dirty="0">
                <a:latin typeface="Kalpurush" panose="02000600000000000000" pitchFamily="2" charset="0"/>
                <a:cs typeface="Kalpurush" panose="02000600000000000000" pitchFamily="2" charset="0"/>
              </a:rPr>
              <a:t> </a:t>
            </a:r>
            <a:r>
              <a:rPr lang="as-IN" sz="2400" dirty="0">
                <a:latin typeface="Kalpurush" panose="02000600000000000000" pitchFamily="2" charset="0"/>
                <a:cs typeface="Kalpurush" panose="02000600000000000000" pitchFamily="2" charset="0"/>
              </a:rPr>
              <a:t>বিভিন্ন </a:t>
            </a:r>
            <a:r>
              <a:rPr lang="en-US" sz="2400" dirty="0">
                <a:latin typeface="Kalpurush" panose="02000600000000000000" pitchFamily="2" charset="0"/>
                <a:cs typeface="Kalpurush" panose="02000600000000000000" pitchFamily="2" charset="0"/>
              </a:rPr>
              <a:t> </a:t>
            </a:r>
            <a:r>
              <a:rPr lang="as-IN" sz="2400" dirty="0">
                <a:latin typeface="Kalpurush" panose="02000600000000000000" pitchFamily="2" charset="0"/>
                <a:cs typeface="Kalpurush" panose="02000600000000000000" pitchFamily="2" charset="0"/>
                <a:hlinkClick r:id="rId3" tooltip="কম্পিউটার নেটওয়ার্ক"/>
              </a:rPr>
              <a:t>নেটওয়ার্কের</a:t>
            </a:r>
            <a:r>
              <a:rPr lang="as-IN" sz="2400" dirty="0">
                <a:latin typeface="Kalpurush" panose="02000600000000000000" pitchFamily="2" charset="0"/>
                <a:cs typeface="Kalpurush" panose="02000600000000000000" pitchFamily="2" charset="0"/>
              </a:rPr>
              <a:t> মধ্য দিয়ে </a:t>
            </a:r>
            <a:r>
              <a:rPr lang="as-IN" sz="2400" dirty="0">
                <a:latin typeface="Kalpurush" panose="02000600000000000000" pitchFamily="2" charset="0"/>
                <a:cs typeface="Kalpurush" panose="02000600000000000000" pitchFamily="2" charset="0"/>
                <a:hlinkClick r:id="rId4" tooltip="ডাটা প্যাকেট"/>
              </a:rPr>
              <a:t>ডাটা প্যাকেট</a:t>
            </a:r>
            <a:r>
              <a:rPr lang="as-IN" sz="2400" dirty="0">
                <a:latin typeface="Kalpurush" panose="02000600000000000000" pitchFamily="2" charset="0"/>
                <a:cs typeface="Kalpurush" panose="02000600000000000000" pitchFamily="2" charset="0"/>
              </a:rPr>
              <a:t> তার গন্তব্যে কোন পথে যাবে তা নির্ধারণ করে। ডেটা প্যাকেট হচ্ছে ডেটার ব্লক বা ডেটার সমষ্টি। রাউটার ডেটা প্যাকেটগুলোকে গন্তব্যে পৌঁছে দেওয়ার ক্ষেত্রে সবচেয়ে কম দূরত্বের পাথ(</a:t>
            </a:r>
            <a:r>
              <a:rPr lang="en-US" sz="2400" dirty="0">
                <a:latin typeface="Kalpurush" panose="02000600000000000000" pitchFamily="2" charset="0"/>
                <a:cs typeface="Kalpurush" panose="02000600000000000000" pitchFamily="2" charset="0"/>
              </a:rPr>
              <a:t>path) </a:t>
            </a:r>
            <a:r>
              <a:rPr lang="as-IN" sz="2400" dirty="0">
                <a:latin typeface="Kalpurush" panose="02000600000000000000" pitchFamily="2" charset="0"/>
                <a:cs typeface="Kalpurush" panose="02000600000000000000" pitchFamily="2" charset="0"/>
              </a:rPr>
              <a:t>ব্যবহার করে। রাউটার </a:t>
            </a:r>
            <a:r>
              <a:rPr lang="as-IN" sz="2400" dirty="0">
                <a:latin typeface="Kalpurush" panose="02000600000000000000" pitchFamily="2" charset="0"/>
                <a:cs typeface="Kalpurush" panose="02000600000000000000" pitchFamily="2" charset="0"/>
                <a:hlinkClick r:id="rId5" tooltip="ইন্টারনেট"/>
              </a:rPr>
              <a:t>ইন্টারনেটে</a:t>
            </a:r>
            <a:r>
              <a:rPr lang="as-IN" sz="2400" dirty="0">
                <a:latin typeface="Kalpurush" panose="02000600000000000000" pitchFamily="2" charset="0"/>
                <a:cs typeface="Kalpurush" panose="02000600000000000000" pitchFamily="2" charset="0"/>
              </a:rPr>
              <a:t> “ট্রাফিক ডিরেক্টিং” এর কাজ সম্পন্ন করে।</a:t>
            </a:r>
            <a:endParaRPr lang="en-US" sz="2800" dirty="0">
              <a:latin typeface="Kalpurush" panose="02000600000000000000" pitchFamily="2" charset="0"/>
              <a:cs typeface="Kalpurush" panose="02000600000000000000" pitchFamily="2" charset="0"/>
            </a:endParaRPr>
          </a:p>
        </p:txBody>
      </p:sp>
      <p:pic>
        <p:nvPicPr>
          <p:cNvPr id="4100" name="Picture 4">
            <a:extLst>
              <a:ext uri="{FF2B5EF4-FFF2-40B4-BE49-F238E27FC236}">
                <a16:creationId xmlns:a16="http://schemas.microsoft.com/office/drawing/2014/main" id="{7462B1B5-257A-48ED-99E4-777302BFB00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5675" y="204788"/>
            <a:ext cx="5546813" cy="36703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3d Modern Wireless Wifi Black Router Stock Photo (Edit Now) 1363170881">
            <a:extLst>
              <a:ext uri="{FF2B5EF4-FFF2-40B4-BE49-F238E27FC236}">
                <a16:creationId xmlns:a16="http://schemas.microsoft.com/office/drawing/2014/main" id="{72CAF15C-BCFC-4013-ABAB-5D1052A61B8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8134"/>
          <a:stretch/>
        </p:blipFill>
        <p:spPr bwMode="auto">
          <a:xfrm>
            <a:off x="2912578" y="203819"/>
            <a:ext cx="5686425" cy="3778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583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100"/>
                                        </p:tgtEl>
                                        <p:attrNameLst>
                                          <p:attrName>style.visibility</p:attrName>
                                        </p:attrNameLst>
                                      </p:cBhvr>
                                      <p:to>
                                        <p:strVal val="visible"/>
                                      </p:to>
                                    </p:set>
                                    <p:anim calcmode="lin" valueType="num">
                                      <p:cBhvr>
                                        <p:cTn id="11" dur="500" fill="hold"/>
                                        <p:tgtEl>
                                          <p:spTgt spid="4100"/>
                                        </p:tgtEl>
                                        <p:attrNameLst>
                                          <p:attrName>ppt_w</p:attrName>
                                        </p:attrNameLst>
                                      </p:cBhvr>
                                      <p:tavLst>
                                        <p:tav tm="0">
                                          <p:val>
                                            <p:fltVal val="0"/>
                                          </p:val>
                                        </p:tav>
                                        <p:tav tm="100000">
                                          <p:val>
                                            <p:strVal val="#ppt_w"/>
                                          </p:val>
                                        </p:tav>
                                      </p:tavLst>
                                    </p:anim>
                                    <p:anim calcmode="lin" valueType="num">
                                      <p:cBhvr>
                                        <p:cTn id="12" dur="500" fill="hold"/>
                                        <p:tgtEl>
                                          <p:spTgt spid="4100"/>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xit" presetSubtype="32" fill="hold" nodeType="afterEffect">
                                  <p:stCondLst>
                                    <p:cond delay="1500"/>
                                  </p:stCondLst>
                                  <p:childTnLst>
                                    <p:anim calcmode="lin" valueType="num">
                                      <p:cBhvr>
                                        <p:cTn id="15" dur="1000"/>
                                        <p:tgtEl>
                                          <p:spTgt spid="4100"/>
                                        </p:tgtEl>
                                        <p:attrNameLst>
                                          <p:attrName>ppt_w</p:attrName>
                                        </p:attrNameLst>
                                      </p:cBhvr>
                                      <p:tavLst>
                                        <p:tav tm="0">
                                          <p:val>
                                            <p:strVal val="ppt_w"/>
                                          </p:val>
                                        </p:tav>
                                        <p:tav tm="100000">
                                          <p:val>
                                            <p:fltVal val="0"/>
                                          </p:val>
                                        </p:tav>
                                      </p:tavLst>
                                    </p:anim>
                                    <p:anim calcmode="lin" valueType="num">
                                      <p:cBhvr>
                                        <p:cTn id="16" dur="1000"/>
                                        <p:tgtEl>
                                          <p:spTgt spid="4100"/>
                                        </p:tgtEl>
                                        <p:attrNameLst>
                                          <p:attrName>ppt_h</p:attrName>
                                        </p:attrNameLst>
                                      </p:cBhvr>
                                      <p:tavLst>
                                        <p:tav tm="0">
                                          <p:val>
                                            <p:strVal val="ppt_h"/>
                                          </p:val>
                                        </p:tav>
                                        <p:tav tm="100000">
                                          <p:val>
                                            <p:fltVal val="0"/>
                                          </p:val>
                                        </p:tav>
                                      </p:tavLst>
                                    </p:anim>
                                    <p:set>
                                      <p:cBhvr>
                                        <p:cTn id="17" dur="1" fill="hold">
                                          <p:stCondLst>
                                            <p:cond delay="999"/>
                                          </p:stCondLst>
                                        </p:cTn>
                                        <p:tgtEl>
                                          <p:spTgt spid="4100"/>
                                        </p:tgtEl>
                                        <p:attrNameLst>
                                          <p:attrName>style.visibility</p:attrName>
                                        </p:attrNameLst>
                                      </p:cBhvr>
                                      <p:to>
                                        <p:strVal val="hidden"/>
                                      </p:to>
                                    </p:set>
                                  </p:childTnLst>
                                </p:cTn>
                              </p:par>
                            </p:childTnLst>
                          </p:cTn>
                        </p:par>
                        <p:par>
                          <p:cTn id="18" fill="hold">
                            <p:stCondLst>
                              <p:cond delay="3500"/>
                            </p:stCondLst>
                            <p:childTnLst>
                              <p:par>
                                <p:cTn id="19" presetID="10" presetClass="entr" presetSubtype="0" fill="hold" nodeType="afterEffect">
                                  <p:stCondLst>
                                    <p:cond delay="0"/>
                                  </p:stCondLst>
                                  <p:childTnLst>
                                    <p:set>
                                      <p:cBhvr>
                                        <p:cTn id="20" dur="1" fill="hold">
                                          <p:stCondLst>
                                            <p:cond delay="0"/>
                                          </p:stCondLst>
                                        </p:cTn>
                                        <p:tgtEl>
                                          <p:spTgt spid="4102"/>
                                        </p:tgtEl>
                                        <p:attrNameLst>
                                          <p:attrName>style.visibility</p:attrName>
                                        </p:attrNameLst>
                                      </p:cBhvr>
                                      <p:to>
                                        <p:strVal val="visible"/>
                                      </p:to>
                                    </p:set>
                                    <p:animEffect transition="in" filter="fade">
                                      <p:cBhvr>
                                        <p:cTn id="21" dur="500"/>
                                        <p:tgtEl>
                                          <p:spTgt spid="4102"/>
                                        </p:tgtEl>
                                      </p:cBhvr>
                                    </p:animEffect>
                                  </p:childTnLst>
                                </p:cTn>
                              </p:par>
                            </p:childTnLst>
                          </p:cTn>
                        </p:par>
                        <p:par>
                          <p:cTn id="22" fill="hold">
                            <p:stCondLst>
                              <p:cond delay="4000"/>
                            </p:stCondLst>
                            <p:childTnLst>
                              <p:par>
                                <p:cTn id="23" presetID="9" presetClass="exit" presetSubtype="0" fill="hold" nodeType="afterEffect">
                                  <p:stCondLst>
                                    <p:cond delay="1500"/>
                                  </p:stCondLst>
                                  <p:childTnLst>
                                    <p:animEffect transition="out" filter="dissolve">
                                      <p:cBhvr>
                                        <p:cTn id="24" dur="1000"/>
                                        <p:tgtEl>
                                          <p:spTgt spid="4102"/>
                                        </p:tgtEl>
                                      </p:cBhvr>
                                    </p:animEffect>
                                    <p:set>
                                      <p:cBhvr>
                                        <p:cTn id="25" dur="1" fill="hold">
                                          <p:stCondLst>
                                            <p:cond delay="999"/>
                                          </p:stCondLst>
                                        </p:cTn>
                                        <p:tgtEl>
                                          <p:spTgt spid="4102"/>
                                        </p:tgtEl>
                                        <p:attrNameLst>
                                          <p:attrName>style.visibility</p:attrName>
                                        </p:attrNameLst>
                                      </p:cBhvr>
                                      <p:to>
                                        <p:strVal val="hidden"/>
                                      </p:to>
                                    </p:set>
                                  </p:childTnLst>
                                </p:cTn>
                              </p:par>
                            </p:childTnLst>
                          </p:cTn>
                        </p:par>
                        <p:par>
                          <p:cTn id="26" fill="hold">
                            <p:stCondLst>
                              <p:cond delay="6500"/>
                            </p:stCondLst>
                            <p:childTnLst>
                              <p:par>
                                <p:cTn id="27" presetID="23" presetClass="entr" presetSubtype="16" fill="hold" nodeType="afterEffect">
                                  <p:stCondLst>
                                    <p:cond delay="0"/>
                                  </p:stCondLst>
                                  <p:childTnLst>
                                    <p:set>
                                      <p:cBhvr>
                                        <p:cTn id="28" dur="1" fill="hold">
                                          <p:stCondLst>
                                            <p:cond delay="0"/>
                                          </p:stCondLst>
                                        </p:cTn>
                                        <p:tgtEl>
                                          <p:spTgt spid="4098"/>
                                        </p:tgtEl>
                                        <p:attrNameLst>
                                          <p:attrName>style.visibility</p:attrName>
                                        </p:attrNameLst>
                                      </p:cBhvr>
                                      <p:to>
                                        <p:strVal val="visible"/>
                                      </p:to>
                                    </p:set>
                                    <p:anim calcmode="lin" valueType="num">
                                      <p:cBhvr>
                                        <p:cTn id="29" dur="700" fill="hold"/>
                                        <p:tgtEl>
                                          <p:spTgt spid="4098"/>
                                        </p:tgtEl>
                                        <p:attrNameLst>
                                          <p:attrName>ppt_w</p:attrName>
                                        </p:attrNameLst>
                                      </p:cBhvr>
                                      <p:tavLst>
                                        <p:tav tm="0">
                                          <p:val>
                                            <p:fltVal val="0"/>
                                          </p:val>
                                        </p:tav>
                                        <p:tav tm="100000">
                                          <p:val>
                                            <p:strVal val="#ppt_w"/>
                                          </p:val>
                                        </p:tav>
                                      </p:tavLst>
                                    </p:anim>
                                    <p:anim calcmode="lin" valueType="num">
                                      <p:cBhvr>
                                        <p:cTn id="30" dur="700" fill="hold"/>
                                        <p:tgtEl>
                                          <p:spTgt spid="4098"/>
                                        </p:tgtEl>
                                        <p:attrNameLst>
                                          <p:attrName>ppt_h</p:attrName>
                                        </p:attrNameLst>
                                      </p:cBhvr>
                                      <p:tavLst>
                                        <p:tav tm="0">
                                          <p:val>
                                            <p:fltVal val="0"/>
                                          </p:val>
                                        </p:tav>
                                        <p:tav tm="100000">
                                          <p:val>
                                            <p:strVal val="#ppt_h"/>
                                          </p:val>
                                        </p:tav>
                                      </p:tavLst>
                                    </p:anim>
                                  </p:childTnLst>
                                </p:cTn>
                              </p:par>
                            </p:childTnLst>
                          </p:cTn>
                        </p:par>
                        <p:par>
                          <p:cTn id="31" fill="hold">
                            <p:stCondLst>
                              <p:cond delay="7200"/>
                            </p:stCondLst>
                            <p:childTnLst>
                              <p:par>
                                <p:cTn id="32" presetID="41" presetClass="entr" presetSubtype="0" fill="hold" grpId="0" nodeType="afterEffect">
                                  <p:stCondLst>
                                    <p:cond delay="0"/>
                                  </p:stCondLst>
                                  <p:iterate type="wd">
                                    <p:tmPct val="10000"/>
                                  </p:iterate>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35" dur="1000" fill="hold"/>
                                        <p:tgtEl>
                                          <p:spTgt spid="4"/>
                                        </p:tgtEl>
                                        <p:attrNameLst>
                                          <p:attrName>ppt_y</p:attrName>
                                        </p:attrNameLst>
                                      </p:cBhvr>
                                      <p:tavLst>
                                        <p:tav tm="0">
                                          <p:val>
                                            <p:strVal val="#ppt_y"/>
                                          </p:val>
                                        </p:tav>
                                        <p:tav tm="100000">
                                          <p:val>
                                            <p:strVal val="#ppt_y"/>
                                          </p:val>
                                        </p:tav>
                                      </p:tavLst>
                                    </p:anim>
                                    <p:anim calcmode="lin" valueType="num">
                                      <p:cBhvr>
                                        <p:cTn id="36" dur="10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37" dur="10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38" dur="10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CDB0A977-26EB-4443-A205-FA393AE9561B}"/>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3800" b="97000" l="0" r="100000"/>
                    </a14:imgEffect>
                  </a14:imgLayer>
                </a14:imgProps>
              </a:ext>
              <a:ext uri="{28A0092B-C50C-407E-A947-70E740481C1C}">
                <a14:useLocalDpi xmlns:a14="http://schemas.microsoft.com/office/drawing/2010/main" val="0"/>
              </a:ext>
            </a:extLst>
          </a:blip>
          <a:srcRect t="11524" b="12391"/>
          <a:stretch/>
        </p:blipFill>
        <p:spPr bwMode="auto">
          <a:xfrm>
            <a:off x="3307080" y="0"/>
            <a:ext cx="4711892" cy="358503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Grameen Phone Edge মডেম – Apnar Ponno">
            <a:extLst>
              <a:ext uri="{FF2B5EF4-FFF2-40B4-BE49-F238E27FC236}">
                <a16:creationId xmlns:a16="http://schemas.microsoft.com/office/drawing/2014/main" id="{9F285EEE-6B09-4608-97D3-F8317CE6FBFA}"/>
              </a:ext>
            </a:extLst>
          </p:cNvPr>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a:ext>
            </a:extLst>
          </a:blip>
          <a:srcRect/>
          <a:stretch/>
        </p:blipFill>
        <p:spPr bwMode="auto">
          <a:xfrm>
            <a:off x="2758561" y="419100"/>
            <a:ext cx="5070882" cy="310968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68EA809-C953-48A4-B8E3-80ACD9194F27}"/>
              </a:ext>
            </a:extLst>
          </p:cNvPr>
          <p:cNvSpPr txBox="1"/>
          <p:nvPr/>
        </p:nvSpPr>
        <p:spPr>
          <a:xfrm>
            <a:off x="159657" y="4204421"/>
            <a:ext cx="8984343" cy="2246769"/>
          </a:xfrm>
          <a:prstGeom prst="rect">
            <a:avLst/>
          </a:prstGeom>
          <a:noFill/>
        </p:spPr>
        <p:txBody>
          <a:bodyPr wrap="square">
            <a:spAutoFit/>
          </a:bodyPr>
          <a:lstStyle/>
          <a:p>
            <a:r>
              <a:rPr lang="as-IN" sz="2800" b="1" i="0" dirty="0">
                <a:solidFill>
                  <a:srgbClr val="202124"/>
                </a:solidFill>
                <a:effectLst/>
                <a:latin typeface="Kalpurush" panose="02000600000000000000" pitchFamily="2" charset="0"/>
                <a:cs typeface="Kalpurush" panose="02000600000000000000" pitchFamily="2" charset="0"/>
              </a:rPr>
              <a:t>মডেম</a:t>
            </a:r>
            <a:r>
              <a:rPr lang="as-IN" sz="2800" b="0" i="0" dirty="0">
                <a:solidFill>
                  <a:srgbClr val="202124"/>
                </a:solidFill>
                <a:effectLst/>
                <a:latin typeface="Kalpurush" panose="02000600000000000000" pitchFamily="2" charset="0"/>
                <a:cs typeface="Kalpurush" panose="02000600000000000000" pitchFamily="2" charset="0"/>
              </a:rPr>
              <a:t> (মড্যুলেটর-ডিম্যুলেটর) হল একটি যন্ত্র যা একটি প্রেরিত এনালগ সংকেতকে ডিজিটাল তথ্যে রূপান্তর করে এবং ডিজিটাল তথ্যকে পাঠানোর সময় এনকোড করে এনালগ সংকেত হিসেবে প্রেরণ করে। এর উদ্দেশ্য হল সহজে সংকেত পাঠানো এবং তা আবার একই রকমভাবে অন্য প্রান্তে পাওয়া।</a:t>
            </a:r>
            <a:endParaRPr lang="en-US" sz="2800" dirty="0">
              <a:latin typeface="Kalpurush" panose="02000600000000000000" pitchFamily="2" charset="0"/>
              <a:cs typeface="Kalpurush" panose="02000600000000000000" pitchFamily="2" charset="0"/>
            </a:endParaRPr>
          </a:p>
        </p:txBody>
      </p:sp>
      <p:sp>
        <p:nvSpPr>
          <p:cNvPr id="6" name="TextBox 5">
            <a:extLst>
              <a:ext uri="{FF2B5EF4-FFF2-40B4-BE49-F238E27FC236}">
                <a16:creationId xmlns:a16="http://schemas.microsoft.com/office/drawing/2014/main" id="{C8A84906-D7F0-4129-B4AE-0BAE8F588C5A}"/>
              </a:ext>
            </a:extLst>
          </p:cNvPr>
          <p:cNvSpPr txBox="1"/>
          <p:nvPr/>
        </p:nvSpPr>
        <p:spPr>
          <a:xfrm>
            <a:off x="533400" y="3837617"/>
            <a:ext cx="8305800" cy="2677656"/>
          </a:xfrm>
          <a:prstGeom prst="rect">
            <a:avLst/>
          </a:prstGeom>
          <a:noFill/>
        </p:spPr>
        <p:txBody>
          <a:bodyPr wrap="square">
            <a:spAutoFit/>
          </a:bodyPr>
          <a:lstStyle/>
          <a:p>
            <a:r>
              <a:rPr lang="en-US" sz="2800" b="1" i="0" dirty="0" err="1">
                <a:solidFill>
                  <a:srgbClr val="202124"/>
                </a:solidFill>
                <a:effectLst/>
                <a:latin typeface="Kalpurush" panose="02000600000000000000" pitchFamily="2" charset="0"/>
                <a:cs typeface="Kalpurush" panose="02000600000000000000" pitchFamily="2" charset="0"/>
              </a:rPr>
              <a:t>ল্যান্ডকার্ড</a:t>
            </a:r>
            <a:r>
              <a:rPr lang="as-IN" sz="2800" b="0" i="0" dirty="0">
                <a:solidFill>
                  <a:srgbClr val="202124"/>
                </a:solidFill>
                <a:effectLst/>
                <a:latin typeface="Kalpurush" panose="02000600000000000000" pitchFamily="2" charset="0"/>
                <a:cs typeface="Kalpurush" panose="02000600000000000000" pitchFamily="2" charset="0"/>
              </a:rPr>
              <a:t> </a:t>
            </a:r>
            <a:r>
              <a:rPr lang="en-US" sz="2800" dirty="0">
                <a:solidFill>
                  <a:srgbClr val="202124"/>
                </a:solidFill>
                <a:latin typeface="Kalpurush" panose="02000600000000000000" pitchFamily="2" charset="0"/>
                <a:cs typeface="Kalpurush" panose="02000600000000000000" pitchFamily="2" charset="0"/>
              </a:rPr>
              <a:t>:-</a:t>
            </a:r>
            <a:r>
              <a:rPr lang="en-US" sz="2800" b="0" i="0" dirty="0" err="1">
                <a:solidFill>
                  <a:srgbClr val="202124"/>
                </a:solidFill>
                <a:effectLst/>
                <a:latin typeface="Kalpurush" panose="02000600000000000000" pitchFamily="2" charset="0"/>
                <a:cs typeface="Kalpurush" panose="02000600000000000000" pitchFamily="2" charset="0"/>
              </a:rPr>
              <a:t>দুটো</a:t>
            </a:r>
            <a:r>
              <a:rPr lang="en-US" sz="2800" b="0" i="0" dirty="0">
                <a:solidFill>
                  <a:srgbClr val="202124"/>
                </a:solidFill>
                <a:effectLst/>
                <a:latin typeface="Kalpurush" panose="02000600000000000000" pitchFamily="2" charset="0"/>
                <a:cs typeface="Kalpurush" panose="02000600000000000000" pitchFamily="2" charset="0"/>
              </a:rPr>
              <a:t> </a:t>
            </a:r>
            <a:r>
              <a:rPr lang="en-US" sz="2800" b="0" i="0" dirty="0" err="1">
                <a:solidFill>
                  <a:srgbClr val="202124"/>
                </a:solidFill>
                <a:effectLst/>
                <a:latin typeface="Kalpurush" panose="02000600000000000000" pitchFamily="2" charset="0"/>
                <a:cs typeface="Kalpurush" panose="02000600000000000000" pitchFamily="2" charset="0"/>
              </a:rPr>
              <a:t>বা</a:t>
            </a:r>
            <a:r>
              <a:rPr lang="en-US" sz="2800" b="0" i="0" dirty="0">
                <a:solidFill>
                  <a:srgbClr val="202124"/>
                </a:solidFill>
                <a:effectLst/>
                <a:latin typeface="Kalpurush" panose="02000600000000000000" pitchFamily="2" charset="0"/>
                <a:cs typeface="Kalpurush" panose="02000600000000000000" pitchFamily="2" charset="0"/>
              </a:rPr>
              <a:t> </a:t>
            </a:r>
            <a:r>
              <a:rPr lang="en-US" sz="2800" b="0" i="0" dirty="0" err="1">
                <a:solidFill>
                  <a:srgbClr val="202124"/>
                </a:solidFill>
                <a:effectLst/>
                <a:latin typeface="Kalpurush" panose="02000600000000000000" pitchFamily="2" charset="0"/>
                <a:cs typeface="Kalpurush" panose="02000600000000000000" pitchFamily="2" charset="0"/>
              </a:rPr>
              <a:t>অধিক</a:t>
            </a:r>
            <a:r>
              <a:rPr lang="en-US" sz="2800" dirty="0" err="1">
                <a:solidFill>
                  <a:srgbClr val="202124"/>
                </a:solidFill>
                <a:latin typeface="Kalpurush" panose="02000600000000000000" pitchFamily="2" charset="0"/>
                <a:cs typeface="Kalpurush" panose="02000600000000000000" pitchFamily="2" charset="0"/>
              </a:rPr>
              <a:t>সংখ্যক</a:t>
            </a:r>
            <a:r>
              <a:rPr lang="en-US" sz="2800" dirty="0">
                <a:solidFill>
                  <a:srgbClr val="202124"/>
                </a:solidFill>
                <a:latin typeface="Kalpurush" panose="02000600000000000000" pitchFamily="2" charset="0"/>
                <a:cs typeface="Kalpurush" panose="02000600000000000000" pitchFamily="2" charset="0"/>
              </a:rPr>
              <a:t> </a:t>
            </a:r>
            <a:r>
              <a:rPr lang="en-US" sz="2800" dirty="0" err="1">
                <a:solidFill>
                  <a:srgbClr val="202124"/>
                </a:solidFill>
                <a:latin typeface="Kalpurush" panose="02000600000000000000" pitchFamily="2" charset="0"/>
                <a:cs typeface="Kalpurush" panose="02000600000000000000" pitchFamily="2" charset="0"/>
              </a:rPr>
              <a:t>কম্পিউটারকে</a:t>
            </a:r>
            <a:r>
              <a:rPr lang="en-US" sz="2800" dirty="0">
                <a:solidFill>
                  <a:srgbClr val="202124"/>
                </a:solidFill>
                <a:latin typeface="Kalpurush" panose="02000600000000000000" pitchFamily="2" charset="0"/>
                <a:cs typeface="Kalpurush" panose="02000600000000000000" pitchFamily="2" charset="0"/>
              </a:rPr>
              <a:t> </a:t>
            </a:r>
            <a:r>
              <a:rPr lang="en-US" sz="2800" dirty="0" err="1">
                <a:solidFill>
                  <a:srgbClr val="202124"/>
                </a:solidFill>
                <a:latin typeface="Kalpurush" panose="02000600000000000000" pitchFamily="2" charset="0"/>
                <a:cs typeface="Kalpurush" panose="02000600000000000000" pitchFamily="2" charset="0"/>
              </a:rPr>
              <a:t>একসাথে</a:t>
            </a:r>
            <a:r>
              <a:rPr lang="en-US" sz="2800" dirty="0">
                <a:solidFill>
                  <a:srgbClr val="202124"/>
                </a:solidFill>
                <a:latin typeface="Kalpurush" panose="02000600000000000000" pitchFamily="2" charset="0"/>
                <a:cs typeface="Kalpurush" panose="02000600000000000000" pitchFamily="2" charset="0"/>
              </a:rPr>
              <a:t> </a:t>
            </a:r>
            <a:r>
              <a:rPr lang="en-US" sz="2800" dirty="0" err="1">
                <a:solidFill>
                  <a:srgbClr val="202124"/>
                </a:solidFill>
                <a:latin typeface="Kalpurush" panose="02000600000000000000" pitchFamily="2" charset="0"/>
                <a:cs typeface="Kalpurush" panose="02000600000000000000" pitchFamily="2" charset="0"/>
              </a:rPr>
              <a:t>যুক্ত</a:t>
            </a:r>
            <a:r>
              <a:rPr lang="en-US" sz="2800" dirty="0">
                <a:solidFill>
                  <a:srgbClr val="202124"/>
                </a:solidFill>
                <a:latin typeface="Kalpurush" panose="02000600000000000000" pitchFamily="2" charset="0"/>
                <a:cs typeface="Kalpurush" panose="02000600000000000000" pitchFamily="2" charset="0"/>
              </a:rPr>
              <a:t> </a:t>
            </a:r>
            <a:r>
              <a:rPr lang="en-US" sz="2800" dirty="0" err="1">
                <a:solidFill>
                  <a:srgbClr val="202124"/>
                </a:solidFill>
                <a:latin typeface="Kalpurush" panose="02000600000000000000" pitchFamily="2" charset="0"/>
                <a:cs typeface="Kalpurush" panose="02000600000000000000" pitchFamily="2" charset="0"/>
              </a:rPr>
              <a:t>করতে</a:t>
            </a:r>
            <a:r>
              <a:rPr lang="en-US" sz="2800" dirty="0">
                <a:solidFill>
                  <a:srgbClr val="202124"/>
                </a:solidFill>
                <a:latin typeface="Kalpurush" panose="02000600000000000000" pitchFamily="2" charset="0"/>
                <a:cs typeface="Kalpurush" panose="02000600000000000000" pitchFamily="2" charset="0"/>
              </a:rPr>
              <a:t> </a:t>
            </a:r>
            <a:r>
              <a:rPr lang="en-US" sz="2800" dirty="0" err="1">
                <a:solidFill>
                  <a:srgbClr val="202124"/>
                </a:solidFill>
                <a:latin typeface="Kalpurush" panose="02000600000000000000" pitchFamily="2" charset="0"/>
                <a:cs typeface="Kalpurush" panose="02000600000000000000" pitchFamily="2" charset="0"/>
              </a:rPr>
              <a:t>যে</a:t>
            </a:r>
            <a:r>
              <a:rPr lang="en-US" sz="2800" dirty="0">
                <a:solidFill>
                  <a:srgbClr val="202124"/>
                </a:solidFill>
                <a:latin typeface="Kalpurush" panose="02000600000000000000" pitchFamily="2" charset="0"/>
                <a:cs typeface="Kalpurush" panose="02000600000000000000" pitchFamily="2" charset="0"/>
              </a:rPr>
              <a:t> </a:t>
            </a:r>
            <a:r>
              <a:rPr lang="en-US" sz="2800" dirty="0" err="1">
                <a:solidFill>
                  <a:srgbClr val="202124"/>
                </a:solidFill>
                <a:latin typeface="Kalpurush" panose="02000600000000000000" pitchFamily="2" charset="0"/>
                <a:cs typeface="Kalpurush" panose="02000600000000000000" pitchFamily="2" charset="0"/>
              </a:rPr>
              <a:t>যন্ত্রটি</a:t>
            </a:r>
            <a:r>
              <a:rPr lang="en-US" sz="2800" dirty="0">
                <a:solidFill>
                  <a:srgbClr val="202124"/>
                </a:solidFill>
                <a:latin typeface="Kalpurush" panose="02000600000000000000" pitchFamily="2" charset="0"/>
                <a:cs typeface="Kalpurush" panose="02000600000000000000" pitchFamily="2" charset="0"/>
              </a:rPr>
              <a:t> </a:t>
            </a:r>
            <a:r>
              <a:rPr lang="en-US" sz="2800" dirty="0" err="1">
                <a:solidFill>
                  <a:srgbClr val="202124"/>
                </a:solidFill>
                <a:latin typeface="Kalpurush" panose="02000600000000000000" pitchFamily="2" charset="0"/>
                <a:cs typeface="Kalpurush" panose="02000600000000000000" pitchFamily="2" charset="0"/>
              </a:rPr>
              <a:t>অবশ্যই</a:t>
            </a:r>
            <a:r>
              <a:rPr lang="en-US" sz="2800" dirty="0">
                <a:solidFill>
                  <a:srgbClr val="202124"/>
                </a:solidFill>
                <a:latin typeface="Kalpurush" panose="02000600000000000000" pitchFamily="2" charset="0"/>
                <a:cs typeface="Kalpurush" panose="02000600000000000000" pitchFamily="2" charset="0"/>
              </a:rPr>
              <a:t> </a:t>
            </a:r>
            <a:r>
              <a:rPr lang="en-US" sz="2800" dirty="0" err="1">
                <a:solidFill>
                  <a:srgbClr val="202124"/>
                </a:solidFill>
                <a:latin typeface="Kalpurush" panose="02000600000000000000" pitchFamily="2" charset="0"/>
                <a:cs typeface="Kalpurush" panose="02000600000000000000" pitchFamily="2" charset="0"/>
              </a:rPr>
              <a:t>প্রয়োজন</a:t>
            </a:r>
            <a:r>
              <a:rPr lang="en-US" sz="2800" dirty="0">
                <a:solidFill>
                  <a:srgbClr val="202124"/>
                </a:solidFill>
                <a:latin typeface="Kalpurush" panose="02000600000000000000" pitchFamily="2" charset="0"/>
                <a:cs typeface="Kalpurush" panose="02000600000000000000" pitchFamily="2" charset="0"/>
              </a:rPr>
              <a:t> </a:t>
            </a:r>
            <a:r>
              <a:rPr lang="en-US" sz="2800" dirty="0" err="1">
                <a:solidFill>
                  <a:srgbClr val="202124"/>
                </a:solidFill>
                <a:latin typeface="Kalpurush" panose="02000600000000000000" pitchFamily="2" charset="0"/>
                <a:cs typeface="Kalpurush" panose="02000600000000000000" pitchFamily="2" charset="0"/>
              </a:rPr>
              <a:t>হয়</a:t>
            </a:r>
            <a:r>
              <a:rPr lang="en-US" sz="2800" dirty="0">
                <a:solidFill>
                  <a:srgbClr val="202124"/>
                </a:solidFill>
                <a:latin typeface="Kalpurush" panose="02000600000000000000" pitchFamily="2" charset="0"/>
                <a:cs typeface="Kalpurush" panose="02000600000000000000" pitchFamily="2" charset="0"/>
              </a:rPr>
              <a:t> </a:t>
            </a:r>
            <a:r>
              <a:rPr lang="en-US" sz="2800" dirty="0" err="1">
                <a:solidFill>
                  <a:srgbClr val="202124"/>
                </a:solidFill>
                <a:latin typeface="Kalpurush" panose="02000600000000000000" pitchFamily="2" charset="0"/>
                <a:cs typeface="Kalpurush" panose="02000600000000000000" pitchFamily="2" charset="0"/>
              </a:rPr>
              <a:t>তা</a:t>
            </a:r>
            <a:r>
              <a:rPr lang="en-US" sz="2800" dirty="0">
                <a:solidFill>
                  <a:srgbClr val="202124"/>
                </a:solidFill>
                <a:latin typeface="Kalpurush" panose="02000600000000000000" pitchFamily="2" charset="0"/>
                <a:cs typeface="Kalpurush" panose="02000600000000000000" pitchFamily="2" charset="0"/>
              </a:rPr>
              <a:t> </a:t>
            </a:r>
            <a:r>
              <a:rPr lang="en-US" sz="2800" dirty="0" err="1">
                <a:solidFill>
                  <a:srgbClr val="202124"/>
                </a:solidFill>
                <a:latin typeface="Kalpurush" panose="02000600000000000000" pitchFamily="2" charset="0"/>
                <a:cs typeface="Kalpurush" panose="02000600000000000000" pitchFamily="2" charset="0"/>
              </a:rPr>
              <a:t>হলো</a:t>
            </a:r>
            <a:r>
              <a:rPr lang="en-US" sz="2800" dirty="0">
                <a:solidFill>
                  <a:srgbClr val="202124"/>
                </a:solidFill>
                <a:latin typeface="Kalpurush" panose="02000600000000000000" pitchFamily="2" charset="0"/>
                <a:cs typeface="Kalpurush" panose="02000600000000000000" pitchFamily="2" charset="0"/>
              </a:rPr>
              <a:t> </a:t>
            </a:r>
            <a:r>
              <a:rPr lang="en-US" sz="2800" dirty="0" err="1">
                <a:solidFill>
                  <a:srgbClr val="202124"/>
                </a:solidFill>
                <a:latin typeface="Kalpurush" panose="02000600000000000000" pitchFamily="2" charset="0"/>
                <a:cs typeface="Kalpurush" panose="02000600000000000000" pitchFamily="2" charset="0"/>
              </a:rPr>
              <a:t>ল্যার্ড</a:t>
            </a:r>
            <a:r>
              <a:rPr lang="en-US" sz="2800" dirty="0">
                <a:solidFill>
                  <a:srgbClr val="202124"/>
                </a:solidFill>
                <a:latin typeface="Kalpurush" panose="02000600000000000000" pitchFamily="2" charset="0"/>
                <a:cs typeface="Kalpurush" panose="02000600000000000000" pitchFamily="2" charset="0"/>
              </a:rPr>
              <a:t>। </a:t>
            </a:r>
            <a:r>
              <a:rPr lang="en-US" sz="2800" dirty="0" err="1">
                <a:solidFill>
                  <a:srgbClr val="202124"/>
                </a:solidFill>
                <a:latin typeface="Kalpurush" panose="02000600000000000000" pitchFamily="2" charset="0"/>
                <a:cs typeface="Kalpurush" panose="02000600000000000000" pitchFamily="2" charset="0"/>
              </a:rPr>
              <a:t>এই</a:t>
            </a:r>
            <a:r>
              <a:rPr lang="en-US" sz="2800" dirty="0">
                <a:solidFill>
                  <a:srgbClr val="202124"/>
                </a:solidFill>
                <a:latin typeface="Kalpurush" panose="02000600000000000000" pitchFamily="2" charset="0"/>
                <a:cs typeface="Kalpurush" panose="02000600000000000000" pitchFamily="2" charset="0"/>
              </a:rPr>
              <a:t> </a:t>
            </a:r>
            <a:r>
              <a:rPr lang="en-US" sz="2800" dirty="0" err="1">
                <a:solidFill>
                  <a:srgbClr val="202124"/>
                </a:solidFill>
                <a:latin typeface="Kalpurush" panose="02000600000000000000" pitchFamily="2" charset="0"/>
                <a:cs typeface="Kalpurush" panose="02000600000000000000" pitchFamily="2" charset="0"/>
              </a:rPr>
              <a:t>যন্ত্র</a:t>
            </a:r>
            <a:r>
              <a:rPr lang="en-US" sz="2800" dirty="0">
                <a:solidFill>
                  <a:srgbClr val="202124"/>
                </a:solidFill>
                <a:latin typeface="Kalpurush" panose="02000600000000000000" pitchFamily="2" charset="0"/>
                <a:cs typeface="Kalpurush" panose="02000600000000000000" pitchFamily="2" charset="0"/>
              </a:rPr>
              <a:t> </a:t>
            </a:r>
            <a:r>
              <a:rPr lang="en-US" sz="2800" dirty="0" err="1">
                <a:solidFill>
                  <a:srgbClr val="202124"/>
                </a:solidFill>
                <a:latin typeface="Kalpurush" panose="02000600000000000000" pitchFamily="2" charset="0"/>
                <a:cs typeface="Kalpurush" panose="02000600000000000000" pitchFamily="2" charset="0"/>
              </a:rPr>
              <a:t>দ্বারা</a:t>
            </a:r>
            <a:r>
              <a:rPr lang="en-US" sz="2800" dirty="0">
                <a:solidFill>
                  <a:srgbClr val="202124"/>
                </a:solidFill>
                <a:latin typeface="Kalpurush" panose="02000600000000000000" pitchFamily="2" charset="0"/>
                <a:cs typeface="Kalpurush" panose="02000600000000000000" pitchFamily="2" charset="0"/>
              </a:rPr>
              <a:t> </a:t>
            </a:r>
            <a:r>
              <a:rPr lang="en-US" sz="2800" dirty="0" err="1">
                <a:solidFill>
                  <a:srgbClr val="202124"/>
                </a:solidFill>
                <a:latin typeface="Kalpurush" panose="02000600000000000000" pitchFamily="2" charset="0"/>
                <a:cs typeface="Kalpurush" panose="02000600000000000000" pitchFamily="2" charset="0"/>
              </a:rPr>
              <a:t>নেটওয়ার্কের</a:t>
            </a:r>
            <a:r>
              <a:rPr lang="en-US" sz="2800" dirty="0">
                <a:solidFill>
                  <a:srgbClr val="202124"/>
                </a:solidFill>
                <a:latin typeface="Kalpurush" panose="02000600000000000000" pitchFamily="2" charset="0"/>
                <a:cs typeface="Kalpurush" panose="02000600000000000000" pitchFamily="2" charset="0"/>
              </a:rPr>
              <a:t> </a:t>
            </a:r>
            <a:r>
              <a:rPr lang="en-US" sz="2800" dirty="0" err="1">
                <a:solidFill>
                  <a:srgbClr val="202124"/>
                </a:solidFill>
                <a:latin typeface="Kalpurush" panose="02000600000000000000" pitchFamily="2" charset="0"/>
                <a:cs typeface="Kalpurush" panose="02000600000000000000" pitchFamily="2" charset="0"/>
              </a:rPr>
              <a:t>সাথে</a:t>
            </a:r>
            <a:r>
              <a:rPr lang="en-US" sz="2800" dirty="0">
                <a:solidFill>
                  <a:srgbClr val="202124"/>
                </a:solidFill>
                <a:latin typeface="Kalpurush" panose="02000600000000000000" pitchFamily="2" charset="0"/>
                <a:cs typeface="Kalpurush" panose="02000600000000000000" pitchFamily="2" charset="0"/>
              </a:rPr>
              <a:t> </a:t>
            </a:r>
            <a:r>
              <a:rPr lang="en-US" sz="2800" dirty="0" err="1">
                <a:solidFill>
                  <a:srgbClr val="202124"/>
                </a:solidFill>
                <a:latin typeface="Kalpurush" panose="02000600000000000000" pitchFamily="2" charset="0"/>
                <a:cs typeface="Kalpurush" panose="02000600000000000000" pitchFamily="2" charset="0"/>
              </a:rPr>
              <a:t>যুক্ত</a:t>
            </a:r>
            <a:r>
              <a:rPr lang="en-US" sz="2800" dirty="0">
                <a:solidFill>
                  <a:srgbClr val="202124"/>
                </a:solidFill>
                <a:latin typeface="Kalpurush" panose="02000600000000000000" pitchFamily="2" charset="0"/>
                <a:cs typeface="Kalpurush" panose="02000600000000000000" pitchFamily="2" charset="0"/>
              </a:rPr>
              <a:t> </a:t>
            </a:r>
            <a:r>
              <a:rPr lang="en-US" sz="2800" dirty="0" err="1">
                <a:solidFill>
                  <a:srgbClr val="202124"/>
                </a:solidFill>
                <a:latin typeface="Kalpurush" panose="02000600000000000000" pitchFamily="2" charset="0"/>
                <a:cs typeface="Kalpurush" panose="02000600000000000000" pitchFamily="2" charset="0"/>
              </a:rPr>
              <a:t>এক</a:t>
            </a:r>
            <a:r>
              <a:rPr lang="en-US" sz="2800" dirty="0">
                <a:solidFill>
                  <a:srgbClr val="202124"/>
                </a:solidFill>
                <a:latin typeface="Kalpurush" panose="02000600000000000000" pitchFamily="2" charset="0"/>
                <a:cs typeface="Kalpurush" panose="02000600000000000000" pitchFamily="2" charset="0"/>
              </a:rPr>
              <a:t> </a:t>
            </a:r>
            <a:r>
              <a:rPr lang="en-US" sz="2800" dirty="0" err="1">
                <a:solidFill>
                  <a:srgbClr val="202124"/>
                </a:solidFill>
                <a:latin typeface="Kalpurush" panose="02000600000000000000" pitchFamily="2" charset="0"/>
                <a:cs typeface="Kalpurush" panose="02000600000000000000" pitchFamily="2" charset="0"/>
              </a:rPr>
              <a:t>আইসি</a:t>
            </a:r>
            <a:r>
              <a:rPr lang="en-US" sz="2800" dirty="0">
                <a:solidFill>
                  <a:srgbClr val="202124"/>
                </a:solidFill>
                <a:latin typeface="Kalpurush" panose="02000600000000000000" pitchFamily="2" charset="0"/>
                <a:cs typeface="Kalpurush" panose="02000600000000000000" pitchFamily="2" charset="0"/>
              </a:rPr>
              <a:t> </a:t>
            </a:r>
            <a:r>
              <a:rPr lang="en-US" sz="2800" dirty="0" err="1">
                <a:solidFill>
                  <a:srgbClr val="202124"/>
                </a:solidFill>
                <a:latin typeface="Kalpurush" panose="02000600000000000000" pitchFamily="2" charset="0"/>
                <a:cs typeface="Kalpurush" panose="02000600000000000000" pitchFamily="2" charset="0"/>
              </a:rPr>
              <a:t>যন্ত্রথেকে</a:t>
            </a:r>
            <a:r>
              <a:rPr lang="en-US" sz="2800" dirty="0">
                <a:solidFill>
                  <a:srgbClr val="202124"/>
                </a:solidFill>
                <a:latin typeface="Kalpurush" panose="02000600000000000000" pitchFamily="2" charset="0"/>
                <a:cs typeface="Kalpurush" panose="02000600000000000000" pitchFamily="2" charset="0"/>
              </a:rPr>
              <a:t> </a:t>
            </a:r>
            <a:r>
              <a:rPr lang="en-US" sz="2800" dirty="0" err="1">
                <a:solidFill>
                  <a:srgbClr val="202124"/>
                </a:solidFill>
                <a:latin typeface="Kalpurush" panose="02000600000000000000" pitchFamily="2" charset="0"/>
                <a:cs typeface="Kalpurush" panose="02000600000000000000" pitchFamily="2" charset="0"/>
              </a:rPr>
              <a:t>অন্য</a:t>
            </a:r>
            <a:r>
              <a:rPr lang="en-US" sz="2800" dirty="0">
                <a:solidFill>
                  <a:srgbClr val="202124"/>
                </a:solidFill>
                <a:latin typeface="Kalpurush" panose="02000600000000000000" pitchFamily="2" charset="0"/>
                <a:cs typeface="Kalpurush" panose="02000600000000000000" pitchFamily="2" charset="0"/>
              </a:rPr>
              <a:t> </a:t>
            </a:r>
            <a:r>
              <a:rPr lang="en-US" sz="2800" dirty="0" err="1">
                <a:solidFill>
                  <a:srgbClr val="202124"/>
                </a:solidFill>
                <a:latin typeface="Kalpurush" panose="02000600000000000000" pitchFamily="2" charset="0"/>
                <a:cs typeface="Kalpurush" panose="02000600000000000000" pitchFamily="2" charset="0"/>
              </a:rPr>
              <a:t>যন্ত্রে</a:t>
            </a:r>
            <a:r>
              <a:rPr lang="en-US" sz="2800" dirty="0">
                <a:solidFill>
                  <a:srgbClr val="202124"/>
                </a:solidFill>
                <a:latin typeface="Kalpurush" panose="02000600000000000000" pitchFamily="2" charset="0"/>
                <a:cs typeface="Kalpurush" panose="02000600000000000000" pitchFamily="2" charset="0"/>
              </a:rPr>
              <a:t> </a:t>
            </a:r>
            <a:r>
              <a:rPr lang="en-US" sz="2800" dirty="0" err="1">
                <a:solidFill>
                  <a:srgbClr val="202124"/>
                </a:solidFill>
                <a:latin typeface="Kalpurush" panose="02000600000000000000" pitchFamily="2" charset="0"/>
                <a:cs typeface="Kalpurush" panose="02000600000000000000" pitchFamily="2" charset="0"/>
              </a:rPr>
              <a:t>কোন</a:t>
            </a:r>
            <a:r>
              <a:rPr lang="en-US" sz="2800" dirty="0">
                <a:solidFill>
                  <a:srgbClr val="202124"/>
                </a:solidFill>
                <a:latin typeface="Kalpurush" panose="02000600000000000000" pitchFamily="2" charset="0"/>
                <a:cs typeface="Kalpurush" panose="02000600000000000000" pitchFamily="2" charset="0"/>
              </a:rPr>
              <a:t> </a:t>
            </a:r>
            <a:r>
              <a:rPr lang="en-US" sz="2800" dirty="0" err="1">
                <a:solidFill>
                  <a:srgbClr val="202124"/>
                </a:solidFill>
                <a:latin typeface="Kalpurush" panose="02000600000000000000" pitchFamily="2" charset="0"/>
                <a:cs typeface="Kalpurush" panose="02000600000000000000" pitchFamily="2" charset="0"/>
              </a:rPr>
              <a:t>তথ্য</a:t>
            </a:r>
            <a:r>
              <a:rPr lang="en-US" sz="2800" dirty="0">
                <a:solidFill>
                  <a:srgbClr val="202124"/>
                </a:solidFill>
                <a:latin typeface="Kalpurush" panose="02000600000000000000" pitchFamily="2" charset="0"/>
                <a:cs typeface="Kalpurush" panose="02000600000000000000" pitchFamily="2" charset="0"/>
              </a:rPr>
              <a:t> </a:t>
            </a:r>
            <a:r>
              <a:rPr lang="en-US" sz="2800" dirty="0" err="1">
                <a:solidFill>
                  <a:srgbClr val="202124"/>
                </a:solidFill>
                <a:latin typeface="Kalpurush" panose="02000600000000000000" pitchFamily="2" charset="0"/>
                <a:cs typeface="Kalpurush" panose="02000600000000000000" pitchFamily="2" charset="0"/>
              </a:rPr>
              <a:t>উপাত্ত</a:t>
            </a:r>
            <a:r>
              <a:rPr lang="en-US" sz="2800" dirty="0">
                <a:solidFill>
                  <a:srgbClr val="202124"/>
                </a:solidFill>
                <a:latin typeface="Kalpurush" panose="02000600000000000000" pitchFamily="2" charset="0"/>
                <a:cs typeface="Kalpurush" panose="02000600000000000000" pitchFamily="2" charset="0"/>
              </a:rPr>
              <a:t> </a:t>
            </a:r>
            <a:r>
              <a:rPr lang="en-US" sz="2800" dirty="0" err="1">
                <a:solidFill>
                  <a:srgbClr val="202124"/>
                </a:solidFill>
                <a:latin typeface="Kalpurush" panose="02000600000000000000" pitchFamily="2" charset="0"/>
                <a:cs typeface="Kalpurush" panose="02000600000000000000" pitchFamily="2" charset="0"/>
              </a:rPr>
              <a:t>পাঠাতে</a:t>
            </a:r>
            <a:r>
              <a:rPr lang="en-US" sz="2800" dirty="0">
                <a:solidFill>
                  <a:srgbClr val="202124"/>
                </a:solidFill>
                <a:latin typeface="Kalpurush" panose="02000600000000000000" pitchFamily="2" charset="0"/>
                <a:cs typeface="Kalpurush" panose="02000600000000000000" pitchFamily="2" charset="0"/>
              </a:rPr>
              <a:t> </a:t>
            </a:r>
            <a:r>
              <a:rPr lang="en-US" sz="2800" dirty="0" err="1">
                <a:solidFill>
                  <a:srgbClr val="202124"/>
                </a:solidFill>
                <a:latin typeface="Kalpurush" panose="02000600000000000000" pitchFamily="2" charset="0"/>
                <a:cs typeface="Kalpurush" panose="02000600000000000000" pitchFamily="2" charset="0"/>
              </a:rPr>
              <a:t>বা</a:t>
            </a:r>
            <a:r>
              <a:rPr lang="en-US" sz="2800" dirty="0">
                <a:solidFill>
                  <a:srgbClr val="202124"/>
                </a:solidFill>
                <a:latin typeface="Kalpurush" panose="02000600000000000000" pitchFamily="2" charset="0"/>
                <a:cs typeface="Kalpurush" panose="02000600000000000000" pitchFamily="2" charset="0"/>
              </a:rPr>
              <a:t> </a:t>
            </a:r>
            <a:r>
              <a:rPr lang="en-US" sz="2800" dirty="0" err="1">
                <a:solidFill>
                  <a:srgbClr val="202124"/>
                </a:solidFill>
                <a:latin typeface="Kalpurush" panose="02000600000000000000" pitchFamily="2" charset="0"/>
                <a:cs typeface="Kalpurush" panose="02000600000000000000" pitchFamily="2" charset="0"/>
              </a:rPr>
              <a:t>গ্রহণ</a:t>
            </a:r>
            <a:r>
              <a:rPr lang="en-US" sz="2800" dirty="0">
                <a:solidFill>
                  <a:srgbClr val="202124"/>
                </a:solidFill>
                <a:latin typeface="Kalpurush" panose="02000600000000000000" pitchFamily="2" charset="0"/>
                <a:cs typeface="Kalpurush" panose="02000600000000000000" pitchFamily="2" charset="0"/>
              </a:rPr>
              <a:t> </a:t>
            </a:r>
            <a:r>
              <a:rPr lang="en-US" sz="2800" dirty="0" err="1">
                <a:solidFill>
                  <a:srgbClr val="202124"/>
                </a:solidFill>
                <a:latin typeface="Kalpurush" panose="02000600000000000000" pitchFamily="2" charset="0"/>
                <a:cs typeface="Kalpurush" panose="02000600000000000000" pitchFamily="2" charset="0"/>
              </a:rPr>
              <a:t>করতে</a:t>
            </a:r>
            <a:r>
              <a:rPr lang="en-US" sz="2800" dirty="0">
                <a:solidFill>
                  <a:srgbClr val="202124"/>
                </a:solidFill>
                <a:latin typeface="Kalpurush" panose="02000600000000000000" pitchFamily="2" charset="0"/>
                <a:cs typeface="Kalpurush" panose="02000600000000000000" pitchFamily="2" charset="0"/>
              </a:rPr>
              <a:t> </a:t>
            </a:r>
            <a:r>
              <a:rPr lang="en-US" sz="2800" dirty="0" err="1">
                <a:solidFill>
                  <a:srgbClr val="202124"/>
                </a:solidFill>
                <a:latin typeface="Kalpurush" panose="02000600000000000000" pitchFamily="2" charset="0"/>
                <a:cs typeface="Kalpurush" panose="02000600000000000000" pitchFamily="2" charset="0"/>
              </a:rPr>
              <a:t>ল্যানকার্ডের</a:t>
            </a:r>
            <a:r>
              <a:rPr lang="en-US" sz="2800" dirty="0">
                <a:solidFill>
                  <a:srgbClr val="202124"/>
                </a:solidFill>
                <a:latin typeface="Kalpurush" panose="02000600000000000000" pitchFamily="2" charset="0"/>
                <a:cs typeface="Kalpurush" panose="02000600000000000000" pitchFamily="2" charset="0"/>
              </a:rPr>
              <a:t> </a:t>
            </a:r>
            <a:r>
              <a:rPr lang="en-US" sz="2800" dirty="0" err="1">
                <a:solidFill>
                  <a:srgbClr val="202124"/>
                </a:solidFill>
                <a:latin typeface="Kalpurush" panose="02000600000000000000" pitchFamily="2" charset="0"/>
                <a:cs typeface="Kalpurush" panose="02000600000000000000" pitchFamily="2" charset="0"/>
              </a:rPr>
              <a:t>প্রয়োজন</a:t>
            </a:r>
            <a:r>
              <a:rPr lang="en-US" sz="2800" dirty="0">
                <a:solidFill>
                  <a:srgbClr val="202124"/>
                </a:solidFill>
                <a:latin typeface="Kalpurush" panose="02000600000000000000" pitchFamily="2" charset="0"/>
                <a:cs typeface="Kalpurush" panose="02000600000000000000" pitchFamily="2" charset="0"/>
              </a:rPr>
              <a:t> </a:t>
            </a:r>
            <a:r>
              <a:rPr lang="en-US" sz="2800" dirty="0" err="1">
                <a:solidFill>
                  <a:srgbClr val="202124"/>
                </a:solidFill>
                <a:latin typeface="Kalpurush" panose="02000600000000000000" pitchFamily="2" charset="0"/>
                <a:cs typeface="Kalpurush" panose="02000600000000000000" pitchFamily="2" charset="0"/>
              </a:rPr>
              <a:t>হয়</a:t>
            </a:r>
            <a:r>
              <a:rPr lang="en-US" sz="2800" dirty="0">
                <a:solidFill>
                  <a:srgbClr val="202124"/>
                </a:solidFill>
                <a:latin typeface="Kalpurush" panose="02000600000000000000" pitchFamily="2" charset="0"/>
                <a:cs typeface="Kalpurush" panose="02000600000000000000" pitchFamily="2" charset="0"/>
              </a:rPr>
              <a:t>। </a:t>
            </a:r>
            <a:r>
              <a:rPr lang="en-US" sz="2800" dirty="0" err="1">
                <a:solidFill>
                  <a:srgbClr val="202124"/>
                </a:solidFill>
                <a:latin typeface="Kalpurush" panose="02000600000000000000" pitchFamily="2" charset="0"/>
                <a:cs typeface="Kalpurush" panose="02000600000000000000" pitchFamily="2" charset="0"/>
              </a:rPr>
              <a:t>কম্পিউপটারের</a:t>
            </a:r>
            <a:r>
              <a:rPr lang="en-US" sz="2800" dirty="0">
                <a:solidFill>
                  <a:srgbClr val="202124"/>
                </a:solidFill>
                <a:latin typeface="Kalpurush" panose="02000600000000000000" pitchFamily="2" charset="0"/>
                <a:cs typeface="Kalpurush" panose="02000600000000000000" pitchFamily="2" charset="0"/>
              </a:rPr>
              <a:t> </a:t>
            </a:r>
            <a:r>
              <a:rPr lang="en-US" sz="2800" dirty="0" err="1">
                <a:solidFill>
                  <a:srgbClr val="202124"/>
                </a:solidFill>
                <a:latin typeface="Kalpurush" panose="02000600000000000000" pitchFamily="2" charset="0"/>
                <a:cs typeface="Kalpurush" panose="02000600000000000000" pitchFamily="2" charset="0"/>
              </a:rPr>
              <a:t>সাথে</a:t>
            </a:r>
            <a:r>
              <a:rPr lang="en-US" sz="2800" dirty="0">
                <a:solidFill>
                  <a:srgbClr val="202124"/>
                </a:solidFill>
                <a:latin typeface="Kalpurush" panose="02000600000000000000" pitchFamily="2" charset="0"/>
                <a:cs typeface="Kalpurush" panose="02000600000000000000" pitchFamily="2" charset="0"/>
              </a:rPr>
              <a:t> </a:t>
            </a:r>
            <a:r>
              <a:rPr lang="en-US" sz="2800" dirty="0" err="1">
                <a:solidFill>
                  <a:srgbClr val="202124"/>
                </a:solidFill>
                <a:latin typeface="Kalpurush" panose="02000600000000000000" pitchFamily="2" charset="0"/>
                <a:cs typeface="Kalpurush" panose="02000600000000000000" pitchFamily="2" charset="0"/>
              </a:rPr>
              <a:t>মাদারবোর্ডের</a:t>
            </a:r>
            <a:r>
              <a:rPr lang="en-US" sz="2800" dirty="0">
                <a:solidFill>
                  <a:srgbClr val="202124"/>
                </a:solidFill>
                <a:latin typeface="Kalpurush" panose="02000600000000000000" pitchFamily="2" charset="0"/>
                <a:cs typeface="Kalpurush" panose="02000600000000000000" pitchFamily="2" charset="0"/>
              </a:rPr>
              <a:t> </a:t>
            </a:r>
            <a:r>
              <a:rPr lang="en-US" sz="2800" dirty="0" err="1">
                <a:solidFill>
                  <a:srgbClr val="202124"/>
                </a:solidFill>
                <a:latin typeface="Kalpurush" panose="02000600000000000000" pitchFamily="2" charset="0"/>
                <a:cs typeface="Kalpurush" panose="02000600000000000000" pitchFamily="2" charset="0"/>
              </a:rPr>
              <a:t>সাথে</a:t>
            </a:r>
            <a:r>
              <a:rPr lang="en-US" sz="2800" dirty="0">
                <a:solidFill>
                  <a:srgbClr val="202124"/>
                </a:solidFill>
                <a:latin typeface="Kalpurush" panose="02000600000000000000" pitchFamily="2" charset="0"/>
                <a:cs typeface="Kalpurush" panose="02000600000000000000" pitchFamily="2" charset="0"/>
              </a:rPr>
              <a:t> </a:t>
            </a:r>
            <a:r>
              <a:rPr lang="en-US" sz="2800" dirty="0" err="1">
                <a:solidFill>
                  <a:srgbClr val="202124"/>
                </a:solidFill>
                <a:latin typeface="Kalpurush" panose="02000600000000000000" pitchFamily="2" charset="0"/>
                <a:cs typeface="Kalpurush" panose="02000600000000000000" pitchFamily="2" charset="0"/>
              </a:rPr>
              <a:t>লাগানো</a:t>
            </a:r>
            <a:r>
              <a:rPr lang="en-US" sz="2800" dirty="0">
                <a:solidFill>
                  <a:srgbClr val="202124"/>
                </a:solidFill>
                <a:latin typeface="Kalpurush" panose="02000600000000000000" pitchFamily="2" charset="0"/>
                <a:cs typeface="Kalpurush" panose="02000600000000000000" pitchFamily="2" charset="0"/>
              </a:rPr>
              <a:t> </a:t>
            </a:r>
            <a:r>
              <a:rPr lang="en-US" sz="2800" dirty="0" err="1">
                <a:solidFill>
                  <a:srgbClr val="202124"/>
                </a:solidFill>
                <a:latin typeface="Kalpurush" panose="02000600000000000000" pitchFamily="2" charset="0"/>
                <a:cs typeface="Kalpurush" panose="02000600000000000000" pitchFamily="2" charset="0"/>
              </a:rPr>
              <a:t>থাকে</a:t>
            </a:r>
            <a:r>
              <a:rPr lang="en-US" sz="2800" dirty="0">
                <a:solidFill>
                  <a:srgbClr val="202124"/>
                </a:solidFill>
                <a:latin typeface="Kalpurush" panose="02000600000000000000" pitchFamily="2" charset="0"/>
                <a:cs typeface="Kalpurush" panose="02000600000000000000" pitchFamily="2" charset="0"/>
              </a:rPr>
              <a:t>, </a:t>
            </a:r>
            <a:r>
              <a:rPr lang="en-US" sz="2800" dirty="0" err="1">
                <a:solidFill>
                  <a:srgbClr val="202124"/>
                </a:solidFill>
                <a:latin typeface="Kalpurush" panose="02000600000000000000" pitchFamily="2" charset="0"/>
                <a:cs typeface="Kalpurush" panose="02000600000000000000" pitchFamily="2" charset="0"/>
              </a:rPr>
              <a:t>তাছাও</a:t>
            </a:r>
            <a:r>
              <a:rPr lang="en-US" sz="2800" dirty="0">
                <a:solidFill>
                  <a:srgbClr val="202124"/>
                </a:solidFill>
                <a:latin typeface="Kalpurush" panose="02000600000000000000" pitchFamily="2" charset="0"/>
                <a:cs typeface="Kalpurush" panose="02000600000000000000" pitchFamily="2" charset="0"/>
              </a:rPr>
              <a:t> </a:t>
            </a:r>
            <a:r>
              <a:rPr lang="en-US" sz="2800" dirty="0" err="1">
                <a:solidFill>
                  <a:srgbClr val="202124"/>
                </a:solidFill>
                <a:latin typeface="Kalpurush" panose="02000600000000000000" pitchFamily="2" charset="0"/>
                <a:cs typeface="Kalpurush" panose="02000600000000000000" pitchFamily="2" charset="0"/>
              </a:rPr>
              <a:t>তাঁর</a:t>
            </a:r>
            <a:r>
              <a:rPr lang="en-US" sz="2800" dirty="0">
                <a:solidFill>
                  <a:srgbClr val="202124"/>
                </a:solidFill>
                <a:latin typeface="Kalpurush" panose="02000600000000000000" pitchFamily="2" charset="0"/>
                <a:cs typeface="Kalpurush" panose="02000600000000000000" pitchFamily="2" charset="0"/>
              </a:rPr>
              <a:t> </a:t>
            </a:r>
            <a:r>
              <a:rPr lang="en-US" sz="2800" dirty="0" err="1">
                <a:solidFill>
                  <a:srgbClr val="202124"/>
                </a:solidFill>
                <a:latin typeface="Kalpurush" panose="02000600000000000000" pitchFamily="2" charset="0"/>
                <a:cs typeface="Kalpurush" panose="02000600000000000000" pitchFamily="2" charset="0"/>
              </a:rPr>
              <a:t>বিহীন</a:t>
            </a:r>
            <a:r>
              <a:rPr lang="en-US" sz="2800" dirty="0">
                <a:solidFill>
                  <a:srgbClr val="202124"/>
                </a:solidFill>
                <a:latin typeface="Kalpurush" panose="02000600000000000000" pitchFamily="2" charset="0"/>
                <a:cs typeface="Kalpurush" panose="02000600000000000000" pitchFamily="2" charset="0"/>
              </a:rPr>
              <a:t> </a:t>
            </a:r>
            <a:r>
              <a:rPr lang="en-US" sz="2800" dirty="0" err="1">
                <a:solidFill>
                  <a:srgbClr val="202124"/>
                </a:solidFill>
                <a:latin typeface="Kalpurush" panose="02000600000000000000" pitchFamily="2" charset="0"/>
                <a:cs typeface="Kalpurush" panose="02000600000000000000" pitchFamily="2" charset="0"/>
              </a:rPr>
              <a:t>ল্যানকার্ডও</a:t>
            </a:r>
            <a:r>
              <a:rPr lang="en-US" sz="2800" dirty="0">
                <a:solidFill>
                  <a:srgbClr val="202124"/>
                </a:solidFill>
                <a:latin typeface="Kalpurush" panose="02000600000000000000" pitchFamily="2" charset="0"/>
                <a:cs typeface="Kalpurush" panose="02000600000000000000" pitchFamily="2" charset="0"/>
              </a:rPr>
              <a:t> </a:t>
            </a:r>
            <a:r>
              <a:rPr lang="en-US" sz="2800" dirty="0" err="1">
                <a:solidFill>
                  <a:srgbClr val="202124"/>
                </a:solidFill>
                <a:latin typeface="Kalpurush" panose="02000600000000000000" pitchFamily="2" charset="0"/>
                <a:cs typeface="Kalpurush" panose="02000600000000000000" pitchFamily="2" charset="0"/>
              </a:rPr>
              <a:t>থাকে</a:t>
            </a:r>
            <a:r>
              <a:rPr lang="en-US" sz="2800" dirty="0">
                <a:solidFill>
                  <a:srgbClr val="202124"/>
                </a:solidFill>
                <a:latin typeface="Kalpurush" panose="02000600000000000000" pitchFamily="2" charset="0"/>
                <a:cs typeface="Kalpurush" panose="02000600000000000000" pitchFamily="2" charset="0"/>
              </a:rPr>
              <a:t> </a:t>
            </a:r>
            <a:endParaRPr lang="en-US" sz="2800" dirty="0">
              <a:latin typeface="Kalpurush" panose="02000600000000000000" pitchFamily="2" charset="0"/>
              <a:cs typeface="Kalpurush" panose="02000600000000000000" pitchFamily="2" charset="0"/>
            </a:endParaRPr>
          </a:p>
        </p:txBody>
      </p:sp>
      <p:sp>
        <p:nvSpPr>
          <p:cNvPr id="7" name="TextBox 6">
            <a:extLst>
              <a:ext uri="{FF2B5EF4-FFF2-40B4-BE49-F238E27FC236}">
                <a16:creationId xmlns:a16="http://schemas.microsoft.com/office/drawing/2014/main" id="{00584FA1-5AF9-44C4-A283-2FA20136A1D8}"/>
              </a:ext>
            </a:extLst>
          </p:cNvPr>
          <p:cNvSpPr txBox="1"/>
          <p:nvPr/>
        </p:nvSpPr>
        <p:spPr>
          <a:xfrm>
            <a:off x="266699" y="167758"/>
            <a:ext cx="5074557" cy="523220"/>
          </a:xfrm>
          <a:prstGeom prst="rect">
            <a:avLst/>
          </a:prstGeom>
          <a:noFill/>
        </p:spPr>
        <p:txBody>
          <a:bodyPr wrap="square">
            <a:spAutoFit/>
          </a:bodyPr>
          <a:lstStyle/>
          <a:p>
            <a:r>
              <a:rPr lang="as-IN" sz="2800" b="1" i="0" dirty="0">
                <a:solidFill>
                  <a:srgbClr val="202124"/>
                </a:solidFill>
                <a:effectLst/>
                <a:latin typeface="Kalpurush" panose="02000600000000000000" pitchFamily="2" charset="0"/>
                <a:cs typeface="Kalpurush" panose="02000600000000000000" pitchFamily="2" charset="0"/>
              </a:rPr>
              <a:t>মডেম</a:t>
            </a:r>
            <a:endParaRPr lang="en-US" dirty="0"/>
          </a:p>
        </p:txBody>
      </p:sp>
      <p:sp>
        <p:nvSpPr>
          <p:cNvPr id="9" name="TextBox 8">
            <a:extLst>
              <a:ext uri="{FF2B5EF4-FFF2-40B4-BE49-F238E27FC236}">
                <a16:creationId xmlns:a16="http://schemas.microsoft.com/office/drawing/2014/main" id="{5F8E2F1D-E01D-4849-A7F8-15C287AF00DE}"/>
              </a:ext>
            </a:extLst>
          </p:cNvPr>
          <p:cNvSpPr txBox="1"/>
          <p:nvPr/>
        </p:nvSpPr>
        <p:spPr>
          <a:xfrm>
            <a:off x="161472" y="137886"/>
            <a:ext cx="8801100" cy="523220"/>
          </a:xfrm>
          <a:prstGeom prst="rect">
            <a:avLst/>
          </a:prstGeom>
          <a:noFill/>
        </p:spPr>
        <p:txBody>
          <a:bodyPr wrap="square">
            <a:spAutoFit/>
          </a:bodyPr>
          <a:lstStyle/>
          <a:p>
            <a:r>
              <a:rPr lang="en-US" sz="2800" b="1" i="0" dirty="0" err="1">
                <a:solidFill>
                  <a:srgbClr val="202124"/>
                </a:solidFill>
                <a:effectLst/>
                <a:latin typeface="Kalpurush" panose="02000600000000000000" pitchFamily="2" charset="0"/>
                <a:cs typeface="Kalpurush" panose="02000600000000000000" pitchFamily="2" charset="0"/>
              </a:rPr>
              <a:t>ল্যান্ডকার্ড</a:t>
            </a:r>
            <a:endParaRPr lang="en-US" sz="2800" dirty="0"/>
          </a:p>
        </p:txBody>
      </p:sp>
    </p:spTree>
    <p:extLst>
      <p:ext uri="{BB962C8B-B14F-4D97-AF65-F5344CB8AC3E}">
        <p14:creationId xmlns:p14="http://schemas.microsoft.com/office/powerpoint/2010/main" val="1501642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124"/>
                                        </p:tgtEl>
                                        <p:attrNameLst>
                                          <p:attrName>style.visibility</p:attrName>
                                        </p:attrNameLst>
                                      </p:cBhvr>
                                      <p:to>
                                        <p:strVal val="visible"/>
                                      </p:to>
                                    </p:set>
                                    <p:animEffect transition="in" filter="fade">
                                      <p:cBhvr>
                                        <p:cTn id="11" dur="1000"/>
                                        <p:tgtEl>
                                          <p:spTgt spid="5124"/>
                                        </p:tgtEl>
                                      </p:cBhvr>
                                    </p:animEffect>
                                  </p:childTnLst>
                                </p:cTn>
                              </p:par>
                            </p:childTnLst>
                          </p:cTn>
                        </p:par>
                        <p:par>
                          <p:cTn id="12" fill="hold">
                            <p:stCondLst>
                              <p:cond delay="1500"/>
                            </p:stCondLst>
                            <p:childTnLst>
                              <p:par>
                                <p:cTn id="13" presetID="22" presetClass="entr" presetSubtype="8" fill="hold" grpId="0" nodeType="afterEffect">
                                  <p:stCondLst>
                                    <p:cond delay="25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xit" presetSubtype="32" fill="hold" grpId="1" nodeType="clickEffect">
                                  <p:stCondLst>
                                    <p:cond delay="0"/>
                                  </p:stCondLst>
                                  <p:childTnLst>
                                    <p:anim calcmode="lin" valueType="num">
                                      <p:cBhvr>
                                        <p:cTn id="19" dur="500"/>
                                        <p:tgtEl>
                                          <p:spTgt spid="7"/>
                                        </p:tgtEl>
                                        <p:attrNameLst>
                                          <p:attrName>ppt_w</p:attrName>
                                        </p:attrNameLst>
                                      </p:cBhvr>
                                      <p:tavLst>
                                        <p:tav tm="0">
                                          <p:val>
                                            <p:strVal val="ppt_w"/>
                                          </p:val>
                                        </p:tav>
                                        <p:tav tm="100000">
                                          <p:val>
                                            <p:fltVal val="0"/>
                                          </p:val>
                                        </p:tav>
                                      </p:tavLst>
                                    </p:anim>
                                    <p:anim calcmode="lin" valueType="num">
                                      <p:cBhvr>
                                        <p:cTn id="20" dur="500"/>
                                        <p:tgtEl>
                                          <p:spTgt spid="7"/>
                                        </p:tgtEl>
                                        <p:attrNameLst>
                                          <p:attrName>ppt_h</p:attrName>
                                        </p:attrNameLst>
                                      </p:cBhvr>
                                      <p:tavLst>
                                        <p:tav tm="0">
                                          <p:val>
                                            <p:strVal val="ppt_h"/>
                                          </p:val>
                                        </p:tav>
                                        <p:tav tm="100000">
                                          <p:val>
                                            <p:fltVal val="0"/>
                                          </p:val>
                                        </p:tav>
                                      </p:tavLst>
                                    </p:anim>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par>
                                <p:cTn id="23" presetID="53" presetClass="exit" presetSubtype="32" fill="hold" nodeType="withEffect">
                                  <p:stCondLst>
                                    <p:cond delay="0"/>
                                  </p:stCondLst>
                                  <p:childTnLst>
                                    <p:anim calcmode="lin" valueType="num">
                                      <p:cBhvr>
                                        <p:cTn id="24" dur="500"/>
                                        <p:tgtEl>
                                          <p:spTgt spid="5124"/>
                                        </p:tgtEl>
                                        <p:attrNameLst>
                                          <p:attrName>ppt_w</p:attrName>
                                        </p:attrNameLst>
                                      </p:cBhvr>
                                      <p:tavLst>
                                        <p:tav tm="0">
                                          <p:val>
                                            <p:strVal val="ppt_w"/>
                                          </p:val>
                                        </p:tav>
                                        <p:tav tm="100000">
                                          <p:val>
                                            <p:fltVal val="0"/>
                                          </p:val>
                                        </p:tav>
                                      </p:tavLst>
                                    </p:anim>
                                    <p:anim calcmode="lin" valueType="num">
                                      <p:cBhvr>
                                        <p:cTn id="25" dur="500"/>
                                        <p:tgtEl>
                                          <p:spTgt spid="5124"/>
                                        </p:tgtEl>
                                        <p:attrNameLst>
                                          <p:attrName>ppt_h</p:attrName>
                                        </p:attrNameLst>
                                      </p:cBhvr>
                                      <p:tavLst>
                                        <p:tav tm="0">
                                          <p:val>
                                            <p:strVal val="ppt_h"/>
                                          </p:val>
                                        </p:tav>
                                        <p:tav tm="100000">
                                          <p:val>
                                            <p:fltVal val="0"/>
                                          </p:val>
                                        </p:tav>
                                      </p:tavLst>
                                    </p:anim>
                                    <p:animEffect transition="out" filter="fade">
                                      <p:cBhvr>
                                        <p:cTn id="26" dur="500"/>
                                        <p:tgtEl>
                                          <p:spTgt spid="5124"/>
                                        </p:tgtEl>
                                      </p:cBhvr>
                                    </p:animEffect>
                                    <p:set>
                                      <p:cBhvr>
                                        <p:cTn id="27" dur="1" fill="hold">
                                          <p:stCondLst>
                                            <p:cond delay="499"/>
                                          </p:stCondLst>
                                        </p:cTn>
                                        <p:tgtEl>
                                          <p:spTgt spid="5124"/>
                                        </p:tgtEl>
                                        <p:attrNameLst>
                                          <p:attrName>style.visibility</p:attrName>
                                        </p:attrNameLst>
                                      </p:cBhvr>
                                      <p:to>
                                        <p:strVal val="hidden"/>
                                      </p:to>
                                    </p:set>
                                  </p:childTnLst>
                                </p:cTn>
                              </p:par>
                              <p:par>
                                <p:cTn id="28" presetID="53" presetClass="exit" presetSubtype="32" fill="hold" grpId="1" nodeType="withEffect">
                                  <p:stCondLst>
                                    <p:cond delay="0"/>
                                  </p:stCondLst>
                                  <p:childTnLst>
                                    <p:anim calcmode="lin" valueType="num">
                                      <p:cBhvr>
                                        <p:cTn id="29" dur="500"/>
                                        <p:tgtEl>
                                          <p:spTgt spid="5"/>
                                        </p:tgtEl>
                                        <p:attrNameLst>
                                          <p:attrName>ppt_w</p:attrName>
                                        </p:attrNameLst>
                                      </p:cBhvr>
                                      <p:tavLst>
                                        <p:tav tm="0">
                                          <p:val>
                                            <p:strVal val="ppt_w"/>
                                          </p:val>
                                        </p:tav>
                                        <p:tav tm="100000">
                                          <p:val>
                                            <p:fltVal val="0"/>
                                          </p:val>
                                        </p:tav>
                                      </p:tavLst>
                                    </p:anim>
                                    <p:anim calcmode="lin" valueType="num">
                                      <p:cBhvr>
                                        <p:cTn id="30" dur="500"/>
                                        <p:tgtEl>
                                          <p:spTgt spid="5"/>
                                        </p:tgtEl>
                                        <p:attrNameLst>
                                          <p:attrName>ppt_h</p:attrName>
                                        </p:attrNameLst>
                                      </p:cBhvr>
                                      <p:tavLst>
                                        <p:tav tm="0">
                                          <p:val>
                                            <p:strVal val="ppt_h"/>
                                          </p:val>
                                        </p:tav>
                                        <p:tav tm="100000">
                                          <p:val>
                                            <p:fltVal val="0"/>
                                          </p:val>
                                        </p:tav>
                                      </p:tavLst>
                                    </p:anim>
                                    <p:animEffect transition="out" filter="fade">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par>
                                <p:cTn id="38" presetID="22" presetClass="entr" presetSubtype="8" fill="hold" nodeType="withEffect">
                                  <p:stCondLst>
                                    <p:cond delay="0"/>
                                  </p:stCondLst>
                                  <p:childTnLst>
                                    <p:set>
                                      <p:cBhvr>
                                        <p:cTn id="39" dur="1" fill="hold">
                                          <p:stCondLst>
                                            <p:cond delay="0"/>
                                          </p:stCondLst>
                                        </p:cTn>
                                        <p:tgtEl>
                                          <p:spTgt spid="5122"/>
                                        </p:tgtEl>
                                        <p:attrNameLst>
                                          <p:attrName>style.visibility</p:attrName>
                                        </p:attrNameLst>
                                      </p:cBhvr>
                                      <p:to>
                                        <p:strVal val="visible"/>
                                      </p:to>
                                    </p:set>
                                    <p:animEffect transition="in" filter="wipe(left)">
                                      <p:cBhvr>
                                        <p:cTn id="40" dur="1000"/>
                                        <p:tgtEl>
                                          <p:spTgt spid="5122"/>
                                        </p:tgtEl>
                                      </p:cBhvr>
                                    </p:animEffect>
                                  </p:childTnLst>
                                </p:cTn>
                              </p:par>
                            </p:childTnLst>
                          </p:cTn>
                        </p:par>
                        <p:par>
                          <p:cTn id="41" fill="hold">
                            <p:stCondLst>
                              <p:cond delay="1000"/>
                            </p:stCondLst>
                            <p:childTnLst>
                              <p:par>
                                <p:cTn id="42" presetID="16" presetClass="entr" presetSubtype="21" fill="hold" grpId="0" nodeType="afterEffect">
                                  <p:stCondLst>
                                    <p:cond delay="1000"/>
                                  </p:stCondLst>
                                  <p:childTnLst>
                                    <p:set>
                                      <p:cBhvr>
                                        <p:cTn id="43" dur="1" fill="hold">
                                          <p:stCondLst>
                                            <p:cond delay="0"/>
                                          </p:stCondLst>
                                        </p:cTn>
                                        <p:tgtEl>
                                          <p:spTgt spid="6"/>
                                        </p:tgtEl>
                                        <p:attrNameLst>
                                          <p:attrName>style.visibility</p:attrName>
                                        </p:attrNameLst>
                                      </p:cBhvr>
                                      <p:to>
                                        <p:strVal val="visible"/>
                                      </p:to>
                                    </p:set>
                                    <p:animEffect transition="in" filter="barn(inVertical)">
                                      <p:cBhvr>
                                        <p:cTn id="4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7" grpId="0"/>
      <p:bldP spid="7" grpId="1"/>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6FC7282-8BB2-4532-8B6B-0B74A56B526F}"/>
              </a:ext>
            </a:extLst>
          </p:cNvPr>
          <p:cNvSpPr txBox="1"/>
          <p:nvPr/>
        </p:nvSpPr>
        <p:spPr>
          <a:xfrm>
            <a:off x="2282735" y="1391783"/>
            <a:ext cx="4572000" cy="523220"/>
          </a:xfrm>
          <a:prstGeom prst="rect">
            <a:avLst/>
          </a:prstGeom>
          <a:noFill/>
        </p:spPr>
        <p:txBody>
          <a:bodyPr wrap="square">
            <a:spAutoFit/>
          </a:bodyPr>
          <a:lstStyle/>
          <a:p>
            <a:pPr algn="ctr"/>
            <a:r>
              <a:rPr lang="en-US" sz="2800" dirty="0" err="1">
                <a:latin typeface="Kalpurush" panose="02000600000000000000" pitchFamily="2" charset="0"/>
                <a:cs typeface="Kalpurush" panose="02000600000000000000" pitchFamily="2" charset="0"/>
              </a:rPr>
              <a:t>জোড়ায়</a:t>
            </a:r>
            <a:r>
              <a:rPr lang="en-US" sz="2800" dirty="0">
                <a:latin typeface="Kalpurush" panose="02000600000000000000" pitchFamily="2" charset="0"/>
                <a:cs typeface="Kalpurush" panose="02000600000000000000" pitchFamily="2" charset="0"/>
              </a:rPr>
              <a:t> </a:t>
            </a:r>
            <a:r>
              <a:rPr lang="en-US" sz="2800" dirty="0" err="1">
                <a:latin typeface="Kalpurush" panose="02000600000000000000" pitchFamily="2" charset="0"/>
                <a:cs typeface="Kalpurush" panose="02000600000000000000" pitchFamily="2" charset="0"/>
              </a:rPr>
              <a:t>কাজ</a:t>
            </a:r>
            <a:endParaRPr lang="en-US" sz="2800" dirty="0">
              <a:latin typeface="Kalpurush" panose="02000600000000000000" pitchFamily="2" charset="0"/>
              <a:cs typeface="Kalpurush" panose="02000600000000000000" pitchFamily="2" charset="0"/>
            </a:endParaRPr>
          </a:p>
        </p:txBody>
      </p:sp>
      <p:sp>
        <p:nvSpPr>
          <p:cNvPr id="6" name="Freeform: Shape 5">
            <a:extLst>
              <a:ext uri="{FF2B5EF4-FFF2-40B4-BE49-F238E27FC236}">
                <a16:creationId xmlns:a16="http://schemas.microsoft.com/office/drawing/2014/main" id="{870F5C1A-EFD8-4088-AA31-5E3784C3297D}"/>
              </a:ext>
            </a:extLst>
          </p:cNvPr>
          <p:cNvSpPr/>
          <p:nvPr/>
        </p:nvSpPr>
        <p:spPr>
          <a:xfrm>
            <a:off x="667657" y="3018636"/>
            <a:ext cx="8011886" cy="667992"/>
          </a:xfrm>
          <a:custGeom>
            <a:avLst/>
            <a:gdLst/>
            <a:ahLst/>
            <a:cxnLst/>
            <a:rect l="l" t="t" r="r" b="b"/>
            <a:pathLst>
              <a:path w="5167969" h="342205">
                <a:moveTo>
                  <a:pt x="1943005" y="274891"/>
                </a:moveTo>
                <a:cubicBezTo>
                  <a:pt x="1948643" y="274891"/>
                  <a:pt x="1953460" y="276888"/>
                  <a:pt x="1957454" y="280883"/>
                </a:cubicBezTo>
                <a:cubicBezTo>
                  <a:pt x="1961448" y="284877"/>
                  <a:pt x="1963445" y="289693"/>
                  <a:pt x="1963445" y="295332"/>
                </a:cubicBezTo>
                <a:cubicBezTo>
                  <a:pt x="1963445" y="300736"/>
                  <a:pt x="1961448" y="305435"/>
                  <a:pt x="1957454" y="309429"/>
                </a:cubicBezTo>
                <a:cubicBezTo>
                  <a:pt x="1953460" y="313423"/>
                  <a:pt x="1948643" y="315420"/>
                  <a:pt x="1943005" y="315420"/>
                </a:cubicBezTo>
                <a:cubicBezTo>
                  <a:pt x="1937600" y="315420"/>
                  <a:pt x="1932902" y="313423"/>
                  <a:pt x="1928907" y="309429"/>
                </a:cubicBezTo>
                <a:cubicBezTo>
                  <a:pt x="1924913" y="305435"/>
                  <a:pt x="1922916" y="300736"/>
                  <a:pt x="1922916" y="295332"/>
                </a:cubicBezTo>
                <a:cubicBezTo>
                  <a:pt x="1922916" y="289693"/>
                  <a:pt x="1924913" y="284877"/>
                  <a:pt x="1928907" y="280883"/>
                </a:cubicBezTo>
                <a:cubicBezTo>
                  <a:pt x="1932902" y="276888"/>
                  <a:pt x="1937600" y="274891"/>
                  <a:pt x="1943005" y="274891"/>
                </a:cubicBezTo>
                <a:close/>
                <a:moveTo>
                  <a:pt x="447579" y="274891"/>
                </a:moveTo>
                <a:cubicBezTo>
                  <a:pt x="453218" y="274891"/>
                  <a:pt x="458035" y="276888"/>
                  <a:pt x="462029" y="280883"/>
                </a:cubicBezTo>
                <a:cubicBezTo>
                  <a:pt x="466023" y="284877"/>
                  <a:pt x="468020" y="289693"/>
                  <a:pt x="468020" y="295332"/>
                </a:cubicBezTo>
                <a:cubicBezTo>
                  <a:pt x="468020" y="300736"/>
                  <a:pt x="466023" y="305435"/>
                  <a:pt x="462029" y="309429"/>
                </a:cubicBezTo>
                <a:cubicBezTo>
                  <a:pt x="458035" y="313423"/>
                  <a:pt x="453218" y="315420"/>
                  <a:pt x="447579" y="315420"/>
                </a:cubicBezTo>
                <a:cubicBezTo>
                  <a:pt x="442176" y="315420"/>
                  <a:pt x="437477" y="313423"/>
                  <a:pt x="433482" y="309429"/>
                </a:cubicBezTo>
                <a:cubicBezTo>
                  <a:pt x="429488" y="305435"/>
                  <a:pt x="427491" y="300736"/>
                  <a:pt x="427491" y="295332"/>
                </a:cubicBezTo>
                <a:cubicBezTo>
                  <a:pt x="427491" y="289693"/>
                  <a:pt x="429488" y="284877"/>
                  <a:pt x="433482" y="280883"/>
                </a:cubicBezTo>
                <a:cubicBezTo>
                  <a:pt x="437477" y="276888"/>
                  <a:pt x="442176" y="274891"/>
                  <a:pt x="447579" y="274891"/>
                </a:cubicBezTo>
                <a:close/>
                <a:moveTo>
                  <a:pt x="3865292" y="269253"/>
                </a:moveTo>
                <a:cubicBezTo>
                  <a:pt x="3870931" y="269253"/>
                  <a:pt x="3875748" y="271191"/>
                  <a:pt x="3879742" y="275068"/>
                </a:cubicBezTo>
                <a:cubicBezTo>
                  <a:pt x="3883736" y="278944"/>
                  <a:pt x="3885733" y="283819"/>
                  <a:pt x="3885733" y="289693"/>
                </a:cubicBezTo>
                <a:cubicBezTo>
                  <a:pt x="3885733" y="295097"/>
                  <a:pt x="3883736" y="299855"/>
                  <a:pt x="3879742" y="303966"/>
                </a:cubicBezTo>
                <a:cubicBezTo>
                  <a:pt x="3875748" y="308078"/>
                  <a:pt x="3870931" y="310134"/>
                  <a:pt x="3865292" y="310134"/>
                </a:cubicBezTo>
                <a:cubicBezTo>
                  <a:pt x="3859653" y="310134"/>
                  <a:pt x="3854837" y="308078"/>
                  <a:pt x="3850843" y="303966"/>
                </a:cubicBezTo>
                <a:cubicBezTo>
                  <a:pt x="3846849" y="299855"/>
                  <a:pt x="3844852" y="295097"/>
                  <a:pt x="3844852" y="289693"/>
                </a:cubicBezTo>
                <a:cubicBezTo>
                  <a:pt x="3844852" y="283819"/>
                  <a:pt x="3846849" y="278944"/>
                  <a:pt x="3850843" y="275068"/>
                </a:cubicBezTo>
                <a:cubicBezTo>
                  <a:pt x="3854837" y="271191"/>
                  <a:pt x="3859653" y="269253"/>
                  <a:pt x="3865292" y="269253"/>
                </a:cubicBezTo>
                <a:close/>
                <a:moveTo>
                  <a:pt x="2550842" y="269253"/>
                </a:moveTo>
                <a:cubicBezTo>
                  <a:pt x="2556481" y="269253"/>
                  <a:pt x="2561298" y="271191"/>
                  <a:pt x="2565292" y="275068"/>
                </a:cubicBezTo>
                <a:cubicBezTo>
                  <a:pt x="2569286" y="278944"/>
                  <a:pt x="2571283" y="283819"/>
                  <a:pt x="2571283" y="289693"/>
                </a:cubicBezTo>
                <a:cubicBezTo>
                  <a:pt x="2571283" y="295097"/>
                  <a:pt x="2569286" y="299855"/>
                  <a:pt x="2565292" y="303966"/>
                </a:cubicBezTo>
                <a:cubicBezTo>
                  <a:pt x="2561298" y="308078"/>
                  <a:pt x="2556481" y="310134"/>
                  <a:pt x="2550842" y="310134"/>
                </a:cubicBezTo>
                <a:cubicBezTo>
                  <a:pt x="2545203" y="310134"/>
                  <a:pt x="2540387" y="308078"/>
                  <a:pt x="2536393" y="303966"/>
                </a:cubicBezTo>
                <a:cubicBezTo>
                  <a:pt x="2532399" y="299855"/>
                  <a:pt x="2530402" y="295097"/>
                  <a:pt x="2530402" y="289693"/>
                </a:cubicBezTo>
                <a:cubicBezTo>
                  <a:pt x="2530402" y="283819"/>
                  <a:pt x="2532399" y="278944"/>
                  <a:pt x="2536393" y="275068"/>
                </a:cubicBezTo>
                <a:cubicBezTo>
                  <a:pt x="2540387" y="271191"/>
                  <a:pt x="2545203" y="269253"/>
                  <a:pt x="2550842" y="269253"/>
                </a:cubicBezTo>
                <a:close/>
                <a:moveTo>
                  <a:pt x="3928376" y="167049"/>
                </a:moveTo>
                <a:cubicBezTo>
                  <a:pt x="3915689" y="171748"/>
                  <a:pt x="3902826" y="177387"/>
                  <a:pt x="3889786" y="183966"/>
                </a:cubicBezTo>
                <a:cubicBezTo>
                  <a:pt x="3876746" y="190544"/>
                  <a:pt x="3863060" y="198650"/>
                  <a:pt x="3848728" y="208283"/>
                </a:cubicBezTo>
                <a:cubicBezTo>
                  <a:pt x="3884206" y="223085"/>
                  <a:pt x="3910755" y="245640"/>
                  <a:pt x="3928376" y="275949"/>
                </a:cubicBezTo>
                <a:close/>
                <a:moveTo>
                  <a:pt x="2613926" y="167049"/>
                </a:moveTo>
                <a:cubicBezTo>
                  <a:pt x="2601239" y="171748"/>
                  <a:pt x="2588376" y="177387"/>
                  <a:pt x="2575336" y="183966"/>
                </a:cubicBezTo>
                <a:cubicBezTo>
                  <a:pt x="2562296" y="190544"/>
                  <a:pt x="2548610" y="198650"/>
                  <a:pt x="2534278" y="208283"/>
                </a:cubicBezTo>
                <a:cubicBezTo>
                  <a:pt x="2569756" y="223085"/>
                  <a:pt x="2596305" y="245640"/>
                  <a:pt x="2613926" y="275949"/>
                </a:cubicBezTo>
                <a:close/>
                <a:moveTo>
                  <a:pt x="2366638" y="164230"/>
                </a:moveTo>
                <a:cubicBezTo>
                  <a:pt x="2354656" y="168694"/>
                  <a:pt x="2342673" y="174274"/>
                  <a:pt x="2330691" y="180970"/>
                </a:cubicBezTo>
                <a:cubicBezTo>
                  <a:pt x="2318709" y="187666"/>
                  <a:pt x="2306021" y="195713"/>
                  <a:pt x="2292629" y="205111"/>
                </a:cubicBezTo>
                <a:cubicBezTo>
                  <a:pt x="2325522" y="218973"/>
                  <a:pt x="2349957" y="240941"/>
                  <a:pt x="2365933" y="271015"/>
                </a:cubicBezTo>
                <a:lnTo>
                  <a:pt x="2366638" y="271015"/>
                </a:lnTo>
                <a:close/>
                <a:moveTo>
                  <a:pt x="680713" y="164230"/>
                </a:moveTo>
                <a:cubicBezTo>
                  <a:pt x="668731" y="168694"/>
                  <a:pt x="656748" y="174274"/>
                  <a:pt x="644766" y="180970"/>
                </a:cubicBezTo>
                <a:cubicBezTo>
                  <a:pt x="632783" y="187666"/>
                  <a:pt x="620096" y="195713"/>
                  <a:pt x="606704" y="205111"/>
                </a:cubicBezTo>
                <a:cubicBezTo>
                  <a:pt x="639597" y="218973"/>
                  <a:pt x="664032" y="240941"/>
                  <a:pt x="680009" y="271015"/>
                </a:cubicBezTo>
                <a:lnTo>
                  <a:pt x="680713" y="271015"/>
                </a:lnTo>
                <a:close/>
                <a:moveTo>
                  <a:pt x="147313" y="164230"/>
                </a:moveTo>
                <a:cubicBezTo>
                  <a:pt x="135331" y="168694"/>
                  <a:pt x="123348" y="174274"/>
                  <a:pt x="111366" y="180970"/>
                </a:cubicBezTo>
                <a:cubicBezTo>
                  <a:pt x="99384" y="187666"/>
                  <a:pt x="86696" y="195713"/>
                  <a:pt x="73304" y="205111"/>
                </a:cubicBezTo>
                <a:cubicBezTo>
                  <a:pt x="106197" y="218973"/>
                  <a:pt x="130632" y="240941"/>
                  <a:pt x="146609" y="271015"/>
                </a:cubicBezTo>
                <a:lnTo>
                  <a:pt x="147313" y="271015"/>
                </a:lnTo>
                <a:close/>
                <a:moveTo>
                  <a:pt x="3578895" y="133569"/>
                </a:moveTo>
                <a:lnTo>
                  <a:pt x="3590172" y="137798"/>
                </a:lnTo>
                <a:cubicBezTo>
                  <a:pt x="3598395" y="157299"/>
                  <a:pt x="3605973" y="174039"/>
                  <a:pt x="3612904" y="188019"/>
                </a:cubicBezTo>
                <a:cubicBezTo>
                  <a:pt x="3619835" y="201998"/>
                  <a:pt x="3625532" y="212160"/>
                  <a:pt x="3629996" y="218503"/>
                </a:cubicBezTo>
                <a:cubicBezTo>
                  <a:pt x="3650437" y="248342"/>
                  <a:pt x="3674989" y="263261"/>
                  <a:pt x="3703653" y="263261"/>
                </a:cubicBezTo>
                <a:cubicBezTo>
                  <a:pt x="3717515" y="263261"/>
                  <a:pt x="3731142" y="257858"/>
                  <a:pt x="3744534" y="247050"/>
                </a:cubicBezTo>
                <a:cubicBezTo>
                  <a:pt x="3755812" y="236007"/>
                  <a:pt x="3761451" y="223672"/>
                  <a:pt x="3761451" y="210045"/>
                </a:cubicBezTo>
                <a:cubicBezTo>
                  <a:pt x="3761451" y="199003"/>
                  <a:pt x="3758396" y="189252"/>
                  <a:pt x="3752288" y="180794"/>
                </a:cubicBezTo>
                <a:cubicBezTo>
                  <a:pt x="3745004" y="170691"/>
                  <a:pt x="3736429" y="165640"/>
                  <a:pt x="3726561" y="165640"/>
                </a:cubicBezTo>
                <a:cubicBezTo>
                  <a:pt x="3723272" y="165640"/>
                  <a:pt x="3718455" y="166462"/>
                  <a:pt x="3712111" y="168107"/>
                </a:cubicBezTo>
                <a:cubicBezTo>
                  <a:pt x="3717515" y="174920"/>
                  <a:pt x="3720217" y="182674"/>
                  <a:pt x="3720217" y="191367"/>
                </a:cubicBezTo>
                <a:cubicBezTo>
                  <a:pt x="3720217" y="210398"/>
                  <a:pt x="3709762" y="219913"/>
                  <a:pt x="3688851" y="219913"/>
                </a:cubicBezTo>
                <a:cubicBezTo>
                  <a:pt x="3678513" y="219913"/>
                  <a:pt x="3670290" y="216154"/>
                  <a:pt x="3664182" y="208635"/>
                </a:cubicBezTo>
                <a:cubicBezTo>
                  <a:pt x="3658073" y="201117"/>
                  <a:pt x="3655018" y="191954"/>
                  <a:pt x="3655018" y="181146"/>
                </a:cubicBezTo>
                <a:cubicBezTo>
                  <a:pt x="3655018" y="168694"/>
                  <a:pt x="3660070" y="158474"/>
                  <a:pt x="3670173" y="150485"/>
                </a:cubicBezTo>
                <a:cubicBezTo>
                  <a:pt x="3679101" y="143202"/>
                  <a:pt x="3689908" y="139560"/>
                  <a:pt x="3702596" y="139560"/>
                </a:cubicBezTo>
                <a:cubicBezTo>
                  <a:pt x="3713404" y="139560"/>
                  <a:pt x="3723389" y="141851"/>
                  <a:pt x="3732552" y="146432"/>
                </a:cubicBezTo>
                <a:cubicBezTo>
                  <a:pt x="3741715" y="151014"/>
                  <a:pt x="3749938" y="157416"/>
                  <a:pt x="3757222" y="165640"/>
                </a:cubicBezTo>
                <a:cubicBezTo>
                  <a:pt x="3764035" y="173863"/>
                  <a:pt x="3769204" y="182967"/>
                  <a:pt x="3772728" y="192953"/>
                </a:cubicBezTo>
                <a:cubicBezTo>
                  <a:pt x="3776253" y="202938"/>
                  <a:pt x="3778015" y="213452"/>
                  <a:pt x="3778015" y="224495"/>
                </a:cubicBezTo>
                <a:cubicBezTo>
                  <a:pt x="3778015" y="234128"/>
                  <a:pt x="3775959" y="243173"/>
                  <a:pt x="3771847" y="251631"/>
                </a:cubicBezTo>
                <a:cubicBezTo>
                  <a:pt x="3767736" y="260090"/>
                  <a:pt x="3762156" y="267725"/>
                  <a:pt x="3755107" y="274539"/>
                </a:cubicBezTo>
                <a:cubicBezTo>
                  <a:pt x="3739600" y="287931"/>
                  <a:pt x="3722097" y="294627"/>
                  <a:pt x="3702596" y="294627"/>
                </a:cubicBezTo>
                <a:cubicBezTo>
                  <a:pt x="3649732" y="294627"/>
                  <a:pt x="3608498" y="240941"/>
                  <a:pt x="3578895" y="133569"/>
                </a:cubicBezTo>
                <a:close/>
                <a:moveTo>
                  <a:pt x="3295174" y="125463"/>
                </a:moveTo>
                <a:cubicBezTo>
                  <a:pt x="3273323" y="125463"/>
                  <a:pt x="3257934" y="134391"/>
                  <a:pt x="3249006" y="152247"/>
                </a:cubicBezTo>
                <a:cubicBezTo>
                  <a:pt x="3259579" y="152247"/>
                  <a:pt x="3267273" y="155772"/>
                  <a:pt x="3272090" y="162820"/>
                </a:cubicBezTo>
                <a:cubicBezTo>
                  <a:pt x="3276906" y="169869"/>
                  <a:pt x="3278727" y="178679"/>
                  <a:pt x="3277552" y="189252"/>
                </a:cubicBezTo>
                <a:lnTo>
                  <a:pt x="3326187" y="140617"/>
                </a:lnTo>
                <a:cubicBezTo>
                  <a:pt x="3317024" y="130515"/>
                  <a:pt x="3306686" y="125463"/>
                  <a:pt x="3295174" y="125463"/>
                </a:cubicBezTo>
                <a:close/>
                <a:moveTo>
                  <a:pt x="4413532" y="120529"/>
                </a:moveTo>
                <a:cubicBezTo>
                  <a:pt x="4433973" y="137211"/>
                  <a:pt x="4448070" y="150955"/>
                  <a:pt x="4455823" y="161763"/>
                </a:cubicBezTo>
                <a:cubicBezTo>
                  <a:pt x="4468275" y="177740"/>
                  <a:pt x="4474502" y="194891"/>
                  <a:pt x="4474502" y="213217"/>
                </a:cubicBezTo>
                <a:cubicBezTo>
                  <a:pt x="4474502" y="214862"/>
                  <a:pt x="4474502" y="216389"/>
                  <a:pt x="4474502" y="217799"/>
                </a:cubicBezTo>
                <a:cubicBezTo>
                  <a:pt x="4474502" y="219208"/>
                  <a:pt x="4474384" y="220853"/>
                  <a:pt x="4474150" y="222732"/>
                </a:cubicBezTo>
                <a:cubicBezTo>
                  <a:pt x="4481668" y="229076"/>
                  <a:pt x="4488305" y="235537"/>
                  <a:pt x="4494061" y="242116"/>
                </a:cubicBezTo>
                <a:cubicBezTo>
                  <a:pt x="4499818" y="248694"/>
                  <a:pt x="4504693" y="255625"/>
                  <a:pt x="4508687" y="262909"/>
                </a:cubicBezTo>
                <a:lnTo>
                  <a:pt x="4509392" y="262909"/>
                </a:lnTo>
                <a:lnTo>
                  <a:pt x="4509392" y="120529"/>
                </a:lnTo>
                <a:close/>
                <a:moveTo>
                  <a:pt x="2859890" y="120529"/>
                </a:moveTo>
                <a:lnTo>
                  <a:pt x="2859890" y="120882"/>
                </a:lnTo>
                <a:cubicBezTo>
                  <a:pt x="2873283" y="127930"/>
                  <a:pt x="2890551" y="143554"/>
                  <a:pt x="2911697" y="167754"/>
                </a:cubicBezTo>
                <a:cubicBezTo>
                  <a:pt x="2904648" y="174568"/>
                  <a:pt x="2897071" y="182027"/>
                  <a:pt x="2888965" y="190133"/>
                </a:cubicBezTo>
                <a:cubicBezTo>
                  <a:pt x="2880860" y="198239"/>
                  <a:pt x="2872225" y="207226"/>
                  <a:pt x="2863062" y="217094"/>
                </a:cubicBezTo>
                <a:cubicBezTo>
                  <a:pt x="2895250" y="227901"/>
                  <a:pt x="2920390" y="247402"/>
                  <a:pt x="2938481" y="275596"/>
                </a:cubicBezTo>
                <a:lnTo>
                  <a:pt x="2938481" y="120529"/>
                </a:lnTo>
                <a:close/>
                <a:moveTo>
                  <a:pt x="1929613" y="120529"/>
                </a:moveTo>
                <a:cubicBezTo>
                  <a:pt x="1935721" y="124288"/>
                  <a:pt x="1943005" y="130280"/>
                  <a:pt x="1951463" y="138503"/>
                </a:cubicBezTo>
                <a:cubicBezTo>
                  <a:pt x="1959921" y="146726"/>
                  <a:pt x="1969084" y="156829"/>
                  <a:pt x="1978952" y="168811"/>
                </a:cubicBezTo>
                <a:cubicBezTo>
                  <a:pt x="1970964" y="176330"/>
                  <a:pt x="1962975" y="184142"/>
                  <a:pt x="1954987" y="192248"/>
                </a:cubicBezTo>
                <a:cubicBezTo>
                  <a:pt x="1946998" y="200353"/>
                  <a:pt x="1938893" y="208870"/>
                  <a:pt x="1930669" y="217799"/>
                </a:cubicBezTo>
                <a:cubicBezTo>
                  <a:pt x="1963092" y="229076"/>
                  <a:pt x="1987763" y="249047"/>
                  <a:pt x="2004679" y="277711"/>
                </a:cubicBezTo>
                <a:lnTo>
                  <a:pt x="2005384" y="277711"/>
                </a:lnTo>
                <a:lnTo>
                  <a:pt x="2005384" y="120529"/>
                </a:lnTo>
                <a:close/>
                <a:moveTo>
                  <a:pt x="434187" y="120529"/>
                </a:moveTo>
                <a:cubicBezTo>
                  <a:pt x="440296" y="124288"/>
                  <a:pt x="447579" y="130280"/>
                  <a:pt x="456038" y="138503"/>
                </a:cubicBezTo>
                <a:cubicBezTo>
                  <a:pt x="464496" y="146726"/>
                  <a:pt x="473659" y="156829"/>
                  <a:pt x="483527" y="168811"/>
                </a:cubicBezTo>
                <a:cubicBezTo>
                  <a:pt x="475539" y="176330"/>
                  <a:pt x="467550" y="184142"/>
                  <a:pt x="459562" y="192248"/>
                </a:cubicBezTo>
                <a:cubicBezTo>
                  <a:pt x="451574" y="200353"/>
                  <a:pt x="443468" y="208870"/>
                  <a:pt x="435245" y="217799"/>
                </a:cubicBezTo>
                <a:cubicBezTo>
                  <a:pt x="467668" y="229076"/>
                  <a:pt x="492337" y="249047"/>
                  <a:pt x="509254" y="277711"/>
                </a:cubicBezTo>
                <a:lnTo>
                  <a:pt x="509959" y="277711"/>
                </a:lnTo>
                <a:lnTo>
                  <a:pt x="509959" y="120529"/>
                </a:lnTo>
                <a:close/>
                <a:moveTo>
                  <a:pt x="1804282" y="109604"/>
                </a:moveTo>
                <a:cubicBezTo>
                  <a:pt x="1810861" y="109604"/>
                  <a:pt x="1817146" y="110603"/>
                  <a:pt x="1823137" y="112600"/>
                </a:cubicBezTo>
                <a:cubicBezTo>
                  <a:pt x="1829128" y="114597"/>
                  <a:pt x="1834415" y="117475"/>
                  <a:pt x="1838996" y="121234"/>
                </a:cubicBezTo>
                <a:cubicBezTo>
                  <a:pt x="1843578" y="124993"/>
                  <a:pt x="1847161" y="129516"/>
                  <a:pt x="1849745" y="134802"/>
                </a:cubicBezTo>
                <a:cubicBezTo>
                  <a:pt x="1852329" y="140089"/>
                  <a:pt x="1853622" y="146021"/>
                  <a:pt x="1853622" y="152600"/>
                </a:cubicBezTo>
                <a:cubicBezTo>
                  <a:pt x="1853622" y="175155"/>
                  <a:pt x="1848336" y="192424"/>
                  <a:pt x="1837763" y="204406"/>
                </a:cubicBezTo>
                <a:cubicBezTo>
                  <a:pt x="1849980" y="219678"/>
                  <a:pt x="1856089" y="233540"/>
                  <a:pt x="1856089" y="245993"/>
                </a:cubicBezTo>
                <a:cubicBezTo>
                  <a:pt x="1856089" y="264319"/>
                  <a:pt x="1850685" y="278533"/>
                  <a:pt x="1839877" y="288636"/>
                </a:cubicBezTo>
                <a:cubicBezTo>
                  <a:pt x="1829070" y="298739"/>
                  <a:pt x="1814503" y="303790"/>
                  <a:pt x="1796177" y="303790"/>
                </a:cubicBezTo>
                <a:cubicBezTo>
                  <a:pt x="1741198" y="303790"/>
                  <a:pt x="1697733" y="245288"/>
                  <a:pt x="1665779" y="128283"/>
                </a:cubicBezTo>
                <a:lnTo>
                  <a:pt x="1681286" y="133921"/>
                </a:lnTo>
                <a:cubicBezTo>
                  <a:pt x="1686925" y="154597"/>
                  <a:pt x="1693386" y="172453"/>
                  <a:pt x="1700669" y="187490"/>
                </a:cubicBezTo>
                <a:cubicBezTo>
                  <a:pt x="1707953" y="202527"/>
                  <a:pt x="1714297" y="214157"/>
                  <a:pt x="1719700" y="222380"/>
                </a:cubicBezTo>
                <a:cubicBezTo>
                  <a:pt x="1730508" y="238827"/>
                  <a:pt x="1742255" y="251338"/>
                  <a:pt x="1754943" y="259913"/>
                </a:cubicBezTo>
                <a:cubicBezTo>
                  <a:pt x="1767630" y="268489"/>
                  <a:pt x="1781140" y="272777"/>
                  <a:pt x="1795472" y="272777"/>
                </a:cubicBezTo>
                <a:cubicBezTo>
                  <a:pt x="1801346" y="272777"/>
                  <a:pt x="1807043" y="271896"/>
                  <a:pt x="1812564" y="270134"/>
                </a:cubicBezTo>
                <a:cubicBezTo>
                  <a:pt x="1818086" y="268372"/>
                  <a:pt x="1822961" y="265905"/>
                  <a:pt x="1827190" y="262733"/>
                </a:cubicBezTo>
                <a:cubicBezTo>
                  <a:pt x="1831419" y="259561"/>
                  <a:pt x="1834767" y="255625"/>
                  <a:pt x="1837234" y="250926"/>
                </a:cubicBezTo>
                <a:cubicBezTo>
                  <a:pt x="1839701" y="246227"/>
                  <a:pt x="1840935" y="241059"/>
                  <a:pt x="1840935" y="235420"/>
                </a:cubicBezTo>
                <a:cubicBezTo>
                  <a:pt x="1840935" y="228136"/>
                  <a:pt x="1836706" y="221440"/>
                  <a:pt x="1828247" y="215332"/>
                </a:cubicBezTo>
                <a:cubicBezTo>
                  <a:pt x="1822843" y="220970"/>
                  <a:pt x="1816617" y="223790"/>
                  <a:pt x="1809569" y="223790"/>
                </a:cubicBezTo>
                <a:cubicBezTo>
                  <a:pt x="1802755" y="223790"/>
                  <a:pt x="1796940" y="221499"/>
                  <a:pt x="1792124" y="216917"/>
                </a:cubicBezTo>
                <a:cubicBezTo>
                  <a:pt x="1787307" y="212336"/>
                  <a:pt x="1784899" y="206638"/>
                  <a:pt x="1784899" y="199825"/>
                </a:cubicBezTo>
                <a:cubicBezTo>
                  <a:pt x="1784899" y="193011"/>
                  <a:pt x="1787131" y="186961"/>
                  <a:pt x="1791595" y="181675"/>
                </a:cubicBezTo>
                <a:cubicBezTo>
                  <a:pt x="1796059" y="176389"/>
                  <a:pt x="1801698" y="173745"/>
                  <a:pt x="1808511" y="173745"/>
                </a:cubicBezTo>
                <a:cubicBezTo>
                  <a:pt x="1814150" y="173745"/>
                  <a:pt x="1819672" y="175273"/>
                  <a:pt x="1825075" y="178327"/>
                </a:cubicBezTo>
                <a:cubicBezTo>
                  <a:pt x="1835178" y="173863"/>
                  <a:pt x="1840230" y="165522"/>
                  <a:pt x="1840230" y="153305"/>
                </a:cubicBezTo>
                <a:cubicBezTo>
                  <a:pt x="1840230" y="137328"/>
                  <a:pt x="1831772" y="129340"/>
                  <a:pt x="1814855" y="129340"/>
                </a:cubicBezTo>
                <a:cubicBezTo>
                  <a:pt x="1808982" y="129340"/>
                  <a:pt x="1803284" y="129986"/>
                  <a:pt x="1797762" y="131278"/>
                </a:cubicBezTo>
                <a:cubicBezTo>
                  <a:pt x="1792241" y="132570"/>
                  <a:pt x="1786779" y="134509"/>
                  <a:pt x="1781375" y="137093"/>
                </a:cubicBezTo>
                <a:cubicBezTo>
                  <a:pt x="1769862" y="142967"/>
                  <a:pt x="1761286" y="150720"/>
                  <a:pt x="1755648" y="160353"/>
                </a:cubicBezTo>
                <a:cubicBezTo>
                  <a:pt x="1764106" y="165992"/>
                  <a:pt x="1768335" y="172218"/>
                  <a:pt x="1768335" y="179032"/>
                </a:cubicBezTo>
                <a:cubicBezTo>
                  <a:pt x="1768335" y="194304"/>
                  <a:pt x="1761522" y="201939"/>
                  <a:pt x="1747894" y="201939"/>
                </a:cubicBezTo>
                <a:cubicBezTo>
                  <a:pt x="1729333" y="201939"/>
                  <a:pt x="1720053" y="192072"/>
                  <a:pt x="1720053" y="172336"/>
                </a:cubicBezTo>
                <a:cubicBezTo>
                  <a:pt x="1720053" y="163408"/>
                  <a:pt x="1722578" y="155008"/>
                  <a:pt x="1727630" y="147137"/>
                </a:cubicBezTo>
                <a:cubicBezTo>
                  <a:pt x="1732681" y="139267"/>
                  <a:pt x="1739906" y="132277"/>
                  <a:pt x="1749304" y="126168"/>
                </a:cubicBezTo>
                <a:cubicBezTo>
                  <a:pt x="1766455" y="115125"/>
                  <a:pt x="1784781" y="109604"/>
                  <a:pt x="1804282" y="109604"/>
                </a:cubicBezTo>
                <a:close/>
                <a:moveTo>
                  <a:pt x="2786938" y="100793"/>
                </a:moveTo>
                <a:lnTo>
                  <a:pt x="2965094" y="100793"/>
                </a:lnTo>
                <a:lnTo>
                  <a:pt x="2969142" y="100793"/>
                </a:lnTo>
                <a:lnTo>
                  <a:pt x="3181131" y="100793"/>
                </a:lnTo>
                <a:lnTo>
                  <a:pt x="3200866" y="120529"/>
                </a:lnTo>
                <a:lnTo>
                  <a:pt x="3155051" y="120529"/>
                </a:lnTo>
                <a:cubicBezTo>
                  <a:pt x="3163274" y="137446"/>
                  <a:pt x="3167386" y="150133"/>
                  <a:pt x="3167386" y="158591"/>
                </a:cubicBezTo>
                <a:cubicBezTo>
                  <a:pt x="3167386" y="167049"/>
                  <a:pt x="3160455" y="178209"/>
                  <a:pt x="3146593" y="192072"/>
                </a:cubicBezTo>
                <a:cubicBezTo>
                  <a:pt x="3152467" y="198650"/>
                  <a:pt x="3155404" y="206638"/>
                  <a:pt x="3155404" y="216036"/>
                </a:cubicBezTo>
                <a:lnTo>
                  <a:pt x="3155404" y="342205"/>
                </a:lnTo>
                <a:cubicBezTo>
                  <a:pt x="3152349" y="338210"/>
                  <a:pt x="3149236" y="334334"/>
                  <a:pt x="3146064" y="330575"/>
                </a:cubicBezTo>
                <a:cubicBezTo>
                  <a:pt x="3142892" y="326815"/>
                  <a:pt x="3139662" y="323056"/>
                  <a:pt x="3136373" y="319297"/>
                </a:cubicBezTo>
                <a:cubicBezTo>
                  <a:pt x="3132849" y="315538"/>
                  <a:pt x="3128737" y="312542"/>
                  <a:pt x="3124038" y="310310"/>
                </a:cubicBezTo>
                <a:cubicBezTo>
                  <a:pt x="3119339" y="308078"/>
                  <a:pt x="3114287" y="306962"/>
                  <a:pt x="3108883" y="306962"/>
                </a:cubicBezTo>
                <a:cubicBezTo>
                  <a:pt x="3103010" y="306962"/>
                  <a:pt x="3095021" y="308137"/>
                  <a:pt x="3084919" y="310486"/>
                </a:cubicBezTo>
                <a:cubicBezTo>
                  <a:pt x="3079515" y="311426"/>
                  <a:pt x="3074874" y="312131"/>
                  <a:pt x="3070998" y="312601"/>
                </a:cubicBezTo>
                <a:cubicBezTo>
                  <a:pt x="3067121" y="313071"/>
                  <a:pt x="3063773" y="313306"/>
                  <a:pt x="3060954" y="313306"/>
                </a:cubicBezTo>
                <a:cubicBezTo>
                  <a:pt x="3052730" y="313306"/>
                  <a:pt x="3045271" y="311779"/>
                  <a:pt x="3038575" y="308724"/>
                </a:cubicBezTo>
                <a:cubicBezTo>
                  <a:pt x="3031878" y="305670"/>
                  <a:pt x="3026181" y="301441"/>
                  <a:pt x="3021482" y="296037"/>
                </a:cubicBezTo>
                <a:cubicBezTo>
                  <a:pt x="3017253" y="290633"/>
                  <a:pt x="3013964" y="284407"/>
                  <a:pt x="3011614" y="277358"/>
                </a:cubicBezTo>
                <a:cubicBezTo>
                  <a:pt x="3009265" y="270310"/>
                  <a:pt x="3008090" y="262674"/>
                  <a:pt x="3008090" y="254451"/>
                </a:cubicBezTo>
                <a:cubicBezTo>
                  <a:pt x="3008090" y="240119"/>
                  <a:pt x="3011379" y="227197"/>
                  <a:pt x="3017958" y="215684"/>
                </a:cubicBezTo>
                <a:lnTo>
                  <a:pt x="3027121" y="222732"/>
                </a:lnTo>
                <a:cubicBezTo>
                  <a:pt x="3024301" y="231191"/>
                  <a:pt x="3022892" y="238944"/>
                  <a:pt x="3022892" y="245993"/>
                </a:cubicBezTo>
                <a:cubicBezTo>
                  <a:pt x="3022892" y="260559"/>
                  <a:pt x="3026768" y="270780"/>
                  <a:pt x="3034522" y="276654"/>
                </a:cubicBezTo>
                <a:cubicBezTo>
                  <a:pt x="3040395" y="281118"/>
                  <a:pt x="3049676" y="283350"/>
                  <a:pt x="3062363" y="283350"/>
                </a:cubicBezTo>
                <a:cubicBezTo>
                  <a:pt x="3064008" y="283350"/>
                  <a:pt x="3066416" y="283350"/>
                  <a:pt x="3069588" y="283350"/>
                </a:cubicBezTo>
                <a:cubicBezTo>
                  <a:pt x="3072760" y="283350"/>
                  <a:pt x="3075873" y="283232"/>
                  <a:pt x="3078927" y="282997"/>
                </a:cubicBezTo>
                <a:lnTo>
                  <a:pt x="3095844" y="282292"/>
                </a:lnTo>
                <a:cubicBezTo>
                  <a:pt x="3110411" y="282292"/>
                  <a:pt x="3124038" y="288636"/>
                  <a:pt x="3136725" y="301323"/>
                </a:cubicBezTo>
                <a:lnTo>
                  <a:pt x="3136725" y="224495"/>
                </a:lnTo>
                <a:cubicBezTo>
                  <a:pt x="3136725" y="213687"/>
                  <a:pt x="3132849" y="206169"/>
                  <a:pt x="3125095" y="201939"/>
                </a:cubicBezTo>
                <a:cubicBezTo>
                  <a:pt x="3103245" y="205229"/>
                  <a:pt x="3091380" y="213687"/>
                  <a:pt x="3089500" y="227314"/>
                </a:cubicBezTo>
                <a:cubicBezTo>
                  <a:pt x="3092554" y="227079"/>
                  <a:pt x="3095021" y="226727"/>
                  <a:pt x="3096901" y="226257"/>
                </a:cubicBezTo>
                <a:cubicBezTo>
                  <a:pt x="3097841" y="226022"/>
                  <a:pt x="3098663" y="225904"/>
                  <a:pt x="3099368" y="225904"/>
                </a:cubicBezTo>
                <a:cubicBezTo>
                  <a:pt x="3103597" y="225904"/>
                  <a:pt x="3107297" y="227725"/>
                  <a:pt x="3110469" y="231367"/>
                </a:cubicBezTo>
                <a:cubicBezTo>
                  <a:pt x="3113641" y="235009"/>
                  <a:pt x="3115227" y="239062"/>
                  <a:pt x="3115227" y="243526"/>
                </a:cubicBezTo>
                <a:cubicBezTo>
                  <a:pt x="3115227" y="249869"/>
                  <a:pt x="3112466" y="255156"/>
                  <a:pt x="3106945" y="259385"/>
                </a:cubicBezTo>
                <a:cubicBezTo>
                  <a:pt x="3101424" y="263614"/>
                  <a:pt x="3095374" y="265728"/>
                  <a:pt x="3088795" y="265728"/>
                </a:cubicBezTo>
                <a:cubicBezTo>
                  <a:pt x="3069764" y="265728"/>
                  <a:pt x="3060249" y="254803"/>
                  <a:pt x="3060249" y="232953"/>
                </a:cubicBezTo>
                <a:cubicBezTo>
                  <a:pt x="3060249" y="210163"/>
                  <a:pt x="3076813" y="193364"/>
                  <a:pt x="3109941" y="182556"/>
                </a:cubicBezTo>
                <a:lnTo>
                  <a:pt x="3093025" y="164935"/>
                </a:lnTo>
                <a:cubicBezTo>
                  <a:pt x="3085271" y="157886"/>
                  <a:pt x="3078223" y="154245"/>
                  <a:pt x="3071879" y="154010"/>
                </a:cubicBezTo>
                <a:lnTo>
                  <a:pt x="3070469" y="156124"/>
                </a:lnTo>
                <a:cubicBezTo>
                  <a:pt x="3075403" y="160353"/>
                  <a:pt x="3077870" y="165170"/>
                  <a:pt x="3077870" y="170574"/>
                </a:cubicBezTo>
                <a:cubicBezTo>
                  <a:pt x="3077870" y="174098"/>
                  <a:pt x="3077224" y="177446"/>
                  <a:pt x="3075932" y="180618"/>
                </a:cubicBezTo>
                <a:cubicBezTo>
                  <a:pt x="3074640" y="183790"/>
                  <a:pt x="3072936" y="186609"/>
                  <a:pt x="3070822" y="189076"/>
                </a:cubicBezTo>
                <a:cubicBezTo>
                  <a:pt x="3068707" y="191543"/>
                  <a:pt x="3066240" y="193540"/>
                  <a:pt x="3063421" y="195067"/>
                </a:cubicBezTo>
                <a:cubicBezTo>
                  <a:pt x="3060601" y="196594"/>
                  <a:pt x="3057547" y="197358"/>
                  <a:pt x="3054258" y="197358"/>
                </a:cubicBezTo>
                <a:cubicBezTo>
                  <a:pt x="3036871" y="197358"/>
                  <a:pt x="3028178" y="187373"/>
                  <a:pt x="3028178" y="167402"/>
                </a:cubicBezTo>
                <a:cubicBezTo>
                  <a:pt x="3028178" y="157769"/>
                  <a:pt x="3031585" y="150074"/>
                  <a:pt x="3038398" y="144318"/>
                </a:cubicBezTo>
                <a:cubicBezTo>
                  <a:pt x="3045212" y="138562"/>
                  <a:pt x="3053670" y="135683"/>
                  <a:pt x="3063773" y="135683"/>
                </a:cubicBezTo>
                <a:cubicBezTo>
                  <a:pt x="3072936" y="135683"/>
                  <a:pt x="3084449" y="140030"/>
                  <a:pt x="3098311" y="148723"/>
                </a:cubicBezTo>
                <a:cubicBezTo>
                  <a:pt x="3111938" y="157181"/>
                  <a:pt x="3120514" y="165640"/>
                  <a:pt x="3124038" y="174098"/>
                </a:cubicBezTo>
                <a:cubicBezTo>
                  <a:pt x="3138135" y="168224"/>
                  <a:pt x="3145183" y="158121"/>
                  <a:pt x="3145183" y="143789"/>
                </a:cubicBezTo>
                <a:cubicBezTo>
                  <a:pt x="3145183" y="138150"/>
                  <a:pt x="3143480" y="132864"/>
                  <a:pt x="3140073" y="127930"/>
                </a:cubicBezTo>
                <a:cubicBezTo>
                  <a:pt x="3136666" y="122996"/>
                  <a:pt x="3132144" y="120529"/>
                  <a:pt x="3126505" y="120529"/>
                </a:cubicBezTo>
                <a:lnTo>
                  <a:pt x="2989230" y="120529"/>
                </a:lnTo>
                <a:lnTo>
                  <a:pt x="2985535" y="120529"/>
                </a:lnTo>
                <a:lnTo>
                  <a:pt x="2957865" y="120529"/>
                </a:lnTo>
                <a:lnTo>
                  <a:pt x="2957865" y="328460"/>
                </a:lnTo>
                <a:lnTo>
                  <a:pt x="2944825" y="313306"/>
                </a:lnTo>
                <a:lnTo>
                  <a:pt x="2944825" y="313658"/>
                </a:lnTo>
                <a:cubicBezTo>
                  <a:pt x="2942005" y="305905"/>
                  <a:pt x="2937952" y="297212"/>
                  <a:pt x="2932666" y="287579"/>
                </a:cubicBezTo>
                <a:cubicBezTo>
                  <a:pt x="2927380" y="277946"/>
                  <a:pt x="2920625" y="269605"/>
                  <a:pt x="2912402" y="262557"/>
                </a:cubicBezTo>
                <a:cubicBezTo>
                  <a:pt x="2897600" y="251044"/>
                  <a:pt x="2876337" y="244583"/>
                  <a:pt x="2848613" y="243173"/>
                </a:cubicBezTo>
                <a:lnTo>
                  <a:pt x="2821124" y="209340"/>
                </a:lnTo>
                <a:cubicBezTo>
                  <a:pt x="2830052" y="200647"/>
                  <a:pt x="2839802" y="192013"/>
                  <a:pt x="2850375" y="183437"/>
                </a:cubicBezTo>
                <a:cubicBezTo>
                  <a:pt x="2860948" y="174861"/>
                  <a:pt x="2871520" y="167167"/>
                  <a:pt x="2882093" y="160353"/>
                </a:cubicBezTo>
                <a:cubicBezTo>
                  <a:pt x="2876219" y="155889"/>
                  <a:pt x="2866116" y="150603"/>
                  <a:pt x="2851785" y="144494"/>
                </a:cubicBezTo>
                <a:cubicBezTo>
                  <a:pt x="2845206" y="141910"/>
                  <a:pt x="2838980" y="139149"/>
                  <a:pt x="2833106" y="136212"/>
                </a:cubicBezTo>
                <a:cubicBezTo>
                  <a:pt x="2827232" y="133275"/>
                  <a:pt x="2821711" y="130162"/>
                  <a:pt x="2816542" y="126873"/>
                </a:cubicBezTo>
                <a:cubicBezTo>
                  <a:pt x="2813253" y="124288"/>
                  <a:pt x="2809141" y="120823"/>
                  <a:pt x="2804207" y="116476"/>
                </a:cubicBezTo>
                <a:cubicBezTo>
                  <a:pt x="2799273" y="112130"/>
                  <a:pt x="2793517" y="106902"/>
                  <a:pt x="2786938" y="100793"/>
                </a:cubicBezTo>
                <a:close/>
                <a:moveTo>
                  <a:pt x="4316539" y="64494"/>
                </a:moveTo>
                <a:lnTo>
                  <a:pt x="4323588" y="70485"/>
                </a:lnTo>
                <a:cubicBezTo>
                  <a:pt x="4325937" y="84582"/>
                  <a:pt x="4330049" y="94685"/>
                  <a:pt x="4335922" y="100793"/>
                </a:cubicBezTo>
                <a:lnTo>
                  <a:pt x="4345514" y="100793"/>
                </a:lnTo>
                <a:lnTo>
                  <a:pt x="4353544" y="100793"/>
                </a:lnTo>
                <a:lnTo>
                  <a:pt x="4543930" y="100793"/>
                </a:lnTo>
                <a:lnTo>
                  <a:pt x="4563666" y="120529"/>
                </a:lnTo>
                <a:lnTo>
                  <a:pt x="4528071" y="120529"/>
                </a:lnTo>
                <a:lnTo>
                  <a:pt x="4528071" y="327755"/>
                </a:lnTo>
                <a:lnTo>
                  <a:pt x="4520317" y="320002"/>
                </a:lnTo>
                <a:cubicBezTo>
                  <a:pt x="4509744" y="280060"/>
                  <a:pt x="4491418" y="255860"/>
                  <a:pt x="4465339" y="247402"/>
                </a:cubicBezTo>
                <a:cubicBezTo>
                  <a:pt x="4459465" y="254921"/>
                  <a:pt x="4453474" y="259972"/>
                  <a:pt x="4447365" y="262557"/>
                </a:cubicBezTo>
                <a:cubicBezTo>
                  <a:pt x="4441256" y="265141"/>
                  <a:pt x="4435618" y="266433"/>
                  <a:pt x="4430449" y="266433"/>
                </a:cubicBezTo>
                <a:cubicBezTo>
                  <a:pt x="4421050" y="266433"/>
                  <a:pt x="4413121" y="263320"/>
                  <a:pt x="4406660" y="257094"/>
                </a:cubicBezTo>
                <a:cubicBezTo>
                  <a:pt x="4400199" y="250868"/>
                  <a:pt x="4396968" y="242938"/>
                  <a:pt x="4396968" y="233305"/>
                </a:cubicBezTo>
                <a:cubicBezTo>
                  <a:pt x="4396968" y="222263"/>
                  <a:pt x="4401080" y="213452"/>
                  <a:pt x="4409303" y="206873"/>
                </a:cubicBezTo>
                <a:cubicBezTo>
                  <a:pt x="4416352" y="201235"/>
                  <a:pt x="4425867" y="198415"/>
                  <a:pt x="4437849" y="198415"/>
                </a:cubicBezTo>
                <a:cubicBezTo>
                  <a:pt x="4444193" y="198415"/>
                  <a:pt x="4449362" y="199707"/>
                  <a:pt x="4453357" y="202292"/>
                </a:cubicBezTo>
                <a:cubicBezTo>
                  <a:pt x="4453357" y="185610"/>
                  <a:pt x="4449714" y="173628"/>
                  <a:pt x="4442431" y="166344"/>
                </a:cubicBezTo>
                <a:cubicBezTo>
                  <a:pt x="4437732" y="161880"/>
                  <a:pt x="4428687" y="157769"/>
                  <a:pt x="4415294" y="154010"/>
                </a:cubicBezTo>
                <a:cubicBezTo>
                  <a:pt x="4408246" y="151895"/>
                  <a:pt x="4402196" y="149722"/>
                  <a:pt x="4397144" y="147490"/>
                </a:cubicBezTo>
                <a:cubicBezTo>
                  <a:pt x="4392093" y="145258"/>
                  <a:pt x="4387923" y="143084"/>
                  <a:pt x="4384633" y="140970"/>
                </a:cubicBezTo>
                <a:cubicBezTo>
                  <a:pt x="4379699" y="137681"/>
                  <a:pt x="4373591" y="131102"/>
                  <a:pt x="4366307" y="121234"/>
                </a:cubicBezTo>
                <a:lnTo>
                  <a:pt x="4365590" y="120529"/>
                </a:lnTo>
                <a:lnTo>
                  <a:pt x="4335922" y="120529"/>
                </a:lnTo>
                <a:lnTo>
                  <a:pt x="4335922" y="326698"/>
                </a:lnTo>
                <a:lnTo>
                  <a:pt x="4316892" y="306962"/>
                </a:lnTo>
                <a:lnTo>
                  <a:pt x="4316892" y="160706"/>
                </a:lnTo>
                <a:cubicBezTo>
                  <a:pt x="4316892" y="154597"/>
                  <a:pt x="4315717" y="149076"/>
                  <a:pt x="4313367" y="144142"/>
                </a:cubicBezTo>
                <a:cubicBezTo>
                  <a:pt x="4311018" y="139208"/>
                  <a:pt x="4307788" y="135037"/>
                  <a:pt x="4303676" y="131631"/>
                </a:cubicBezTo>
                <a:cubicBezTo>
                  <a:pt x="4299564" y="128224"/>
                  <a:pt x="4294865" y="125522"/>
                  <a:pt x="4289579" y="123525"/>
                </a:cubicBezTo>
                <a:cubicBezTo>
                  <a:pt x="4284293" y="121528"/>
                  <a:pt x="4278829" y="120529"/>
                  <a:pt x="4273191" y="120529"/>
                </a:cubicBezTo>
                <a:lnTo>
                  <a:pt x="4258551" y="120529"/>
                </a:lnTo>
                <a:lnTo>
                  <a:pt x="4258551" y="332689"/>
                </a:lnTo>
                <a:lnTo>
                  <a:pt x="4243044" y="322821"/>
                </a:lnTo>
                <a:lnTo>
                  <a:pt x="4244454" y="302028"/>
                </a:lnTo>
                <a:cubicBezTo>
                  <a:pt x="4244689" y="279708"/>
                  <a:pt x="4239520" y="256448"/>
                  <a:pt x="4228947" y="232248"/>
                </a:cubicBezTo>
                <a:cubicBezTo>
                  <a:pt x="4213206" y="204759"/>
                  <a:pt x="4194879" y="191014"/>
                  <a:pt x="4173969" y="191014"/>
                </a:cubicBezTo>
                <a:cubicBezTo>
                  <a:pt x="4171385" y="191249"/>
                  <a:pt x="4169505" y="191837"/>
                  <a:pt x="4168330" y="192776"/>
                </a:cubicBezTo>
                <a:cubicBezTo>
                  <a:pt x="4177023" y="204289"/>
                  <a:pt x="4181370" y="212630"/>
                  <a:pt x="4181370" y="217799"/>
                </a:cubicBezTo>
                <a:cubicBezTo>
                  <a:pt x="4181370" y="226257"/>
                  <a:pt x="4178903" y="233364"/>
                  <a:pt x="4173969" y="239120"/>
                </a:cubicBezTo>
                <a:cubicBezTo>
                  <a:pt x="4169035" y="244877"/>
                  <a:pt x="4162456" y="247755"/>
                  <a:pt x="4154233" y="247755"/>
                </a:cubicBezTo>
                <a:cubicBezTo>
                  <a:pt x="4128858" y="247755"/>
                  <a:pt x="4116171" y="235420"/>
                  <a:pt x="4116171" y="210750"/>
                </a:cubicBezTo>
                <a:cubicBezTo>
                  <a:pt x="4116171" y="197358"/>
                  <a:pt x="4120871" y="186315"/>
                  <a:pt x="4130268" y="177622"/>
                </a:cubicBezTo>
                <a:cubicBezTo>
                  <a:pt x="4140371" y="168694"/>
                  <a:pt x="4151884" y="164230"/>
                  <a:pt x="4164806" y="164230"/>
                </a:cubicBezTo>
                <a:cubicBezTo>
                  <a:pt x="4192530" y="164230"/>
                  <a:pt x="4216965" y="186080"/>
                  <a:pt x="4238110" y="229781"/>
                </a:cubicBezTo>
                <a:lnTo>
                  <a:pt x="4238815" y="229781"/>
                </a:lnTo>
                <a:lnTo>
                  <a:pt x="4238815" y="120529"/>
                </a:lnTo>
                <a:lnTo>
                  <a:pt x="4099960" y="120529"/>
                </a:lnTo>
                <a:lnTo>
                  <a:pt x="4080576" y="100793"/>
                </a:lnTo>
                <a:lnTo>
                  <a:pt x="4253455" y="100793"/>
                </a:lnTo>
                <a:lnTo>
                  <a:pt x="4272648" y="100793"/>
                </a:lnTo>
                <a:lnTo>
                  <a:pt x="4276010" y="100793"/>
                </a:lnTo>
                <a:cubicBezTo>
                  <a:pt x="4287993" y="100793"/>
                  <a:pt x="4297273" y="103437"/>
                  <a:pt x="4303852" y="108723"/>
                </a:cubicBezTo>
                <a:cubicBezTo>
                  <a:pt x="4310430" y="114009"/>
                  <a:pt x="4315717" y="122761"/>
                  <a:pt x="4319711" y="134979"/>
                </a:cubicBezTo>
                <a:cubicBezTo>
                  <a:pt x="4319711" y="130985"/>
                  <a:pt x="4319594" y="126051"/>
                  <a:pt x="4319358" y="120177"/>
                </a:cubicBezTo>
                <a:cubicBezTo>
                  <a:pt x="4319124" y="114303"/>
                  <a:pt x="4318654" y="107372"/>
                  <a:pt x="4317949" y="99384"/>
                </a:cubicBezTo>
                <a:cubicBezTo>
                  <a:pt x="4317479" y="91630"/>
                  <a:pt x="4317127" y="84876"/>
                  <a:pt x="4316892" y="79119"/>
                </a:cubicBezTo>
                <a:cubicBezTo>
                  <a:pt x="4316657" y="73363"/>
                  <a:pt x="4316539" y="68488"/>
                  <a:pt x="4316539" y="64494"/>
                </a:cubicBezTo>
                <a:close/>
                <a:moveTo>
                  <a:pt x="2078164" y="64494"/>
                </a:moveTo>
                <a:lnTo>
                  <a:pt x="2085213" y="70485"/>
                </a:lnTo>
                <a:cubicBezTo>
                  <a:pt x="2087562" y="84582"/>
                  <a:pt x="2091674" y="94685"/>
                  <a:pt x="2097548" y="100793"/>
                </a:cubicBezTo>
                <a:lnTo>
                  <a:pt x="2105025" y="100793"/>
                </a:lnTo>
                <a:lnTo>
                  <a:pt x="2115169" y="100793"/>
                </a:lnTo>
                <a:lnTo>
                  <a:pt x="2219325" y="100793"/>
                </a:lnTo>
                <a:lnTo>
                  <a:pt x="2235774" y="100793"/>
                </a:lnTo>
                <a:lnTo>
                  <a:pt x="2459564" y="100793"/>
                </a:lnTo>
                <a:lnTo>
                  <a:pt x="2468842" y="100793"/>
                </a:lnTo>
                <a:lnTo>
                  <a:pt x="2653750" y="100793"/>
                </a:lnTo>
                <a:lnTo>
                  <a:pt x="2673486" y="120529"/>
                </a:lnTo>
                <a:lnTo>
                  <a:pt x="2632957" y="120529"/>
                </a:lnTo>
                <a:lnTo>
                  <a:pt x="2632957" y="327755"/>
                </a:lnTo>
                <a:lnTo>
                  <a:pt x="2622032" y="314715"/>
                </a:lnTo>
                <a:lnTo>
                  <a:pt x="2622032" y="315068"/>
                </a:lnTo>
                <a:cubicBezTo>
                  <a:pt x="2618273" y="305670"/>
                  <a:pt x="2615160" y="298798"/>
                  <a:pt x="2612693" y="294451"/>
                </a:cubicBezTo>
                <a:cubicBezTo>
                  <a:pt x="2610226" y="290104"/>
                  <a:pt x="2606290" y="284583"/>
                  <a:pt x="2600887" y="277887"/>
                </a:cubicBezTo>
                <a:cubicBezTo>
                  <a:pt x="2595483" y="271191"/>
                  <a:pt x="2590431" y="265611"/>
                  <a:pt x="2585732" y="261147"/>
                </a:cubicBezTo>
                <a:cubicBezTo>
                  <a:pt x="2568816" y="245640"/>
                  <a:pt x="2546378" y="236477"/>
                  <a:pt x="2518419" y="233658"/>
                </a:cubicBezTo>
                <a:lnTo>
                  <a:pt x="2518772" y="233658"/>
                </a:lnTo>
                <a:lnTo>
                  <a:pt x="2492692" y="197005"/>
                </a:lnTo>
                <a:cubicBezTo>
                  <a:pt x="2532164" y="169516"/>
                  <a:pt x="2572575" y="148841"/>
                  <a:pt x="2613926" y="134979"/>
                </a:cubicBezTo>
                <a:lnTo>
                  <a:pt x="2613926" y="120529"/>
                </a:lnTo>
                <a:lnTo>
                  <a:pt x="2489282" y="120529"/>
                </a:lnTo>
                <a:lnTo>
                  <a:pt x="2478948" y="120529"/>
                </a:lnTo>
                <a:lnTo>
                  <a:pt x="2386374" y="120529"/>
                </a:lnTo>
                <a:lnTo>
                  <a:pt x="2386374" y="134979"/>
                </a:lnTo>
                <a:cubicBezTo>
                  <a:pt x="2409399" y="134979"/>
                  <a:pt x="2427960" y="144377"/>
                  <a:pt x="2442057" y="163173"/>
                </a:cubicBezTo>
                <a:cubicBezTo>
                  <a:pt x="2455449" y="180089"/>
                  <a:pt x="2462145" y="198650"/>
                  <a:pt x="2462145" y="218856"/>
                </a:cubicBezTo>
                <a:cubicBezTo>
                  <a:pt x="2462145" y="223790"/>
                  <a:pt x="2461323" y="228489"/>
                  <a:pt x="2459678" y="232953"/>
                </a:cubicBezTo>
                <a:cubicBezTo>
                  <a:pt x="2458034" y="237417"/>
                  <a:pt x="2455802" y="241352"/>
                  <a:pt x="2452982" y="244759"/>
                </a:cubicBezTo>
                <a:cubicBezTo>
                  <a:pt x="2450163" y="248166"/>
                  <a:pt x="2446756" y="250868"/>
                  <a:pt x="2442762" y="252865"/>
                </a:cubicBezTo>
                <a:cubicBezTo>
                  <a:pt x="2438768" y="254862"/>
                  <a:pt x="2434421" y="255860"/>
                  <a:pt x="2429722" y="255860"/>
                </a:cubicBezTo>
                <a:cubicBezTo>
                  <a:pt x="2426433" y="255860"/>
                  <a:pt x="2423261" y="255214"/>
                  <a:pt x="2420207" y="253922"/>
                </a:cubicBezTo>
                <a:cubicBezTo>
                  <a:pt x="2417153" y="252630"/>
                  <a:pt x="2414392" y="250926"/>
                  <a:pt x="2411925" y="248812"/>
                </a:cubicBezTo>
                <a:cubicBezTo>
                  <a:pt x="2409458" y="246697"/>
                  <a:pt x="2407461" y="244172"/>
                  <a:pt x="2405934" y="241235"/>
                </a:cubicBezTo>
                <a:cubicBezTo>
                  <a:pt x="2404407" y="238298"/>
                  <a:pt x="2403643" y="235067"/>
                  <a:pt x="2403643" y="231543"/>
                </a:cubicBezTo>
                <a:cubicBezTo>
                  <a:pt x="2403643" y="225199"/>
                  <a:pt x="2405875" y="219913"/>
                  <a:pt x="2410339" y="215684"/>
                </a:cubicBezTo>
                <a:cubicBezTo>
                  <a:pt x="2414803" y="211455"/>
                  <a:pt x="2420324" y="209340"/>
                  <a:pt x="2426903" y="209340"/>
                </a:cubicBezTo>
                <a:cubicBezTo>
                  <a:pt x="2430897" y="209340"/>
                  <a:pt x="2434480" y="210280"/>
                  <a:pt x="2437652" y="212160"/>
                </a:cubicBezTo>
                <a:cubicBezTo>
                  <a:pt x="2440824" y="214039"/>
                  <a:pt x="2443702" y="216624"/>
                  <a:pt x="2446286" y="219913"/>
                </a:cubicBezTo>
                <a:lnTo>
                  <a:pt x="2448048" y="215332"/>
                </a:lnTo>
                <a:cubicBezTo>
                  <a:pt x="2448048" y="201704"/>
                  <a:pt x="2442645" y="189487"/>
                  <a:pt x="2431837" y="178679"/>
                </a:cubicBezTo>
                <a:cubicBezTo>
                  <a:pt x="2421264" y="167167"/>
                  <a:pt x="2405992" y="161528"/>
                  <a:pt x="2386022" y="161763"/>
                </a:cubicBezTo>
                <a:lnTo>
                  <a:pt x="2386022" y="326345"/>
                </a:lnTo>
                <a:cubicBezTo>
                  <a:pt x="2384612" y="326111"/>
                  <a:pt x="2383202" y="325582"/>
                  <a:pt x="2381793" y="324760"/>
                </a:cubicBezTo>
                <a:cubicBezTo>
                  <a:pt x="2380383" y="323937"/>
                  <a:pt x="2379443" y="322939"/>
                  <a:pt x="2378973" y="321764"/>
                </a:cubicBezTo>
                <a:cubicBezTo>
                  <a:pt x="2374274" y="310251"/>
                  <a:pt x="2368694" y="299502"/>
                  <a:pt x="2362233" y="289517"/>
                </a:cubicBezTo>
                <a:cubicBezTo>
                  <a:pt x="2355772" y="279532"/>
                  <a:pt x="2348665" y="270662"/>
                  <a:pt x="2340911" y="262909"/>
                </a:cubicBezTo>
                <a:cubicBezTo>
                  <a:pt x="2323055" y="245053"/>
                  <a:pt x="2303084" y="234832"/>
                  <a:pt x="2280999" y="232248"/>
                </a:cubicBezTo>
                <a:lnTo>
                  <a:pt x="2253157" y="197710"/>
                </a:lnTo>
                <a:cubicBezTo>
                  <a:pt x="2286755" y="171161"/>
                  <a:pt x="2324935" y="150955"/>
                  <a:pt x="2367695" y="137093"/>
                </a:cubicBezTo>
                <a:lnTo>
                  <a:pt x="2367695" y="120529"/>
                </a:lnTo>
                <a:lnTo>
                  <a:pt x="2255158" y="120529"/>
                </a:lnTo>
                <a:cubicBezTo>
                  <a:pt x="2240356" y="124053"/>
                  <a:pt x="2227551" y="129575"/>
                  <a:pt x="2216743" y="137093"/>
                </a:cubicBezTo>
                <a:cubicBezTo>
                  <a:pt x="2205936" y="144612"/>
                  <a:pt x="2196773" y="154010"/>
                  <a:pt x="2189254" y="165287"/>
                </a:cubicBezTo>
                <a:cubicBezTo>
                  <a:pt x="2182441" y="175860"/>
                  <a:pt x="2177272" y="187607"/>
                  <a:pt x="2173748" y="200530"/>
                </a:cubicBezTo>
                <a:cubicBezTo>
                  <a:pt x="2170223" y="213452"/>
                  <a:pt x="2168461" y="227901"/>
                  <a:pt x="2168461" y="243878"/>
                </a:cubicBezTo>
                <a:cubicBezTo>
                  <a:pt x="2168696" y="257975"/>
                  <a:pt x="2172456" y="270662"/>
                  <a:pt x="2179739" y="281940"/>
                </a:cubicBezTo>
                <a:cubicBezTo>
                  <a:pt x="2192426" y="299561"/>
                  <a:pt x="2204761" y="306610"/>
                  <a:pt x="2216743" y="303085"/>
                </a:cubicBezTo>
                <a:cubicBezTo>
                  <a:pt x="2212279" y="300266"/>
                  <a:pt x="2209049" y="296977"/>
                  <a:pt x="2207052" y="293217"/>
                </a:cubicBezTo>
                <a:cubicBezTo>
                  <a:pt x="2205054" y="289458"/>
                  <a:pt x="2204056" y="285582"/>
                  <a:pt x="2204056" y="281587"/>
                </a:cubicBezTo>
                <a:cubicBezTo>
                  <a:pt x="2204056" y="275479"/>
                  <a:pt x="2206582" y="270310"/>
                  <a:pt x="2211633" y="266081"/>
                </a:cubicBezTo>
                <a:cubicBezTo>
                  <a:pt x="2216685" y="261852"/>
                  <a:pt x="2222265" y="259737"/>
                  <a:pt x="2228373" y="259737"/>
                </a:cubicBezTo>
                <a:cubicBezTo>
                  <a:pt x="2234952" y="259737"/>
                  <a:pt x="2240591" y="262380"/>
                  <a:pt x="2245290" y="267667"/>
                </a:cubicBezTo>
                <a:cubicBezTo>
                  <a:pt x="2249989" y="272953"/>
                  <a:pt x="2252338" y="279708"/>
                  <a:pt x="2252338" y="287931"/>
                </a:cubicBezTo>
                <a:cubicBezTo>
                  <a:pt x="2252338" y="292630"/>
                  <a:pt x="2251398" y="296977"/>
                  <a:pt x="2249519" y="300971"/>
                </a:cubicBezTo>
                <a:cubicBezTo>
                  <a:pt x="2247639" y="304965"/>
                  <a:pt x="2245055" y="308431"/>
                  <a:pt x="2241766" y="311367"/>
                </a:cubicBezTo>
                <a:cubicBezTo>
                  <a:pt x="2238476" y="314304"/>
                  <a:pt x="2234658" y="316595"/>
                  <a:pt x="2230312" y="318240"/>
                </a:cubicBezTo>
                <a:cubicBezTo>
                  <a:pt x="2225965" y="319884"/>
                  <a:pt x="2221442" y="320707"/>
                  <a:pt x="2216743" y="320707"/>
                </a:cubicBezTo>
                <a:cubicBezTo>
                  <a:pt x="2193718" y="320707"/>
                  <a:pt x="2176097" y="309194"/>
                  <a:pt x="2163880" y="286169"/>
                </a:cubicBezTo>
                <a:cubicBezTo>
                  <a:pt x="2153542" y="267373"/>
                  <a:pt x="2148373" y="245640"/>
                  <a:pt x="2148373" y="220970"/>
                </a:cubicBezTo>
                <a:cubicBezTo>
                  <a:pt x="2148373" y="186668"/>
                  <a:pt x="2162352" y="153187"/>
                  <a:pt x="2190311" y="120529"/>
                </a:cubicBezTo>
                <a:lnTo>
                  <a:pt x="2134552" y="120529"/>
                </a:lnTo>
                <a:lnTo>
                  <a:pt x="2124761" y="120529"/>
                </a:lnTo>
                <a:lnTo>
                  <a:pt x="2097548" y="120529"/>
                </a:lnTo>
                <a:lnTo>
                  <a:pt x="2097548" y="326698"/>
                </a:lnTo>
                <a:lnTo>
                  <a:pt x="2078517" y="306962"/>
                </a:lnTo>
                <a:lnTo>
                  <a:pt x="2078517" y="160706"/>
                </a:lnTo>
                <a:cubicBezTo>
                  <a:pt x="2078517" y="154597"/>
                  <a:pt x="2077342" y="149076"/>
                  <a:pt x="2074992" y="144142"/>
                </a:cubicBezTo>
                <a:cubicBezTo>
                  <a:pt x="2072643" y="139208"/>
                  <a:pt x="2069412" y="135037"/>
                  <a:pt x="2065300" y="131631"/>
                </a:cubicBezTo>
                <a:cubicBezTo>
                  <a:pt x="2061189" y="128224"/>
                  <a:pt x="2056490" y="125522"/>
                  <a:pt x="2051204" y="123525"/>
                </a:cubicBezTo>
                <a:cubicBezTo>
                  <a:pt x="2045917" y="121528"/>
                  <a:pt x="2040455" y="120529"/>
                  <a:pt x="2034816" y="120529"/>
                </a:cubicBezTo>
                <a:lnTo>
                  <a:pt x="2024767" y="120529"/>
                </a:lnTo>
                <a:lnTo>
                  <a:pt x="2024767" y="330222"/>
                </a:lnTo>
                <a:cubicBezTo>
                  <a:pt x="2019363" y="326228"/>
                  <a:pt x="2012080" y="316125"/>
                  <a:pt x="2002917" y="299914"/>
                </a:cubicBezTo>
                <a:cubicBezTo>
                  <a:pt x="1993049" y="282762"/>
                  <a:pt x="1983533" y="270192"/>
                  <a:pt x="1974371" y="262204"/>
                </a:cubicBezTo>
                <a:cubicBezTo>
                  <a:pt x="1959334" y="250457"/>
                  <a:pt x="1939833" y="243995"/>
                  <a:pt x="1915868" y="242821"/>
                </a:cubicBezTo>
                <a:lnTo>
                  <a:pt x="1889436" y="208635"/>
                </a:lnTo>
                <a:cubicBezTo>
                  <a:pt x="1900009" y="198533"/>
                  <a:pt x="1910405" y="188900"/>
                  <a:pt x="1920626" y="179737"/>
                </a:cubicBezTo>
                <a:cubicBezTo>
                  <a:pt x="1930846" y="170574"/>
                  <a:pt x="1940302" y="162820"/>
                  <a:pt x="1948996" y="156477"/>
                </a:cubicBezTo>
                <a:cubicBezTo>
                  <a:pt x="1946646" y="153892"/>
                  <a:pt x="1942064" y="150955"/>
                  <a:pt x="1935251" y="147666"/>
                </a:cubicBezTo>
                <a:cubicBezTo>
                  <a:pt x="1928438" y="144377"/>
                  <a:pt x="1919392" y="140617"/>
                  <a:pt x="1908114" y="136388"/>
                </a:cubicBezTo>
                <a:cubicBezTo>
                  <a:pt x="1881565" y="128635"/>
                  <a:pt x="1863357" y="116770"/>
                  <a:pt x="1853488" y="100793"/>
                </a:cubicBezTo>
                <a:lnTo>
                  <a:pt x="2015080" y="100793"/>
                </a:lnTo>
                <a:lnTo>
                  <a:pt x="2036397" y="100793"/>
                </a:lnTo>
                <a:lnTo>
                  <a:pt x="2037635" y="100793"/>
                </a:lnTo>
                <a:cubicBezTo>
                  <a:pt x="2049618" y="100793"/>
                  <a:pt x="2058899" y="103437"/>
                  <a:pt x="2065477" y="108723"/>
                </a:cubicBezTo>
                <a:cubicBezTo>
                  <a:pt x="2072056" y="114009"/>
                  <a:pt x="2077342" y="122761"/>
                  <a:pt x="2081336" y="134979"/>
                </a:cubicBezTo>
                <a:cubicBezTo>
                  <a:pt x="2081336" y="130985"/>
                  <a:pt x="2081218" y="126051"/>
                  <a:pt x="2080984" y="120177"/>
                </a:cubicBezTo>
                <a:cubicBezTo>
                  <a:pt x="2080748" y="114303"/>
                  <a:pt x="2080279" y="107372"/>
                  <a:pt x="2079574" y="99384"/>
                </a:cubicBezTo>
                <a:cubicBezTo>
                  <a:pt x="2079104" y="91630"/>
                  <a:pt x="2078751" y="84876"/>
                  <a:pt x="2078517" y="79119"/>
                </a:cubicBezTo>
                <a:cubicBezTo>
                  <a:pt x="2078282" y="73363"/>
                  <a:pt x="2078164" y="68488"/>
                  <a:pt x="2078164" y="64494"/>
                </a:cubicBezTo>
                <a:close/>
                <a:moveTo>
                  <a:pt x="5118278" y="64141"/>
                </a:moveTo>
                <a:lnTo>
                  <a:pt x="5129203" y="71190"/>
                </a:lnTo>
                <a:cubicBezTo>
                  <a:pt x="5129203" y="75184"/>
                  <a:pt x="5129437" y="79178"/>
                  <a:pt x="5129908" y="83172"/>
                </a:cubicBezTo>
                <a:cubicBezTo>
                  <a:pt x="5130377" y="87166"/>
                  <a:pt x="5130847" y="89868"/>
                  <a:pt x="5131317" y="91278"/>
                </a:cubicBezTo>
                <a:cubicBezTo>
                  <a:pt x="5133902" y="96917"/>
                  <a:pt x="5139423" y="100089"/>
                  <a:pt x="5147881" y="100793"/>
                </a:cubicBezTo>
                <a:lnTo>
                  <a:pt x="5167969" y="120529"/>
                </a:lnTo>
                <a:lnTo>
                  <a:pt x="5137308" y="120529"/>
                </a:lnTo>
                <a:lnTo>
                  <a:pt x="5137308" y="325641"/>
                </a:lnTo>
                <a:cubicBezTo>
                  <a:pt x="5134724" y="323291"/>
                  <a:pt x="5132374" y="320530"/>
                  <a:pt x="5130260" y="317359"/>
                </a:cubicBezTo>
                <a:cubicBezTo>
                  <a:pt x="5128146" y="314187"/>
                  <a:pt x="5126501" y="311074"/>
                  <a:pt x="5125326" y="308019"/>
                </a:cubicBezTo>
                <a:cubicBezTo>
                  <a:pt x="5123447" y="303320"/>
                  <a:pt x="5121743" y="299091"/>
                  <a:pt x="5120216" y="295332"/>
                </a:cubicBezTo>
                <a:cubicBezTo>
                  <a:pt x="5118689" y="291573"/>
                  <a:pt x="5117572" y="289106"/>
                  <a:pt x="5116868" y="287931"/>
                </a:cubicBezTo>
                <a:cubicBezTo>
                  <a:pt x="5112169" y="279708"/>
                  <a:pt x="5106530" y="272424"/>
                  <a:pt x="5099951" y="266081"/>
                </a:cubicBezTo>
                <a:cubicBezTo>
                  <a:pt x="5093373" y="259737"/>
                  <a:pt x="5085737" y="253981"/>
                  <a:pt x="5077044" y="248812"/>
                </a:cubicBezTo>
                <a:lnTo>
                  <a:pt x="5077396" y="248812"/>
                </a:lnTo>
                <a:cubicBezTo>
                  <a:pt x="5061654" y="239414"/>
                  <a:pt x="5044268" y="233775"/>
                  <a:pt x="5025237" y="231896"/>
                </a:cubicBezTo>
                <a:lnTo>
                  <a:pt x="4991757" y="191014"/>
                </a:lnTo>
                <a:cubicBezTo>
                  <a:pt x="4994342" y="191484"/>
                  <a:pt x="4996984" y="191895"/>
                  <a:pt x="4999687" y="192248"/>
                </a:cubicBezTo>
                <a:cubicBezTo>
                  <a:pt x="5002388" y="192600"/>
                  <a:pt x="5005149" y="192776"/>
                  <a:pt x="5007969" y="192776"/>
                </a:cubicBezTo>
                <a:cubicBezTo>
                  <a:pt x="5014547" y="192776"/>
                  <a:pt x="5021537" y="191895"/>
                  <a:pt x="5028938" y="190133"/>
                </a:cubicBezTo>
                <a:cubicBezTo>
                  <a:pt x="5036338" y="188371"/>
                  <a:pt x="5043798" y="185845"/>
                  <a:pt x="5051317" y="182556"/>
                </a:cubicBezTo>
                <a:cubicBezTo>
                  <a:pt x="5060480" y="178562"/>
                  <a:pt x="5067587" y="174157"/>
                  <a:pt x="5072639" y="169340"/>
                </a:cubicBezTo>
                <a:cubicBezTo>
                  <a:pt x="5077690" y="164524"/>
                  <a:pt x="5080215" y="159413"/>
                  <a:pt x="5080215" y="154010"/>
                </a:cubicBezTo>
                <a:cubicBezTo>
                  <a:pt x="5080215" y="145551"/>
                  <a:pt x="5076809" y="138385"/>
                  <a:pt x="5069995" y="132512"/>
                </a:cubicBezTo>
                <a:cubicBezTo>
                  <a:pt x="5048380" y="154127"/>
                  <a:pt x="5026765" y="164935"/>
                  <a:pt x="5005149" y="164935"/>
                </a:cubicBezTo>
                <a:cubicBezTo>
                  <a:pt x="4997161" y="164935"/>
                  <a:pt x="4990230" y="162350"/>
                  <a:pt x="4984356" y="157181"/>
                </a:cubicBezTo>
                <a:cubicBezTo>
                  <a:pt x="4978482" y="152013"/>
                  <a:pt x="4975546" y="145551"/>
                  <a:pt x="4975546" y="137798"/>
                </a:cubicBezTo>
                <a:cubicBezTo>
                  <a:pt x="4975546" y="132159"/>
                  <a:pt x="4977601" y="127108"/>
                  <a:pt x="4981713" y="122644"/>
                </a:cubicBezTo>
                <a:cubicBezTo>
                  <a:pt x="4985825" y="118180"/>
                  <a:pt x="4990817" y="115948"/>
                  <a:pt x="4996691" y="115948"/>
                </a:cubicBezTo>
                <a:cubicBezTo>
                  <a:pt x="5008673" y="115948"/>
                  <a:pt x="5015017" y="122056"/>
                  <a:pt x="5015722" y="134274"/>
                </a:cubicBezTo>
                <a:cubicBezTo>
                  <a:pt x="5019716" y="133569"/>
                  <a:pt x="5023769" y="132100"/>
                  <a:pt x="5027880" y="129868"/>
                </a:cubicBezTo>
                <a:cubicBezTo>
                  <a:pt x="5031992" y="127636"/>
                  <a:pt x="5036162" y="124876"/>
                  <a:pt x="5040392" y="121587"/>
                </a:cubicBezTo>
                <a:cubicBezTo>
                  <a:pt x="5040861" y="121352"/>
                  <a:pt x="5043035" y="119296"/>
                  <a:pt x="5046912" y="115419"/>
                </a:cubicBezTo>
                <a:cubicBezTo>
                  <a:pt x="5050788" y="111542"/>
                  <a:pt x="5054958" y="107490"/>
                  <a:pt x="5059423" y="103260"/>
                </a:cubicBezTo>
                <a:cubicBezTo>
                  <a:pt x="5066941" y="109604"/>
                  <a:pt x="5073050" y="114890"/>
                  <a:pt x="5077749" y="119120"/>
                </a:cubicBezTo>
                <a:cubicBezTo>
                  <a:pt x="5082448" y="123349"/>
                  <a:pt x="5085384" y="126051"/>
                  <a:pt x="5086559" y="127225"/>
                </a:cubicBezTo>
                <a:cubicBezTo>
                  <a:pt x="5095957" y="137328"/>
                  <a:pt x="5100656" y="147783"/>
                  <a:pt x="5100656" y="158591"/>
                </a:cubicBezTo>
                <a:cubicBezTo>
                  <a:pt x="5100656" y="170104"/>
                  <a:pt x="5096075" y="181146"/>
                  <a:pt x="5086912" y="191719"/>
                </a:cubicBezTo>
                <a:cubicBezTo>
                  <a:pt x="5077749" y="201822"/>
                  <a:pt x="5067176" y="208518"/>
                  <a:pt x="5055194" y="211807"/>
                </a:cubicBezTo>
                <a:cubicBezTo>
                  <a:pt x="5083857" y="226139"/>
                  <a:pt x="5104651" y="244700"/>
                  <a:pt x="5117572" y="267490"/>
                </a:cubicBezTo>
                <a:lnTo>
                  <a:pt x="5118278" y="267490"/>
                </a:lnTo>
                <a:close/>
                <a:moveTo>
                  <a:pt x="878900" y="32193"/>
                </a:moveTo>
                <a:lnTo>
                  <a:pt x="876636" y="32775"/>
                </a:lnTo>
                <a:cubicBezTo>
                  <a:pt x="869058" y="35360"/>
                  <a:pt x="861393" y="39237"/>
                  <a:pt x="853640" y="44405"/>
                </a:cubicBezTo>
                <a:cubicBezTo>
                  <a:pt x="836488" y="55683"/>
                  <a:pt x="827443" y="68253"/>
                  <a:pt x="826503" y="82115"/>
                </a:cubicBezTo>
                <a:lnTo>
                  <a:pt x="834256" y="100793"/>
                </a:lnTo>
                <a:lnTo>
                  <a:pt x="851249" y="100793"/>
                </a:lnTo>
                <a:lnTo>
                  <a:pt x="855754" y="100793"/>
                </a:lnTo>
                <a:lnTo>
                  <a:pt x="1001030" y="100793"/>
                </a:lnTo>
                <a:cubicBezTo>
                  <a:pt x="1001030" y="98914"/>
                  <a:pt x="1001088" y="96858"/>
                  <a:pt x="1001206" y="94626"/>
                </a:cubicBezTo>
                <a:cubicBezTo>
                  <a:pt x="1001323" y="92394"/>
                  <a:pt x="1001382" y="90338"/>
                  <a:pt x="1001382" y="88459"/>
                </a:cubicBezTo>
                <a:cubicBezTo>
                  <a:pt x="1001617" y="76711"/>
                  <a:pt x="993394" y="70837"/>
                  <a:pt x="976712" y="70837"/>
                </a:cubicBezTo>
                <a:cubicBezTo>
                  <a:pt x="972953" y="70837"/>
                  <a:pt x="966844" y="71542"/>
                  <a:pt x="958386" y="72952"/>
                </a:cubicBezTo>
                <a:cubicBezTo>
                  <a:pt x="954392" y="73422"/>
                  <a:pt x="950985" y="73774"/>
                  <a:pt x="948166" y="74009"/>
                </a:cubicBezTo>
                <a:cubicBezTo>
                  <a:pt x="945346" y="74244"/>
                  <a:pt x="942879" y="74362"/>
                  <a:pt x="940765" y="74362"/>
                </a:cubicBezTo>
                <a:cubicBezTo>
                  <a:pt x="925728" y="74362"/>
                  <a:pt x="911866" y="70720"/>
                  <a:pt x="899179" y="63436"/>
                </a:cubicBezTo>
                <a:cubicBezTo>
                  <a:pt x="892248" y="59560"/>
                  <a:pt x="887050" y="54861"/>
                  <a:pt x="883584" y="49339"/>
                </a:cubicBezTo>
                <a:close/>
                <a:moveTo>
                  <a:pt x="899103" y="28899"/>
                </a:moveTo>
                <a:lnTo>
                  <a:pt x="889978" y="29691"/>
                </a:lnTo>
                <a:lnTo>
                  <a:pt x="891161" y="34626"/>
                </a:lnTo>
                <a:cubicBezTo>
                  <a:pt x="892865" y="37621"/>
                  <a:pt x="895419" y="40059"/>
                  <a:pt x="898826" y="41938"/>
                </a:cubicBezTo>
                <a:cubicBezTo>
                  <a:pt x="905170" y="45463"/>
                  <a:pt x="912453" y="47225"/>
                  <a:pt x="920677" y="47225"/>
                </a:cubicBezTo>
                <a:cubicBezTo>
                  <a:pt x="923496" y="47225"/>
                  <a:pt x="926962" y="47049"/>
                  <a:pt x="931073" y="46696"/>
                </a:cubicBezTo>
                <a:cubicBezTo>
                  <a:pt x="935185" y="46344"/>
                  <a:pt x="939942" y="45933"/>
                  <a:pt x="945346" y="45463"/>
                </a:cubicBezTo>
                <a:lnTo>
                  <a:pt x="957354" y="44419"/>
                </a:lnTo>
                <a:lnTo>
                  <a:pt x="956195" y="43701"/>
                </a:lnTo>
                <a:cubicBezTo>
                  <a:pt x="947267" y="38532"/>
                  <a:pt x="938045" y="34772"/>
                  <a:pt x="928530" y="32423"/>
                </a:cubicBezTo>
                <a:cubicBezTo>
                  <a:pt x="919015" y="30073"/>
                  <a:pt x="909206" y="28899"/>
                  <a:pt x="899103" y="28899"/>
                </a:cubicBezTo>
                <a:close/>
                <a:moveTo>
                  <a:pt x="4766272" y="7048"/>
                </a:moveTo>
                <a:cubicBezTo>
                  <a:pt x="4808093" y="7048"/>
                  <a:pt x="4848034" y="26784"/>
                  <a:pt x="4886096" y="66256"/>
                </a:cubicBezTo>
                <a:lnTo>
                  <a:pt x="4889973" y="76829"/>
                </a:lnTo>
                <a:cubicBezTo>
                  <a:pt x="4883629" y="71190"/>
                  <a:pt x="4876581" y="65610"/>
                  <a:pt x="4868827" y="60088"/>
                </a:cubicBezTo>
                <a:cubicBezTo>
                  <a:pt x="4861074" y="54567"/>
                  <a:pt x="4852263" y="49104"/>
                  <a:pt x="4842396" y="43701"/>
                </a:cubicBezTo>
                <a:cubicBezTo>
                  <a:pt x="4833467" y="38532"/>
                  <a:pt x="4824246" y="34772"/>
                  <a:pt x="4814730" y="32423"/>
                </a:cubicBezTo>
                <a:cubicBezTo>
                  <a:pt x="4805215" y="30073"/>
                  <a:pt x="4795405" y="28899"/>
                  <a:pt x="4785303" y="28899"/>
                </a:cubicBezTo>
                <a:cubicBezTo>
                  <a:pt x="4770501" y="28899"/>
                  <a:pt x="4755346" y="34068"/>
                  <a:pt x="4739840" y="44405"/>
                </a:cubicBezTo>
                <a:cubicBezTo>
                  <a:pt x="4722688" y="55683"/>
                  <a:pt x="4713643" y="68253"/>
                  <a:pt x="4712703" y="82115"/>
                </a:cubicBezTo>
                <a:lnTo>
                  <a:pt x="4720457" y="100793"/>
                </a:lnTo>
                <a:lnTo>
                  <a:pt x="4735687" y="100793"/>
                </a:lnTo>
                <a:lnTo>
                  <a:pt x="4741954" y="100793"/>
                </a:lnTo>
                <a:lnTo>
                  <a:pt x="4953838" y="100793"/>
                </a:lnTo>
                <a:lnTo>
                  <a:pt x="4973926" y="120529"/>
                </a:lnTo>
                <a:lnTo>
                  <a:pt x="4937274" y="120529"/>
                </a:lnTo>
                <a:lnTo>
                  <a:pt x="4937274" y="328812"/>
                </a:lnTo>
                <a:lnTo>
                  <a:pt x="4916834" y="309781"/>
                </a:lnTo>
                <a:lnTo>
                  <a:pt x="4916834" y="197005"/>
                </a:lnTo>
                <a:cubicBezTo>
                  <a:pt x="4916834" y="189957"/>
                  <a:pt x="4914308" y="183790"/>
                  <a:pt x="4909256" y="178503"/>
                </a:cubicBezTo>
                <a:cubicBezTo>
                  <a:pt x="4904205" y="173217"/>
                  <a:pt x="4898155" y="170574"/>
                  <a:pt x="4891106" y="170574"/>
                </a:cubicBezTo>
                <a:cubicBezTo>
                  <a:pt x="4879829" y="170574"/>
                  <a:pt x="4874190" y="177387"/>
                  <a:pt x="4874190" y="191014"/>
                </a:cubicBezTo>
                <a:cubicBezTo>
                  <a:pt x="4874190" y="194069"/>
                  <a:pt x="4874777" y="198180"/>
                  <a:pt x="4875952" y="203349"/>
                </a:cubicBezTo>
                <a:lnTo>
                  <a:pt x="4867846" y="206521"/>
                </a:lnTo>
                <a:cubicBezTo>
                  <a:pt x="4865967" y="195948"/>
                  <a:pt x="4860680" y="187255"/>
                  <a:pt x="4851987" y="180441"/>
                </a:cubicBezTo>
                <a:cubicBezTo>
                  <a:pt x="4843529" y="173628"/>
                  <a:pt x="4833661" y="170221"/>
                  <a:pt x="4822383" y="170221"/>
                </a:cubicBezTo>
                <a:cubicBezTo>
                  <a:pt x="4817449" y="170221"/>
                  <a:pt x="4812750" y="171220"/>
                  <a:pt x="4808287" y="173217"/>
                </a:cubicBezTo>
                <a:cubicBezTo>
                  <a:pt x="4803822" y="175214"/>
                  <a:pt x="4799887" y="177857"/>
                  <a:pt x="4796480" y="181146"/>
                </a:cubicBezTo>
                <a:cubicBezTo>
                  <a:pt x="4793074" y="184436"/>
                  <a:pt x="4790371" y="188371"/>
                  <a:pt x="4788375" y="192953"/>
                </a:cubicBezTo>
                <a:cubicBezTo>
                  <a:pt x="4786378" y="197534"/>
                  <a:pt x="4785379" y="202292"/>
                  <a:pt x="4785379" y="207226"/>
                </a:cubicBezTo>
                <a:cubicBezTo>
                  <a:pt x="4785379" y="223202"/>
                  <a:pt x="4794894" y="232600"/>
                  <a:pt x="4813925" y="235420"/>
                </a:cubicBezTo>
                <a:cubicBezTo>
                  <a:pt x="4809696" y="229076"/>
                  <a:pt x="4807581" y="223555"/>
                  <a:pt x="4807581" y="218856"/>
                </a:cubicBezTo>
                <a:cubicBezTo>
                  <a:pt x="4807581" y="213217"/>
                  <a:pt x="4809872" y="208224"/>
                  <a:pt x="4814454" y="203878"/>
                </a:cubicBezTo>
                <a:cubicBezTo>
                  <a:pt x="4819035" y="199531"/>
                  <a:pt x="4824146" y="197358"/>
                  <a:pt x="4829784" y="197358"/>
                </a:cubicBezTo>
                <a:cubicBezTo>
                  <a:pt x="4847876" y="198533"/>
                  <a:pt x="4856921" y="208283"/>
                  <a:pt x="4856921" y="226609"/>
                </a:cubicBezTo>
                <a:cubicBezTo>
                  <a:pt x="4856686" y="234362"/>
                  <a:pt x="4853866" y="240706"/>
                  <a:pt x="4848463" y="245640"/>
                </a:cubicBezTo>
                <a:cubicBezTo>
                  <a:pt x="4843059" y="250574"/>
                  <a:pt x="4835188" y="253393"/>
                  <a:pt x="4824850" y="254098"/>
                </a:cubicBezTo>
                <a:cubicBezTo>
                  <a:pt x="4816392" y="254098"/>
                  <a:pt x="4808639" y="252747"/>
                  <a:pt x="4801591" y="250045"/>
                </a:cubicBezTo>
                <a:cubicBezTo>
                  <a:pt x="4794542" y="247343"/>
                  <a:pt x="4788492" y="243526"/>
                  <a:pt x="4783441" y="238592"/>
                </a:cubicBezTo>
                <a:cubicBezTo>
                  <a:pt x="4778389" y="233658"/>
                  <a:pt x="4774454" y="227725"/>
                  <a:pt x="4771634" y="220794"/>
                </a:cubicBezTo>
                <a:cubicBezTo>
                  <a:pt x="4768815" y="213863"/>
                  <a:pt x="4767405" y="206169"/>
                  <a:pt x="4767405" y="197710"/>
                </a:cubicBezTo>
                <a:cubicBezTo>
                  <a:pt x="4767405" y="184083"/>
                  <a:pt x="4771165" y="171513"/>
                  <a:pt x="4778683" y="160001"/>
                </a:cubicBezTo>
                <a:cubicBezTo>
                  <a:pt x="4787141" y="147314"/>
                  <a:pt x="4797948" y="140970"/>
                  <a:pt x="4811106" y="140970"/>
                </a:cubicBezTo>
                <a:cubicBezTo>
                  <a:pt x="4828022" y="140970"/>
                  <a:pt x="4843176" y="149663"/>
                  <a:pt x="4856569" y="167049"/>
                </a:cubicBezTo>
                <a:cubicBezTo>
                  <a:pt x="4856569" y="160941"/>
                  <a:pt x="4859271" y="155302"/>
                  <a:pt x="4864675" y="150133"/>
                </a:cubicBezTo>
                <a:cubicBezTo>
                  <a:pt x="4870078" y="144729"/>
                  <a:pt x="4875482" y="142027"/>
                  <a:pt x="4880886" y="142027"/>
                </a:cubicBezTo>
                <a:cubicBezTo>
                  <a:pt x="4897332" y="142027"/>
                  <a:pt x="4909550" y="152952"/>
                  <a:pt x="4917538" y="174803"/>
                </a:cubicBezTo>
                <a:lnTo>
                  <a:pt x="4917538" y="120529"/>
                </a:lnTo>
                <a:lnTo>
                  <a:pt x="4762042" y="120529"/>
                </a:lnTo>
                <a:lnTo>
                  <a:pt x="4756128" y="120529"/>
                </a:lnTo>
                <a:lnTo>
                  <a:pt x="4727505" y="120529"/>
                </a:lnTo>
                <a:lnTo>
                  <a:pt x="4727505" y="326698"/>
                </a:lnTo>
                <a:lnTo>
                  <a:pt x="4707417" y="306962"/>
                </a:lnTo>
                <a:lnTo>
                  <a:pt x="4707417" y="120529"/>
                </a:lnTo>
                <a:lnTo>
                  <a:pt x="4677460" y="120529"/>
                </a:lnTo>
                <a:lnTo>
                  <a:pt x="4658077" y="100793"/>
                </a:lnTo>
                <a:lnTo>
                  <a:pt x="4710589" y="100793"/>
                </a:lnTo>
                <a:lnTo>
                  <a:pt x="4696844" y="87754"/>
                </a:lnTo>
                <a:cubicBezTo>
                  <a:pt x="4691675" y="82585"/>
                  <a:pt x="4689090" y="77298"/>
                  <a:pt x="4689090" y="71895"/>
                </a:cubicBezTo>
                <a:cubicBezTo>
                  <a:pt x="4689090" y="55918"/>
                  <a:pt x="4698018" y="40881"/>
                  <a:pt x="4715875" y="26784"/>
                </a:cubicBezTo>
                <a:cubicBezTo>
                  <a:pt x="4733261" y="13627"/>
                  <a:pt x="4750060" y="7048"/>
                  <a:pt x="4766272" y="7048"/>
                </a:cubicBezTo>
                <a:close/>
                <a:moveTo>
                  <a:pt x="3575647" y="7048"/>
                </a:moveTo>
                <a:cubicBezTo>
                  <a:pt x="3617468" y="7048"/>
                  <a:pt x="3657409" y="26784"/>
                  <a:pt x="3695471" y="66256"/>
                </a:cubicBezTo>
                <a:lnTo>
                  <a:pt x="3699348" y="76829"/>
                </a:lnTo>
                <a:cubicBezTo>
                  <a:pt x="3693004" y="71190"/>
                  <a:pt x="3685956" y="65610"/>
                  <a:pt x="3678202" y="60088"/>
                </a:cubicBezTo>
                <a:cubicBezTo>
                  <a:pt x="3670449" y="54567"/>
                  <a:pt x="3661638" y="49104"/>
                  <a:pt x="3651770" y="43701"/>
                </a:cubicBezTo>
                <a:cubicBezTo>
                  <a:pt x="3642842" y="38532"/>
                  <a:pt x="3633621" y="34772"/>
                  <a:pt x="3624105" y="32423"/>
                </a:cubicBezTo>
                <a:cubicBezTo>
                  <a:pt x="3614589" y="30073"/>
                  <a:pt x="3604780" y="28899"/>
                  <a:pt x="3594678" y="28899"/>
                </a:cubicBezTo>
                <a:cubicBezTo>
                  <a:pt x="3579876" y="28899"/>
                  <a:pt x="3564722" y="34068"/>
                  <a:pt x="3549215" y="44405"/>
                </a:cubicBezTo>
                <a:cubicBezTo>
                  <a:pt x="3532063" y="55683"/>
                  <a:pt x="3523018" y="68253"/>
                  <a:pt x="3522078" y="82115"/>
                </a:cubicBezTo>
                <a:lnTo>
                  <a:pt x="3529831" y="100793"/>
                </a:lnTo>
                <a:lnTo>
                  <a:pt x="3546824" y="100793"/>
                </a:lnTo>
                <a:lnTo>
                  <a:pt x="3551329" y="100793"/>
                </a:lnTo>
                <a:lnTo>
                  <a:pt x="3774014" y="100793"/>
                </a:lnTo>
                <a:lnTo>
                  <a:pt x="3781891" y="100793"/>
                </a:lnTo>
                <a:lnTo>
                  <a:pt x="3968200" y="100793"/>
                </a:lnTo>
                <a:lnTo>
                  <a:pt x="3987936" y="120529"/>
                </a:lnTo>
                <a:lnTo>
                  <a:pt x="3947407" y="120529"/>
                </a:lnTo>
                <a:lnTo>
                  <a:pt x="3947407" y="327755"/>
                </a:lnTo>
                <a:lnTo>
                  <a:pt x="3936482" y="314715"/>
                </a:lnTo>
                <a:lnTo>
                  <a:pt x="3936482" y="315068"/>
                </a:lnTo>
                <a:cubicBezTo>
                  <a:pt x="3932723" y="305670"/>
                  <a:pt x="3929610" y="298798"/>
                  <a:pt x="3927143" y="294451"/>
                </a:cubicBezTo>
                <a:cubicBezTo>
                  <a:pt x="3924676" y="290104"/>
                  <a:pt x="3920740" y="284583"/>
                  <a:pt x="3915337" y="277887"/>
                </a:cubicBezTo>
                <a:cubicBezTo>
                  <a:pt x="3909933" y="271191"/>
                  <a:pt x="3904881" y="265611"/>
                  <a:pt x="3900182" y="261147"/>
                </a:cubicBezTo>
                <a:cubicBezTo>
                  <a:pt x="3883266" y="245640"/>
                  <a:pt x="3860828" y="236477"/>
                  <a:pt x="3832869" y="233658"/>
                </a:cubicBezTo>
                <a:lnTo>
                  <a:pt x="3833222" y="233658"/>
                </a:lnTo>
                <a:lnTo>
                  <a:pt x="3807142" y="197005"/>
                </a:lnTo>
                <a:cubicBezTo>
                  <a:pt x="3846614" y="169516"/>
                  <a:pt x="3887025" y="148841"/>
                  <a:pt x="3928376" y="134979"/>
                </a:cubicBezTo>
                <a:lnTo>
                  <a:pt x="3928376" y="120529"/>
                </a:lnTo>
                <a:lnTo>
                  <a:pt x="3802685" y="120529"/>
                </a:lnTo>
                <a:lnTo>
                  <a:pt x="3793397" y="120529"/>
                </a:lnTo>
                <a:lnTo>
                  <a:pt x="3571418" y="120529"/>
                </a:lnTo>
                <a:lnTo>
                  <a:pt x="3567617" y="120529"/>
                </a:lnTo>
                <a:lnTo>
                  <a:pt x="3536880" y="120529"/>
                </a:lnTo>
                <a:lnTo>
                  <a:pt x="3536880" y="326698"/>
                </a:lnTo>
                <a:lnTo>
                  <a:pt x="3516792" y="306962"/>
                </a:lnTo>
                <a:lnTo>
                  <a:pt x="3516792" y="120529"/>
                </a:lnTo>
                <a:lnTo>
                  <a:pt x="3496627" y="120529"/>
                </a:lnTo>
                <a:lnTo>
                  <a:pt x="3486836" y="120529"/>
                </a:lnTo>
                <a:lnTo>
                  <a:pt x="3459622" y="120529"/>
                </a:lnTo>
                <a:lnTo>
                  <a:pt x="3459622" y="326698"/>
                </a:lnTo>
                <a:lnTo>
                  <a:pt x="3440592" y="306962"/>
                </a:lnTo>
                <a:lnTo>
                  <a:pt x="3440592" y="160706"/>
                </a:lnTo>
                <a:cubicBezTo>
                  <a:pt x="3440592" y="154597"/>
                  <a:pt x="3439417" y="149076"/>
                  <a:pt x="3437067" y="144142"/>
                </a:cubicBezTo>
                <a:cubicBezTo>
                  <a:pt x="3434718" y="139208"/>
                  <a:pt x="3431487" y="135037"/>
                  <a:pt x="3427376" y="131631"/>
                </a:cubicBezTo>
                <a:cubicBezTo>
                  <a:pt x="3423264" y="128224"/>
                  <a:pt x="3418565" y="125522"/>
                  <a:pt x="3413279" y="123525"/>
                </a:cubicBezTo>
                <a:cubicBezTo>
                  <a:pt x="3407992" y="121528"/>
                  <a:pt x="3402530" y="120529"/>
                  <a:pt x="3396891" y="120529"/>
                </a:cubicBezTo>
                <a:lnTo>
                  <a:pt x="3384690" y="120529"/>
                </a:lnTo>
                <a:lnTo>
                  <a:pt x="3384690" y="326345"/>
                </a:lnTo>
                <a:lnTo>
                  <a:pt x="3363544" y="305905"/>
                </a:lnTo>
                <a:lnTo>
                  <a:pt x="3366363" y="200530"/>
                </a:lnTo>
                <a:cubicBezTo>
                  <a:pt x="3366363" y="197475"/>
                  <a:pt x="3365658" y="194127"/>
                  <a:pt x="3364249" y="190486"/>
                </a:cubicBezTo>
                <a:cubicBezTo>
                  <a:pt x="3362839" y="186844"/>
                  <a:pt x="3360842" y="182908"/>
                  <a:pt x="3358257" y="178679"/>
                </a:cubicBezTo>
                <a:cubicBezTo>
                  <a:pt x="3355673" y="174685"/>
                  <a:pt x="3353089" y="171278"/>
                  <a:pt x="3350504" y="168459"/>
                </a:cubicBezTo>
                <a:cubicBezTo>
                  <a:pt x="3347920" y="165640"/>
                  <a:pt x="3345453" y="163290"/>
                  <a:pt x="3343103" y="161411"/>
                </a:cubicBezTo>
                <a:lnTo>
                  <a:pt x="3273676" y="231191"/>
                </a:lnTo>
                <a:lnTo>
                  <a:pt x="3245481" y="220970"/>
                </a:lnTo>
                <a:cubicBezTo>
                  <a:pt x="3259109" y="208048"/>
                  <a:pt x="3265922" y="197828"/>
                  <a:pt x="3265922" y="190309"/>
                </a:cubicBezTo>
                <a:cubicBezTo>
                  <a:pt x="3265922" y="176682"/>
                  <a:pt x="3261928" y="169869"/>
                  <a:pt x="3253940" y="169869"/>
                </a:cubicBezTo>
                <a:cubicBezTo>
                  <a:pt x="3252060" y="169869"/>
                  <a:pt x="3250063" y="170221"/>
                  <a:pt x="3247948" y="170926"/>
                </a:cubicBezTo>
                <a:cubicBezTo>
                  <a:pt x="3245834" y="171631"/>
                  <a:pt x="3243132" y="172571"/>
                  <a:pt x="3239843" y="173745"/>
                </a:cubicBezTo>
                <a:cubicBezTo>
                  <a:pt x="3233969" y="176330"/>
                  <a:pt x="3229270" y="177622"/>
                  <a:pt x="3225746" y="177622"/>
                </a:cubicBezTo>
                <a:cubicBezTo>
                  <a:pt x="3221752" y="177622"/>
                  <a:pt x="3218169" y="175977"/>
                  <a:pt x="3214997" y="172688"/>
                </a:cubicBezTo>
                <a:cubicBezTo>
                  <a:pt x="3211825" y="169399"/>
                  <a:pt x="3210239" y="165757"/>
                  <a:pt x="3210239" y="161763"/>
                </a:cubicBezTo>
                <a:cubicBezTo>
                  <a:pt x="3210239" y="154714"/>
                  <a:pt x="3212765" y="147666"/>
                  <a:pt x="3217816" y="140617"/>
                </a:cubicBezTo>
                <a:cubicBezTo>
                  <a:pt x="3222868" y="133569"/>
                  <a:pt x="3229975" y="126990"/>
                  <a:pt x="3239138" y="120882"/>
                </a:cubicBezTo>
                <a:cubicBezTo>
                  <a:pt x="3247596" y="115478"/>
                  <a:pt x="3256054" y="111366"/>
                  <a:pt x="3264513" y="108547"/>
                </a:cubicBezTo>
                <a:cubicBezTo>
                  <a:pt x="3272971" y="105727"/>
                  <a:pt x="3280959" y="104318"/>
                  <a:pt x="3288477" y="104318"/>
                </a:cubicBezTo>
                <a:cubicBezTo>
                  <a:pt x="3317376" y="104318"/>
                  <a:pt x="3344278" y="125581"/>
                  <a:pt x="3369183" y="168107"/>
                </a:cubicBezTo>
                <a:lnTo>
                  <a:pt x="3369888" y="167754"/>
                </a:lnTo>
                <a:cubicBezTo>
                  <a:pt x="3369183" y="150603"/>
                  <a:pt x="3368360" y="133334"/>
                  <a:pt x="3367421" y="115948"/>
                </a:cubicBezTo>
                <a:cubicBezTo>
                  <a:pt x="3366481" y="98561"/>
                  <a:pt x="3365658" y="81175"/>
                  <a:pt x="3364954" y="63789"/>
                </a:cubicBezTo>
                <a:lnTo>
                  <a:pt x="3373764" y="71190"/>
                </a:lnTo>
                <a:cubicBezTo>
                  <a:pt x="3374939" y="81762"/>
                  <a:pt x="3375996" y="88576"/>
                  <a:pt x="3376936" y="91630"/>
                </a:cubicBezTo>
                <a:cubicBezTo>
                  <a:pt x="3378346" y="94920"/>
                  <a:pt x="3380313" y="97387"/>
                  <a:pt x="3382839" y="99031"/>
                </a:cubicBezTo>
                <a:lnTo>
                  <a:pt x="3389447" y="100793"/>
                </a:lnTo>
                <a:lnTo>
                  <a:pt x="3398434" y="100793"/>
                </a:lnTo>
                <a:lnTo>
                  <a:pt x="3399710" y="100793"/>
                </a:lnTo>
                <a:cubicBezTo>
                  <a:pt x="3411693" y="100793"/>
                  <a:pt x="3420973" y="103437"/>
                  <a:pt x="3427552" y="108723"/>
                </a:cubicBezTo>
                <a:cubicBezTo>
                  <a:pt x="3434130" y="114009"/>
                  <a:pt x="3439417" y="122761"/>
                  <a:pt x="3443411" y="134979"/>
                </a:cubicBezTo>
                <a:cubicBezTo>
                  <a:pt x="3443411" y="130985"/>
                  <a:pt x="3443294" y="126051"/>
                  <a:pt x="3443059" y="120177"/>
                </a:cubicBezTo>
                <a:cubicBezTo>
                  <a:pt x="3442824" y="114303"/>
                  <a:pt x="3442354" y="107372"/>
                  <a:pt x="3441649" y="99384"/>
                </a:cubicBezTo>
                <a:cubicBezTo>
                  <a:pt x="3441179" y="91630"/>
                  <a:pt x="3440827" y="84876"/>
                  <a:pt x="3440592" y="79119"/>
                </a:cubicBezTo>
                <a:cubicBezTo>
                  <a:pt x="3440357" y="73363"/>
                  <a:pt x="3440239" y="68488"/>
                  <a:pt x="3440239" y="64494"/>
                </a:cubicBezTo>
                <a:lnTo>
                  <a:pt x="3447288" y="70485"/>
                </a:lnTo>
                <a:cubicBezTo>
                  <a:pt x="3449637" y="84582"/>
                  <a:pt x="3453749" y="94685"/>
                  <a:pt x="3459622" y="100793"/>
                </a:cubicBezTo>
                <a:lnTo>
                  <a:pt x="3467452" y="100793"/>
                </a:lnTo>
                <a:lnTo>
                  <a:pt x="3477244" y="100793"/>
                </a:lnTo>
                <a:lnTo>
                  <a:pt x="3519964" y="100793"/>
                </a:lnTo>
                <a:lnTo>
                  <a:pt x="3506219" y="87754"/>
                </a:lnTo>
                <a:cubicBezTo>
                  <a:pt x="3501050" y="82585"/>
                  <a:pt x="3498465" y="77298"/>
                  <a:pt x="3498465" y="71895"/>
                </a:cubicBezTo>
                <a:cubicBezTo>
                  <a:pt x="3498465" y="55918"/>
                  <a:pt x="3507394" y="40881"/>
                  <a:pt x="3525250" y="26784"/>
                </a:cubicBezTo>
                <a:cubicBezTo>
                  <a:pt x="3542636" y="13627"/>
                  <a:pt x="3559435" y="7048"/>
                  <a:pt x="3575647" y="7048"/>
                </a:cubicBezTo>
                <a:close/>
                <a:moveTo>
                  <a:pt x="1502435" y="6696"/>
                </a:moveTo>
                <a:cubicBezTo>
                  <a:pt x="1502435" y="7636"/>
                  <a:pt x="1502553" y="8693"/>
                  <a:pt x="1502788" y="9868"/>
                </a:cubicBezTo>
                <a:cubicBezTo>
                  <a:pt x="1503022" y="11043"/>
                  <a:pt x="1503140" y="12217"/>
                  <a:pt x="1503140" y="13392"/>
                </a:cubicBezTo>
                <a:cubicBezTo>
                  <a:pt x="1499850" y="16211"/>
                  <a:pt x="1498206" y="19736"/>
                  <a:pt x="1498206" y="23965"/>
                </a:cubicBezTo>
                <a:cubicBezTo>
                  <a:pt x="1498206" y="32188"/>
                  <a:pt x="1501613" y="38179"/>
                  <a:pt x="1508427" y="41938"/>
                </a:cubicBezTo>
                <a:cubicBezTo>
                  <a:pt x="1514770" y="45463"/>
                  <a:pt x="1522053" y="47225"/>
                  <a:pt x="1530276" y="47225"/>
                </a:cubicBezTo>
                <a:cubicBezTo>
                  <a:pt x="1533096" y="47225"/>
                  <a:pt x="1536562" y="47049"/>
                  <a:pt x="1540673" y="46696"/>
                </a:cubicBezTo>
                <a:cubicBezTo>
                  <a:pt x="1544785" y="46344"/>
                  <a:pt x="1549543" y="45933"/>
                  <a:pt x="1554946" y="45463"/>
                </a:cubicBezTo>
                <a:cubicBezTo>
                  <a:pt x="1565519" y="44053"/>
                  <a:pt x="1573625" y="43348"/>
                  <a:pt x="1579264" y="43348"/>
                </a:cubicBezTo>
                <a:cubicBezTo>
                  <a:pt x="1596885" y="43348"/>
                  <a:pt x="1610160" y="48517"/>
                  <a:pt x="1619088" y="58855"/>
                </a:cubicBezTo>
                <a:cubicBezTo>
                  <a:pt x="1626136" y="68018"/>
                  <a:pt x="1629661" y="81997"/>
                  <a:pt x="1629661" y="100793"/>
                </a:cubicBezTo>
                <a:lnTo>
                  <a:pt x="1640586" y="100793"/>
                </a:lnTo>
                <a:lnTo>
                  <a:pt x="1660321" y="120529"/>
                </a:lnTo>
                <a:lnTo>
                  <a:pt x="1529572" y="120529"/>
                </a:lnTo>
                <a:lnTo>
                  <a:pt x="1529572" y="258327"/>
                </a:lnTo>
                <a:cubicBezTo>
                  <a:pt x="1534036" y="267256"/>
                  <a:pt x="1540379" y="271720"/>
                  <a:pt x="1548603" y="271720"/>
                </a:cubicBezTo>
                <a:cubicBezTo>
                  <a:pt x="1560350" y="271720"/>
                  <a:pt x="1572450" y="264554"/>
                  <a:pt x="1584903" y="250222"/>
                </a:cubicBezTo>
                <a:cubicBezTo>
                  <a:pt x="1596180" y="236829"/>
                  <a:pt x="1602524" y="223320"/>
                  <a:pt x="1603934" y="209693"/>
                </a:cubicBezTo>
                <a:lnTo>
                  <a:pt x="1597238" y="210398"/>
                </a:lnTo>
                <a:cubicBezTo>
                  <a:pt x="1590894" y="210398"/>
                  <a:pt x="1585079" y="208166"/>
                  <a:pt x="1579792" y="203702"/>
                </a:cubicBezTo>
                <a:cubicBezTo>
                  <a:pt x="1574506" y="199237"/>
                  <a:pt x="1571863" y="193599"/>
                  <a:pt x="1571863" y="186785"/>
                </a:cubicBezTo>
                <a:cubicBezTo>
                  <a:pt x="1571863" y="179502"/>
                  <a:pt x="1574153" y="173275"/>
                  <a:pt x="1578735" y="168107"/>
                </a:cubicBezTo>
                <a:cubicBezTo>
                  <a:pt x="1583317" y="162938"/>
                  <a:pt x="1589367" y="160353"/>
                  <a:pt x="1596885" y="160353"/>
                </a:cubicBezTo>
                <a:cubicBezTo>
                  <a:pt x="1608162" y="160353"/>
                  <a:pt x="1617443" y="165875"/>
                  <a:pt x="1624727" y="176917"/>
                </a:cubicBezTo>
                <a:cubicBezTo>
                  <a:pt x="1627311" y="181146"/>
                  <a:pt x="1629367" y="186139"/>
                  <a:pt x="1630894" y="191895"/>
                </a:cubicBezTo>
                <a:cubicBezTo>
                  <a:pt x="1632421" y="197652"/>
                  <a:pt x="1633185" y="203467"/>
                  <a:pt x="1633185" y="209340"/>
                </a:cubicBezTo>
                <a:cubicBezTo>
                  <a:pt x="1633185" y="228841"/>
                  <a:pt x="1625079" y="248107"/>
                  <a:pt x="1608868" y="267138"/>
                </a:cubicBezTo>
                <a:cubicBezTo>
                  <a:pt x="1592421" y="287344"/>
                  <a:pt x="1574565" y="297447"/>
                  <a:pt x="1555299" y="297447"/>
                </a:cubicBezTo>
                <a:cubicBezTo>
                  <a:pt x="1542846" y="297447"/>
                  <a:pt x="1532861" y="293570"/>
                  <a:pt x="1525342" y="285817"/>
                </a:cubicBezTo>
                <a:cubicBezTo>
                  <a:pt x="1517825" y="278063"/>
                  <a:pt x="1512891" y="267138"/>
                  <a:pt x="1510541" y="253041"/>
                </a:cubicBezTo>
                <a:lnTo>
                  <a:pt x="1510541" y="120529"/>
                </a:lnTo>
                <a:lnTo>
                  <a:pt x="1483214" y="120529"/>
                </a:lnTo>
                <a:lnTo>
                  <a:pt x="1478823" y="120529"/>
                </a:lnTo>
                <a:lnTo>
                  <a:pt x="1448676" y="120529"/>
                </a:lnTo>
                <a:lnTo>
                  <a:pt x="1448676" y="332689"/>
                </a:lnTo>
                <a:lnTo>
                  <a:pt x="1433169" y="322821"/>
                </a:lnTo>
                <a:lnTo>
                  <a:pt x="1434579" y="302028"/>
                </a:lnTo>
                <a:cubicBezTo>
                  <a:pt x="1434814" y="279708"/>
                  <a:pt x="1429645" y="256448"/>
                  <a:pt x="1419072" y="232248"/>
                </a:cubicBezTo>
                <a:cubicBezTo>
                  <a:pt x="1403331" y="204759"/>
                  <a:pt x="1385005" y="191014"/>
                  <a:pt x="1364094" y="191014"/>
                </a:cubicBezTo>
                <a:cubicBezTo>
                  <a:pt x="1361509" y="191249"/>
                  <a:pt x="1359630" y="191837"/>
                  <a:pt x="1358455" y="192776"/>
                </a:cubicBezTo>
                <a:cubicBezTo>
                  <a:pt x="1367148" y="204289"/>
                  <a:pt x="1371495" y="212630"/>
                  <a:pt x="1371495" y="217799"/>
                </a:cubicBezTo>
                <a:cubicBezTo>
                  <a:pt x="1371495" y="226257"/>
                  <a:pt x="1369028" y="233364"/>
                  <a:pt x="1364094" y="239120"/>
                </a:cubicBezTo>
                <a:cubicBezTo>
                  <a:pt x="1359160" y="244877"/>
                  <a:pt x="1352582" y="247755"/>
                  <a:pt x="1344358" y="247755"/>
                </a:cubicBezTo>
                <a:cubicBezTo>
                  <a:pt x="1318984" y="247755"/>
                  <a:pt x="1306296" y="235420"/>
                  <a:pt x="1306296" y="210750"/>
                </a:cubicBezTo>
                <a:cubicBezTo>
                  <a:pt x="1306296" y="197358"/>
                  <a:pt x="1310995" y="186315"/>
                  <a:pt x="1320394" y="177622"/>
                </a:cubicBezTo>
                <a:cubicBezTo>
                  <a:pt x="1330496" y="168694"/>
                  <a:pt x="1342009" y="164230"/>
                  <a:pt x="1354931" y="164230"/>
                </a:cubicBezTo>
                <a:cubicBezTo>
                  <a:pt x="1382655" y="164230"/>
                  <a:pt x="1407090" y="186080"/>
                  <a:pt x="1428235" y="229781"/>
                </a:cubicBezTo>
                <a:lnTo>
                  <a:pt x="1428940" y="229781"/>
                </a:lnTo>
                <a:lnTo>
                  <a:pt x="1428940" y="120529"/>
                </a:lnTo>
                <a:lnTo>
                  <a:pt x="1304077" y="120529"/>
                </a:lnTo>
                <a:cubicBezTo>
                  <a:pt x="1289275" y="124053"/>
                  <a:pt x="1276471" y="129575"/>
                  <a:pt x="1265663" y="137093"/>
                </a:cubicBezTo>
                <a:cubicBezTo>
                  <a:pt x="1254855" y="144612"/>
                  <a:pt x="1245692" y="154010"/>
                  <a:pt x="1238174" y="165287"/>
                </a:cubicBezTo>
                <a:cubicBezTo>
                  <a:pt x="1231360" y="175860"/>
                  <a:pt x="1226191" y="187607"/>
                  <a:pt x="1222667" y="200530"/>
                </a:cubicBezTo>
                <a:cubicBezTo>
                  <a:pt x="1219143" y="213452"/>
                  <a:pt x="1217380" y="227901"/>
                  <a:pt x="1217380" y="243878"/>
                </a:cubicBezTo>
                <a:cubicBezTo>
                  <a:pt x="1217380" y="257740"/>
                  <a:pt x="1221022" y="270427"/>
                  <a:pt x="1228306" y="281940"/>
                </a:cubicBezTo>
                <a:cubicBezTo>
                  <a:pt x="1236999" y="297212"/>
                  <a:pt x="1247572" y="304848"/>
                  <a:pt x="1260024" y="304848"/>
                </a:cubicBezTo>
                <a:lnTo>
                  <a:pt x="1261434" y="304848"/>
                </a:lnTo>
                <a:cubicBezTo>
                  <a:pt x="1263313" y="304848"/>
                  <a:pt x="1264606" y="304260"/>
                  <a:pt x="1265310" y="303085"/>
                </a:cubicBezTo>
                <a:cubicBezTo>
                  <a:pt x="1261081" y="300266"/>
                  <a:pt x="1257968" y="296977"/>
                  <a:pt x="1255971" y="293217"/>
                </a:cubicBezTo>
                <a:cubicBezTo>
                  <a:pt x="1253974" y="289458"/>
                  <a:pt x="1252975" y="285582"/>
                  <a:pt x="1252975" y="281587"/>
                </a:cubicBezTo>
                <a:cubicBezTo>
                  <a:pt x="1252975" y="278533"/>
                  <a:pt x="1253680" y="275714"/>
                  <a:pt x="1255090" y="273129"/>
                </a:cubicBezTo>
                <a:cubicBezTo>
                  <a:pt x="1256500" y="270545"/>
                  <a:pt x="1258320" y="268254"/>
                  <a:pt x="1260553" y="266257"/>
                </a:cubicBezTo>
                <a:cubicBezTo>
                  <a:pt x="1262784" y="264260"/>
                  <a:pt x="1265369" y="262674"/>
                  <a:pt x="1268306" y="261499"/>
                </a:cubicBezTo>
                <a:cubicBezTo>
                  <a:pt x="1271243" y="260324"/>
                  <a:pt x="1274238" y="259737"/>
                  <a:pt x="1277293" y="259737"/>
                </a:cubicBezTo>
                <a:cubicBezTo>
                  <a:pt x="1283871" y="259737"/>
                  <a:pt x="1289510" y="262380"/>
                  <a:pt x="1294209" y="267667"/>
                </a:cubicBezTo>
                <a:cubicBezTo>
                  <a:pt x="1298908" y="272953"/>
                  <a:pt x="1301258" y="279708"/>
                  <a:pt x="1301258" y="287931"/>
                </a:cubicBezTo>
                <a:cubicBezTo>
                  <a:pt x="1301258" y="292630"/>
                  <a:pt x="1300318" y="296977"/>
                  <a:pt x="1298438" y="300971"/>
                </a:cubicBezTo>
                <a:cubicBezTo>
                  <a:pt x="1296558" y="304965"/>
                  <a:pt x="1293974" y="308431"/>
                  <a:pt x="1290685" y="311367"/>
                </a:cubicBezTo>
                <a:cubicBezTo>
                  <a:pt x="1287396" y="314304"/>
                  <a:pt x="1283578" y="316595"/>
                  <a:pt x="1279231" y="318240"/>
                </a:cubicBezTo>
                <a:cubicBezTo>
                  <a:pt x="1274884" y="319884"/>
                  <a:pt x="1270244" y="320707"/>
                  <a:pt x="1265310" y="320707"/>
                </a:cubicBezTo>
                <a:cubicBezTo>
                  <a:pt x="1242520" y="320707"/>
                  <a:pt x="1225016" y="309194"/>
                  <a:pt x="1212799" y="286169"/>
                </a:cubicBezTo>
                <a:cubicBezTo>
                  <a:pt x="1202461" y="267373"/>
                  <a:pt x="1197292" y="245640"/>
                  <a:pt x="1197292" y="220970"/>
                </a:cubicBezTo>
                <a:cubicBezTo>
                  <a:pt x="1197997" y="201000"/>
                  <a:pt x="1201874" y="182732"/>
                  <a:pt x="1208922" y="166168"/>
                </a:cubicBezTo>
                <a:cubicBezTo>
                  <a:pt x="1215971" y="149604"/>
                  <a:pt x="1225839" y="134626"/>
                  <a:pt x="1238526" y="121234"/>
                </a:cubicBezTo>
                <a:cubicBezTo>
                  <a:pt x="1244869" y="116300"/>
                  <a:pt x="1251977" y="111836"/>
                  <a:pt x="1259848" y="107842"/>
                </a:cubicBezTo>
                <a:cubicBezTo>
                  <a:pt x="1263783" y="105845"/>
                  <a:pt x="1267821" y="104259"/>
                  <a:pt x="1271962" y="103084"/>
                </a:cubicBezTo>
                <a:lnTo>
                  <a:pt x="1272803" y="102933"/>
                </a:lnTo>
                <a:lnTo>
                  <a:pt x="1270702" y="100793"/>
                </a:lnTo>
                <a:lnTo>
                  <a:pt x="1284693" y="100793"/>
                </a:lnTo>
                <a:lnTo>
                  <a:pt x="1460849" y="100793"/>
                </a:lnTo>
                <a:lnTo>
                  <a:pt x="1462773" y="100793"/>
                </a:lnTo>
                <a:lnTo>
                  <a:pt x="1610629" y="100793"/>
                </a:lnTo>
                <a:cubicBezTo>
                  <a:pt x="1610629" y="98914"/>
                  <a:pt x="1610688" y="96858"/>
                  <a:pt x="1610806" y="94626"/>
                </a:cubicBezTo>
                <a:cubicBezTo>
                  <a:pt x="1610923" y="92394"/>
                  <a:pt x="1610982" y="90338"/>
                  <a:pt x="1610982" y="88459"/>
                </a:cubicBezTo>
                <a:cubicBezTo>
                  <a:pt x="1611217" y="76711"/>
                  <a:pt x="1602994" y="70837"/>
                  <a:pt x="1586312" y="70837"/>
                </a:cubicBezTo>
                <a:cubicBezTo>
                  <a:pt x="1582553" y="70837"/>
                  <a:pt x="1576444" y="71542"/>
                  <a:pt x="1567986" y="72952"/>
                </a:cubicBezTo>
                <a:cubicBezTo>
                  <a:pt x="1563992" y="73422"/>
                  <a:pt x="1560585" y="73774"/>
                  <a:pt x="1557766" y="74009"/>
                </a:cubicBezTo>
                <a:cubicBezTo>
                  <a:pt x="1554946" y="74244"/>
                  <a:pt x="1552479" y="74362"/>
                  <a:pt x="1550365" y="74362"/>
                </a:cubicBezTo>
                <a:cubicBezTo>
                  <a:pt x="1535328" y="74362"/>
                  <a:pt x="1521466" y="70720"/>
                  <a:pt x="1508779" y="63436"/>
                </a:cubicBezTo>
                <a:cubicBezTo>
                  <a:pt x="1494917" y="55683"/>
                  <a:pt x="1487985" y="44640"/>
                  <a:pt x="1487985" y="30308"/>
                </a:cubicBezTo>
                <a:cubicBezTo>
                  <a:pt x="1487985" y="15272"/>
                  <a:pt x="1492802" y="7401"/>
                  <a:pt x="1502435" y="6696"/>
                </a:cubicBezTo>
                <a:close/>
                <a:moveTo>
                  <a:pt x="892835" y="6696"/>
                </a:moveTo>
                <a:lnTo>
                  <a:pt x="892959" y="7813"/>
                </a:lnTo>
                <a:lnTo>
                  <a:pt x="895667" y="7974"/>
                </a:lnTo>
                <a:cubicBezTo>
                  <a:pt x="921511" y="11057"/>
                  <a:pt x="946621" y="21850"/>
                  <a:pt x="970997" y="40353"/>
                </a:cubicBezTo>
                <a:lnTo>
                  <a:pt x="975135" y="43776"/>
                </a:lnTo>
                <a:lnTo>
                  <a:pt x="982065" y="44317"/>
                </a:lnTo>
                <a:cubicBezTo>
                  <a:pt x="993651" y="46256"/>
                  <a:pt x="1002792" y="51102"/>
                  <a:pt x="1009488" y="58855"/>
                </a:cubicBezTo>
                <a:cubicBezTo>
                  <a:pt x="1016536" y="68018"/>
                  <a:pt x="1020061" y="81997"/>
                  <a:pt x="1020061" y="100793"/>
                </a:cubicBezTo>
                <a:lnTo>
                  <a:pt x="1030986" y="100793"/>
                </a:lnTo>
                <a:lnTo>
                  <a:pt x="1050722" y="120529"/>
                </a:lnTo>
                <a:lnTo>
                  <a:pt x="919972" y="120529"/>
                </a:lnTo>
                <a:lnTo>
                  <a:pt x="919972" y="258327"/>
                </a:lnTo>
                <a:cubicBezTo>
                  <a:pt x="924436" y="267256"/>
                  <a:pt x="930779" y="271720"/>
                  <a:pt x="939003" y="271720"/>
                </a:cubicBezTo>
                <a:cubicBezTo>
                  <a:pt x="950750" y="271720"/>
                  <a:pt x="962850" y="264554"/>
                  <a:pt x="975302" y="250222"/>
                </a:cubicBezTo>
                <a:cubicBezTo>
                  <a:pt x="986580" y="236829"/>
                  <a:pt x="992924" y="223320"/>
                  <a:pt x="994334" y="209693"/>
                </a:cubicBezTo>
                <a:lnTo>
                  <a:pt x="987637" y="210398"/>
                </a:lnTo>
                <a:cubicBezTo>
                  <a:pt x="981294" y="210398"/>
                  <a:pt x="975479" y="208166"/>
                  <a:pt x="970192" y="203702"/>
                </a:cubicBezTo>
                <a:cubicBezTo>
                  <a:pt x="964906" y="199237"/>
                  <a:pt x="962263" y="193599"/>
                  <a:pt x="962263" y="186785"/>
                </a:cubicBezTo>
                <a:cubicBezTo>
                  <a:pt x="962263" y="179502"/>
                  <a:pt x="964554" y="173275"/>
                  <a:pt x="969135" y="168107"/>
                </a:cubicBezTo>
                <a:cubicBezTo>
                  <a:pt x="973717" y="162938"/>
                  <a:pt x="979766" y="160353"/>
                  <a:pt x="987285" y="160353"/>
                </a:cubicBezTo>
                <a:cubicBezTo>
                  <a:pt x="998563" y="160353"/>
                  <a:pt x="1007843" y="165875"/>
                  <a:pt x="1015127" y="176917"/>
                </a:cubicBezTo>
                <a:cubicBezTo>
                  <a:pt x="1017711" y="181146"/>
                  <a:pt x="1019767" y="186139"/>
                  <a:pt x="1021294" y="191895"/>
                </a:cubicBezTo>
                <a:cubicBezTo>
                  <a:pt x="1022821" y="197652"/>
                  <a:pt x="1023585" y="203467"/>
                  <a:pt x="1023585" y="209340"/>
                </a:cubicBezTo>
                <a:cubicBezTo>
                  <a:pt x="1023585" y="228841"/>
                  <a:pt x="1015479" y="248107"/>
                  <a:pt x="999267" y="267138"/>
                </a:cubicBezTo>
                <a:cubicBezTo>
                  <a:pt x="982821" y="287344"/>
                  <a:pt x="964965" y="297447"/>
                  <a:pt x="945699" y="297447"/>
                </a:cubicBezTo>
                <a:cubicBezTo>
                  <a:pt x="933247" y="297447"/>
                  <a:pt x="923261" y="293570"/>
                  <a:pt x="915743" y="285817"/>
                </a:cubicBezTo>
                <a:cubicBezTo>
                  <a:pt x="908224" y="278063"/>
                  <a:pt x="903291" y="267138"/>
                  <a:pt x="900941" y="253041"/>
                </a:cubicBezTo>
                <a:lnTo>
                  <a:pt x="900941" y="120529"/>
                </a:lnTo>
                <a:lnTo>
                  <a:pt x="875842" y="120529"/>
                </a:lnTo>
                <a:lnTo>
                  <a:pt x="869223" y="120529"/>
                </a:lnTo>
                <a:lnTo>
                  <a:pt x="841305" y="120529"/>
                </a:lnTo>
                <a:lnTo>
                  <a:pt x="841305" y="326698"/>
                </a:lnTo>
                <a:lnTo>
                  <a:pt x="821217" y="306962"/>
                </a:lnTo>
                <a:lnTo>
                  <a:pt x="821217" y="120529"/>
                </a:lnTo>
                <a:lnTo>
                  <a:pt x="803357" y="120529"/>
                </a:lnTo>
                <a:lnTo>
                  <a:pt x="791260" y="120529"/>
                </a:lnTo>
                <a:lnTo>
                  <a:pt x="700449" y="120529"/>
                </a:lnTo>
                <a:lnTo>
                  <a:pt x="700449" y="134979"/>
                </a:lnTo>
                <a:cubicBezTo>
                  <a:pt x="723474" y="134979"/>
                  <a:pt x="742035" y="144377"/>
                  <a:pt x="756132" y="163173"/>
                </a:cubicBezTo>
                <a:cubicBezTo>
                  <a:pt x="769524" y="180089"/>
                  <a:pt x="776221" y="198650"/>
                  <a:pt x="776221" y="218856"/>
                </a:cubicBezTo>
                <a:cubicBezTo>
                  <a:pt x="776221" y="223790"/>
                  <a:pt x="775398" y="228489"/>
                  <a:pt x="773754" y="232953"/>
                </a:cubicBezTo>
                <a:cubicBezTo>
                  <a:pt x="772109" y="237417"/>
                  <a:pt x="769877" y="241352"/>
                  <a:pt x="767058" y="244759"/>
                </a:cubicBezTo>
                <a:cubicBezTo>
                  <a:pt x="764238" y="248166"/>
                  <a:pt x="760831" y="250868"/>
                  <a:pt x="756837" y="252865"/>
                </a:cubicBezTo>
                <a:cubicBezTo>
                  <a:pt x="752843" y="254862"/>
                  <a:pt x="748496" y="255860"/>
                  <a:pt x="743797" y="255860"/>
                </a:cubicBezTo>
                <a:cubicBezTo>
                  <a:pt x="740508" y="255860"/>
                  <a:pt x="737336" y="255214"/>
                  <a:pt x="734282" y="253922"/>
                </a:cubicBezTo>
                <a:cubicBezTo>
                  <a:pt x="731228" y="252630"/>
                  <a:pt x="728467" y="250926"/>
                  <a:pt x="726000" y="248812"/>
                </a:cubicBezTo>
                <a:cubicBezTo>
                  <a:pt x="723533" y="246697"/>
                  <a:pt x="721536" y="244172"/>
                  <a:pt x="720009" y="241235"/>
                </a:cubicBezTo>
                <a:cubicBezTo>
                  <a:pt x="718481" y="238298"/>
                  <a:pt x="717718" y="235067"/>
                  <a:pt x="717718" y="231543"/>
                </a:cubicBezTo>
                <a:cubicBezTo>
                  <a:pt x="717718" y="225199"/>
                  <a:pt x="719950" y="219913"/>
                  <a:pt x="724414" y="215684"/>
                </a:cubicBezTo>
                <a:cubicBezTo>
                  <a:pt x="728878" y="211455"/>
                  <a:pt x="734400" y="209340"/>
                  <a:pt x="740978" y="209340"/>
                </a:cubicBezTo>
                <a:cubicBezTo>
                  <a:pt x="744972" y="209340"/>
                  <a:pt x="748555" y="210280"/>
                  <a:pt x="751727" y="212160"/>
                </a:cubicBezTo>
                <a:cubicBezTo>
                  <a:pt x="754899" y="214039"/>
                  <a:pt x="757777" y="216624"/>
                  <a:pt x="760361" y="219913"/>
                </a:cubicBezTo>
                <a:lnTo>
                  <a:pt x="762124" y="215332"/>
                </a:lnTo>
                <a:cubicBezTo>
                  <a:pt x="762124" y="201704"/>
                  <a:pt x="756720" y="189487"/>
                  <a:pt x="745912" y="178679"/>
                </a:cubicBezTo>
                <a:cubicBezTo>
                  <a:pt x="735339" y="167167"/>
                  <a:pt x="720067" y="161528"/>
                  <a:pt x="700097" y="161763"/>
                </a:cubicBezTo>
                <a:lnTo>
                  <a:pt x="700097" y="326345"/>
                </a:lnTo>
                <a:cubicBezTo>
                  <a:pt x="698687" y="326111"/>
                  <a:pt x="697277" y="325582"/>
                  <a:pt x="695868" y="324760"/>
                </a:cubicBezTo>
                <a:cubicBezTo>
                  <a:pt x="694458" y="323937"/>
                  <a:pt x="693518" y="322939"/>
                  <a:pt x="693048" y="321764"/>
                </a:cubicBezTo>
                <a:cubicBezTo>
                  <a:pt x="688349" y="310251"/>
                  <a:pt x="682769" y="299502"/>
                  <a:pt x="676308" y="289517"/>
                </a:cubicBezTo>
                <a:cubicBezTo>
                  <a:pt x="669847" y="279532"/>
                  <a:pt x="662740" y="270662"/>
                  <a:pt x="654986" y="262909"/>
                </a:cubicBezTo>
                <a:cubicBezTo>
                  <a:pt x="637130" y="245053"/>
                  <a:pt x="617159" y="234832"/>
                  <a:pt x="595074" y="232248"/>
                </a:cubicBezTo>
                <a:lnTo>
                  <a:pt x="567232" y="197710"/>
                </a:lnTo>
                <a:cubicBezTo>
                  <a:pt x="600830" y="171161"/>
                  <a:pt x="639010" y="150955"/>
                  <a:pt x="681771" y="137093"/>
                </a:cubicBezTo>
                <a:lnTo>
                  <a:pt x="681771" y="120529"/>
                </a:lnTo>
                <a:lnTo>
                  <a:pt x="561413" y="120529"/>
                </a:lnTo>
                <a:lnTo>
                  <a:pt x="553488" y="120529"/>
                </a:lnTo>
                <a:lnTo>
                  <a:pt x="529342" y="120529"/>
                </a:lnTo>
                <a:lnTo>
                  <a:pt x="529342" y="330222"/>
                </a:lnTo>
                <a:cubicBezTo>
                  <a:pt x="523938" y="326228"/>
                  <a:pt x="516655" y="316125"/>
                  <a:pt x="507492" y="299914"/>
                </a:cubicBezTo>
                <a:cubicBezTo>
                  <a:pt x="497624" y="282762"/>
                  <a:pt x="488108" y="270192"/>
                  <a:pt x="478945" y="262204"/>
                </a:cubicBezTo>
                <a:cubicBezTo>
                  <a:pt x="463908" y="250457"/>
                  <a:pt x="444408" y="243995"/>
                  <a:pt x="420443" y="242821"/>
                </a:cubicBezTo>
                <a:lnTo>
                  <a:pt x="394011" y="208635"/>
                </a:lnTo>
                <a:cubicBezTo>
                  <a:pt x="404584" y="198533"/>
                  <a:pt x="414980" y="188900"/>
                  <a:pt x="425201" y="179737"/>
                </a:cubicBezTo>
                <a:cubicBezTo>
                  <a:pt x="435421" y="170574"/>
                  <a:pt x="444878" y="162820"/>
                  <a:pt x="453571" y="156477"/>
                </a:cubicBezTo>
                <a:cubicBezTo>
                  <a:pt x="451221" y="153892"/>
                  <a:pt x="446640" y="150955"/>
                  <a:pt x="439826" y="147666"/>
                </a:cubicBezTo>
                <a:cubicBezTo>
                  <a:pt x="433013" y="144377"/>
                  <a:pt x="423967" y="140617"/>
                  <a:pt x="412689" y="136388"/>
                </a:cubicBezTo>
                <a:lnTo>
                  <a:pt x="381534" y="122732"/>
                </a:lnTo>
                <a:lnTo>
                  <a:pt x="367553" y="127313"/>
                </a:lnTo>
                <a:cubicBezTo>
                  <a:pt x="361150" y="130074"/>
                  <a:pt x="355247" y="133334"/>
                  <a:pt x="349843" y="137093"/>
                </a:cubicBezTo>
                <a:cubicBezTo>
                  <a:pt x="339036" y="144612"/>
                  <a:pt x="329873" y="154010"/>
                  <a:pt x="322354" y="165287"/>
                </a:cubicBezTo>
                <a:cubicBezTo>
                  <a:pt x="315541" y="175860"/>
                  <a:pt x="310372" y="187607"/>
                  <a:pt x="306848" y="200530"/>
                </a:cubicBezTo>
                <a:cubicBezTo>
                  <a:pt x="303323" y="213452"/>
                  <a:pt x="301561" y="227901"/>
                  <a:pt x="301561" y="243878"/>
                </a:cubicBezTo>
                <a:cubicBezTo>
                  <a:pt x="301796" y="257975"/>
                  <a:pt x="305555" y="270662"/>
                  <a:pt x="312839" y="281940"/>
                </a:cubicBezTo>
                <a:cubicBezTo>
                  <a:pt x="325526" y="299561"/>
                  <a:pt x="337861" y="306610"/>
                  <a:pt x="349843" y="303085"/>
                </a:cubicBezTo>
                <a:cubicBezTo>
                  <a:pt x="345379" y="300266"/>
                  <a:pt x="342149" y="296977"/>
                  <a:pt x="340152" y="293217"/>
                </a:cubicBezTo>
                <a:cubicBezTo>
                  <a:pt x="338155" y="289458"/>
                  <a:pt x="337156" y="285582"/>
                  <a:pt x="337156" y="281587"/>
                </a:cubicBezTo>
                <a:cubicBezTo>
                  <a:pt x="337156" y="275479"/>
                  <a:pt x="339682" y="270310"/>
                  <a:pt x="344733" y="266081"/>
                </a:cubicBezTo>
                <a:cubicBezTo>
                  <a:pt x="349785" y="261852"/>
                  <a:pt x="355365" y="259737"/>
                  <a:pt x="361474" y="259737"/>
                </a:cubicBezTo>
                <a:cubicBezTo>
                  <a:pt x="368052" y="259737"/>
                  <a:pt x="373691" y="262380"/>
                  <a:pt x="378390" y="267667"/>
                </a:cubicBezTo>
                <a:cubicBezTo>
                  <a:pt x="383089" y="272953"/>
                  <a:pt x="385438" y="279708"/>
                  <a:pt x="385438" y="287931"/>
                </a:cubicBezTo>
                <a:cubicBezTo>
                  <a:pt x="385438" y="292630"/>
                  <a:pt x="384499" y="296977"/>
                  <a:pt x="382619" y="300971"/>
                </a:cubicBezTo>
                <a:cubicBezTo>
                  <a:pt x="380739" y="304965"/>
                  <a:pt x="378155" y="308431"/>
                  <a:pt x="374866" y="311367"/>
                </a:cubicBezTo>
                <a:cubicBezTo>
                  <a:pt x="371576" y="314304"/>
                  <a:pt x="367758" y="316595"/>
                  <a:pt x="363412" y="318240"/>
                </a:cubicBezTo>
                <a:cubicBezTo>
                  <a:pt x="359065" y="319884"/>
                  <a:pt x="354542" y="320707"/>
                  <a:pt x="349843" y="320707"/>
                </a:cubicBezTo>
                <a:cubicBezTo>
                  <a:pt x="326818" y="320707"/>
                  <a:pt x="309197" y="309194"/>
                  <a:pt x="296980" y="286169"/>
                </a:cubicBezTo>
                <a:cubicBezTo>
                  <a:pt x="286642" y="267373"/>
                  <a:pt x="281473" y="245640"/>
                  <a:pt x="281473" y="220970"/>
                </a:cubicBezTo>
                <a:cubicBezTo>
                  <a:pt x="281473" y="186668"/>
                  <a:pt x="295452" y="153187"/>
                  <a:pt x="323412" y="120529"/>
                </a:cubicBezTo>
                <a:lnTo>
                  <a:pt x="269957" y="120529"/>
                </a:lnTo>
                <a:lnTo>
                  <a:pt x="257861" y="120529"/>
                </a:lnTo>
                <a:lnTo>
                  <a:pt x="167049" y="120529"/>
                </a:lnTo>
                <a:lnTo>
                  <a:pt x="167049" y="134979"/>
                </a:lnTo>
                <a:cubicBezTo>
                  <a:pt x="190074" y="134979"/>
                  <a:pt x="208635" y="144377"/>
                  <a:pt x="222732" y="163173"/>
                </a:cubicBezTo>
                <a:cubicBezTo>
                  <a:pt x="236125" y="180089"/>
                  <a:pt x="242821" y="198650"/>
                  <a:pt x="242821" y="218856"/>
                </a:cubicBezTo>
                <a:cubicBezTo>
                  <a:pt x="242821" y="223790"/>
                  <a:pt x="241998" y="228489"/>
                  <a:pt x="240354" y="232953"/>
                </a:cubicBezTo>
                <a:cubicBezTo>
                  <a:pt x="238709" y="237417"/>
                  <a:pt x="236477" y="241352"/>
                  <a:pt x="233657" y="244759"/>
                </a:cubicBezTo>
                <a:cubicBezTo>
                  <a:pt x="230838" y="248166"/>
                  <a:pt x="227431" y="250868"/>
                  <a:pt x="223437" y="252865"/>
                </a:cubicBezTo>
                <a:cubicBezTo>
                  <a:pt x="219443" y="254862"/>
                  <a:pt x="215096" y="255860"/>
                  <a:pt x="210397" y="255860"/>
                </a:cubicBezTo>
                <a:cubicBezTo>
                  <a:pt x="207108" y="255860"/>
                  <a:pt x="203936" y="255214"/>
                  <a:pt x="200882" y="253922"/>
                </a:cubicBezTo>
                <a:cubicBezTo>
                  <a:pt x="197828" y="252630"/>
                  <a:pt x="195067" y="250926"/>
                  <a:pt x="192600" y="248812"/>
                </a:cubicBezTo>
                <a:cubicBezTo>
                  <a:pt x="190133" y="246697"/>
                  <a:pt x="188136" y="244172"/>
                  <a:pt x="186609" y="241235"/>
                </a:cubicBezTo>
                <a:cubicBezTo>
                  <a:pt x="185082" y="238298"/>
                  <a:pt x="184318" y="235067"/>
                  <a:pt x="184318" y="231543"/>
                </a:cubicBezTo>
                <a:cubicBezTo>
                  <a:pt x="184318" y="225199"/>
                  <a:pt x="186550" y="219913"/>
                  <a:pt x="191014" y="215684"/>
                </a:cubicBezTo>
                <a:cubicBezTo>
                  <a:pt x="195478" y="211455"/>
                  <a:pt x="200999" y="209340"/>
                  <a:pt x="207578" y="209340"/>
                </a:cubicBezTo>
                <a:cubicBezTo>
                  <a:pt x="211572" y="209340"/>
                  <a:pt x="215155" y="210280"/>
                  <a:pt x="218327" y="212160"/>
                </a:cubicBezTo>
                <a:cubicBezTo>
                  <a:pt x="221499" y="214039"/>
                  <a:pt x="224377" y="216624"/>
                  <a:pt x="226961" y="219913"/>
                </a:cubicBezTo>
                <a:lnTo>
                  <a:pt x="228723" y="215332"/>
                </a:lnTo>
                <a:cubicBezTo>
                  <a:pt x="228723" y="201704"/>
                  <a:pt x="223320" y="189487"/>
                  <a:pt x="212512" y="178679"/>
                </a:cubicBezTo>
                <a:cubicBezTo>
                  <a:pt x="201939" y="167167"/>
                  <a:pt x="186668" y="161528"/>
                  <a:pt x="166697" y="161763"/>
                </a:cubicBezTo>
                <a:lnTo>
                  <a:pt x="166697" y="326345"/>
                </a:lnTo>
                <a:cubicBezTo>
                  <a:pt x="165287" y="326111"/>
                  <a:pt x="163877" y="325582"/>
                  <a:pt x="162468" y="324760"/>
                </a:cubicBezTo>
                <a:cubicBezTo>
                  <a:pt x="161058" y="323937"/>
                  <a:pt x="160118" y="322939"/>
                  <a:pt x="159648" y="321764"/>
                </a:cubicBezTo>
                <a:cubicBezTo>
                  <a:pt x="154949" y="310251"/>
                  <a:pt x="149369" y="299502"/>
                  <a:pt x="142908" y="289517"/>
                </a:cubicBezTo>
                <a:cubicBezTo>
                  <a:pt x="136447" y="279532"/>
                  <a:pt x="129340" y="270662"/>
                  <a:pt x="121586" y="262909"/>
                </a:cubicBezTo>
                <a:cubicBezTo>
                  <a:pt x="103730" y="245053"/>
                  <a:pt x="83759" y="234832"/>
                  <a:pt x="61674" y="232248"/>
                </a:cubicBezTo>
                <a:lnTo>
                  <a:pt x="33833" y="197710"/>
                </a:lnTo>
                <a:cubicBezTo>
                  <a:pt x="67430" y="171161"/>
                  <a:pt x="105610" y="150955"/>
                  <a:pt x="148371" y="137093"/>
                </a:cubicBezTo>
                <a:lnTo>
                  <a:pt x="148371" y="120529"/>
                </a:lnTo>
                <a:lnTo>
                  <a:pt x="20088" y="120529"/>
                </a:lnTo>
                <a:lnTo>
                  <a:pt x="0" y="100793"/>
                </a:lnTo>
                <a:lnTo>
                  <a:pt x="238125" y="100793"/>
                </a:lnTo>
                <a:lnTo>
                  <a:pt x="249517" y="100793"/>
                </a:lnTo>
                <a:lnTo>
                  <a:pt x="358064" y="100793"/>
                </a:lnTo>
                <a:lnTo>
                  <a:pt x="368874" y="100793"/>
                </a:lnTo>
                <a:lnTo>
                  <a:pt x="533400" y="100793"/>
                </a:lnTo>
                <a:lnTo>
                  <a:pt x="540972" y="100793"/>
                </a:lnTo>
                <a:lnTo>
                  <a:pt x="771877" y="100793"/>
                </a:lnTo>
                <a:lnTo>
                  <a:pt x="782917" y="100793"/>
                </a:lnTo>
                <a:lnTo>
                  <a:pt x="824388" y="100793"/>
                </a:lnTo>
                <a:lnTo>
                  <a:pt x="810644" y="87754"/>
                </a:lnTo>
                <a:cubicBezTo>
                  <a:pt x="805475" y="82585"/>
                  <a:pt x="802891" y="77298"/>
                  <a:pt x="802891" y="71895"/>
                </a:cubicBezTo>
                <a:cubicBezTo>
                  <a:pt x="802891" y="55918"/>
                  <a:pt x="811819" y="40881"/>
                  <a:pt x="829675" y="26784"/>
                </a:cubicBezTo>
                <a:cubicBezTo>
                  <a:pt x="847061" y="13627"/>
                  <a:pt x="863860" y="7048"/>
                  <a:pt x="880072" y="7048"/>
                </a:cubicBezTo>
                <a:lnTo>
                  <a:pt x="889714" y="7620"/>
                </a:lnTo>
                <a:close/>
                <a:moveTo>
                  <a:pt x="2504322" y="0"/>
                </a:moveTo>
                <a:lnTo>
                  <a:pt x="2521591" y="0"/>
                </a:lnTo>
                <a:lnTo>
                  <a:pt x="2436304" y="83525"/>
                </a:lnTo>
                <a:lnTo>
                  <a:pt x="2389079" y="83525"/>
                </a:lnTo>
                <a:close/>
              </a:path>
            </a:pathLst>
          </a:custGeom>
          <a:blipFill dpi="0" rotWithShape="1">
            <a:blip r:embed="rId2">
              <a:extLst>
                <a:ext uri="{28A0092B-C50C-407E-A947-70E740481C1C}">
                  <a14:useLocalDpi xmlns:a14="http://schemas.microsoft.com/office/drawing/2010/main" val="0"/>
                </a:ext>
              </a:extLst>
            </a:blip>
            <a:srcRect/>
            <a:stretch>
              <a:fillRect/>
            </a:stretch>
          </a:blipFill>
          <a:ln w="31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674271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down)">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0F2857-530A-40FD-9A01-0B08EE17109B}"/>
              </a:ext>
            </a:extLst>
          </p:cNvPr>
          <p:cNvSpPr/>
          <p:nvPr/>
        </p:nvSpPr>
        <p:spPr>
          <a:xfrm>
            <a:off x="1554134" y="354645"/>
            <a:ext cx="8501491" cy="76944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50" dirty="0" err="1">
                <a:ln w="11430"/>
                <a:solidFill>
                  <a:schemeClr val="bg1"/>
                </a:solidFill>
                <a:latin typeface="NikoshBAN" pitchFamily="2" charset="0"/>
                <a:cs typeface="NikoshBAN" pitchFamily="2" charset="0"/>
              </a:rPr>
              <a:t>পরিচিতি</a:t>
            </a:r>
            <a:endParaRPr lang="en-US" sz="4400" b="1" spc="50" dirty="0">
              <a:ln w="11430"/>
              <a:solidFill>
                <a:schemeClr val="bg1"/>
              </a:solidFill>
              <a:latin typeface="NikoshBAN" pitchFamily="2" charset="0"/>
              <a:cs typeface="NikoshBAN" pitchFamily="2" charset="0"/>
            </a:endParaRPr>
          </a:p>
        </p:txBody>
      </p:sp>
      <p:sp>
        <p:nvSpPr>
          <p:cNvPr id="5" name="Rectangle 4">
            <a:extLst>
              <a:ext uri="{FF2B5EF4-FFF2-40B4-BE49-F238E27FC236}">
                <a16:creationId xmlns:a16="http://schemas.microsoft.com/office/drawing/2014/main" id="{3B82D723-7113-47F4-827F-38D32519A1D9}"/>
              </a:ext>
            </a:extLst>
          </p:cNvPr>
          <p:cNvSpPr/>
          <p:nvPr/>
        </p:nvSpPr>
        <p:spPr>
          <a:xfrm>
            <a:off x="0" y="2641461"/>
            <a:ext cx="5524500" cy="3231654"/>
          </a:xfrm>
          <a:prstGeom prst="rect">
            <a:avLst/>
          </a:prstGeom>
          <a:noFill/>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bn-IN" sz="4400" b="1" dirty="0">
                <a:ln/>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মোহাম্মদ মাসুদ রানা</a:t>
            </a:r>
          </a:p>
          <a:p>
            <a:pPr algn="ctr"/>
            <a:r>
              <a:rPr lang="bn-IN" sz="3200" b="1" dirty="0">
                <a:ln/>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ট্রেড ইন্সট্রাক্টর (ইলেক)</a:t>
            </a:r>
          </a:p>
          <a:p>
            <a:pPr algn="ctr"/>
            <a:r>
              <a:rPr lang="bn-IN" sz="3200" b="1" dirty="0">
                <a:ln/>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কদমতলী হাসান পাবলিক উচ্চ বিদ্যালয়</a:t>
            </a:r>
          </a:p>
          <a:p>
            <a:pPr algn="ctr"/>
            <a:r>
              <a:rPr lang="bn-IN" sz="3200" b="1" dirty="0">
                <a:ln/>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,ঘাটাইল,টাংগাইল</a:t>
            </a:r>
          </a:p>
          <a:p>
            <a:pPr algn="ctr"/>
            <a:r>
              <a:rPr lang="bn-IN" sz="3200" b="1" dirty="0">
                <a:ln/>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মোবাইলঃ ০১৭১৬৫৭৭৯৪২ </a:t>
            </a:r>
          </a:p>
          <a:p>
            <a:pPr algn="ctr"/>
            <a:r>
              <a:rPr lang="bn-IN" sz="3200" b="1" dirty="0">
                <a:ln/>
                <a:solidFill>
                  <a:schemeClr val="bg1"/>
                </a:solidFill>
                <a:latin typeface="NikoshBAN" panose="02000000000000000000" pitchFamily="2" charset="0"/>
                <a:cs typeface="NikoshBAN" panose="02000000000000000000" pitchFamily="2" charset="0"/>
                <a:hlinkClick r:id="rId3">
                  <a:extLst>
                    <a:ext uri="{A12FA001-AC4F-418D-AE19-62706E023703}">
                      <ahyp:hlinkClr xmlns:ahyp="http://schemas.microsoft.com/office/drawing/2018/hyperlinkcolor" val="tx"/>
                    </a:ext>
                  </a:extLst>
                </a:hlinkClick>
              </a:rPr>
              <a:t>ইমেলঃ-</a:t>
            </a:r>
            <a:r>
              <a:rPr lang="en-US" sz="3200" b="1" dirty="0">
                <a:ln/>
                <a:solidFill>
                  <a:schemeClr val="bg1"/>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shamul2006@gmail.com</a:t>
            </a:r>
            <a:endParaRPr lang="en-US" sz="3200" b="1" dirty="0">
              <a:ln/>
              <a:solidFill>
                <a:schemeClr val="bg1"/>
              </a:solidFill>
              <a:latin typeface="Times New Roman" panose="02020603050405020304" pitchFamily="18" charset="0"/>
              <a:cs typeface="Times New Roman" panose="02020603050405020304" pitchFamily="18" charset="0"/>
            </a:endParaRPr>
          </a:p>
        </p:txBody>
      </p:sp>
      <p:grpSp>
        <p:nvGrpSpPr>
          <p:cNvPr id="6" name="Group 5">
            <a:extLst>
              <a:ext uri="{FF2B5EF4-FFF2-40B4-BE49-F238E27FC236}">
                <a16:creationId xmlns:a16="http://schemas.microsoft.com/office/drawing/2014/main" id="{D6AB0A61-B0A7-415D-B2E5-50CA0C68C00E}"/>
              </a:ext>
            </a:extLst>
          </p:cNvPr>
          <p:cNvGrpSpPr/>
          <p:nvPr/>
        </p:nvGrpSpPr>
        <p:grpSpPr>
          <a:xfrm>
            <a:off x="1544049" y="410787"/>
            <a:ext cx="2049436" cy="2065714"/>
            <a:chOff x="1126559" y="439262"/>
            <a:chExt cx="3084299" cy="2933689"/>
          </a:xfrm>
        </p:grpSpPr>
        <p:sp>
          <p:nvSpPr>
            <p:cNvPr id="7" name="Rectangle 6">
              <a:extLst>
                <a:ext uri="{FF2B5EF4-FFF2-40B4-BE49-F238E27FC236}">
                  <a16:creationId xmlns:a16="http://schemas.microsoft.com/office/drawing/2014/main" id="{45A2148C-8E12-4726-BBF1-364AA38F6312}"/>
                </a:ext>
              </a:extLst>
            </p:cNvPr>
            <p:cNvSpPr/>
            <p:nvPr/>
          </p:nvSpPr>
          <p:spPr>
            <a:xfrm rot="2898663">
              <a:off x="1245797" y="486502"/>
              <a:ext cx="2933689" cy="2839210"/>
            </a:xfrm>
            <a:prstGeom prst="rect">
              <a:avLst/>
            </a:prstGeom>
            <a:noFill/>
            <a:ln w="76200">
              <a:solidFill>
                <a:srgbClr val="00B0F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nvGrpSpPr>
            <p:cNvPr id="8" name="Group 7">
              <a:extLst>
                <a:ext uri="{FF2B5EF4-FFF2-40B4-BE49-F238E27FC236}">
                  <a16:creationId xmlns:a16="http://schemas.microsoft.com/office/drawing/2014/main" id="{8157E444-646B-4A97-8CC1-57EEFA796300}"/>
                </a:ext>
              </a:extLst>
            </p:cNvPr>
            <p:cNvGrpSpPr/>
            <p:nvPr/>
          </p:nvGrpSpPr>
          <p:grpSpPr>
            <a:xfrm>
              <a:off x="1126559" y="458015"/>
              <a:ext cx="3084299" cy="2837099"/>
              <a:chOff x="1126559" y="458015"/>
              <a:chExt cx="3084299" cy="2837099"/>
            </a:xfrm>
          </p:grpSpPr>
          <p:pic>
            <p:nvPicPr>
              <p:cNvPr id="9" name="Picture 8">
                <a:extLst>
                  <a:ext uri="{FF2B5EF4-FFF2-40B4-BE49-F238E27FC236}">
                    <a16:creationId xmlns:a16="http://schemas.microsoft.com/office/drawing/2014/main" id="{E2AE0575-27A0-4642-83CC-5496B7C481B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203" r="19420" b="24731"/>
              <a:stretch/>
            </p:blipFill>
            <p:spPr>
              <a:xfrm>
                <a:off x="1126559" y="498073"/>
                <a:ext cx="3034933" cy="2797041"/>
              </a:xfrm>
              <a:prstGeom prst="rect">
                <a:avLst/>
              </a:prstGeom>
            </p:spPr>
          </p:pic>
          <p:sp>
            <p:nvSpPr>
              <p:cNvPr id="10" name="Rectangle 9">
                <a:extLst>
                  <a:ext uri="{FF2B5EF4-FFF2-40B4-BE49-F238E27FC236}">
                    <a16:creationId xmlns:a16="http://schemas.microsoft.com/office/drawing/2014/main" id="{389ABA54-B019-486B-B8DC-366C69EBEE15}"/>
                  </a:ext>
                </a:extLst>
              </p:cNvPr>
              <p:cNvSpPr/>
              <p:nvPr/>
            </p:nvSpPr>
            <p:spPr>
              <a:xfrm>
                <a:off x="1188754" y="458015"/>
                <a:ext cx="3022104" cy="2822292"/>
              </a:xfrm>
              <a:prstGeom prst="rect">
                <a:avLst/>
              </a:prstGeom>
              <a:noFill/>
              <a:ln w="76200">
                <a:solidFill>
                  <a:srgbClr val="00B0F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grpSp>
      <p:pic>
        <p:nvPicPr>
          <p:cNvPr id="2050" name="Picture 2" descr="2020 অষ্টম শ্রেনীর তথ্য ও যোগাযোগ প্রযুক্তি/ ICT বই PDF ডাউনলোড - Goonok -  Islamic Book Download">
            <a:extLst>
              <a:ext uri="{FF2B5EF4-FFF2-40B4-BE49-F238E27FC236}">
                <a16:creationId xmlns:a16="http://schemas.microsoft.com/office/drawing/2014/main" id="{89749D50-67FF-4643-9AA3-4E1729136E0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22858" y="1569554"/>
            <a:ext cx="3252786" cy="43624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553,000+ Flower Pictures">
            <a:extLst>
              <a:ext uri="{FF2B5EF4-FFF2-40B4-BE49-F238E27FC236}">
                <a16:creationId xmlns:a16="http://schemas.microsoft.com/office/drawing/2014/main" id="{F3D1F46E-C70B-4ECC-9CCD-8D8D3D99B887}"/>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9353" b="100000" l="52556" r="94569"/>
                    </a14:imgEffect>
                  </a14:imgLayer>
                </a14:imgProps>
              </a:ext>
              <a:ext uri="{28A0092B-C50C-407E-A947-70E740481C1C}">
                <a14:useLocalDpi xmlns:a14="http://schemas.microsoft.com/office/drawing/2010/main" val="0"/>
              </a:ext>
            </a:extLst>
          </a:blip>
          <a:srcRect l="62622" t="15947" r="7345" b="1439"/>
          <a:stretch/>
        </p:blipFill>
        <p:spPr bwMode="auto">
          <a:xfrm>
            <a:off x="5010149" y="2152650"/>
            <a:ext cx="609601" cy="3281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734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750"/>
                                        <p:tgtEl>
                                          <p:spTgt spid="6"/>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750"/>
                                        <p:tgtEl>
                                          <p:spTgt spid="5"/>
                                        </p:tgtEl>
                                      </p:cBhvr>
                                    </p:animEffect>
                                  </p:childTnLst>
                                </p:cTn>
                              </p:par>
                              <p:par>
                                <p:cTn id="16" presetID="2" presetClass="entr" presetSubtype="2" fill="hold" nodeType="withEffect">
                                  <p:stCondLst>
                                    <p:cond delay="250"/>
                                  </p:stCondLst>
                                  <p:childTnLst>
                                    <p:set>
                                      <p:cBhvr>
                                        <p:cTn id="17" dur="1" fill="hold">
                                          <p:stCondLst>
                                            <p:cond delay="0"/>
                                          </p:stCondLst>
                                        </p:cTn>
                                        <p:tgtEl>
                                          <p:spTgt spid="2050"/>
                                        </p:tgtEl>
                                        <p:attrNameLst>
                                          <p:attrName>style.visibility</p:attrName>
                                        </p:attrNameLst>
                                      </p:cBhvr>
                                      <p:to>
                                        <p:strVal val="visible"/>
                                      </p:to>
                                    </p:set>
                                    <p:anim calcmode="lin" valueType="num">
                                      <p:cBhvr additive="base">
                                        <p:cTn id="18" dur="750" fill="hold"/>
                                        <p:tgtEl>
                                          <p:spTgt spid="2050"/>
                                        </p:tgtEl>
                                        <p:attrNameLst>
                                          <p:attrName>ppt_x</p:attrName>
                                        </p:attrNameLst>
                                      </p:cBhvr>
                                      <p:tavLst>
                                        <p:tav tm="0">
                                          <p:val>
                                            <p:strVal val="1+#ppt_w/2"/>
                                          </p:val>
                                        </p:tav>
                                        <p:tav tm="100000">
                                          <p:val>
                                            <p:strVal val="#ppt_x"/>
                                          </p:val>
                                        </p:tav>
                                      </p:tavLst>
                                    </p:anim>
                                    <p:anim calcmode="lin" valueType="num">
                                      <p:cBhvr additive="base">
                                        <p:cTn id="19" dur="750" fill="hold"/>
                                        <p:tgtEl>
                                          <p:spTgt spid="20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62">
            <a:extLst>
              <a:ext uri="{FF2B5EF4-FFF2-40B4-BE49-F238E27FC236}">
                <a16:creationId xmlns:a16="http://schemas.microsoft.com/office/drawing/2014/main" id="{0DCDA79C-FAE6-4A39-8A56-FE024885E2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7842" y="878659"/>
            <a:ext cx="6362268" cy="5787975"/>
          </a:xfrm>
          <a:prstGeom prst="rect">
            <a:avLst/>
          </a:prstGeom>
          <a:solidFill>
            <a:srgbClr val="7030A0"/>
          </a:solidFill>
        </p:spPr>
      </p:pic>
      <p:cxnSp>
        <p:nvCxnSpPr>
          <p:cNvPr id="67" name="Straight Connector 66">
            <a:extLst>
              <a:ext uri="{FF2B5EF4-FFF2-40B4-BE49-F238E27FC236}">
                <a16:creationId xmlns:a16="http://schemas.microsoft.com/office/drawing/2014/main" id="{0481CB79-29A7-49DA-8B92-75F5BCB1B71A}"/>
              </a:ext>
            </a:extLst>
          </p:cNvPr>
          <p:cNvCxnSpPr>
            <a:cxnSpLocks/>
          </p:cNvCxnSpPr>
          <p:nvPr/>
        </p:nvCxnSpPr>
        <p:spPr>
          <a:xfrm flipH="1">
            <a:off x="2800350" y="4400550"/>
            <a:ext cx="985838" cy="7572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588099B5-CE18-4092-BC56-2232A0B48557}"/>
              </a:ext>
            </a:extLst>
          </p:cNvPr>
          <p:cNvCxnSpPr>
            <a:cxnSpLocks/>
          </p:cNvCxnSpPr>
          <p:nvPr/>
        </p:nvCxnSpPr>
        <p:spPr>
          <a:xfrm flipH="1">
            <a:off x="3814764" y="4457700"/>
            <a:ext cx="322896" cy="13858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A6D88388-4392-41A5-9888-749D1F075BF0}"/>
              </a:ext>
            </a:extLst>
          </p:cNvPr>
          <p:cNvCxnSpPr>
            <a:cxnSpLocks/>
          </p:cNvCxnSpPr>
          <p:nvPr/>
        </p:nvCxnSpPr>
        <p:spPr>
          <a:xfrm>
            <a:off x="4178300" y="4419600"/>
            <a:ext cx="838200" cy="4699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1" name="Group 130">
            <a:extLst>
              <a:ext uri="{FF2B5EF4-FFF2-40B4-BE49-F238E27FC236}">
                <a16:creationId xmlns:a16="http://schemas.microsoft.com/office/drawing/2014/main" id="{249DFB84-9A1A-4005-99D0-A5CE36CFF79A}"/>
              </a:ext>
            </a:extLst>
          </p:cNvPr>
          <p:cNvGrpSpPr/>
          <p:nvPr/>
        </p:nvGrpSpPr>
        <p:grpSpPr>
          <a:xfrm>
            <a:off x="4026695" y="3302000"/>
            <a:ext cx="1556688" cy="916305"/>
            <a:chOff x="4026694" y="3302000"/>
            <a:chExt cx="1662113" cy="916305"/>
          </a:xfrm>
        </p:grpSpPr>
        <p:cxnSp>
          <p:nvCxnSpPr>
            <p:cNvPr id="77" name="Straight Connector 76">
              <a:extLst>
                <a:ext uri="{FF2B5EF4-FFF2-40B4-BE49-F238E27FC236}">
                  <a16:creationId xmlns:a16="http://schemas.microsoft.com/office/drawing/2014/main" id="{DA2F1B2A-E450-4B5F-87BB-64BE1A086F06}"/>
                </a:ext>
              </a:extLst>
            </p:cNvPr>
            <p:cNvCxnSpPr>
              <a:cxnSpLocks/>
            </p:cNvCxnSpPr>
            <p:nvPr/>
          </p:nvCxnSpPr>
          <p:spPr>
            <a:xfrm>
              <a:off x="4026694" y="4007644"/>
              <a:ext cx="166211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3F77AA4B-1987-4C8B-BF2A-0F1118CC432C}"/>
                </a:ext>
              </a:extLst>
            </p:cNvPr>
            <p:cNvCxnSpPr>
              <a:cxnSpLocks/>
            </p:cNvCxnSpPr>
            <p:nvPr/>
          </p:nvCxnSpPr>
          <p:spPr>
            <a:xfrm flipV="1">
              <a:off x="4030663" y="3998119"/>
              <a:ext cx="0" cy="22018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F90EE1C5-76B2-4230-9B5F-91BFF787B359}"/>
                </a:ext>
              </a:extLst>
            </p:cNvPr>
            <p:cNvCxnSpPr>
              <a:cxnSpLocks/>
            </p:cNvCxnSpPr>
            <p:nvPr/>
          </p:nvCxnSpPr>
          <p:spPr>
            <a:xfrm flipV="1">
              <a:off x="5676900" y="3302000"/>
              <a:ext cx="0" cy="7239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93" name="Straight Arrow Connector 92">
            <a:extLst>
              <a:ext uri="{FF2B5EF4-FFF2-40B4-BE49-F238E27FC236}">
                <a16:creationId xmlns:a16="http://schemas.microsoft.com/office/drawing/2014/main" id="{3095E40C-5F19-483B-BEE4-A5D51D9E3741}"/>
              </a:ext>
            </a:extLst>
          </p:cNvPr>
          <p:cNvCxnSpPr>
            <a:cxnSpLocks/>
          </p:cNvCxnSpPr>
          <p:nvPr/>
        </p:nvCxnSpPr>
        <p:spPr>
          <a:xfrm flipV="1">
            <a:off x="5555673" y="2184400"/>
            <a:ext cx="489527" cy="94672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AFEFEF96-9D80-47F4-B328-6402D236D460}"/>
              </a:ext>
            </a:extLst>
          </p:cNvPr>
          <p:cNvCxnSpPr>
            <a:cxnSpLocks/>
          </p:cNvCxnSpPr>
          <p:nvPr/>
        </p:nvCxnSpPr>
        <p:spPr>
          <a:xfrm flipH="1" flipV="1">
            <a:off x="5283200" y="1790700"/>
            <a:ext cx="190500" cy="8255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Connector: Elbow 101">
            <a:extLst>
              <a:ext uri="{FF2B5EF4-FFF2-40B4-BE49-F238E27FC236}">
                <a16:creationId xmlns:a16="http://schemas.microsoft.com/office/drawing/2014/main" id="{D50EE532-5073-4F5A-97A5-17EBC03517B3}"/>
              </a:ext>
            </a:extLst>
          </p:cNvPr>
          <p:cNvCxnSpPr>
            <a:cxnSpLocks/>
          </p:cNvCxnSpPr>
          <p:nvPr/>
        </p:nvCxnSpPr>
        <p:spPr>
          <a:xfrm>
            <a:off x="4127500" y="4356100"/>
            <a:ext cx="2730500" cy="254000"/>
          </a:xfrm>
          <a:prstGeom prst="bentConnector3">
            <a:avLst/>
          </a:prstGeom>
          <a:ln w="381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0" name="Connector: Elbow 109">
            <a:extLst>
              <a:ext uri="{FF2B5EF4-FFF2-40B4-BE49-F238E27FC236}">
                <a16:creationId xmlns:a16="http://schemas.microsoft.com/office/drawing/2014/main" id="{85B493E2-EC13-45BD-912B-17C395587C68}"/>
              </a:ext>
            </a:extLst>
          </p:cNvPr>
          <p:cNvCxnSpPr>
            <a:cxnSpLocks/>
          </p:cNvCxnSpPr>
          <p:nvPr/>
        </p:nvCxnSpPr>
        <p:spPr>
          <a:xfrm>
            <a:off x="2692400" y="2057400"/>
            <a:ext cx="1549400" cy="863600"/>
          </a:xfrm>
          <a:prstGeom prst="bentConnector3">
            <a:avLst/>
          </a:prstGeom>
          <a:ln w="381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7" name="Rectangle 116">
            <a:extLst>
              <a:ext uri="{FF2B5EF4-FFF2-40B4-BE49-F238E27FC236}">
                <a16:creationId xmlns:a16="http://schemas.microsoft.com/office/drawing/2014/main" id="{B43BC02E-975D-4370-A023-02AFF8D3A80F}"/>
              </a:ext>
            </a:extLst>
          </p:cNvPr>
          <p:cNvSpPr/>
          <p:nvPr/>
        </p:nvSpPr>
        <p:spPr>
          <a:xfrm>
            <a:off x="457201" y="775853"/>
            <a:ext cx="1816100" cy="52185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bg1"/>
                </a:solidFill>
                <a:latin typeface="Kalpurush" panose="02000600000000000000" pitchFamily="2" charset="0"/>
                <a:cs typeface="Kalpurush" panose="02000600000000000000" pitchFamily="2" charset="0"/>
              </a:rPr>
              <a:t>অন্যদেশের</a:t>
            </a:r>
            <a:r>
              <a:rPr lang="en-US" dirty="0">
                <a:solidFill>
                  <a:schemeClr val="bg1"/>
                </a:solidFill>
                <a:latin typeface="Kalpurush" panose="02000600000000000000" pitchFamily="2" charset="0"/>
                <a:cs typeface="Kalpurush" panose="02000600000000000000" pitchFamily="2" charset="0"/>
              </a:rPr>
              <a:t> </a:t>
            </a:r>
            <a:r>
              <a:rPr lang="en-US" dirty="0" err="1">
                <a:solidFill>
                  <a:schemeClr val="bg1"/>
                </a:solidFill>
                <a:latin typeface="Kalpurush" panose="02000600000000000000" pitchFamily="2" charset="0"/>
                <a:cs typeface="Kalpurush" panose="02000600000000000000" pitchFamily="2" charset="0"/>
              </a:rPr>
              <a:t>সাথে</a:t>
            </a:r>
            <a:endParaRPr lang="en-US" dirty="0">
              <a:solidFill>
                <a:schemeClr val="bg1"/>
              </a:solidFill>
              <a:latin typeface="Kalpurush" panose="02000600000000000000" pitchFamily="2" charset="0"/>
              <a:cs typeface="Kalpurush" panose="02000600000000000000" pitchFamily="2" charset="0"/>
            </a:endParaRPr>
          </a:p>
        </p:txBody>
      </p:sp>
      <p:sp>
        <p:nvSpPr>
          <p:cNvPr id="119" name="Rectangle 118">
            <a:extLst>
              <a:ext uri="{FF2B5EF4-FFF2-40B4-BE49-F238E27FC236}">
                <a16:creationId xmlns:a16="http://schemas.microsoft.com/office/drawing/2014/main" id="{B549DD18-EEC1-4451-90D2-A39175C404B8}"/>
              </a:ext>
            </a:extLst>
          </p:cNvPr>
          <p:cNvSpPr/>
          <p:nvPr/>
        </p:nvSpPr>
        <p:spPr>
          <a:xfrm>
            <a:off x="6858000" y="1231900"/>
            <a:ext cx="1270000" cy="4064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bg1"/>
                </a:solidFill>
                <a:latin typeface="Kalpurush" panose="02000600000000000000" pitchFamily="2" charset="0"/>
                <a:cs typeface="Kalpurush" panose="02000600000000000000" pitchFamily="2" charset="0"/>
              </a:rPr>
              <a:t>আমেরিকা</a:t>
            </a:r>
            <a:endParaRPr lang="en-US" dirty="0">
              <a:solidFill>
                <a:schemeClr val="bg1"/>
              </a:solidFill>
              <a:latin typeface="Kalpurush" panose="02000600000000000000" pitchFamily="2" charset="0"/>
              <a:cs typeface="Kalpurush" panose="02000600000000000000" pitchFamily="2" charset="0"/>
            </a:endParaRPr>
          </a:p>
        </p:txBody>
      </p:sp>
      <p:sp>
        <p:nvSpPr>
          <p:cNvPr id="129" name="Rectangle 128">
            <a:extLst>
              <a:ext uri="{FF2B5EF4-FFF2-40B4-BE49-F238E27FC236}">
                <a16:creationId xmlns:a16="http://schemas.microsoft.com/office/drawing/2014/main" id="{E4C76A25-F094-4D00-9162-CA5DAD68A6D1}"/>
              </a:ext>
            </a:extLst>
          </p:cNvPr>
          <p:cNvSpPr/>
          <p:nvPr/>
        </p:nvSpPr>
        <p:spPr>
          <a:xfrm>
            <a:off x="266700" y="5016500"/>
            <a:ext cx="1651000" cy="4064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bg1"/>
                </a:solidFill>
                <a:latin typeface="Kalpurush" panose="02000600000000000000" pitchFamily="2" charset="0"/>
                <a:cs typeface="Kalpurush" panose="02000600000000000000" pitchFamily="2" charset="0"/>
              </a:rPr>
              <a:t>বিভিন্ন</a:t>
            </a:r>
            <a:r>
              <a:rPr lang="en-US" dirty="0">
                <a:solidFill>
                  <a:schemeClr val="bg1"/>
                </a:solidFill>
                <a:latin typeface="Kalpurush" panose="02000600000000000000" pitchFamily="2" charset="0"/>
                <a:cs typeface="Kalpurush" panose="02000600000000000000" pitchFamily="2" charset="0"/>
              </a:rPr>
              <a:t> </a:t>
            </a:r>
            <a:r>
              <a:rPr lang="en-US" dirty="0" err="1">
                <a:solidFill>
                  <a:schemeClr val="bg1"/>
                </a:solidFill>
                <a:latin typeface="Kalpurush" panose="02000600000000000000" pitchFamily="2" charset="0"/>
                <a:cs typeface="Kalpurush" panose="02000600000000000000" pitchFamily="2" charset="0"/>
              </a:rPr>
              <a:t>অফিস</a:t>
            </a:r>
            <a:endParaRPr lang="en-US" dirty="0">
              <a:solidFill>
                <a:schemeClr val="bg1"/>
              </a:solidFill>
              <a:latin typeface="Kalpurush" panose="02000600000000000000" pitchFamily="2" charset="0"/>
              <a:cs typeface="Kalpurush" panose="02000600000000000000" pitchFamily="2" charset="0"/>
            </a:endParaRPr>
          </a:p>
        </p:txBody>
      </p:sp>
      <p:sp>
        <p:nvSpPr>
          <p:cNvPr id="132" name="Rectangle 131">
            <a:extLst>
              <a:ext uri="{FF2B5EF4-FFF2-40B4-BE49-F238E27FC236}">
                <a16:creationId xmlns:a16="http://schemas.microsoft.com/office/drawing/2014/main" id="{8E0B040F-8C2E-454F-BC37-1386B5E757E0}"/>
              </a:ext>
            </a:extLst>
          </p:cNvPr>
          <p:cNvSpPr/>
          <p:nvPr/>
        </p:nvSpPr>
        <p:spPr>
          <a:xfrm>
            <a:off x="4140200" y="5981700"/>
            <a:ext cx="1828800" cy="4318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bg1"/>
                </a:solidFill>
                <a:latin typeface="Kalpurush" panose="02000600000000000000" pitchFamily="2" charset="0"/>
                <a:cs typeface="Kalpurush" panose="02000600000000000000" pitchFamily="2" charset="0"/>
              </a:rPr>
              <a:t>ব্যবসা</a:t>
            </a:r>
            <a:r>
              <a:rPr lang="en-US" dirty="0">
                <a:solidFill>
                  <a:schemeClr val="bg1"/>
                </a:solidFill>
                <a:latin typeface="Kalpurush" panose="02000600000000000000" pitchFamily="2" charset="0"/>
                <a:cs typeface="Kalpurush" panose="02000600000000000000" pitchFamily="2" charset="0"/>
              </a:rPr>
              <a:t> </a:t>
            </a:r>
            <a:r>
              <a:rPr lang="en-US" dirty="0" err="1">
                <a:solidFill>
                  <a:schemeClr val="bg1"/>
                </a:solidFill>
                <a:latin typeface="Kalpurush" panose="02000600000000000000" pitchFamily="2" charset="0"/>
                <a:cs typeface="Kalpurush" panose="02000600000000000000" pitchFamily="2" charset="0"/>
              </a:rPr>
              <a:t>প্রতিষ্ঠান</a:t>
            </a:r>
            <a:endParaRPr lang="en-US" dirty="0">
              <a:solidFill>
                <a:schemeClr val="bg1"/>
              </a:solidFill>
              <a:latin typeface="Kalpurush" panose="02000600000000000000" pitchFamily="2" charset="0"/>
              <a:cs typeface="Kalpurush" panose="02000600000000000000" pitchFamily="2" charset="0"/>
            </a:endParaRPr>
          </a:p>
        </p:txBody>
      </p:sp>
      <p:sp>
        <p:nvSpPr>
          <p:cNvPr id="133" name="Rectangle 132">
            <a:extLst>
              <a:ext uri="{FF2B5EF4-FFF2-40B4-BE49-F238E27FC236}">
                <a16:creationId xmlns:a16="http://schemas.microsoft.com/office/drawing/2014/main" id="{E11725D8-FE2A-4C15-808D-29BECB769E5A}"/>
              </a:ext>
            </a:extLst>
          </p:cNvPr>
          <p:cNvSpPr/>
          <p:nvPr/>
        </p:nvSpPr>
        <p:spPr>
          <a:xfrm>
            <a:off x="5372100" y="5219700"/>
            <a:ext cx="1828800" cy="4445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bg1"/>
                </a:solidFill>
                <a:latin typeface="Kalpurush" panose="02000600000000000000" pitchFamily="2" charset="0"/>
                <a:cs typeface="Kalpurush" panose="02000600000000000000" pitchFamily="2" charset="0"/>
              </a:rPr>
              <a:t>বিভিন্ন</a:t>
            </a:r>
            <a:r>
              <a:rPr lang="en-US" dirty="0">
                <a:solidFill>
                  <a:schemeClr val="bg1"/>
                </a:solidFill>
                <a:latin typeface="Kalpurush" panose="02000600000000000000" pitchFamily="2" charset="0"/>
                <a:cs typeface="Kalpurush" panose="02000600000000000000" pitchFamily="2" charset="0"/>
              </a:rPr>
              <a:t> </a:t>
            </a:r>
            <a:r>
              <a:rPr lang="en-US" dirty="0" err="1">
                <a:solidFill>
                  <a:schemeClr val="bg1"/>
                </a:solidFill>
                <a:latin typeface="Kalpurush" panose="02000600000000000000" pitchFamily="2" charset="0"/>
                <a:cs typeface="Kalpurush" panose="02000600000000000000" pitchFamily="2" charset="0"/>
              </a:rPr>
              <a:t>অফিস</a:t>
            </a:r>
            <a:endParaRPr lang="en-US" dirty="0">
              <a:solidFill>
                <a:schemeClr val="bg1"/>
              </a:solidFill>
              <a:latin typeface="Kalpurush" panose="02000600000000000000" pitchFamily="2" charset="0"/>
              <a:cs typeface="Kalpurush" panose="02000600000000000000" pitchFamily="2" charset="0"/>
            </a:endParaRPr>
          </a:p>
        </p:txBody>
      </p:sp>
      <p:sp>
        <p:nvSpPr>
          <p:cNvPr id="134" name="Rectangle 133">
            <a:extLst>
              <a:ext uri="{FF2B5EF4-FFF2-40B4-BE49-F238E27FC236}">
                <a16:creationId xmlns:a16="http://schemas.microsoft.com/office/drawing/2014/main" id="{EA7722B4-0241-4F79-8A68-C20BE0ABC164}"/>
              </a:ext>
            </a:extLst>
          </p:cNvPr>
          <p:cNvSpPr/>
          <p:nvPr/>
        </p:nvSpPr>
        <p:spPr>
          <a:xfrm>
            <a:off x="7683500" y="4470400"/>
            <a:ext cx="1244600" cy="3683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bg1"/>
                </a:solidFill>
                <a:latin typeface="Kalpurush" panose="02000600000000000000" pitchFamily="2" charset="0"/>
                <a:cs typeface="Kalpurush" panose="02000600000000000000" pitchFamily="2" charset="0"/>
              </a:rPr>
              <a:t>বিভিন্ন</a:t>
            </a:r>
            <a:r>
              <a:rPr lang="en-US" dirty="0">
                <a:solidFill>
                  <a:schemeClr val="bg1"/>
                </a:solidFill>
                <a:latin typeface="Kalpurush" panose="02000600000000000000" pitchFamily="2" charset="0"/>
                <a:cs typeface="Kalpurush" panose="02000600000000000000" pitchFamily="2" charset="0"/>
              </a:rPr>
              <a:t> </a:t>
            </a:r>
            <a:r>
              <a:rPr lang="en-US" dirty="0" err="1">
                <a:solidFill>
                  <a:schemeClr val="bg1"/>
                </a:solidFill>
                <a:latin typeface="Kalpurush" panose="02000600000000000000" pitchFamily="2" charset="0"/>
                <a:cs typeface="Kalpurush" panose="02000600000000000000" pitchFamily="2" charset="0"/>
              </a:rPr>
              <a:t>অফিস</a:t>
            </a:r>
            <a:endParaRPr lang="en-US" dirty="0">
              <a:solidFill>
                <a:schemeClr val="bg1"/>
              </a:solidFill>
              <a:latin typeface="Kalpurush" panose="02000600000000000000" pitchFamily="2" charset="0"/>
              <a:cs typeface="Kalpurush" panose="02000600000000000000" pitchFamily="2" charset="0"/>
            </a:endParaRPr>
          </a:p>
        </p:txBody>
      </p:sp>
      <p:sp>
        <p:nvSpPr>
          <p:cNvPr id="135" name="Arrow: Pentagon 134">
            <a:extLst>
              <a:ext uri="{FF2B5EF4-FFF2-40B4-BE49-F238E27FC236}">
                <a16:creationId xmlns:a16="http://schemas.microsoft.com/office/drawing/2014/main" id="{0E98F491-45F2-4D5C-9E40-E9C47BCE0165}"/>
              </a:ext>
            </a:extLst>
          </p:cNvPr>
          <p:cNvSpPr/>
          <p:nvPr/>
        </p:nvSpPr>
        <p:spPr>
          <a:xfrm>
            <a:off x="263236" y="2937163"/>
            <a:ext cx="2189018" cy="983673"/>
          </a:xfrm>
          <a:prstGeom prst="homePlate">
            <a:avLst>
              <a:gd name="adj" fmla="val 88028"/>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atin typeface="Kalpurush" panose="02000600000000000000" pitchFamily="2" charset="0"/>
                <a:cs typeface="Kalpurush" panose="02000600000000000000" pitchFamily="2" charset="0"/>
              </a:rPr>
              <a:t>ছবিতে</a:t>
            </a:r>
            <a:r>
              <a:rPr lang="en-US" sz="3600" dirty="0">
                <a:latin typeface="Kalpurush" panose="02000600000000000000" pitchFamily="2" charset="0"/>
                <a:cs typeface="Kalpurush" panose="02000600000000000000" pitchFamily="2" charset="0"/>
              </a:rPr>
              <a:t>…</a:t>
            </a:r>
          </a:p>
        </p:txBody>
      </p:sp>
      <p:sp>
        <p:nvSpPr>
          <p:cNvPr id="21" name="Rectangle 20">
            <a:extLst>
              <a:ext uri="{FF2B5EF4-FFF2-40B4-BE49-F238E27FC236}">
                <a16:creationId xmlns:a16="http://schemas.microsoft.com/office/drawing/2014/main" id="{4BE00F1F-CFD6-461F-98AE-A6C496DC9EF9}"/>
              </a:ext>
            </a:extLst>
          </p:cNvPr>
          <p:cNvSpPr/>
          <p:nvPr/>
        </p:nvSpPr>
        <p:spPr>
          <a:xfrm>
            <a:off x="-1" y="-27709"/>
            <a:ext cx="4136571" cy="52185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Kalpurush" panose="02000600000000000000" pitchFamily="2" charset="0"/>
                <a:cs typeface="Kalpurush" panose="02000600000000000000" pitchFamily="2" charset="0"/>
              </a:rPr>
              <a:t>নেটওয়ার্কের</a:t>
            </a:r>
            <a:r>
              <a:rPr lang="en-US" dirty="0">
                <a:solidFill>
                  <a:schemeClr val="tx1"/>
                </a:solidFill>
                <a:latin typeface="Kalpurush" panose="02000600000000000000" pitchFamily="2" charset="0"/>
                <a:cs typeface="Kalpurush" panose="02000600000000000000" pitchFamily="2" charset="0"/>
              </a:rPr>
              <a:t> </a:t>
            </a:r>
            <a:r>
              <a:rPr lang="en-US" dirty="0" err="1">
                <a:solidFill>
                  <a:schemeClr val="tx1"/>
                </a:solidFill>
                <a:latin typeface="Kalpurush" panose="02000600000000000000" pitchFamily="2" charset="0"/>
                <a:cs typeface="Kalpurush" panose="02000600000000000000" pitchFamily="2" charset="0"/>
              </a:rPr>
              <a:t>ব্যবহার</a:t>
            </a:r>
            <a:endParaRPr lang="en-US" dirty="0">
              <a:solidFill>
                <a:schemeClr val="tx1"/>
              </a:solidFill>
              <a:latin typeface="Kalpurush" panose="02000600000000000000" pitchFamily="2" charset="0"/>
              <a:cs typeface="Kalpurush" panose="02000600000000000000" pitchFamily="2" charset="0"/>
            </a:endParaRPr>
          </a:p>
        </p:txBody>
      </p:sp>
      <p:sp>
        <p:nvSpPr>
          <p:cNvPr id="22" name="Rectangle 21">
            <a:extLst>
              <a:ext uri="{FF2B5EF4-FFF2-40B4-BE49-F238E27FC236}">
                <a16:creationId xmlns:a16="http://schemas.microsoft.com/office/drawing/2014/main" id="{30A12494-76C9-4FCE-B235-756B98FDA8EF}"/>
              </a:ext>
            </a:extLst>
          </p:cNvPr>
          <p:cNvSpPr/>
          <p:nvPr/>
        </p:nvSpPr>
        <p:spPr>
          <a:xfrm>
            <a:off x="3976255" y="346362"/>
            <a:ext cx="1816100" cy="52185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bg1"/>
                </a:solidFill>
                <a:latin typeface="Kalpurush" panose="02000600000000000000" pitchFamily="2" charset="0"/>
                <a:cs typeface="Kalpurush" panose="02000600000000000000" pitchFamily="2" charset="0"/>
              </a:rPr>
              <a:t>ইউরোপ</a:t>
            </a:r>
            <a:endParaRPr lang="en-US" dirty="0">
              <a:solidFill>
                <a:schemeClr val="bg1"/>
              </a:solidFill>
              <a:latin typeface="Kalpurush" panose="02000600000000000000" pitchFamily="2" charset="0"/>
              <a:cs typeface="Kalpurush" panose="02000600000000000000" pitchFamily="2" charset="0"/>
            </a:endParaRPr>
          </a:p>
        </p:txBody>
      </p:sp>
      <p:pic>
        <p:nvPicPr>
          <p:cNvPr id="31" name="Picture 8" descr="জুমে ক্লাস করার নিয়ম A to Z ।। How to join in zoom online class । জুম  অনলাইন ক্লাস । zoom class - YouTube">
            <a:extLst>
              <a:ext uri="{FF2B5EF4-FFF2-40B4-BE49-F238E27FC236}">
                <a16:creationId xmlns:a16="http://schemas.microsoft.com/office/drawing/2014/main" id="{7C1200AF-6B4F-498A-8BF7-385116011A0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88676" y="0"/>
            <a:ext cx="3355324" cy="206068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a:extLst>
              <a:ext uri="{FF2B5EF4-FFF2-40B4-BE49-F238E27FC236}">
                <a16:creationId xmlns:a16="http://schemas.microsoft.com/office/drawing/2014/main" id="{E3D197DD-5976-4263-A9D5-D1C068B62449}"/>
              </a:ext>
            </a:extLst>
          </p:cNvPr>
          <p:cNvSpPr/>
          <p:nvPr/>
        </p:nvSpPr>
        <p:spPr>
          <a:xfrm>
            <a:off x="-913845" y="0"/>
            <a:ext cx="6385731" cy="58477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cap="none" spc="0" dirty="0" err="1">
                <a:ln/>
                <a:effectLst/>
                <a:latin typeface="Kalpurush" panose="02000600000000000000" pitchFamily="2" charset="0"/>
                <a:cs typeface="Kalpurush" panose="02000600000000000000" pitchFamily="2" charset="0"/>
              </a:rPr>
              <a:t>নেটওয়ার্কের</a:t>
            </a:r>
            <a:r>
              <a:rPr lang="en-US" sz="3200" b="1" cap="none" spc="0" dirty="0">
                <a:ln/>
                <a:effectLst/>
                <a:latin typeface="Kalpurush" panose="02000600000000000000" pitchFamily="2" charset="0"/>
                <a:cs typeface="Kalpurush" panose="02000600000000000000" pitchFamily="2" charset="0"/>
              </a:rPr>
              <a:t> </a:t>
            </a:r>
            <a:r>
              <a:rPr lang="en-US" sz="3200" b="1" cap="none" spc="0" dirty="0" err="1">
                <a:ln/>
                <a:effectLst/>
                <a:latin typeface="Kalpurush" panose="02000600000000000000" pitchFamily="2" charset="0"/>
                <a:cs typeface="Kalpurush" panose="02000600000000000000" pitchFamily="2" charset="0"/>
              </a:rPr>
              <a:t>ব্যবহার</a:t>
            </a:r>
            <a:endParaRPr lang="en-US" sz="3200" b="1" cap="none" spc="0" dirty="0">
              <a:ln/>
              <a:effectLst/>
              <a:latin typeface="Kalpurush" panose="02000600000000000000" pitchFamily="2" charset="0"/>
              <a:cs typeface="Kalpurush" panose="02000600000000000000" pitchFamily="2" charset="0"/>
            </a:endParaRPr>
          </a:p>
        </p:txBody>
      </p:sp>
      <p:sp>
        <p:nvSpPr>
          <p:cNvPr id="33" name="Rectangle 32">
            <a:extLst>
              <a:ext uri="{FF2B5EF4-FFF2-40B4-BE49-F238E27FC236}">
                <a16:creationId xmlns:a16="http://schemas.microsoft.com/office/drawing/2014/main" id="{1F6EF569-4053-438E-A676-92FB23F18D88}"/>
              </a:ext>
            </a:extLst>
          </p:cNvPr>
          <p:cNvSpPr/>
          <p:nvPr/>
        </p:nvSpPr>
        <p:spPr>
          <a:xfrm>
            <a:off x="122285" y="1294102"/>
            <a:ext cx="5551520"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800" b="1" dirty="0" err="1">
                <a:ln/>
                <a:latin typeface="Kalpurush" panose="02000600000000000000" pitchFamily="2" charset="0"/>
                <a:cs typeface="Kalpurush" panose="02000600000000000000" pitchFamily="2" charset="0"/>
              </a:rPr>
              <a:t>শিক্ষাক্ষেত্রে</a:t>
            </a:r>
            <a:r>
              <a:rPr lang="en-US" sz="2800" b="1" dirty="0">
                <a:ln/>
                <a:latin typeface="Kalpurush" panose="02000600000000000000" pitchFamily="2" charset="0"/>
                <a:cs typeface="Kalpurush" panose="02000600000000000000" pitchFamily="2" charset="0"/>
              </a:rPr>
              <a:t> </a:t>
            </a:r>
            <a:r>
              <a:rPr lang="en-US" sz="2800" b="1" dirty="0" err="1">
                <a:ln/>
                <a:latin typeface="Kalpurush" panose="02000600000000000000" pitchFamily="2" charset="0"/>
                <a:cs typeface="Kalpurush" panose="02000600000000000000" pitchFamily="2" charset="0"/>
              </a:rPr>
              <a:t>ইন্টারনেটের</a:t>
            </a:r>
            <a:r>
              <a:rPr lang="en-US" sz="2800" b="1" dirty="0">
                <a:ln/>
                <a:latin typeface="Kalpurush" panose="02000600000000000000" pitchFamily="2" charset="0"/>
                <a:cs typeface="Kalpurush" panose="02000600000000000000" pitchFamily="2" charset="0"/>
              </a:rPr>
              <a:t> </a:t>
            </a:r>
            <a:r>
              <a:rPr lang="en-US" sz="2800" b="1" dirty="0" err="1">
                <a:ln/>
                <a:latin typeface="Kalpurush" panose="02000600000000000000" pitchFamily="2" charset="0"/>
                <a:cs typeface="Kalpurush" panose="02000600000000000000" pitchFamily="2" charset="0"/>
              </a:rPr>
              <a:t>নেটওয়ার্ক</a:t>
            </a:r>
            <a:r>
              <a:rPr lang="en-US" sz="2800" b="1" dirty="0">
                <a:ln/>
                <a:latin typeface="Kalpurush" panose="02000600000000000000" pitchFamily="2" charset="0"/>
                <a:cs typeface="Kalpurush" panose="02000600000000000000" pitchFamily="2" charset="0"/>
              </a:rPr>
              <a:t> </a:t>
            </a:r>
            <a:r>
              <a:rPr lang="en-US" sz="2800" b="1" dirty="0" err="1">
                <a:ln/>
                <a:latin typeface="Kalpurush" panose="02000600000000000000" pitchFamily="2" charset="0"/>
                <a:cs typeface="Kalpurush" panose="02000600000000000000" pitchFamily="2" charset="0"/>
              </a:rPr>
              <a:t>থাকায়</a:t>
            </a:r>
            <a:r>
              <a:rPr lang="en-US" sz="2800" b="1" dirty="0">
                <a:ln/>
                <a:latin typeface="Kalpurush" panose="02000600000000000000" pitchFamily="2" charset="0"/>
                <a:cs typeface="Kalpurush" panose="02000600000000000000" pitchFamily="2" charset="0"/>
              </a:rPr>
              <a:t>-</a:t>
            </a:r>
            <a:endParaRPr lang="en-US" sz="2800" b="1" cap="none" spc="0" dirty="0">
              <a:ln/>
              <a:effectLst/>
              <a:latin typeface="Kalpurush" panose="02000600000000000000" pitchFamily="2" charset="0"/>
              <a:cs typeface="Kalpurush" panose="02000600000000000000" pitchFamily="2" charset="0"/>
            </a:endParaRPr>
          </a:p>
        </p:txBody>
      </p:sp>
      <p:sp>
        <p:nvSpPr>
          <p:cNvPr id="34" name="Rectangle 33">
            <a:extLst>
              <a:ext uri="{FF2B5EF4-FFF2-40B4-BE49-F238E27FC236}">
                <a16:creationId xmlns:a16="http://schemas.microsoft.com/office/drawing/2014/main" id="{45038B06-9F66-4B0B-8D0B-728CFF6C18CE}"/>
              </a:ext>
            </a:extLst>
          </p:cNvPr>
          <p:cNvSpPr/>
          <p:nvPr/>
        </p:nvSpPr>
        <p:spPr>
          <a:xfrm>
            <a:off x="367779" y="2165639"/>
            <a:ext cx="5173211"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800" b="1" cap="none" spc="0" dirty="0" err="1">
                <a:ln/>
                <a:effectLst/>
                <a:latin typeface="Kalpurush" panose="02000600000000000000" pitchFamily="2" charset="0"/>
                <a:cs typeface="Kalpurush" panose="02000600000000000000" pitchFamily="2" charset="0"/>
              </a:rPr>
              <a:t>ঘরে</a:t>
            </a:r>
            <a:r>
              <a:rPr lang="en-US" sz="2800" b="1" cap="none" spc="0" dirty="0">
                <a:ln/>
                <a:effectLst/>
                <a:latin typeface="Kalpurush" panose="02000600000000000000" pitchFamily="2" charset="0"/>
                <a:cs typeface="Kalpurush" panose="02000600000000000000" pitchFamily="2" charset="0"/>
              </a:rPr>
              <a:t> </a:t>
            </a:r>
            <a:r>
              <a:rPr lang="en-US" sz="2800" b="1" cap="none" spc="0" dirty="0" err="1">
                <a:ln/>
                <a:effectLst/>
                <a:latin typeface="Kalpurush" panose="02000600000000000000" pitchFamily="2" charset="0"/>
                <a:cs typeface="Kalpurush" panose="02000600000000000000" pitchFamily="2" charset="0"/>
              </a:rPr>
              <a:t>বসে</a:t>
            </a:r>
            <a:r>
              <a:rPr lang="en-US" sz="2800" b="1" cap="none" spc="0" dirty="0">
                <a:ln/>
                <a:effectLst/>
                <a:latin typeface="Kalpurush" panose="02000600000000000000" pitchFamily="2" charset="0"/>
                <a:cs typeface="Kalpurush" panose="02000600000000000000" pitchFamily="2" charset="0"/>
              </a:rPr>
              <a:t> </a:t>
            </a:r>
            <a:r>
              <a:rPr lang="en-US" sz="2800" b="1" cap="none" spc="0" dirty="0" err="1">
                <a:ln/>
                <a:effectLst/>
                <a:latin typeface="Kalpurush" panose="02000600000000000000" pitchFamily="2" charset="0"/>
                <a:cs typeface="Kalpurush" panose="02000600000000000000" pitchFamily="2" charset="0"/>
              </a:rPr>
              <a:t>অনলাইনে</a:t>
            </a:r>
            <a:r>
              <a:rPr lang="en-US" sz="2800" b="1" cap="none" spc="0" dirty="0">
                <a:ln/>
                <a:effectLst/>
                <a:latin typeface="Kalpurush" panose="02000600000000000000" pitchFamily="2" charset="0"/>
                <a:cs typeface="Kalpurush" panose="02000600000000000000" pitchFamily="2" charset="0"/>
              </a:rPr>
              <a:t> </a:t>
            </a:r>
            <a:r>
              <a:rPr lang="en-US" sz="2800" b="1" cap="none" spc="0" dirty="0" err="1">
                <a:ln/>
                <a:effectLst/>
                <a:latin typeface="Kalpurush" panose="02000600000000000000" pitchFamily="2" charset="0"/>
                <a:cs typeface="Kalpurush" panose="02000600000000000000" pitchFamily="2" charset="0"/>
              </a:rPr>
              <a:t>ক্লাস</a:t>
            </a:r>
            <a:r>
              <a:rPr lang="en-US" sz="2800" b="1" cap="none" spc="0" dirty="0">
                <a:ln/>
                <a:effectLst/>
                <a:latin typeface="Kalpurush" panose="02000600000000000000" pitchFamily="2" charset="0"/>
                <a:cs typeface="Kalpurush" panose="02000600000000000000" pitchFamily="2" charset="0"/>
              </a:rPr>
              <a:t> </a:t>
            </a:r>
            <a:r>
              <a:rPr lang="en-US" sz="2800" b="1" cap="none" spc="0" dirty="0" err="1">
                <a:ln/>
                <a:effectLst/>
                <a:latin typeface="Kalpurush" panose="02000600000000000000" pitchFamily="2" charset="0"/>
                <a:cs typeface="Kalpurush" panose="02000600000000000000" pitchFamily="2" charset="0"/>
              </a:rPr>
              <a:t>করতে</a:t>
            </a:r>
            <a:r>
              <a:rPr lang="en-US" sz="2800" b="1" cap="none" spc="0" dirty="0">
                <a:ln/>
                <a:effectLst/>
                <a:latin typeface="Kalpurush" panose="02000600000000000000" pitchFamily="2" charset="0"/>
                <a:cs typeface="Kalpurush" panose="02000600000000000000" pitchFamily="2" charset="0"/>
              </a:rPr>
              <a:t> </a:t>
            </a:r>
            <a:r>
              <a:rPr lang="en-US" sz="2800" b="1" cap="none" spc="0" dirty="0" err="1">
                <a:ln/>
                <a:effectLst/>
                <a:latin typeface="Kalpurush" panose="02000600000000000000" pitchFamily="2" charset="0"/>
                <a:cs typeface="Kalpurush" panose="02000600000000000000" pitchFamily="2" charset="0"/>
              </a:rPr>
              <a:t>পারছে</a:t>
            </a:r>
            <a:endParaRPr lang="en-US" sz="2800" b="1" cap="none" spc="0" dirty="0">
              <a:ln/>
              <a:effectLst/>
              <a:latin typeface="Kalpurush" panose="02000600000000000000" pitchFamily="2" charset="0"/>
              <a:cs typeface="Kalpurush" panose="02000600000000000000" pitchFamily="2" charset="0"/>
            </a:endParaRPr>
          </a:p>
        </p:txBody>
      </p:sp>
      <p:sp>
        <p:nvSpPr>
          <p:cNvPr id="35" name="Rectangle 34">
            <a:extLst>
              <a:ext uri="{FF2B5EF4-FFF2-40B4-BE49-F238E27FC236}">
                <a16:creationId xmlns:a16="http://schemas.microsoft.com/office/drawing/2014/main" id="{96DE336B-A709-4B09-AABA-DA2DAC88D894}"/>
              </a:ext>
            </a:extLst>
          </p:cNvPr>
          <p:cNvSpPr/>
          <p:nvPr/>
        </p:nvSpPr>
        <p:spPr>
          <a:xfrm>
            <a:off x="0" y="2813339"/>
            <a:ext cx="6286500" cy="954107"/>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2800" b="1" cap="none" spc="0" dirty="0">
                <a:ln/>
                <a:effectLst/>
                <a:latin typeface="Kalpurush" panose="02000600000000000000" pitchFamily="2" charset="0"/>
                <a:cs typeface="Kalpurush" panose="02000600000000000000" pitchFamily="2" charset="0"/>
              </a:rPr>
              <a:t>ই-</a:t>
            </a:r>
            <a:r>
              <a:rPr lang="en-US" sz="2800" b="1" cap="none" spc="0" dirty="0" err="1">
                <a:ln/>
                <a:effectLst/>
                <a:latin typeface="Kalpurush" panose="02000600000000000000" pitchFamily="2" charset="0"/>
                <a:cs typeface="Kalpurush" panose="02000600000000000000" pitchFamily="2" charset="0"/>
              </a:rPr>
              <a:t>বুক,ভর্তি</a:t>
            </a:r>
            <a:r>
              <a:rPr lang="en-US" sz="2800" b="1" cap="none" spc="0" dirty="0">
                <a:ln/>
                <a:effectLst/>
                <a:latin typeface="Kalpurush" panose="02000600000000000000" pitchFamily="2" charset="0"/>
                <a:cs typeface="Kalpurush" panose="02000600000000000000" pitchFamily="2" charset="0"/>
              </a:rPr>
              <a:t> </a:t>
            </a:r>
            <a:r>
              <a:rPr lang="en-US" sz="2800" b="1" cap="none" spc="0" dirty="0" err="1">
                <a:ln/>
                <a:effectLst/>
                <a:latin typeface="Kalpurush" panose="02000600000000000000" pitchFamily="2" charset="0"/>
                <a:cs typeface="Kalpurush" panose="02000600000000000000" pitchFamily="2" charset="0"/>
              </a:rPr>
              <a:t>পরীক্ষার</a:t>
            </a:r>
            <a:r>
              <a:rPr lang="en-US" sz="2800" b="1" cap="none" spc="0" dirty="0">
                <a:ln/>
                <a:effectLst/>
                <a:latin typeface="Kalpurush" panose="02000600000000000000" pitchFamily="2" charset="0"/>
                <a:cs typeface="Kalpurush" panose="02000600000000000000" pitchFamily="2" charset="0"/>
              </a:rPr>
              <a:t> </a:t>
            </a:r>
            <a:r>
              <a:rPr lang="en-US" sz="2800" b="1" cap="none" spc="0" dirty="0" err="1">
                <a:ln/>
                <a:effectLst/>
                <a:latin typeface="Kalpurush" panose="02000600000000000000" pitchFamily="2" charset="0"/>
                <a:cs typeface="Kalpurush" panose="02000600000000000000" pitchFamily="2" charset="0"/>
              </a:rPr>
              <a:t>আবেদন</a:t>
            </a:r>
            <a:r>
              <a:rPr lang="en-US" sz="2800" b="1" cap="none" spc="0" dirty="0">
                <a:ln/>
                <a:effectLst/>
                <a:latin typeface="Kalpurush" panose="02000600000000000000" pitchFamily="2" charset="0"/>
                <a:cs typeface="Kalpurush" panose="02000600000000000000" pitchFamily="2" charset="0"/>
              </a:rPr>
              <a:t> </a:t>
            </a:r>
            <a:r>
              <a:rPr lang="en-US" sz="2800" b="1" cap="none" spc="0" dirty="0" err="1">
                <a:ln/>
                <a:effectLst/>
                <a:latin typeface="Kalpurush" panose="02000600000000000000" pitchFamily="2" charset="0"/>
                <a:cs typeface="Kalpurush" panose="02000600000000000000" pitchFamily="2" charset="0"/>
              </a:rPr>
              <a:t>পরীক্ষা</a:t>
            </a:r>
            <a:r>
              <a:rPr lang="en-US" sz="2800" b="1" cap="none" spc="0" dirty="0">
                <a:ln/>
                <a:effectLst/>
                <a:latin typeface="Kalpurush" panose="02000600000000000000" pitchFamily="2" charset="0"/>
                <a:cs typeface="Kalpurush" panose="02000600000000000000" pitchFamily="2" charset="0"/>
              </a:rPr>
              <a:t> </a:t>
            </a:r>
            <a:r>
              <a:rPr lang="en-US" sz="2800" b="1" cap="none" spc="0" dirty="0" err="1">
                <a:ln/>
                <a:effectLst/>
                <a:latin typeface="Kalpurush" panose="02000600000000000000" pitchFamily="2" charset="0"/>
                <a:cs typeface="Kalpurush" panose="02000600000000000000" pitchFamily="2" charset="0"/>
              </a:rPr>
              <a:t>দেওয়া</a:t>
            </a:r>
            <a:r>
              <a:rPr lang="en-US" sz="2800" b="1" cap="none" spc="0" dirty="0">
                <a:ln/>
                <a:effectLst/>
                <a:latin typeface="Kalpurush" panose="02000600000000000000" pitchFamily="2" charset="0"/>
                <a:cs typeface="Kalpurush" panose="02000600000000000000" pitchFamily="2" charset="0"/>
              </a:rPr>
              <a:t>,</a:t>
            </a:r>
          </a:p>
          <a:p>
            <a:r>
              <a:rPr lang="en-US" sz="2800" b="1" cap="none" spc="0" dirty="0">
                <a:ln/>
                <a:effectLst/>
                <a:latin typeface="Kalpurush" panose="02000600000000000000" pitchFamily="2" charset="0"/>
                <a:cs typeface="Kalpurush" panose="02000600000000000000" pitchFamily="2" charset="0"/>
              </a:rPr>
              <a:t> </a:t>
            </a:r>
            <a:r>
              <a:rPr lang="en-US" sz="2800" b="1" cap="none" spc="0" dirty="0" err="1">
                <a:ln/>
                <a:effectLst/>
                <a:latin typeface="Kalpurush" panose="02000600000000000000" pitchFamily="2" charset="0"/>
                <a:cs typeface="Kalpurush" panose="02000600000000000000" pitchFamily="2" charset="0"/>
              </a:rPr>
              <a:t>পরীক্ষার</a:t>
            </a:r>
            <a:r>
              <a:rPr lang="en-US" sz="2800" b="1" cap="none" spc="0" dirty="0">
                <a:ln/>
                <a:effectLst/>
                <a:latin typeface="Kalpurush" panose="02000600000000000000" pitchFamily="2" charset="0"/>
                <a:cs typeface="Kalpurush" panose="02000600000000000000" pitchFamily="2" charset="0"/>
              </a:rPr>
              <a:t> </a:t>
            </a:r>
            <a:r>
              <a:rPr lang="en-US" sz="2800" b="1" cap="none" spc="0" dirty="0" err="1">
                <a:ln/>
                <a:effectLst/>
                <a:latin typeface="Kalpurush" panose="02000600000000000000" pitchFamily="2" charset="0"/>
                <a:cs typeface="Kalpurush" panose="02000600000000000000" pitchFamily="2" charset="0"/>
              </a:rPr>
              <a:t>রেজাল্ট</a:t>
            </a:r>
            <a:r>
              <a:rPr lang="en-US" sz="2800" b="1" cap="none" spc="0" dirty="0">
                <a:ln/>
                <a:effectLst/>
                <a:latin typeface="Kalpurush" panose="02000600000000000000" pitchFamily="2" charset="0"/>
                <a:cs typeface="Kalpurush" panose="02000600000000000000" pitchFamily="2" charset="0"/>
              </a:rPr>
              <a:t> </a:t>
            </a:r>
            <a:r>
              <a:rPr lang="en-US" sz="2800" b="1" cap="none" spc="0" dirty="0" err="1">
                <a:ln/>
                <a:effectLst/>
                <a:latin typeface="Kalpurush" panose="02000600000000000000" pitchFamily="2" charset="0"/>
                <a:cs typeface="Kalpurush" panose="02000600000000000000" pitchFamily="2" charset="0"/>
              </a:rPr>
              <a:t>ইত্যাদি</a:t>
            </a:r>
            <a:r>
              <a:rPr lang="en-US" sz="2800" b="1" cap="none" spc="0" dirty="0">
                <a:ln/>
                <a:effectLst/>
                <a:latin typeface="Kalpurush" panose="02000600000000000000" pitchFamily="2" charset="0"/>
                <a:cs typeface="Kalpurush" panose="02000600000000000000" pitchFamily="2" charset="0"/>
              </a:rPr>
              <a:t> </a:t>
            </a:r>
            <a:r>
              <a:rPr lang="en-US" sz="2800" b="1" cap="none" spc="0" dirty="0" err="1">
                <a:ln/>
                <a:effectLst/>
                <a:latin typeface="Kalpurush" panose="02000600000000000000" pitchFamily="2" charset="0"/>
                <a:cs typeface="Kalpurush" panose="02000600000000000000" pitchFamily="2" charset="0"/>
              </a:rPr>
              <a:t>সুবিধা</a:t>
            </a:r>
            <a:r>
              <a:rPr lang="en-US" sz="2800" b="1" cap="none" spc="0" dirty="0">
                <a:ln/>
                <a:effectLst/>
                <a:latin typeface="Kalpurush" panose="02000600000000000000" pitchFamily="2" charset="0"/>
                <a:cs typeface="Kalpurush" panose="02000600000000000000" pitchFamily="2" charset="0"/>
              </a:rPr>
              <a:t> </a:t>
            </a:r>
            <a:r>
              <a:rPr lang="en-US" sz="2800" b="1" cap="none" spc="0" dirty="0" err="1">
                <a:ln/>
                <a:effectLst/>
                <a:latin typeface="Kalpurush" panose="02000600000000000000" pitchFamily="2" charset="0"/>
                <a:cs typeface="Kalpurush" panose="02000600000000000000" pitchFamily="2" charset="0"/>
              </a:rPr>
              <a:t>পাচ্ছে</a:t>
            </a:r>
            <a:r>
              <a:rPr lang="en-US" sz="2800" b="1" cap="none" spc="0" dirty="0">
                <a:ln/>
                <a:effectLst/>
                <a:latin typeface="Kalpurush" panose="02000600000000000000" pitchFamily="2" charset="0"/>
                <a:cs typeface="Kalpurush" panose="02000600000000000000" pitchFamily="2" charset="0"/>
              </a:rPr>
              <a:t>  </a:t>
            </a:r>
          </a:p>
        </p:txBody>
      </p:sp>
      <p:pic>
        <p:nvPicPr>
          <p:cNvPr id="36" name="Picture 2" descr="পিএসসি পরীক্ষার ফলাফল ২০১৯ ও পিএসসি রেজাল্ট দেখার নিয়ম - Priyocareer">
            <a:extLst>
              <a:ext uri="{FF2B5EF4-FFF2-40B4-BE49-F238E27FC236}">
                <a16:creationId xmlns:a16="http://schemas.microsoft.com/office/drawing/2014/main" id="{4B2DEC10-B673-4911-8DA9-F84910DE2F0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34037" y="4210050"/>
            <a:ext cx="3034665" cy="2243137"/>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a:extLst>
              <a:ext uri="{FF2B5EF4-FFF2-40B4-BE49-F238E27FC236}">
                <a16:creationId xmlns:a16="http://schemas.microsoft.com/office/drawing/2014/main" id="{A3BEEF76-C15D-4CC4-8C6C-07CE4F71B7E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24099" y="4187061"/>
            <a:ext cx="2705101" cy="2375663"/>
          </a:xfrm>
          <a:prstGeom prst="rect">
            <a:avLst/>
          </a:prstGeom>
        </p:spPr>
      </p:pic>
      <p:pic>
        <p:nvPicPr>
          <p:cNvPr id="38" name="Picture 2" descr="বইয়ের বিকল্প ই-বুক রিডার | 1290|| Bangladesh Pratidin">
            <a:extLst>
              <a:ext uri="{FF2B5EF4-FFF2-40B4-BE49-F238E27FC236}">
                <a16:creationId xmlns:a16="http://schemas.microsoft.com/office/drawing/2014/main" id="{494178C6-6F2E-4A41-A19F-793DB1605648}"/>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886450" y="2026656"/>
            <a:ext cx="2895600" cy="1938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7697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fade">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35"/>
                                        </p:tgtEl>
                                        <p:attrNameLst>
                                          <p:attrName>style.visibility</p:attrName>
                                        </p:attrNameLst>
                                      </p:cBhvr>
                                      <p:to>
                                        <p:strVal val="visible"/>
                                      </p:to>
                                    </p:set>
                                    <p:anim calcmode="lin" valueType="num">
                                      <p:cBhvr additive="base">
                                        <p:cTn id="17" dur="500" fill="hold"/>
                                        <p:tgtEl>
                                          <p:spTgt spid="135"/>
                                        </p:tgtEl>
                                        <p:attrNameLst>
                                          <p:attrName>ppt_x</p:attrName>
                                        </p:attrNameLst>
                                      </p:cBhvr>
                                      <p:tavLst>
                                        <p:tav tm="0">
                                          <p:val>
                                            <p:strVal val="0-#ppt_w/2"/>
                                          </p:val>
                                        </p:tav>
                                        <p:tav tm="100000">
                                          <p:val>
                                            <p:strVal val="#ppt_x"/>
                                          </p:val>
                                        </p:tav>
                                      </p:tavLst>
                                    </p:anim>
                                    <p:anim calcmode="lin" valueType="num">
                                      <p:cBhvr additive="base">
                                        <p:cTn id="18" dur="500" fill="hold"/>
                                        <p:tgtEl>
                                          <p:spTgt spid="13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repeatCount="indefinite" fill="hold" nodeType="clickEffect">
                                  <p:stCondLst>
                                    <p:cond delay="0"/>
                                  </p:stCondLst>
                                  <p:endCondLst>
                                    <p:cond evt="onNext" delay="0">
                                      <p:tgtEl>
                                        <p:sldTgt/>
                                      </p:tgtEl>
                                    </p:cond>
                                  </p:endCondLst>
                                  <p:childTnLst>
                                    <p:set>
                                      <p:cBhvr>
                                        <p:cTn id="22" dur="1" fill="hold">
                                          <p:stCondLst>
                                            <p:cond delay="0"/>
                                          </p:stCondLst>
                                        </p:cTn>
                                        <p:tgtEl>
                                          <p:spTgt spid="94"/>
                                        </p:tgtEl>
                                        <p:attrNameLst>
                                          <p:attrName>style.visibility</p:attrName>
                                        </p:attrNameLst>
                                      </p:cBhvr>
                                      <p:to>
                                        <p:strVal val="visible"/>
                                      </p:to>
                                    </p:set>
                                    <p:animEffect transition="in" filter="wipe(down)">
                                      <p:cBhvr>
                                        <p:cTn id="23" dur="1000"/>
                                        <p:tgtEl>
                                          <p:spTgt spid="94"/>
                                        </p:tgtEl>
                                      </p:cBhvr>
                                    </p:animEffect>
                                  </p:childTnLst>
                                </p:cTn>
                              </p:par>
                              <p:par>
                                <p:cTn id="24" presetID="22" presetClass="entr" presetSubtype="4" repeatCount="indefinite" fill="hold" nodeType="withEffect">
                                  <p:stCondLst>
                                    <p:cond delay="0"/>
                                  </p:stCondLst>
                                  <p:endCondLst>
                                    <p:cond evt="onNext" delay="0">
                                      <p:tgtEl>
                                        <p:sldTgt/>
                                      </p:tgtEl>
                                    </p:cond>
                                  </p:endCondLst>
                                  <p:childTnLst>
                                    <p:set>
                                      <p:cBhvr>
                                        <p:cTn id="25" dur="1" fill="hold">
                                          <p:stCondLst>
                                            <p:cond delay="0"/>
                                          </p:stCondLst>
                                        </p:cTn>
                                        <p:tgtEl>
                                          <p:spTgt spid="93"/>
                                        </p:tgtEl>
                                        <p:attrNameLst>
                                          <p:attrName>style.visibility</p:attrName>
                                        </p:attrNameLst>
                                      </p:cBhvr>
                                      <p:to>
                                        <p:strVal val="visible"/>
                                      </p:to>
                                    </p:set>
                                    <p:animEffect transition="in" filter="wipe(down)">
                                      <p:cBhvr>
                                        <p:cTn id="26" dur="1000"/>
                                        <p:tgtEl>
                                          <p:spTgt spid="93"/>
                                        </p:tgtEl>
                                      </p:cBhvr>
                                    </p:animEffect>
                                  </p:childTnLst>
                                </p:cTn>
                              </p:par>
                              <p:par>
                                <p:cTn id="27" presetID="22" presetClass="entr" presetSubtype="4" repeatCount="indefinite" fill="hold" nodeType="withEffect">
                                  <p:stCondLst>
                                    <p:cond delay="0"/>
                                  </p:stCondLst>
                                  <p:endCondLst>
                                    <p:cond evt="onNext" delay="0">
                                      <p:tgtEl>
                                        <p:sldTgt/>
                                      </p:tgtEl>
                                    </p:cond>
                                  </p:endCondLst>
                                  <p:childTnLst>
                                    <p:set>
                                      <p:cBhvr>
                                        <p:cTn id="28" dur="1" fill="hold">
                                          <p:stCondLst>
                                            <p:cond delay="0"/>
                                          </p:stCondLst>
                                        </p:cTn>
                                        <p:tgtEl>
                                          <p:spTgt spid="131"/>
                                        </p:tgtEl>
                                        <p:attrNameLst>
                                          <p:attrName>style.visibility</p:attrName>
                                        </p:attrNameLst>
                                      </p:cBhvr>
                                      <p:to>
                                        <p:strVal val="visible"/>
                                      </p:to>
                                    </p:set>
                                    <p:animEffect transition="in" filter="wipe(down)">
                                      <p:cBhvr>
                                        <p:cTn id="29" dur="1000"/>
                                        <p:tgtEl>
                                          <p:spTgt spid="131"/>
                                        </p:tgtEl>
                                      </p:cBhvr>
                                    </p:animEffect>
                                  </p:childTnLst>
                                </p:cTn>
                              </p:par>
                              <p:par>
                                <p:cTn id="30" presetID="22" presetClass="entr" presetSubtype="4" repeatCount="indefinite" fill="hold" nodeType="withEffect">
                                  <p:stCondLst>
                                    <p:cond delay="0"/>
                                  </p:stCondLst>
                                  <p:endCondLst>
                                    <p:cond evt="onNext" delay="0">
                                      <p:tgtEl>
                                        <p:sldTgt/>
                                      </p:tgtEl>
                                    </p:cond>
                                  </p:end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1000"/>
                                        <p:tgtEl>
                                          <p:spTgt spid="102"/>
                                        </p:tgtEl>
                                      </p:cBhvr>
                                    </p:animEffect>
                                  </p:childTnLst>
                                </p:cTn>
                              </p:par>
                              <p:par>
                                <p:cTn id="33" presetID="22" presetClass="entr" presetSubtype="4" repeatCount="indefinite" fill="hold" nodeType="withEffect">
                                  <p:stCondLst>
                                    <p:cond delay="0"/>
                                  </p:stCondLst>
                                  <p:endCondLst>
                                    <p:cond evt="onNext" delay="0">
                                      <p:tgtEl>
                                        <p:sldTgt/>
                                      </p:tgtEl>
                                    </p:cond>
                                  </p:endCondLst>
                                  <p:childTnLst>
                                    <p:set>
                                      <p:cBhvr>
                                        <p:cTn id="34" dur="1" fill="hold">
                                          <p:stCondLst>
                                            <p:cond delay="0"/>
                                          </p:stCondLst>
                                        </p:cTn>
                                        <p:tgtEl>
                                          <p:spTgt spid="74"/>
                                        </p:tgtEl>
                                        <p:attrNameLst>
                                          <p:attrName>style.visibility</p:attrName>
                                        </p:attrNameLst>
                                      </p:cBhvr>
                                      <p:to>
                                        <p:strVal val="visible"/>
                                      </p:to>
                                    </p:set>
                                    <p:animEffect transition="in" filter="wipe(down)">
                                      <p:cBhvr>
                                        <p:cTn id="35" dur="1000"/>
                                        <p:tgtEl>
                                          <p:spTgt spid="74"/>
                                        </p:tgtEl>
                                      </p:cBhvr>
                                    </p:animEffect>
                                  </p:childTnLst>
                                </p:cTn>
                              </p:par>
                              <p:par>
                                <p:cTn id="36" presetID="22" presetClass="entr" presetSubtype="4" repeatCount="indefinite" fill="hold" nodeType="withEffect">
                                  <p:stCondLst>
                                    <p:cond delay="0"/>
                                  </p:stCondLst>
                                  <p:endCondLst>
                                    <p:cond evt="onNext" delay="0">
                                      <p:tgtEl>
                                        <p:sldTgt/>
                                      </p:tgtEl>
                                    </p:cond>
                                  </p:endCondLst>
                                  <p:childTnLst>
                                    <p:set>
                                      <p:cBhvr>
                                        <p:cTn id="37" dur="1" fill="hold">
                                          <p:stCondLst>
                                            <p:cond delay="0"/>
                                          </p:stCondLst>
                                        </p:cTn>
                                        <p:tgtEl>
                                          <p:spTgt spid="70"/>
                                        </p:tgtEl>
                                        <p:attrNameLst>
                                          <p:attrName>style.visibility</p:attrName>
                                        </p:attrNameLst>
                                      </p:cBhvr>
                                      <p:to>
                                        <p:strVal val="visible"/>
                                      </p:to>
                                    </p:set>
                                    <p:animEffect transition="in" filter="wipe(down)">
                                      <p:cBhvr>
                                        <p:cTn id="38" dur="1000"/>
                                        <p:tgtEl>
                                          <p:spTgt spid="70"/>
                                        </p:tgtEl>
                                      </p:cBhvr>
                                    </p:animEffect>
                                  </p:childTnLst>
                                </p:cTn>
                              </p:par>
                              <p:par>
                                <p:cTn id="39" presetID="22" presetClass="entr" presetSubtype="4" repeatCount="indefinite" fill="hold" nodeType="withEffect">
                                  <p:stCondLst>
                                    <p:cond delay="0"/>
                                  </p:stCondLst>
                                  <p:endCondLst>
                                    <p:cond evt="onNext" delay="0">
                                      <p:tgtEl>
                                        <p:sldTgt/>
                                      </p:tgtEl>
                                    </p:cond>
                                  </p:endCondLst>
                                  <p:childTnLst>
                                    <p:set>
                                      <p:cBhvr>
                                        <p:cTn id="40" dur="1" fill="hold">
                                          <p:stCondLst>
                                            <p:cond delay="0"/>
                                          </p:stCondLst>
                                        </p:cTn>
                                        <p:tgtEl>
                                          <p:spTgt spid="67"/>
                                        </p:tgtEl>
                                        <p:attrNameLst>
                                          <p:attrName>style.visibility</p:attrName>
                                        </p:attrNameLst>
                                      </p:cBhvr>
                                      <p:to>
                                        <p:strVal val="visible"/>
                                      </p:to>
                                    </p:set>
                                    <p:animEffect transition="in" filter="wipe(down)">
                                      <p:cBhvr>
                                        <p:cTn id="41" dur="1000"/>
                                        <p:tgtEl>
                                          <p:spTgt spid="67"/>
                                        </p:tgtEl>
                                      </p:cBhvr>
                                    </p:animEffect>
                                  </p:childTnLst>
                                </p:cTn>
                              </p:par>
                              <p:par>
                                <p:cTn id="42" presetID="22" presetClass="entr" presetSubtype="4" repeatCount="indefinite" fill="hold" nodeType="withEffect">
                                  <p:stCondLst>
                                    <p:cond delay="0"/>
                                  </p:stCondLst>
                                  <p:endCondLst>
                                    <p:cond evt="onNext" delay="0">
                                      <p:tgtEl>
                                        <p:sldTgt/>
                                      </p:tgtEl>
                                    </p:cond>
                                  </p:endCondLst>
                                  <p:childTnLst>
                                    <p:set>
                                      <p:cBhvr>
                                        <p:cTn id="43" dur="1" fill="hold">
                                          <p:stCondLst>
                                            <p:cond delay="0"/>
                                          </p:stCondLst>
                                        </p:cTn>
                                        <p:tgtEl>
                                          <p:spTgt spid="110"/>
                                        </p:tgtEl>
                                        <p:attrNameLst>
                                          <p:attrName>style.visibility</p:attrName>
                                        </p:attrNameLst>
                                      </p:cBhvr>
                                      <p:to>
                                        <p:strVal val="visible"/>
                                      </p:to>
                                    </p:set>
                                    <p:animEffect transition="in" filter="wipe(down)">
                                      <p:cBhvr>
                                        <p:cTn id="44" dur="1000"/>
                                        <p:tgtEl>
                                          <p:spTgt spid="11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17"/>
                                        </p:tgtEl>
                                        <p:attrNameLst>
                                          <p:attrName>style.visibility</p:attrName>
                                        </p:attrNameLst>
                                      </p:cBhvr>
                                      <p:to>
                                        <p:strVal val="visible"/>
                                      </p:to>
                                    </p:set>
                                    <p:animEffect transition="in" filter="fade">
                                      <p:cBhvr>
                                        <p:cTn id="49" dur="500"/>
                                        <p:tgtEl>
                                          <p:spTgt spid="11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fade">
                                      <p:cBhvr>
                                        <p:cTn id="56" dur="500"/>
                                        <p:tgtEl>
                                          <p:spTgt spid="119"/>
                                        </p:tgtEl>
                                      </p:cBhvr>
                                    </p:animEffect>
                                  </p:childTnLst>
                                </p:cTn>
                              </p:par>
                            </p:childTnLst>
                          </p:cTn>
                        </p:par>
                        <p:par>
                          <p:cTn id="57" fill="hold">
                            <p:stCondLst>
                              <p:cond delay="1000"/>
                            </p:stCondLst>
                            <p:childTnLst>
                              <p:par>
                                <p:cTn id="58" presetID="10" presetClass="entr" presetSubtype="0" fill="hold" grpId="0"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500"/>
                                        <p:tgtEl>
                                          <p:spTgt spid="134"/>
                                        </p:tgtEl>
                                      </p:cBhvr>
                                    </p:animEffect>
                                  </p:childTnLst>
                                </p:cTn>
                              </p:par>
                            </p:childTnLst>
                          </p:cTn>
                        </p:par>
                        <p:par>
                          <p:cTn id="61" fill="hold">
                            <p:stCondLst>
                              <p:cond delay="1500"/>
                            </p:stCondLst>
                            <p:childTnLst>
                              <p:par>
                                <p:cTn id="62" presetID="10" presetClass="entr" presetSubtype="0" fill="hold" grpId="0" nodeType="afterEffect">
                                  <p:stCondLst>
                                    <p:cond delay="0"/>
                                  </p:stCondLst>
                                  <p:childTnLst>
                                    <p:set>
                                      <p:cBhvr>
                                        <p:cTn id="63" dur="1" fill="hold">
                                          <p:stCondLst>
                                            <p:cond delay="0"/>
                                          </p:stCondLst>
                                        </p:cTn>
                                        <p:tgtEl>
                                          <p:spTgt spid="133"/>
                                        </p:tgtEl>
                                        <p:attrNameLst>
                                          <p:attrName>style.visibility</p:attrName>
                                        </p:attrNameLst>
                                      </p:cBhvr>
                                      <p:to>
                                        <p:strVal val="visible"/>
                                      </p:to>
                                    </p:set>
                                    <p:animEffect transition="in" filter="fade">
                                      <p:cBhvr>
                                        <p:cTn id="64" dur="500"/>
                                        <p:tgtEl>
                                          <p:spTgt spid="133"/>
                                        </p:tgtEl>
                                      </p:cBhvr>
                                    </p:animEffect>
                                  </p:childTnLst>
                                </p:cTn>
                              </p:par>
                            </p:childTnLst>
                          </p:cTn>
                        </p:par>
                        <p:par>
                          <p:cTn id="65" fill="hold">
                            <p:stCondLst>
                              <p:cond delay="2000"/>
                            </p:stCondLst>
                            <p:childTnLst>
                              <p:par>
                                <p:cTn id="66" presetID="10" presetClass="entr" presetSubtype="0" fill="hold" grpId="0" nodeType="afterEffect">
                                  <p:stCondLst>
                                    <p:cond delay="0"/>
                                  </p:stCondLst>
                                  <p:childTnLst>
                                    <p:set>
                                      <p:cBhvr>
                                        <p:cTn id="67" dur="1" fill="hold">
                                          <p:stCondLst>
                                            <p:cond delay="0"/>
                                          </p:stCondLst>
                                        </p:cTn>
                                        <p:tgtEl>
                                          <p:spTgt spid="132"/>
                                        </p:tgtEl>
                                        <p:attrNameLst>
                                          <p:attrName>style.visibility</p:attrName>
                                        </p:attrNameLst>
                                      </p:cBhvr>
                                      <p:to>
                                        <p:strVal val="visible"/>
                                      </p:to>
                                    </p:set>
                                    <p:animEffect transition="in" filter="fade">
                                      <p:cBhvr>
                                        <p:cTn id="68" dur="500"/>
                                        <p:tgtEl>
                                          <p:spTgt spid="132"/>
                                        </p:tgtEl>
                                      </p:cBhvr>
                                    </p:animEffect>
                                  </p:childTnLst>
                                </p:cTn>
                              </p:par>
                            </p:childTnLst>
                          </p:cTn>
                        </p:par>
                        <p:par>
                          <p:cTn id="69" fill="hold">
                            <p:stCondLst>
                              <p:cond delay="2500"/>
                            </p:stCondLst>
                            <p:childTnLst>
                              <p:par>
                                <p:cTn id="70" presetID="10" presetClass="entr" presetSubtype="0" fill="hold" grpId="0" nodeType="afterEffect">
                                  <p:stCondLst>
                                    <p:cond delay="0"/>
                                  </p:stCondLst>
                                  <p:childTnLst>
                                    <p:set>
                                      <p:cBhvr>
                                        <p:cTn id="71" dur="1" fill="hold">
                                          <p:stCondLst>
                                            <p:cond delay="0"/>
                                          </p:stCondLst>
                                        </p:cTn>
                                        <p:tgtEl>
                                          <p:spTgt spid="129"/>
                                        </p:tgtEl>
                                        <p:attrNameLst>
                                          <p:attrName>style.visibility</p:attrName>
                                        </p:attrNameLst>
                                      </p:cBhvr>
                                      <p:to>
                                        <p:strVal val="visible"/>
                                      </p:to>
                                    </p:set>
                                    <p:animEffect transition="in" filter="fade">
                                      <p:cBhvr>
                                        <p:cTn id="72" dur="500"/>
                                        <p:tgtEl>
                                          <p:spTgt spid="129"/>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xit" presetSubtype="0" fill="hold" grpId="1" nodeType="clickEffect">
                                  <p:stCondLst>
                                    <p:cond delay="0"/>
                                  </p:stCondLst>
                                  <p:childTnLst>
                                    <p:animEffect transition="out" filter="dissolve">
                                      <p:cBhvr>
                                        <p:cTn id="76" dur="500"/>
                                        <p:tgtEl>
                                          <p:spTgt spid="21"/>
                                        </p:tgtEl>
                                      </p:cBhvr>
                                    </p:animEffect>
                                    <p:set>
                                      <p:cBhvr>
                                        <p:cTn id="77" dur="1" fill="hold">
                                          <p:stCondLst>
                                            <p:cond delay="499"/>
                                          </p:stCondLst>
                                        </p:cTn>
                                        <p:tgtEl>
                                          <p:spTgt spid="21"/>
                                        </p:tgtEl>
                                        <p:attrNameLst>
                                          <p:attrName>style.visibility</p:attrName>
                                        </p:attrNameLst>
                                      </p:cBhvr>
                                      <p:to>
                                        <p:strVal val="hidden"/>
                                      </p:to>
                                    </p:set>
                                  </p:childTnLst>
                                </p:cTn>
                              </p:par>
                              <p:par>
                                <p:cTn id="78" presetID="9" presetClass="exit" presetSubtype="0" fill="hold" nodeType="withEffect">
                                  <p:stCondLst>
                                    <p:cond delay="0"/>
                                  </p:stCondLst>
                                  <p:childTnLst>
                                    <p:animEffect transition="out" filter="dissolve">
                                      <p:cBhvr>
                                        <p:cTn id="79" dur="500"/>
                                        <p:tgtEl>
                                          <p:spTgt spid="63"/>
                                        </p:tgtEl>
                                      </p:cBhvr>
                                    </p:animEffect>
                                    <p:set>
                                      <p:cBhvr>
                                        <p:cTn id="80" dur="1" fill="hold">
                                          <p:stCondLst>
                                            <p:cond delay="499"/>
                                          </p:stCondLst>
                                        </p:cTn>
                                        <p:tgtEl>
                                          <p:spTgt spid="63"/>
                                        </p:tgtEl>
                                        <p:attrNameLst>
                                          <p:attrName>style.visibility</p:attrName>
                                        </p:attrNameLst>
                                      </p:cBhvr>
                                      <p:to>
                                        <p:strVal val="hidden"/>
                                      </p:to>
                                    </p:set>
                                  </p:childTnLst>
                                </p:cTn>
                              </p:par>
                              <p:par>
                                <p:cTn id="81" presetID="9" presetClass="exit" presetSubtype="0" fill="hold" grpId="1" nodeType="withEffect">
                                  <p:stCondLst>
                                    <p:cond delay="0"/>
                                  </p:stCondLst>
                                  <p:childTnLst>
                                    <p:animEffect transition="out" filter="dissolve">
                                      <p:cBhvr>
                                        <p:cTn id="82" dur="500"/>
                                        <p:tgtEl>
                                          <p:spTgt spid="135"/>
                                        </p:tgtEl>
                                      </p:cBhvr>
                                    </p:animEffect>
                                    <p:set>
                                      <p:cBhvr>
                                        <p:cTn id="83" dur="1" fill="hold">
                                          <p:stCondLst>
                                            <p:cond delay="499"/>
                                          </p:stCondLst>
                                        </p:cTn>
                                        <p:tgtEl>
                                          <p:spTgt spid="135"/>
                                        </p:tgtEl>
                                        <p:attrNameLst>
                                          <p:attrName>style.visibility</p:attrName>
                                        </p:attrNameLst>
                                      </p:cBhvr>
                                      <p:to>
                                        <p:strVal val="hidden"/>
                                      </p:to>
                                    </p:set>
                                  </p:childTnLst>
                                </p:cTn>
                              </p:par>
                              <p:par>
                                <p:cTn id="84" presetID="9" presetClass="exit" presetSubtype="0" fill="hold" nodeType="withEffect">
                                  <p:stCondLst>
                                    <p:cond delay="0"/>
                                  </p:stCondLst>
                                  <p:childTnLst>
                                    <p:animEffect transition="out" filter="dissolve">
                                      <p:cBhvr>
                                        <p:cTn id="85" dur="500"/>
                                        <p:tgtEl>
                                          <p:spTgt spid="94"/>
                                        </p:tgtEl>
                                      </p:cBhvr>
                                    </p:animEffect>
                                    <p:set>
                                      <p:cBhvr>
                                        <p:cTn id="86" dur="1" fill="hold">
                                          <p:stCondLst>
                                            <p:cond delay="499"/>
                                          </p:stCondLst>
                                        </p:cTn>
                                        <p:tgtEl>
                                          <p:spTgt spid="94"/>
                                        </p:tgtEl>
                                        <p:attrNameLst>
                                          <p:attrName>style.visibility</p:attrName>
                                        </p:attrNameLst>
                                      </p:cBhvr>
                                      <p:to>
                                        <p:strVal val="hidden"/>
                                      </p:to>
                                    </p:set>
                                  </p:childTnLst>
                                </p:cTn>
                              </p:par>
                              <p:par>
                                <p:cTn id="87" presetID="9" presetClass="exit" presetSubtype="0" fill="hold" nodeType="withEffect">
                                  <p:stCondLst>
                                    <p:cond delay="0"/>
                                  </p:stCondLst>
                                  <p:childTnLst>
                                    <p:animEffect transition="out" filter="dissolve">
                                      <p:cBhvr>
                                        <p:cTn id="88" dur="500"/>
                                        <p:tgtEl>
                                          <p:spTgt spid="93"/>
                                        </p:tgtEl>
                                      </p:cBhvr>
                                    </p:animEffect>
                                    <p:set>
                                      <p:cBhvr>
                                        <p:cTn id="89" dur="1" fill="hold">
                                          <p:stCondLst>
                                            <p:cond delay="499"/>
                                          </p:stCondLst>
                                        </p:cTn>
                                        <p:tgtEl>
                                          <p:spTgt spid="93"/>
                                        </p:tgtEl>
                                        <p:attrNameLst>
                                          <p:attrName>style.visibility</p:attrName>
                                        </p:attrNameLst>
                                      </p:cBhvr>
                                      <p:to>
                                        <p:strVal val="hidden"/>
                                      </p:to>
                                    </p:set>
                                  </p:childTnLst>
                                </p:cTn>
                              </p:par>
                              <p:par>
                                <p:cTn id="90" presetID="9" presetClass="exit" presetSubtype="0" fill="hold" nodeType="withEffect">
                                  <p:stCondLst>
                                    <p:cond delay="0"/>
                                  </p:stCondLst>
                                  <p:childTnLst>
                                    <p:animEffect transition="out" filter="dissolve">
                                      <p:cBhvr>
                                        <p:cTn id="91" dur="500"/>
                                        <p:tgtEl>
                                          <p:spTgt spid="131"/>
                                        </p:tgtEl>
                                      </p:cBhvr>
                                    </p:animEffect>
                                    <p:set>
                                      <p:cBhvr>
                                        <p:cTn id="92" dur="1" fill="hold">
                                          <p:stCondLst>
                                            <p:cond delay="499"/>
                                          </p:stCondLst>
                                        </p:cTn>
                                        <p:tgtEl>
                                          <p:spTgt spid="131"/>
                                        </p:tgtEl>
                                        <p:attrNameLst>
                                          <p:attrName>style.visibility</p:attrName>
                                        </p:attrNameLst>
                                      </p:cBhvr>
                                      <p:to>
                                        <p:strVal val="hidden"/>
                                      </p:to>
                                    </p:set>
                                  </p:childTnLst>
                                </p:cTn>
                              </p:par>
                              <p:par>
                                <p:cTn id="93" presetID="9" presetClass="exit" presetSubtype="0" fill="hold" nodeType="withEffect">
                                  <p:stCondLst>
                                    <p:cond delay="0"/>
                                  </p:stCondLst>
                                  <p:childTnLst>
                                    <p:animEffect transition="out" filter="dissolve">
                                      <p:cBhvr>
                                        <p:cTn id="94" dur="500"/>
                                        <p:tgtEl>
                                          <p:spTgt spid="102"/>
                                        </p:tgtEl>
                                      </p:cBhvr>
                                    </p:animEffect>
                                    <p:set>
                                      <p:cBhvr>
                                        <p:cTn id="95" dur="1" fill="hold">
                                          <p:stCondLst>
                                            <p:cond delay="499"/>
                                          </p:stCondLst>
                                        </p:cTn>
                                        <p:tgtEl>
                                          <p:spTgt spid="102"/>
                                        </p:tgtEl>
                                        <p:attrNameLst>
                                          <p:attrName>style.visibility</p:attrName>
                                        </p:attrNameLst>
                                      </p:cBhvr>
                                      <p:to>
                                        <p:strVal val="hidden"/>
                                      </p:to>
                                    </p:set>
                                  </p:childTnLst>
                                </p:cTn>
                              </p:par>
                              <p:par>
                                <p:cTn id="96" presetID="9" presetClass="exit" presetSubtype="0" fill="hold" nodeType="withEffect">
                                  <p:stCondLst>
                                    <p:cond delay="0"/>
                                  </p:stCondLst>
                                  <p:childTnLst>
                                    <p:animEffect transition="out" filter="dissolve">
                                      <p:cBhvr>
                                        <p:cTn id="97" dur="500"/>
                                        <p:tgtEl>
                                          <p:spTgt spid="74"/>
                                        </p:tgtEl>
                                      </p:cBhvr>
                                    </p:animEffect>
                                    <p:set>
                                      <p:cBhvr>
                                        <p:cTn id="98" dur="1" fill="hold">
                                          <p:stCondLst>
                                            <p:cond delay="499"/>
                                          </p:stCondLst>
                                        </p:cTn>
                                        <p:tgtEl>
                                          <p:spTgt spid="74"/>
                                        </p:tgtEl>
                                        <p:attrNameLst>
                                          <p:attrName>style.visibility</p:attrName>
                                        </p:attrNameLst>
                                      </p:cBhvr>
                                      <p:to>
                                        <p:strVal val="hidden"/>
                                      </p:to>
                                    </p:set>
                                  </p:childTnLst>
                                </p:cTn>
                              </p:par>
                              <p:par>
                                <p:cTn id="99" presetID="9" presetClass="exit" presetSubtype="0" fill="hold" nodeType="withEffect">
                                  <p:stCondLst>
                                    <p:cond delay="0"/>
                                  </p:stCondLst>
                                  <p:childTnLst>
                                    <p:animEffect transition="out" filter="dissolve">
                                      <p:cBhvr>
                                        <p:cTn id="100" dur="500"/>
                                        <p:tgtEl>
                                          <p:spTgt spid="70"/>
                                        </p:tgtEl>
                                      </p:cBhvr>
                                    </p:animEffect>
                                    <p:set>
                                      <p:cBhvr>
                                        <p:cTn id="101" dur="1" fill="hold">
                                          <p:stCondLst>
                                            <p:cond delay="499"/>
                                          </p:stCondLst>
                                        </p:cTn>
                                        <p:tgtEl>
                                          <p:spTgt spid="70"/>
                                        </p:tgtEl>
                                        <p:attrNameLst>
                                          <p:attrName>style.visibility</p:attrName>
                                        </p:attrNameLst>
                                      </p:cBhvr>
                                      <p:to>
                                        <p:strVal val="hidden"/>
                                      </p:to>
                                    </p:set>
                                  </p:childTnLst>
                                </p:cTn>
                              </p:par>
                              <p:par>
                                <p:cTn id="102" presetID="9" presetClass="exit" presetSubtype="0" fill="hold" nodeType="withEffect">
                                  <p:stCondLst>
                                    <p:cond delay="0"/>
                                  </p:stCondLst>
                                  <p:childTnLst>
                                    <p:animEffect transition="out" filter="dissolve">
                                      <p:cBhvr>
                                        <p:cTn id="103" dur="500"/>
                                        <p:tgtEl>
                                          <p:spTgt spid="67"/>
                                        </p:tgtEl>
                                      </p:cBhvr>
                                    </p:animEffect>
                                    <p:set>
                                      <p:cBhvr>
                                        <p:cTn id="104" dur="1" fill="hold">
                                          <p:stCondLst>
                                            <p:cond delay="499"/>
                                          </p:stCondLst>
                                        </p:cTn>
                                        <p:tgtEl>
                                          <p:spTgt spid="67"/>
                                        </p:tgtEl>
                                        <p:attrNameLst>
                                          <p:attrName>style.visibility</p:attrName>
                                        </p:attrNameLst>
                                      </p:cBhvr>
                                      <p:to>
                                        <p:strVal val="hidden"/>
                                      </p:to>
                                    </p:set>
                                  </p:childTnLst>
                                </p:cTn>
                              </p:par>
                              <p:par>
                                <p:cTn id="105" presetID="9" presetClass="exit" presetSubtype="0" fill="hold" nodeType="withEffect">
                                  <p:stCondLst>
                                    <p:cond delay="0"/>
                                  </p:stCondLst>
                                  <p:childTnLst>
                                    <p:animEffect transition="out" filter="dissolve">
                                      <p:cBhvr>
                                        <p:cTn id="106" dur="500"/>
                                        <p:tgtEl>
                                          <p:spTgt spid="110"/>
                                        </p:tgtEl>
                                      </p:cBhvr>
                                    </p:animEffect>
                                    <p:set>
                                      <p:cBhvr>
                                        <p:cTn id="107" dur="1" fill="hold">
                                          <p:stCondLst>
                                            <p:cond delay="499"/>
                                          </p:stCondLst>
                                        </p:cTn>
                                        <p:tgtEl>
                                          <p:spTgt spid="110"/>
                                        </p:tgtEl>
                                        <p:attrNameLst>
                                          <p:attrName>style.visibility</p:attrName>
                                        </p:attrNameLst>
                                      </p:cBhvr>
                                      <p:to>
                                        <p:strVal val="hidden"/>
                                      </p:to>
                                    </p:set>
                                  </p:childTnLst>
                                </p:cTn>
                              </p:par>
                              <p:par>
                                <p:cTn id="108" presetID="9" presetClass="exit" presetSubtype="0" fill="hold" grpId="1" nodeType="withEffect">
                                  <p:stCondLst>
                                    <p:cond delay="0"/>
                                  </p:stCondLst>
                                  <p:childTnLst>
                                    <p:animEffect transition="out" filter="dissolve">
                                      <p:cBhvr>
                                        <p:cTn id="109" dur="500"/>
                                        <p:tgtEl>
                                          <p:spTgt spid="117"/>
                                        </p:tgtEl>
                                      </p:cBhvr>
                                    </p:animEffect>
                                    <p:set>
                                      <p:cBhvr>
                                        <p:cTn id="110" dur="1" fill="hold">
                                          <p:stCondLst>
                                            <p:cond delay="499"/>
                                          </p:stCondLst>
                                        </p:cTn>
                                        <p:tgtEl>
                                          <p:spTgt spid="117"/>
                                        </p:tgtEl>
                                        <p:attrNameLst>
                                          <p:attrName>style.visibility</p:attrName>
                                        </p:attrNameLst>
                                      </p:cBhvr>
                                      <p:to>
                                        <p:strVal val="hidden"/>
                                      </p:to>
                                    </p:set>
                                  </p:childTnLst>
                                </p:cTn>
                              </p:par>
                              <p:par>
                                <p:cTn id="111" presetID="9" presetClass="exit" presetSubtype="0" fill="hold" grpId="1" nodeType="withEffect">
                                  <p:stCondLst>
                                    <p:cond delay="0"/>
                                  </p:stCondLst>
                                  <p:childTnLst>
                                    <p:animEffect transition="out" filter="dissolve">
                                      <p:cBhvr>
                                        <p:cTn id="112" dur="500"/>
                                        <p:tgtEl>
                                          <p:spTgt spid="22"/>
                                        </p:tgtEl>
                                      </p:cBhvr>
                                    </p:animEffect>
                                    <p:set>
                                      <p:cBhvr>
                                        <p:cTn id="113" dur="1" fill="hold">
                                          <p:stCondLst>
                                            <p:cond delay="499"/>
                                          </p:stCondLst>
                                        </p:cTn>
                                        <p:tgtEl>
                                          <p:spTgt spid="22"/>
                                        </p:tgtEl>
                                        <p:attrNameLst>
                                          <p:attrName>style.visibility</p:attrName>
                                        </p:attrNameLst>
                                      </p:cBhvr>
                                      <p:to>
                                        <p:strVal val="hidden"/>
                                      </p:to>
                                    </p:set>
                                  </p:childTnLst>
                                </p:cTn>
                              </p:par>
                              <p:par>
                                <p:cTn id="114" presetID="9" presetClass="exit" presetSubtype="0" fill="hold" grpId="1" nodeType="withEffect">
                                  <p:stCondLst>
                                    <p:cond delay="0"/>
                                  </p:stCondLst>
                                  <p:childTnLst>
                                    <p:animEffect transition="out" filter="dissolve">
                                      <p:cBhvr>
                                        <p:cTn id="115" dur="500"/>
                                        <p:tgtEl>
                                          <p:spTgt spid="119"/>
                                        </p:tgtEl>
                                      </p:cBhvr>
                                    </p:animEffect>
                                    <p:set>
                                      <p:cBhvr>
                                        <p:cTn id="116" dur="1" fill="hold">
                                          <p:stCondLst>
                                            <p:cond delay="499"/>
                                          </p:stCondLst>
                                        </p:cTn>
                                        <p:tgtEl>
                                          <p:spTgt spid="119"/>
                                        </p:tgtEl>
                                        <p:attrNameLst>
                                          <p:attrName>style.visibility</p:attrName>
                                        </p:attrNameLst>
                                      </p:cBhvr>
                                      <p:to>
                                        <p:strVal val="hidden"/>
                                      </p:to>
                                    </p:set>
                                  </p:childTnLst>
                                </p:cTn>
                              </p:par>
                              <p:par>
                                <p:cTn id="117" presetID="9" presetClass="exit" presetSubtype="0" fill="hold" grpId="1" nodeType="withEffect">
                                  <p:stCondLst>
                                    <p:cond delay="0"/>
                                  </p:stCondLst>
                                  <p:childTnLst>
                                    <p:animEffect transition="out" filter="dissolve">
                                      <p:cBhvr>
                                        <p:cTn id="118" dur="500"/>
                                        <p:tgtEl>
                                          <p:spTgt spid="134"/>
                                        </p:tgtEl>
                                      </p:cBhvr>
                                    </p:animEffect>
                                    <p:set>
                                      <p:cBhvr>
                                        <p:cTn id="119" dur="1" fill="hold">
                                          <p:stCondLst>
                                            <p:cond delay="499"/>
                                          </p:stCondLst>
                                        </p:cTn>
                                        <p:tgtEl>
                                          <p:spTgt spid="134"/>
                                        </p:tgtEl>
                                        <p:attrNameLst>
                                          <p:attrName>style.visibility</p:attrName>
                                        </p:attrNameLst>
                                      </p:cBhvr>
                                      <p:to>
                                        <p:strVal val="hidden"/>
                                      </p:to>
                                    </p:set>
                                  </p:childTnLst>
                                </p:cTn>
                              </p:par>
                              <p:par>
                                <p:cTn id="120" presetID="9" presetClass="exit" presetSubtype="0" fill="hold" grpId="1" nodeType="withEffect">
                                  <p:stCondLst>
                                    <p:cond delay="0"/>
                                  </p:stCondLst>
                                  <p:childTnLst>
                                    <p:animEffect transition="out" filter="dissolve">
                                      <p:cBhvr>
                                        <p:cTn id="121" dur="500"/>
                                        <p:tgtEl>
                                          <p:spTgt spid="133"/>
                                        </p:tgtEl>
                                      </p:cBhvr>
                                    </p:animEffect>
                                    <p:set>
                                      <p:cBhvr>
                                        <p:cTn id="122" dur="1" fill="hold">
                                          <p:stCondLst>
                                            <p:cond delay="499"/>
                                          </p:stCondLst>
                                        </p:cTn>
                                        <p:tgtEl>
                                          <p:spTgt spid="133"/>
                                        </p:tgtEl>
                                        <p:attrNameLst>
                                          <p:attrName>style.visibility</p:attrName>
                                        </p:attrNameLst>
                                      </p:cBhvr>
                                      <p:to>
                                        <p:strVal val="hidden"/>
                                      </p:to>
                                    </p:set>
                                  </p:childTnLst>
                                </p:cTn>
                              </p:par>
                              <p:par>
                                <p:cTn id="123" presetID="9" presetClass="exit" presetSubtype="0" fill="hold" grpId="1" nodeType="withEffect">
                                  <p:stCondLst>
                                    <p:cond delay="0"/>
                                  </p:stCondLst>
                                  <p:childTnLst>
                                    <p:animEffect transition="out" filter="dissolve">
                                      <p:cBhvr>
                                        <p:cTn id="124" dur="500"/>
                                        <p:tgtEl>
                                          <p:spTgt spid="132"/>
                                        </p:tgtEl>
                                      </p:cBhvr>
                                    </p:animEffect>
                                    <p:set>
                                      <p:cBhvr>
                                        <p:cTn id="125" dur="1" fill="hold">
                                          <p:stCondLst>
                                            <p:cond delay="499"/>
                                          </p:stCondLst>
                                        </p:cTn>
                                        <p:tgtEl>
                                          <p:spTgt spid="132"/>
                                        </p:tgtEl>
                                        <p:attrNameLst>
                                          <p:attrName>style.visibility</p:attrName>
                                        </p:attrNameLst>
                                      </p:cBhvr>
                                      <p:to>
                                        <p:strVal val="hidden"/>
                                      </p:to>
                                    </p:set>
                                  </p:childTnLst>
                                </p:cTn>
                              </p:par>
                              <p:par>
                                <p:cTn id="126" presetID="9" presetClass="exit" presetSubtype="0" fill="hold" grpId="1" nodeType="withEffect">
                                  <p:stCondLst>
                                    <p:cond delay="0"/>
                                  </p:stCondLst>
                                  <p:childTnLst>
                                    <p:animEffect transition="out" filter="dissolve">
                                      <p:cBhvr>
                                        <p:cTn id="127" dur="500"/>
                                        <p:tgtEl>
                                          <p:spTgt spid="129"/>
                                        </p:tgtEl>
                                      </p:cBhvr>
                                    </p:animEffect>
                                    <p:set>
                                      <p:cBhvr>
                                        <p:cTn id="128" dur="1" fill="hold">
                                          <p:stCondLst>
                                            <p:cond delay="499"/>
                                          </p:stCondLst>
                                        </p:cTn>
                                        <p:tgtEl>
                                          <p:spTgt spid="129"/>
                                        </p:tgtEl>
                                        <p:attrNameLst>
                                          <p:attrName>style.visibility</p:attrName>
                                        </p:attrNameLst>
                                      </p:cBhvr>
                                      <p:to>
                                        <p:strVal val="hidden"/>
                                      </p:to>
                                    </p:set>
                                  </p:childTnLst>
                                </p:cTn>
                              </p:par>
                            </p:childTnLst>
                          </p:cTn>
                        </p:par>
                      </p:childTnLst>
                    </p:cTn>
                  </p:par>
                  <p:par>
                    <p:cTn id="129" fill="hold">
                      <p:stCondLst>
                        <p:cond delay="indefinite"/>
                      </p:stCondLst>
                      <p:childTnLst>
                        <p:par>
                          <p:cTn id="130" fill="hold">
                            <p:stCondLst>
                              <p:cond delay="0"/>
                            </p:stCondLst>
                            <p:childTnLst>
                              <p:par>
                                <p:cTn id="131" presetID="12" presetClass="entr" presetSubtype="8" fill="hold" grpId="0" nodeType="clickEffect">
                                  <p:stCondLst>
                                    <p:cond delay="0"/>
                                  </p:stCondLst>
                                  <p:childTnLst>
                                    <p:set>
                                      <p:cBhvr>
                                        <p:cTn id="132" dur="1" fill="hold">
                                          <p:stCondLst>
                                            <p:cond delay="0"/>
                                          </p:stCondLst>
                                        </p:cTn>
                                        <p:tgtEl>
                                          <p:spTgt spid="32"/>
                                        </p:tgtEl>
                                        <p:attrNameLst>
                                          <p:attrName>style.visibility</p:attrName>
                                        </p:attrNameLst>
                                      </p:cBhvr>
                                      <p:to>
                                        <p:strVal val="visible"/>
                                      </p:to>
                                    </p:set>
                                    <p:anim calcmode="lin" valueType="num">
                                      <p:cBhvr additive="base">
                                        <p:cTn id="133" dur="500"/>
                                        <p:tgtEl>
                                          <p:spTgt spid="32"/>
                                        </p:tgtEl>
                                        <p:attrNameLst>
                                          <p:attrName>ppt_x</p:attrName>
                                        </p:attrNameLst>
                                      </p:cBhvr>
                                      <p:tavLst>
                                        <p:tav tm="0">
                                          <p:val>
                                            <p:strVal val="#ppt_x-#ppt_w*1.125000"/>
                                          </p:val>
                                        </p:tav>
                                        <p:tav tm="100000">
                                          <p:val>
                                            <p:strVal val="#ppt_x"/>
                                          </p:val>
                                        </p:tav>
                                      </p:tavLst>
                                    </p:anim>
                                    <p:animEffect transition="in" filter="wipe(right)">
                                      <p:cBhvr>
                                        <p:cTn id="134" dur="500"/>
                                        <p:tgtEl>
                                          <p:spTgt spid="32"/>
                                        </p:tgtEl>
                                      </p:cBhvr>
                                    </p:animEffect>
                                  </p:childTnLst>
                                </p:cTn>
                              </p:par>
                            </p:childTnLst>
                          </p:cTn>
                        </p:par>
                        <p:par>
                          <p:cTn id="135" fill="hold">
                            <p:stCondLst>
                              <p:cond delay="500"/>
                            </p:stCondLst>
                            <p:childTnLst>
                              <p:par>
                                <p:cTn id="136" presetID="22" presetClass="entr" presetSubtype="8" fill="hold" grpId="0" nodeType="afterEffect">
                                  <p:stCondLst>
                                    <p:cond delay="0"/>
                                  </p:stCondLst>
                                  <p:childTnLst>
                                    <p:set>
                                      <p:cBhvr>
                                        <p:cTn id="137" dur="1" fill="hold">
                                          <p:stCondLst>
                                            <p:cond delay="0"/>
                                          </p:stCondLst>
                                        </p:cTn>
                                        <p:tgtEl>
                                          <p:spTgt spid="33"/>
                                        </p:tgtEl>
                                        <p:attrNameLst>
                                          <p:attrName>style.visibility</p:attrName>
                                        </p:attrNameLst>
                                      </p:cBhvr>
                                      <p:to>
                                        <p:strVal val="visible"/>
                                      </p:to>
                                    </p:set>
                                    <p:animEffect transition="in" filter="wipe(left)">
                                      <p:cBhvr>
                                        <p:cTn id="138" dur="500"/>
                                        <p:tgtEl>
                                          <p:spTgt spid="33"/>
                                        </p:tgtEl>
                                      </p:cBhvr>
                                    </p:animEffect>
                                  </p:childTnLst>
                                </p:cTn>
                              </p:par>
                            </p:childTnLst>
                          </p:cTn>
                        </p:par>
                        <p:par>
                          <p:cTn id="139" fill="hold">
                            <p:stCondLst>
                              <p:cond delay="1000"/>
                            </p:stCondLst>
                            <p:childTnLst>
                              <p:par>
                                <p:cTn id="140" presetID="22" presetClass="entr" presetSubtype="8"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wipe(left)">
                                      <p:cBhvr>
                                        <p:cTn id="142" dur="500"/>
                                        <p:tgtEl>
                                          <p:spTgt spid="34"/>
                                        </p:tgtEl>
                                      </p:cBhvr>
                                    </p:animEffect>
                                  </p:childTnLst>
                                </p:cTn>
                              </p:par>
                            </p:childTnLst>
                          </p:cTn>
                        </p:par>
                        <p:par>
                          <p:cTn id="143" fill="hold">
                            <p:stCondLst>
                              <p:cond delay="1500"/>
                            </p:stCondLst>
                            <p:childTnLst>
                              <p:par>
                                <p:cTn id="144" presetID="9" presetClass="entr" presetSubtype="0" fill="hold" nodeType="afterEffect">
                                  <p:stCondLst>
                                    <p:cond delay="0"/>
                                  </p:stCondLst>
                                  <p:childTnLst>
                                    <p:set>
                                      <p:cBhvr>
                                        <p:cTn id="145" dur="1" fill="hold">
                                          <p:stCondLst>
                                            <p:cond delay="0"/>
                                          </p:stCondLst>
                                        </p:cTn>
                                        <p:tgtEl>
                                          <p:spTgt spid="31"/>
                                        </p:tgtEl>
                                        <p:attrNameLst>
                                          <p:attrName>style.visibility</p:attrName>
                                        </p:attrNameLst>
                                      </p:cBhvr>
                                      <p:to>
                                        <p:strVal val="visible"/>
                                      </p:to>
                                    </p:set>
                                    <p:animEffect transition="in" filter="dissolve">
                                      <p:cBhvr>
                                        <p:cTn id="146" dur="500"/>
                                        <p:tgtEl>
                                          <p:spTgt spid="31"/>
                                        </p:tgtEl>
                                      </p:cBhvr>
                                    </p:animEffect>
                                  </p:childTnLst>
                                </p:cTn>
                              </p:par>
                            </p:childTnLst>
                          </p:cTn>
                        </p:par>
                        <p:par>
                          <p:cTn id="147" fill="hold">
                            <p:stCondLst>
                              <p:cond delay="2000"/>
                            </p:stCondLst>
                            <p:childTnLst>
                              <p:par>
                                <p:cTn id="148" presetID="22" presetClass="entr" presetSubtype="8" fill="hold" grpId="0" nodeType="afterEffect">
                                  <p:stCondLst>
                                    <p:cond delay="0"/>
                                  </p:stCondLst>
                                  <p:childTnLst>
                                    <p:set>
                                      <p:cBhvr>
                                        <p:cTn id="149" dur="1" fill="hold">
                                          <p:stCondLst>
                                            <p:cond delay="0"/>
                                          </p:stCondLst>
                                        </p:cTn>
                                        <p:tgtEl>
                                          <p:spTgt spid="35"/>
                                        </p:tgtEl>
                                        <p:attrNameLst>
                                          <p:attrName>style.visibility</p:attrName>
                                        </p:attrNameLst>
                                      </p:cBhvr>
                                      <p:to>
                                        <p:strVal val="visible"/>
                                      </p:to>
                                    </p:set>
                                    <p:animEffect transition="in" filter="wipe(left)">
                                      <p:cBhvr>
                                        <p:cTn id="150" dur="500"/>
                                        <p:tgtEl>
                                          <p:spTgt spid="35"/>
                                        </p:tgtEl>
                                      </p:cBhvr>
                                    </p:animEffect>
                                  </p:childTnLst>
                                </p:cTn>
                              </p:par>
                            </p:childTnLst>
                          </p:cTn>
                        </p:par>
                        <p:par>
                          <p:cTn id="151" fill="hold">
                            <p:stCondLst>
                              <p:cond delay="2500"/>
                            </p:stCondLst>
                            <p:childTnLst>
                              <p:par>
                                <p:cTn id="152" presetID="16" presetClass="entr" presetSubtype="21" fill="hold" nodeType="afterEffect">
                                  <p:stCondLst>
                                    <p:cond delay="0"/>
                                  </p:stCondLst>
                                  <p:childTnLst>
                                    <p:set>
                                      <p:cBhvr>
                                        <p:cTn id="153" dur="1" fill="hold">
                                          <p:stCondLst>
                                            <p:cond delay="0"/>
                                          </p:stCondLst>
                                        </p:cTn>
                                        <p:tgtEl>
                                          <p:spTgt spid="38"/>
                                        </p:tgtEl>
                                        <p:attrNameLst>
                                          <p:attrName>style.visibility</p:attrName>
                                        </p:attrNameLst>
                                      </p:cBhvr>
                                      <p:to>
                                        <p:strVal val="visible"/>
                                      </p:to>
                                    </p:set>
                                    <p:animEffect transition="in" filter="barn(inVertical)">
                                      <p:cBhvr>
                                        <p:cTn id="154" dur="500"/>
                                        <p:tgtEl>
                                          <p:spTgt spid="38"/>
                                        </p:tgtEl>
                                      </p:cBhvr>
                                    </p:animEffect>
                                  </p:childTnLst>
                                </p:cTn>
                              </p:par>
                              <p:par>
                                <p:cTn id="155" presetID="18" presetClass="entr" presetSubtype="6" fill="hold" nodeType="withEffect">
                                  <p:stCondLst>
                                    <p:cond delay="0"/>
                                  </p:stCondLst>
                                  <p:childTnLst>
                                    <p:set>
                                      <p:cBhvr>
                                        <p:cTn id="156" dur="1" fill="hold">
                                          <p:stCondLst>
                                            <p:cond delay="0"/>
                                          </p:stCondLst>
                                        </p:cTn>
                                        <p:tgtEl>
                                          <p:spTgt spid="36"/>
                                        </p:tgtEl>
                                        <p:attrNameLst>
                                          <p:attrName>style.visibility</p:attrName>
                                        </p:attrNameLst>
                                      </p:cBhvr>
                                      <p:to>
                                        <p:strVal val="visible"/>
                                      </p:to>
                                    </p:set>
                                    <p:animEffect transition="in" filter="strips(downRight)">
                                      <p:cBhvr>
                                        <p:cTn id="157" dur="500"/>
                                        <p:tgtEl>
                                          <p:spTgt spid="36"/>
                                        </p:tgtEl>
                                      </p:cBhvr>
                                    </p:animEffect>
                                  </p:childTnLst>
                                </p:cTn>
                              </p:par>
                              <p:par>
                                <p:cTn id="158" presetID="18" presetClass="entr" presetSubtype="6" fill="hold" nodeType="withEffect">
                                  <p:stCondLst>
                                    <p:cond delay="0"/>
                                  </p:stCondLst>
                                  <p:childTnLst>
                                    <p:set>
                                      <p:cBhvr>
                                        <p:cTn id="159" dur="1" fill="hold">
                                          <p:stCondLst>
                                            <p:cond delay="0"/>
                                          </p:stCondLst>
                                        </p:cTn>
                                        <p:tgtEl>
                                          <p:spTgt spid="37"/>
                                        </p:tgtEl>
                                        <p:attrNameLst>
                                          <p:attrName>style.visibility</p:attrName>
                                        </p:attrNameLst>
                                      </p:cBhvr>
                                      <p:to>
                                        <p:strVal val="visible"/>
                                      </p:to>
                                    </p:set>
                                    <p:animEffect transition="in" filter="strips(downRight)">
                                      <p:cBhvr>
                                        <p:cTn id="16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17" grpId="1" animBg="1"/>
      <p:bldP spid="119" grpId="0" animBg="1"/>
      <p:bldP spid="119" grpId="1" animBg="1"/>
      <p:bldP spid="129" grpId="0" animBg="1"/>
      <p:bldP spid="129" grpId="1" animBg="1"/>
      <p:bldP spid="132" grpId="0" animBg="1"/>
      <p:bldP spid="132" grpId="1" animBg="1"/>
      <p:bldP spid="133" grpId="0" animBg="1"/>
      <p:bldP spid="133" grpId="1" animBg="1"/>
      <p:bldP spid="134" grpId="0" animBg="1"/>
      <p:bldP spid="134" grpId="1" animBg="1"/>
      <p:bldP spid="135" grpId="0" animBg="1"/>
      <p:bldP spid="135" grpId="1" animBg="1"/>
      <p:bldP spid="21" grpId="0" animBg="1"/>
      <p:bldP spid="21" grpId="1" animBg="1"/>
      <p:bldP spid="22" grpId="0" animBg="1"/>
      <p:bldP spid="22" grpId="1" animBg="1"/>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Comment transférer facilement vos fichiers entre PC et Smartphone -">
            <a:extLst>
              <a:ext uri="{FF2B5EF4-FFF2-40B4-BE49-F238E27FC236}">
                <a16:creationId xmlns:a16="http://schemas.microsoft.com/office/drawing/2014/main" id="{4C40EA77-1BB3-41FE-AB46-AC19FF7E1699}"/>
              </a:ext>
            </a:extLst>
          </p:cNvPr>
          <p:cNvPicPr preferRelativeResize="0">
            <a:picLocks noChangeArrowheads="1"/>
          </p:cNvPicPr>
          <p:nvPr/>
        </p:nvPicPr>
        <p:blipFill rotWithShape="1">
          <a:blip r:embed="rId2" cstate="email">
            <a:extLst>
              <a:ext uri="{28A0092B-C50C-407E-A947-70E740481C1C}">
                <a14:useLocalDpi xmlns:a14="http://schemas.microsoft.com/office/drawing/2010/main"/>
              </a:ext>
            </a:extLst>
          </a:blip>
          <a:srcRect t="12000"/>
          <a:stretch/>
        </p:blipFill>
        <p:spPr bwMode="auto">
          <a:xfrm>
            <a:off x="5709375" y="2493215"/>
            <a:ext cx="3200400" cy="20116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অনলাইনে ফাইল রাখার ৭টি সেরা ক্লাউড স্টোরেজ • টেকমাস্টার ব্লগ">
            <a:extLst>
              <a:ext uri="{FF2B5EF4-FFF2-40B4-BE49-F238E27FC236}">
                <a16:creationId xmlns:a16="http://schemas.microsoft.com/office/drawing/2014/main" id="{4A2330FE-A93B-4E5C-A7EA-DA1A8DEEA320}"/>
              </a:ext>
            </a:extLst>
          </p:cNvPr>
          <p:cNvPicPr preferRelativeResize="0">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09375" y="353508"/>
            <a:ext cx="3200400" cy="201168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099A00A5-9BAB-416A-A064-16EB96C7ABD4}"/>
              </a:ext>
            </a:extLst>
          </p:cNvPr>
          <p:cNvSpPr/>
          <p:nvPr/>
        </p:nvSpPr>
        <p:spPr>
          <a:xfrm>
            <a:off x="519440" y="175821"/>
            <a:ext cx="5271760" cy="58477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3200" b="1" cap="none" spc="0" dirty="0" err="1">
                <a:ln/>
                <a:effectLst/>
                <a:latin typeface="Kalpurush" panose="02000600000000000000" pitchFamily="2" charset="0"/>
                <a:cs typeface="Kalpurush" panose="02000600000000000000" pitchFamily="2" charset="0"/>
              </a:rPr>
              <a:t>নেটওয়ার্কের</a:t>
            </a:r>
            <a:r>
              <a:rPr lang="en-US" sz="3200" b="1" cap="none" spc="0" dirty="0">
                <a:ln/>
                <a:effectLst/>
                <a:latin typeface="Kalpurush" panose="02000600000000000000" pitchFamily="2" charset="0"/>
                <a:cs typeface="Kalpurush" panose="02000600000000000000" pitchFamily="2" charset="0"/>
              </a:rPr>
              <a:t> </a:t>
            </a:r>
            <a:r>
              <a:rPr lang="en-US" sz="3200" b="1" cap="none" spc="0" dirty="0" err="1">
                <a:ln/>
                <a:effectLst/>
                <a:latin typeface="Kalpurush" panose="02000600000000000000" pitchFamily="2" charset="0"/>
                <a:cs typeface="Kalpurush" panose="02000600000000000000" pitchFamily="2" charset="0"/>
              </a:rPr>
              <a:t>ব্যবহার</a:t>
            </a:r>
            <a:endParaRPr lang="en-US" sz="3200" b="1" cap="none" spc="0" dirty="0">
              <a:ln/>
              <a:effectLst/>
              <a:latin typeface="Kalpurush" panose="02000600000000000000" pitchFamily="2" charset="0"/>
              <a:cs typeface="Kalpurush" panose="02000600000000000000" pitchFamily="2" charset="0"/>
            </a:endParaRPr>
          </a:p>
        </p:txBody>
      </p:sp>
      <p:sp>
        <p:nvSpPr>
          <p:cNvPr id="9" name="Rectangle 8">
            <a:extLst>
              <a:ext uri="{FF2B5EF4-FFF2-40B4-BE49-F238E27FC236}">
                <a16:creationId xmlns:a16="http://schemas.microsoft.com/office/drawing/2014/main" id="{3D8970E4-B697-4092-8B9E-8748AC68D40F}"/>
              </a:ext>
            </a:extLst>
          </p:cNvPr>
          <p:cNvSpPr/>
          <p:nvPr/>
        </p:nvSpPr>
        <p:spPr>
          <a:xfrm>
            <a:off x="348584" y="1522702"/>
            <a:ext cx="6110273" cy="52322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2800" b="1" dirty="0" err="1">
                <a:ln/>
                <a:latin typeface="Kalpurush" panose="02000600000000000000" pitchFamily="2" charset="0"/>
                <a:cs typeface="Kalpurush" panose="02000600000000000000" pitchFamily="2" charset="0"/>
              </a:rPr>
              <a:t>ইন্টারনেটের</a:t>
            </a:r>
            <a:r>
              <a:rPr lang="en-US" sz="2800" b="1" dirty="0">
                <a:ln/>
                <a:latin typeface="Kalpurush" panose="02000600000000000000" pitchFamily="2" charset="0"/>
                <a:cs typeface="Kalpurush" panose="02000600000000000000" pitchFamily="2" charset="0"/>
              </a:rPr>
              <a:t> </a:t>
            </a:r>
            <a:r>
              <a:rPr lang="en-US" sz="2800" b="1" dirty="0" err="1">
                <a:ln/>
                <a:latin typeface="Kalpurush" panose="02000600000000000000" pitchFamily="2" charset="0"/>
                <a:cs typeface="Kalpurush" panose="02000600000000000000" pitchFamily="2" charset="0"/>
              </a:rPr>
              <a:t>নেটওয়ার্ক</a:t>
            </a:r>
            <a:r>
              <a:rPr lang="en-US" sz="2800" b="1" dirty="0">
                <a:ln/>
                <a:latin typeface="Kalpurush" panose="02000600000000000000" pitchFamily="2" charset="0"/>
                <a:cs typeface="Kalpurush" panose="02000600000000000000" pitchFamily="2" charset="0"/>
              </a:rPr>
              <a:t> </a:t>
            </a:r>
            <a:r>
              <a:rPr lang="en-US" sz="2800" b="1" dirty="0" err="1">
                <a:ln/>
                <a:latin typeface="Kalpurush" panose="02000600000000000000" pitchFamily="2" charset="0"/>
                <a:cs typeface="Kalpurush" panose="02000600000000000000" pitchFamily="2" charset="0"/>
              </a:rPr>
              <a:t>থাকায়</a:t>
            </a:r>
            <a:r>
              <a:rPr lang="en-US" sz="2800" b="1" dirty="0">
                <a:ln/>
                <a:latin typeface="Kalpurush" panose="02000600000000000000" pitchFamily="2" charset="0"/>
                <a:cs typeface="Kalpurush" panose="02000600000000000000" pitchFamily="2" charset="0"/>
              </a:rPr>
              <a:t>-</a:t>
            </a:r>
            <a:endParaRPr lang="en-US" sz="2800" b="1" cap="none" spc="0" dirty="0">
              <a:ln/>
              <a:effectLst/>
              <a:latin typeface="Kalpurush" panose="02000600000000000000" pitchFamily="2" charset="0"/>
              <a:cs typeface="Kalpurush" panose="02000600000000000000" pitchFamily="2" charset="0"/>
            </a:endParaRPr>
          </a:p>
        </p:txBody>
      </p:sp>
      <p:sp>
        <p:nvSpPr>
          <p:cNvPr id="10" name="Rectangle 9">
            <a:extLst>
              <a:ext uri="{FF2B5EF4-FFF2-40B4-BE49-F238E27FC236}">
                <a16:creationId xmlns:a16="http://schemas.microsoft.com/office/drawing/2014/main" id="{A0E1687D-1757-4A57-8FD2-1E29ACDCD1DF}"/>
              </a:ext>
            </a:extLst>
          </p:cNvPr>
          <p:cNvSpPr/>
          <p:nvPr/>
        </p:nvSpPr>
        <p:spPr>
          <a:xfrm>
            <a:off x="132609" y="2855130"/>
            <a:ext cx="5113899" cy="138499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800" b="1" dirty="0" err="1">
                <a:ln/>
                <a:latin typeface="Kalpurush" panose="02000600000000000000" pitchFamily="2" charset="0"/>
                <a:cs typeface="Kalpurush" panose="02000600000000000000" pitchFamily="2" charset="0"/>
              </a:rPr>
              <a:t>বিভিন্ন</a:t>
            </a:r>
            <a:r>
              <a:rPr lang="en-US" sz="2800" b="1" dirty="0">
                <a:ln/>
                <a:latin typeface="Kalpurush" panose="02000600000000000000" pitchFamily="2" charset="0"/>
                <a:cs typeface="Kalpurush" panose="02000600000000000000" pitchFamily="2" charset="0"/>
              </a:rPr>
              <a:t> </a:t>
            </a:r>
            <a:r>
              <a:rPr lang="en-US" sz="2800" b="1" dirty="0" err="1">
                <a:ln/>
                <a:latin typeface="Kalpurush" panose="02000600000000000000" pitchFamily="2" charset="0"/>
                <a:cs typeface="Kalpurush" panose="02000600000000000000" pitchFamily="2" charset="0"/>
              </a:rPr>
              <a:t>সফটওয়ার</a:t>
            </a:r>
            <a:r>
              <a:rPr lang="en-US" sz="2800" b="1" dirty="0">
                <a:ln/>
                <a:latin typeface="Kalpurush" panose="02000600000000000000" pitchFamily="2" charset="0"/>
                <a:cs typeface="Kalpurush" panose="02000600000000000000" pitchFamily="2" charset="0"/>
              </a:rPr>
              <a:t>, </a:t>
            </a:r>
            <a:r>
              <a:rPr lang="en-US" sz="2800" b="1" dirty="0" err="1">
                <a:ln/>
                <a:latin typeface="Kalpurush" panose="02000600000000000000" pitchFamily="2" charset="0"/>
                <a:cs typeface="Kalpurush" panose="02000600000000000000" pitchFamily="2" charset="0"/>
              </a:rPr>
              <a:t>তথ্যের</a:t>
            </a:r>
            <a:r>
              <a:rPr lang="en-US" sz="2800" b="1" dirty="0">
                <a:ln/>
                <a:latin typeface="Kalpurush" panose="02000600000000000000" pitchFamily="2" charset="0"/>
                <a:cs typeface="Kalpurush" panose="02000600000000000000" pitchFamily="2" charset="0"/>
              </a:rPr>
              <a:t> </a:t>
            </a:r>
            <a:r>
              <a:rPr lang="en-US" sz="2800" b="1" dirty="0" err="1">
                <a:ln/>
                <a:latin typeface="Kalpurush" panose="02000600000000000000" pitchFamily="2" charset="0"/>
                <a:cs typeface="Kalpurush" panose="02000600000000000000" pitchFamily="2" charset="0"/>
              </a:rPr>
              <a:t>আদান-প্রদান</a:t>
            </a:r>
            <a:endParaRPr lang="en-US" sz="2800" b="1" dirty="0">
              <a:ln/>
              <a:latin typeface="Kalpurush" panose="02000600000000000000" pitchFamily="2" charset="0"/>
              <a:cs typeface="Kalpurush" panose="02000600000000000000" pitchFamily="2" charset="0"/>
            </a:endParaRPr>
          </a:p>
          <a:p>
            <a:pPr algn="ctr"/>
            <a:r>
              <a:rPr lang="en-US" sz="2800" b="1" dirty="0">
                <a:ln/>
                <a:latin typeface="Kalpurush" panose="02000600000000000000" pitchFamily="2" charset="0"/>
                <a:cs typeface="Kalpurush" panose="02000600000000000000" pitchFamily="2" charset="0"/>
              </a:rPr>
              <a:t>ই-</a:t>
            </a:r>
            <a:r>
              <a:rPr lang="en-US" sz="2800" b="1" dirty="0" err="1">
                <a:ln/>
                <a:latin typeface="Kalpurush" panose="02000600000000000000" pitchFamily="2" charset="0"/>
                <a:cs typeface="Kalpurush" panose="02000600000000000000" pitchFamily="2" charset="0"/>
              </a:rPr>
              <a:t>কর্মাস</a:t>
            </a:r>
            <a:r>
              <a:rPr lang="en-US" sz="2800" b="1" dirty="0">
                <a:ln/>
                <a:latin typeface="Kalpurush" panose="02000600000000000000" pitchFamily="2" charset="0"/>
                <a:cs typeface="Kalpurush" panose="02000600000000000000" pitchFamily="2" charset="0"/>
              </a:rPr>
              <a:t> </a:t>
            </a:r>
            <a:r>
              <a:rPr lang="en-US" sz="2800" b="1" dirty="0" err="1">
                <a:ln/>
                <a:latin typeface="Kalpurush" panose="02000600000000000000" pitchFamily="2" charset="0"/>
                <a:cs typeface="Kalpurush" panose="02000600000000000000" pitchFamily="2" charset="0"/>
              </a:rPr>
              <a:t>হিসাব</a:t>
            </a:r>
            <a:r>
              <a:rPr lang="en-US" sz="2800" b="1" dirty="0">
                <a:ln/>
                <a:latin typeface="Kalpurush" panose="02000600000000000000" pitchFamily="2" charset="0"/>
                <a:cs typeface="Kalpurush" panose="02000600000000000000" pitchFamily="2" charset="0"/>
              </a:rPr>
              <a:t> </a:t>
            </a:r>
            <a:r>
              <a:rPr lang="en-US" sz="2800" b="1" dirty="0" err="1">
                <a:ln/>
                <a:latin typeface="Kalpurush" panose="02000600000000000000" pitchFamily="2" charset="0"/>
                <a:cs typeface="Kalpurush" panose="02000600000000000000" pitchFamily="2" charset="0"/>
              </a:rPr>
              <a:t>নিকাশ</a:t>
            </a:r>
            <a:r>
              <a:rPr lang="en-US" sz="2800" b="1" dirty="0">
                <a:ln/>
                <a:latin typeface="Kalpurush" panose="02000600000000000000" pitchFamily="2" charset="0"/>
                <a:cs typeface="Kalpurush" panose="02000600000000000000" pitchFamily="2" charset="0"/>
              </a:rPr>
              <a:t> </a:t>
            </a:r>
            <a:r>
              <a:rPr lang="en-US" sz="2800" b="1" dirty="0" err="1">
                <a:ln/>
                <a:latin typeface="Kalpurush" panose="02000600000000000000" pitchFamily="2" charset="0"/>
                <a:cs typeface="Kalpurush" panose="02000600000000000000" pitchFamily="2" charset="0"/>
              </a:rPr>
              <a:t>তথ্য</a:t>
            </a:r>
            <a:r>
              <a:rPr lang="en-US" sz="2800" b="1" dirty="0">
                <a:ln/>
                <a:latin typeface="Kalpurush" panose="02000600000000000000" pitchFamily="2" charset="0"/>
                <a:cs typeface="Kalpurush" panose="02000600000000000000" pitchFamily="2" charset="0"/>
              </a:rPr>
              <a:t> </a:t>
            </a:r>
            <a:r>
              <a:rPr lang="en-US" sz="2800" b="1" dirty="0" err="1">
                <a:ln/>
                <a:latin typeface="Kalpurush" panose="02000600000000000000" pitchFamily="2" charset="0"/>
                <a:cs typeface="Kalpurush" panose="02000600000000000000" pitchFamily="2" charset="0"/>
              </a:rPr>
              <a:t>সংরক্ষণ</a:t>
            </a:r>
            <a:endParaRPr lang="en-US" sz="2800" b="1" dirty="0">
              <a:ln/>
              <a:latin typeface="Kalpurush" panose="02000600000000000000" pitchFamily="2" charset="0"/>
              <a:cs typeface="Kalpurush" panose="02000600000000000000" pitchFamily="2" charset="0"/>
            </a:endParaRPr>
          </a:p>
          <a:p>
            <a:pPr algn="ctr"/>
            <a:r>
              <a:rPr lang="en-US" sz="2800" b="1" dirty="0" err="1">
                <a:ln/>
                <a:latin typeface="Kalpurush" panose="02000600000000000000" pitchFamily="2" charset="0"/>
                <a:cs typeface="Kalpurush" panose="02000600000000000000" pitchFamily="2" charset="0"/>
              </a:rPr>
              <a:t>ইত্যাদি</a:t>
            </a:r>
            <a:r>
              <a:rPr lang="en-US" sz="2800" b="1" dirty="0">
                <a:ln/>
                <a:latin typeface="Kalpurush" panose="02000600000000000000" pitchFamily="2" charset="0"/>
                <a:cs typeface="Kalpurush" panose="02000600000000000000" pitchFamily="2" charset="0"/>
              </a:rPr>
              <a:t> </a:t>
            </a:r>
            <a:r>
              <a:rPr lang="en-US" sz="2800" b="1" dirty="0" err="1">
                <a:ln/>
                <a:latin typeface="Kalpurush" panose="02000600000000000000" pitchFamily="2" charset="0"/>
                <a:cs typeface="Kalpurush" panose="02000600000000000000" pitchFamily="2" charset="0"/>
              </a:rPr>
              <a:t>করা</a:t>
            </a:r>
            <a:r>
              <a:rPr lang="en-US" sz="2800" b="1" dirty="0">
                <a:ln/>
                <a:latin typeface="Kalpurush" panose="02000600000000000000" pitchFamily="2" charset="0"/>
                <a:cs typeface="Kalpurush" panose="02000600000000000000" pitchFamily="2" charset="0"/>
              </a:rPr>
              <a:t> </a:t>
            </a:r>
            <a:r>
              <a:rPr lang="en-US" sz="2800" b="1" dirty="0" err="1">
                <a:ln/>
                <a:latin typeface="Kalpurush" panose="02000600000000000000" pitchFamily="2" charset="0"/>
                <a:cs typeface="Kalpurush" panose="02000600000000000000" pitchFamily="2" charset="0"/>
              </a:rPr>
              <a:t>যায়</a:t>
            </a:r>
            <a:endParaRPr lang="en-US" sz="2800" b="1" dirty="0">
              <a:ln/>
              <a:latin typeface="Kalpurush" panose="02000600000000000000" pitchFamily="2" charset="0"/>
              <a:cs typeface="Kalpurush" panose="02000600000000000000" pitchFamily="2" charset="0"/>
            </a:endParaRPr>
          </a:p>
        </p:txBody>
      </p:sp>
      <p:pic>
        <p:nvPicPr>
          <p:cNvPr id="2052" name="Picture 4" descr="চলুন একটা ই-কমার্স সাইট বানাই | প্রথম আলো">
            <a:extLst>
              <a:ext uri="{FF2B5EF4-FFF2-40B4-BE49-F238E27FC236}">
                <a16:creationId xmlns:a16="http://schemas.microsoft.com/office/drawing/2014/main" id="{7AD6EF09-5DBF-43C1-93D0-C6FA92F28C5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75085" y="4639128"/>
            <a:ext cx="3323772" cy="1964873"/>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CAEDC86F-EE77-485F-902D-3637C3F3D1C9}"/>
              </a:ext>
            </a:extLst>
          </p:cNvPr>
          <p:cNvSpPr/>
          <p:nvPr/>
        </p:nvSpPr>
        <p:spPr>
          <a:xfrm>
            <a:off x="318655" y="4889357"/>
            <a:ext cx="5126182" cy="120032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2400" b="1" dirty="0" err="1">
                <a:ln/>
                <a:latin typeface="Kalpurush" panose="02000600000000000000" pitchFamily="2" charset="0"/>
                <a:cs typeface="Kalpurush" panose="02000600000000000000" pitchFamily="2" charset="0"/>
              </a:rPr>
              <a:t>ফলে</a:t>
            </a:r>
            <a:r>
              <a:rPr lang="en-US" sz="2400" b="1" dirty="0">
                <a:ln/>
                <a:latin typeface="Kalpurush" panose="02000600000000000000" pitchFamily="2" charset="0"/>
                <a:cs typeface="Kalpurush" panose="02000600000000000000" pitchFamily="2" charset="0"/>
              </a:rPr>
              <a:t> </a:t>
            </a:r>
            <a:r>
              <a:rPr lang="en-US" sz="2400" b="1" dirty="0" err="1">
                <a:ln/>
                <a:latin typeface="Kalpurush" panose="02000600000000000000" pitchFamily="2" charset="0"/>
                <a:cs typeface="Kalpurush" panose="02000600000000000000" pitchFamily="2" charset="0"/>
              </a:rPr>
              <a:t>ঘরে</a:t>
            </a:r>
            <a:r>
              <a:rPr lang="en-US" sz="2400" b="1" dirty="0">
                <a:ln/>
                <a:latin typeface="Kalpurush" panose="02000600000000000000" pitchFamily="2" charset="0"/>
                <a:cs typeface="Kalpurush" panose="02000600000000000000" pitchFamily="2" charset="0"/>
              </a:rPr>
              <a:t> </a:t>
            </a:r>
            <a:r>
              <a:rPr lang="en-US" sz="2400" b="1" dirty="0" err="1">
                <a:ln/>
                <a:latin typeface="Kalpurush" panose="02000600000000000000" pitchFamily="2" charset="0"/>
                <a:cs typeface="Kalpurush" panose="02000600000000000000" pitchFamily="2" charset="0"/>
              </a:rPr>
              <a:t>বসেই-কেনাবেচা</a:t>
            </a:r>
            <a:r>
              <a:rPr lang="en-US" sz="2400" b="1" dirty="0">
                <a:ln/>
                <a:latin typeface="Kalpurush" panose="02000600000000000000" pitchFamily="2" charset="0"/>
                <a:cs typeface="Kalpurush" panose="02000600000000000000" pitchFamily="2" charset="0"/>
              </a:rPr>
              <a:t>, </a:t>
            </a:r>
            <a:r>
              <a:rPr lang="en-US" sz="2400" b="1" dirty="0" err="1">
                <a:ln/>
                <a:latin typeface="Kalpurush" panose="02000600000000000000" pitchFamily="2" charset="0"/>
                <a:cs typeface="Kalpurush" panose="02000600000000000000" pitchFamily="2" charset="0"/>
              </a:rPr>
              <a:t>অন্যের</a:t>
            </a:r>
            <a:r>
              <a:rPr lang="en-US" sz="2400" b="1" dirty="0">
                <a:ln/>
                <a:latin typeface="Kalpurush" panose="02000600000000000000" pitchFamily="2" charset="0"/>
                <a:cs typeface="Kalpurush" panose="02000600000000000000" pitchFamily="2" charset="0"/>
              </a:rPr>
              <a:t> </a:t>
            </a:r>
            <a:r>
              <a:rPr lang="en-US" sz="2400" b="1" dirty="0" err="1">
                <a:ln/>
                <a:latin typeface="Kalpurush" panose="02000600000000000000" pitchFamily="2" charset="0"/>
                <a:cs typeface="Kalpurush" panose="02000600000000000000" pitchFamily="2" charset="0"/>
              </a:rPr>
              <a:t>সাথে</a:t>
            </a:r>
            <a:r>
              <a:rPr lang="en-US" sz="2400" b="1" dirty="0">
                <a:ln/>
                <a:latin typeface="Kalpurush" panose="02000600000000000000" pitchFamily="2" charset="0"/>
                <a:cs typeface="Kalpurush" panose="02000600000000000000" pitchFamily="2" charset="0"/>
              </a:rPr>
              <a:t> </a:t>
            </a:r>
            <a:r>
              <a:rPr lang="en-US" sz="2400" b="1" dirty="0" err="1">
                <a:ln/>
                <a:latin typeface="Kalpurush" panose="02000600000000000000" pitchFamily="2" charset="0"/>
                <a:cs typeface="Kalpurush" panose="02000600000000000000" pitchFamily="2" charset="0"/>
              </a:rPr>
              <a:t>যোগাযোগ,শেয়ার</a:t>
            </a:r>
            <a:r>
              <a:rPr lang="en-US" sz="2400" b="1" dirty="0">
                <a:ln/>
                <a:latin typeface="Kalpurush" panose="02000600000000000000" pitchFamily="2" charset="0"/>
                <a:cs typeface="Kalpurush" panose="02000600000000000000" pitchFamily="2" charset="0"/>
              </a:rPr>
              <a:t> </a:t>
            </a:r>
            <a:r>
              <a:rPr lang="en-US" sz="2400" b="1" dirty="0" err="1">
                <a:ln/>
                <a:latin typeface="Kalpurush" panose="02000600000000000000" pitchFamily="2" charset="0"/>
                <a:cs typeface="Kalpurush" panose="02000600000000000000" pitchFamily="2" charset="0"/>
              </a:rPr>
              <a:t>বাজার</a:t>
            </a:r>
            <a:r>
              <a:rPr lang="en-US" sz="2400" b="1" dirty="0">
                <a:ln/>
                <a:latin typeface="Kalpurush" panose="02000600000000000000" pitchFamily="2" charset="0"/>
                <a:cs typeface="Kalpurush" panose="02000600000000000000" pitchFamily="2" charset="0"/>
              </a:rPr>
              <a:t>, </a:t>
            </a:r>
            <a:r>
              <a:rPr lang="en-US" sz="2400" b="1" dirty="0" err="1">
                <a:ln/>
                <a:latin typeface="Kalpurush" panose="02000600000000000000" pitchFamily="2" charset="0"/>
                <a:cs typeface="Kalpurush" panose="02000600000000000000" pitchFamily="2" charset="0"/>
              </a:rPr>
              <a:t>বিভিন্ন</a:t>
            </a:r>
            <a:r>
              <a:rPr lang="en-US" sz="2400" b="1" dirty="0">
                <a:ln/>
                <a:latin typeface="Kalpurush" panose="02000600000000000000" pitchFamily="2" charset="0"/>
                <a:cs typeface="Kalpurush" panose="02000600000000000000" pitchFamily="2" charset="0"/>
              </a:rPr>
              <a:t> </a:t>
            </a:r>
            <a:r>
              <a:rPr lang="en-US" sz="2400" b="1" dirty="0" err="1">
                <a:ln/>
                <a:latin typeface="Kalpurush" panose="02000600000000000000" pitchFamily="2" charset="0"/>
                <a:cs typeface="Kalpurush" panose="02000600000000000000" pitchFamily="2" charset="0"/>
              </a:rPr>
              <a:t>সেবাদানকারী</a:t>
            </a:r>
            <a:r>
              <a:rPr lang="en-US" sz="2400" b="1" dirty="0">
                <a:ln/>
                <a:latin typeface="Kalpurush" panose="02000600000000000000" pitchFamily="2" charset="0"/>
                <a:cs typeface="Kalpurush" panose="02000600000000000000" pitchFamily="2" charset="0"/>
              </a:rPr>
              <a:t> </a:t>
            </a:r>
            <a:r>
              <a:rPr lang="en-US" sz="2400" b="1" dirty="0" err="1">
                <a:ln/>
                <a:latin typeface="Kalpurush" panose="02000600000000000000" pitchFamily="2" charset="0"/>
                <a:cs typeface="Kalpurush" panose="02000600000000000000" pitchFamily="2" charset="0"/>
              </a:rPr>
              <a:t>সফটওয়ার</a:t>
            </a:r>
            <a:r>
              <a:rPr lang="en-US" sz="2400" b="1" dirty="0">
                <a:ln/>
                <a:latin typeface="Kalpurush" panose="02000600000000000000" pitchFamily="2" charset="0"/>
                <a:cs typeface="Kalpurush" panose="02000600000000000000" pitchFamily="2" charset="0"/>
              </a:rPr>
              <a:t> </a:t>
            </a:r>
            <a:r>
              <a:rPr lang="en-US" sz="2400" b="1" dirty="0" err="1">
                <a:ln/>
                <a:latin typeface="Kalpurush" panose="02000600000000000000" pitchFamily="2" charset="0"/>
                <a:cs typeface="Kalpurush" panose="02000600000000000000" pitchFamily="2" charset="0"/>
              </a:rPr>
              <a:t>ব্যবহার</a:t>
            </a:r>
            <a:r>
              <a:rPr lang="en-US" sz="2400" b="1" dirty="0">
                <a:ln/>
                <a:latin typeface="Kalpurush" panose="02000600000000000000" pitchFamily="2" charset="0"/>
                <a:cs typeface="Kalpurush" panose="02000600000000000000" pitchFamily="2" charset="0"/>
              </a:rPr>
              <a:t> </a:t>
            </a:r>
            <a:r>
              <a:rPr lang="en-US" sz="2400" b="1" dirty="0" err="1">
                <a:ln/>
                <a:latin typeface="Kalpurush" panose="02000600000000000000" pitchFamily="2" charset="0"/>
                <a:cs typeface="Kalpurush" panose="02000600000000000000" pitchFamily="2" charset="0"/>
              </a:rPr>
              <a:t>করতে</a:t>
            </a:r>
            <a:r>
              <a:rPr lang="en-US" sz="2400" b="1" dirty="0">
                <a:ln/>
                <a:latin typeface="Kalpurush" panose="02000600000000000000" pitchFamily="2" charset="0"/>
                <a:cs typeface="Kalpurush" panose="02000600000000000000" pitchFamily="2" charset="0"/>
              </a:rPr>
              <a:t> </a:t>
            </a:r>
            <a:r>
              <a:rPr lang="en-US" sz="2400" b="1" dirty="0" err="1">
                <a:ln/>
                <a:latin typeface="Kalpurush" panose="02000600000000000000" pitchFamily="2" charset="0"/>
                <a:cs typeface="Kalpurush" panose="02000600000000000000" pitchFamily="2" charset="0"/>
              </a:rPr>
              <a:t>পারছি</a:t>
            </a:r>
            <a:r>
              <a:rPr lang="en-US" sz="2400" b="1" dirty="0">
                <a:ln/>
                <a:latin typeface="Kalpurush" panose="02000600000000000000" pitchFamily="2" charset="0"/>
                <a:cs typeface="Kalpurush" panose="02000600000000000000" pitchFamily="2" charset="0"/>
              </a:rPr>
              <a:t>.. </a:t>
            </a:r>
            <a:endParaRPr lang="en-US" sz="2400" b="1" cap="none" spc="0" dirty="0">
              <a:ln/>
              <a:effectLst/>
              <a:latin typeface="Kalpurush" panose="02000600000000000000" pitchFamily="2" charset="0"/>
              <a:cs typeface="Kalpurush" panose="02000600000000000000" pitchFamily="2" charset="0"/>
            </a:endParaRPr>
          </a:p>
        </p:txBody>
      </p:sp>
      <p:sp>
        <p:nvSpPr>
          <p:cNvPr id="13" name="Rectangle 12">
            <a:extLst>
              <a:ext uri="{FF2B5EF4-FFF2-40B4-BE49-F238E27FC236}">
                <a16:creationId xmlns:a16="http://schemas.microsoft.com/office/drawing/2014/main" id="{6402920F-D288-4775-964B-947F53ACF8A4}"/>
              </a:ext>
            </a:extLst>
          </p:cNvPr>
          <p:cNvSpPr/>
          <p:nvPr/>
        </p:nvSpPr>
        <p:spPr>
          <a:xfrm>
            <a:off x="446868" y="146793"/>
            <a:ext cx="5271760" cy="58477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3200" b="1" cap="none" spc="0" dirty="0" err="1">
                <a:ln/>
                <a:effectLst/>
                <a:latin typeface="Kalpurush" panose="02000600000000000000" pitchFamily="2" charset="0"/>
                <a:cs typeface="Kalpurush" panose="02000600000000000000" pitchFamily="2" charset="0"/>
              </a:rPr>
              <a:t>নেটওয়ার্কের</a:t>
            </a:r>
            <a:r>
              <a:rPr lang="en-US" sz="3200" b="1" cap="none" spc="0" dirty="0">
                <a:ln/>
                <a:effectLst/>
                <a:latin typeface="Kalpurush" panose="02000600000000000000" pitchFamily="2" charset="0"/>
                <a:cs typeface="Kalpurush" panose="02000600000000000000" pitchFamily="2" charset="0"/>
              </a:rPr>
              <a:t> </a:t>
            </a:r>
            <a:r>
              <a:rPr lang="en-US" sz="3200" b="1" cap="none" spc="0" dirty="0" err="1">
                <a:ln/>
                <a:effectLst/>
                <a:latin typeface="Kalpurush" panose="02000600000000000000" pitchFamily="2" charset="0"/>
                <a:cs typeface="Kalpurush" panose="02000600000000000000" pitchFamily="2" charset="0"/>
              </a:rPr>
              <a:t>ব্যবহার</a:t>
            </a:r>
            <a:endParaRPr lang="en-US" sz="3200" b="1" cap="none" spc="0" dirty="0">
              <a:ln/>
              <a:effectLst/>
              <a:latin typeface="Kalpurush" panose="02000600000000000000" pitchFamily="2" charset="0"/>
              <a:cs typeface="Kalpurush" panose="02000600000000000000" pitchFamily="2" charset="0"/>
            </a:endParaRPr>
          </a:p>
        </p:txBody>
      </p:sp>
      <p:sp>
        <p:nvSpPr>
          <p:cNvPr id="14" name="Rectangle 13">
            <a:extLst>
              <a:ext uri="{FF2B5EF4-FFF2-40B4-BE49-F238E27FC236}">
                <a16:creationId xmlns:a16="http://schemas.microsoft.com/office/drawing/2014/main" id="{6E0E60A5-E7B3-42AA-B3A6-72672B783863}"/>
              </a:ext>
            </a:extLst>
          </p:cNvPr>
          <p:cNvSpPr/>
          <p:nvPr/>
        </p:nvSpPr>
        <p:spPr>
          <a:xfrm>
            <a:off x="261497" y="1508187"/>
            <a:ext cx="5326502" cy="52322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2800" b="1" dirty="0" err="1">
                <a:ln/>
                <a:latin typeface="Kalpurush" panose="02000600000000000000" pitchFamily="2" charset="0"/>
                <a:cs typeface="Kalpurush" panose="02000600000000000000" pitchFamily="2" charset="0"/>
              </a:rPr>
              <a:t>ইন্টারনেটের</a:t>
            </a:r>
            <a:r>
              <a:rPr lang="en-US" sz="2800" b="1" dirty="0">
                <a:ln/>
                <a:latin typeface="Kalpurush" panose="02000600000000000000" pitchFamily="2" charset="0"/>
                <a:cs typeface="Kalpurush" panose="02000600000000000000" pitchFamily="2" charset="0"/>
              </a:rPr>
              <a:t> </a:t>
            </a:r>
            <a:r>
              <a:rPr lang="en-US" sz="2800" b="1" dirty="0" err="1">
                <a:ln/>
                <a:latin typeface="Kalpurush" panose="02000600000000000000" pitchFamily="2" charset="0"/>
                <a:cs typeface="Kalpurush" panose="02000600000000000000" pitchFamily="2" charset="0"/>
              </a:rPr>
              <a:t>নেটওয়ার্ক</a:t>
            </a:r>
            <a:r>
              <a:rPr lang="en-US" sz="2800" b="1" dirty="0">
                <a:ln/>
                <a:latin typeface="Kalpurush" panose="02000600000000000000" pitchFamily="2" charset="0"/>
                <a:cs typeface="Kalpurush" panose="02000600000000000000" pitchFamily="2" charset="0"/>
              </a:rPr>
              <a:t> </a:t>
            </a:r>
            <a:r>
              <a:rPr lang="en-US" sz="2800" b="1" dirty="0" err="1">
                <a:ln/>
                <a:latin typeface="Kalpurush" panose="02000600000000000000" pitchFamily="2" charset="0"/>
                <a:cs typeface="Kalpurush" panose="02000600000000000000" pitchFamily="2" charset="0"/>
              </a:rPr>
              <a:t>থাকায়</a:t>
            </a:r>
            <a:r>
              <a:rPr lang="en-US" sz="2800" b="1" dirty="0">
                <a:ln/>
                <a:latin typeface="Kalpurush" panose="02000600000000000000" pitchFamily="2" charset="0"/>
                <a:cs typeface="Kalpurush" panose="02000600000000000000" pitchFamily="2" charset="0"/>
              </a:rPr>
              <a:t>-</a:t>
            </a:r>
            <a:endParaRPr lang="en-US" sz="2800" b="1" cap="none" spc="0" dirty="0">
              <a:ln/>
              <a:effectLst/>
              <a:latin typeface="Kalpurush" panose="02000600000000000000" pitchFamily="2" charset="0"/>
              <a:cs typeface="Kalpurush" panose="02000600000000000000" pitchFamily="2" charset="0"/>
            </a:endParaRPr>
          </a:p>
        </p:txBody>
      </p:sp>
      <p:sp>
        <p:nvSpPr>
          <p:cNvPr id="15" name="Rectangle 14">
            <a:extLst>
              <a:ext uri="{FF2B5EF4-FFF2-40B4-BE49-F238E27FC236}">
                <a16:creationId xmlns:a16="http://schemas.microsoft.com/office/drawing/2014/main" id="{E0DBDCBB-A568-4CFE-994D-CA8C446B0E89}"/>
              </a:ext>
            </a:extLst>
          </p:cNvPr>
          <p:cNvSpPr/>
          <p:nvPr/>
        </p:nvSpPr>
        <p:spPr>
          <a:xfrm>
            <a:off x="164647" y="2885478"/>
            <a:ext cx="5549917" cy="954107"/>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800" b="1" dirty="0" err="1">
                <a:ln/>
                <a:latin typeface="Kalpurush" panose="02000600000000000000" pitchFamily="2" charset="0"/>
                <a:cs typeface="Kalpurush" panose="02000600000000000000" pitchFamily="2" charset="0"/>
              </a:rPr>
              <a:t>গোপনিয়তা</a:t>
            </a:r>
            <a:r>
              <a:rPr lang="en-US" sz="2800" b="1" dirty="0">
                <a:ln/>
                <a:latin typeface="Kalpurush" panose="02000600000000000000" pitchFamily="2" charset="0"/>
                <a:cs typeface="Kalpurush" panose="02000600000000000000" pitchFamily="2" charset="0"/>
              </a:rPr>
              <a:t>, </a:t>
            </a:r>
            <a:r>
              <a:rPr lang="en-US" sz="2800" b="1" dirty="0" err="1">
                <a:ln/>
                <a:latin typeface="Kalpurush" panose="02000600000000000000" pitchFamily="2" charset="0"/>
                <a:cs typeface="Kalpurush" panose="02000600000000000000" pitchFamily="2" charset="0"/>
              </a:rPr>
              <a:t>নিরাপত্তা,অপরাধী</a:t>
            </a:r>
            <a:r>
              <a:rPr lang="en-US" sz="2800" b="1" dirty="0">
                <a:ln/>
                <a:latin typeface="Kalpurush" panose="02000600000000000000" pitchFamily="2" charset="0"/>
                <a:cs typeface="Kalpurush" panose="02000600000000000000" pitchFamily="2" charset="0"/>
              </a:rPr>
              <a:t> </a:t>
            </a:r>
            <a:r>
              <a:rPr lang="en-US" sz="2800" b="1" dirty="0" err="1">
                <a:ln/>
                <a:latin typeface="Kalpurush" panose="02000600000000000000" pitchFamily="2" charset="0"/>
                <a:cs typeface="Kalpurush" panose="02000600000000000000" pitchFamily="2" charset="0"/>
              </a:rPr>
              <a:t>চিহ্নিত</a:t>
            </a:r>
            <a:r>
              <a:rPr lang="en-US" sz="2800" b="1" dirty="0">
                <a:ln/>
                <a:latin typeface="Kalpurush" panose="02000600000000000000" pitchFamily="2" charset="0"/>
                <a:cs typeface="Kalpurush" panose="02000600000000000000" pitchFamily="2" charset="0"/>
              </a:rPr>
              <a:t> </a:t>
            </a:r>
            <a:r>
              <a:rPr lang="en-US" sz="2800" b="1" dirty="0" err="1">
                <a:ln/>
                <a:latin typeface="Kalpurush" panose="02000600000000000000" pitchFamily="2" charset="0"/>
                <a:cs typeface="Kalpurush" panose="02000600000000000000" pitchFamily="2" charset="0"/>
              </a:rPr>
              <a:t>করণ</a:t>
            </a:r>
            <a:endParaRPr lang="en-US" sz="2800" b="1" dirty="0">
              <a:ln/>
              <a:latin typeface="Kalpurush" panose="02000600000000000000" pitchFamily="2" charset="0"/>
              <a:cs typeface="Kalpurush" panose="02000600000000000000" pitchFamily="2" charset="0"/>
            </a:endParaRPr>
          </a:p>
          <a:p>
            <a:pPr algn="ctr"/>
            <a:r>
              <a:rPr lang="en-US" sz="2800" b="1" dirty="0" err="1">
                <a:ln/>
                <a:latin typeface="Kalpurush" panose="02000600000000000000" pitchFamily="2" charset="0"/>
                <a:cs typeface="Kalpurush" panose="02000600000000000000" pitchFamily="2" charset="0"/>
              </a:rPr>
              <a:t>কাজে</a:t>
            </a:r>
            <a:r>
              <a:rPr lang="en-US" sz="2800" b="1" dirty="0">
                <a:ln/>
                <a:latin typeface="Kalpurush" panose="02000600000000000000" pitchFamily="2" charset="0"/>
                <a:cs typeface="Kalpurush" panose="02000600000000000000" pitchFamily="2" charset="0"/>
              </a:rPr>
              <a:t> </a:t>
            </a:r>
            <a:r>
              <a:rPr lang="en-US" sz="2800" b="1" dirty="0" err="1">
                <a:ln/>
                <a:latin typeface="Kalpurush" panose="02000600000000000000" pitchFamily="2" charset="0"/>
                <a:cs typeface="Kalpurush" panose="02000600000000000000" pitchFamily="2" charset="0"/>
              </a:rPr>
              <a:t>নেটওয়ার্ক</a:t>
            </a:r>
            <a:r>
              <a:rPr lang="en-US" sz="2800" b="1" dirty="0">
                <a:ln/>
                <a:latin typeface="Kalpurush" panose="02000600000000000000" pitchFamily="2" charset="0"/>
                <a:cs typeface="Kalpurush" panose="02000600000000000000" pitchFamily="2" charset="0"/>
              </a:rPr>
              <a:t> </a:t>
            </a:r>
            <a:r>
              <a:rPr lang="en-US" sz="2800" b="1" dirty="0" err="1">
                <a:ln/>
                <a:latin typeface="Kalpurush" panose="02000600000000000000" pitchFamily="2" charset="0"/>
                <a:cs typeface="Kalpurush" panose="02000600000000000000" pitchFamily="2" charset="0"/>
              </a:rPr>
              <a:t>ব্যাবহার</a:t>
            </a:r>
            <a:r>
              <a:rPr lang="en-US" sz="2800" b="1" dirty="0">
                <a:ln/>
                <a:latin typeface="Kalpurush" panose="02000600000000000000" pitchFamily="2" charset="0"/>
                <a:cs typeface="Kalpurush" panose="02000600000000000000" pitchFamily="2" charset="0"/>
              </a:rPr>
              <a:t> </a:t>
            </a:r>
            <a:r>
              <a:rPr lang="en-US" sz="2800" b="1" dirty="0" err="1">
                <a:ln/>
                <a:latin typeface="Kalpurush" panose="02000600000000000000" pitchFamily="2" charset="0"/>
                <a:cs typeface="Kalpurush" panose="02000600000000000000" pitchFamily="2" charset="0"/>
              </a:rPr>
              <a:t>করা</a:t>
            </a:r>
            <a:endParaRPr lang="en-US" sz="2800" b="1" dirty="0">
              <a:ln/>
              <a:latin typeface="Kalpurush" panose="02000600000000000000" pitchFamily="2" charset="0"/>
              <a:cs typeface="Kalpurush" panose="02000600000000000000" pitchFamily="2" charset="0"/>
            </a:endParaRPr>
          </a:p>
        </p:txBody>
      </p:sp>
      <p:grpSp>
        <p:nvGrpSpPr>
          <p:cNvPr id="16" name="Group 15">
            <a:extLst>
              <a:ext uri="{FF2B5EF4-FFF2-40B4-BE49-F238E27FC236}">
                <a16:creationId xmlns:a16="http://schemas.microsoft.com/office/drawing/2014/main" id="{C4E8E069-9029-45FB-9439-0CDC01415F5B}"/>
              </a:ext>
            </a:extLst>
          </p:cNvPr>
          <p:cNvGrpSpPr/>
          <p:nvPr/>
        </p:nvGrpSpPr>
        <p:grpSpPr>
          <a:xfrm>
            <a:off x="5833538" y="302014"/>
            <a:ext cx="2837995" cy="2127191"/>
            <a:chOff x="6111834" y="142988"/>
            <a:chExt cx="2837995" cy="2127191"/>
          </a:xfrm>
        </p:grpSpPr>
        <p:pic>
          <p:nvPicPr>
            <p:cNvPr id="17" name="Picture 2" descr="9 Simple Ways to Protect Your Privacy - Techlicious">
              <a:extLst>
                <a:ext uri="{FF2B5EF4-FFF2-40B4-BE49-F238E27FC236}">
                  <a16:creationId xmlns:a16="http://schemas.microsoft.com/office/drawing/2014/main" id="{BD2CB23F-4B4E-4CDE-855D-912B0AC5BB2C}"/>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121730" y="161817"/>
              <a:ext cx="2828099" cy="210836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ফেসবুক-গুগলে কীভাবে নিজের গোপনীয়তা রক্ষা করবেন">
              <a:extLst>
                <a:ext uri="{FF2B5EF4-FFF2-40B4-BE49-F238E27FC236}">
                  <a16:creationId xmlns:a16="http://schemas.microsoft.com/office/drawing/2014/main" id="{9A572DEB-20B4-4F36-AE59-F1A756BF011A}"/>
                </a:ext>
              </a:extLst>
            </p:cNvPr>
            <p:cNvPicPr>
              <a:picLocks noChangeAspect="1" noChangeArrowheads="1"/>
            </p:cNvPicPr>
            <p:nvPr/>
          </p:nvPicPr>
          <p:blipFill rotWithShape="1">
            <a:blip r:embed="rId6" cstate="email">
              <a:extLst>
                <a:ext uri="{BEBA8EAE-BF5A-486C-A8C5-ECC9F3942E4B}">
                  <a14:imgProps xmlns:a14="http://schemas.microsoft.com/office/drawing/2010/main">
                    <a14:imgLayer r:embed="rId7">
                      <a14:imgEffect>
                        <a14:backgroundRemoval t="0" b="90000" l="2473" r="89973"/>
                      </a14:imgEffect>
                    </a14:imgLayer>
                  </a14:imgProps>
                </a:ext>
                <a:ext uri="{28A0092B-C50C-407E-A947-70E740481C1C}">
                  <a14:useLocalDpi xmlns:a14="http://schemas.microsoft.com/office/drawing/2010/main"/>
                </a:ext>
              </a:extLst>
            </a:blip>
            <a:srcRect l="11838" t="6541" r="12438" b="9379"/>
            <a:stretch/>
          </p:blipFill>
          <p:spPr bwMode="auto">
            <a:xfrm>
              <a:off x="6111834" y="142988"/>
              <a:ext cx="1140764" cy="713354"/>
            </a:xfrm>
            <a:prstGeom prst="rect">
              <a:avLst/>
            </a:prstGeom>
            <a:noFill/>
            <a:extLst>
              <a:ext uri="{909E8E84-426E-40DD-AFC4-6F175D3DCCD1}">
                <a14:hiddenFill xmlns:a14="http://schemas.microsoft.com/office/drawing/2010/main">
                  <a:solidFill>
                    <a:srgbClr val="FFFFFF"/>
                  </a:solidFill>
                </a14:hiddenFill>
              </a:ext>
            </a:extLst>
          </p:spPr>
        </p:pic>
      </p:grpSp>
      <p:pic>
        <p:nvPicPr>
          <p:cNvPr id="19" name="Picture 2" descr="সিলেটে অপরাধীদের বিপদ &amp;#39;সিসি ক্যামেরা&amp;#39; | 509700|| Bangladesh Pratidin">
            <a:extLst>
              <a:ext uri="{FF2B5EF4-FFF2-40B4-BE49-F238E27FC236}">
                <a16:creationId xmlns:a16="http://schemas.microsoft.com/office/drawing/2014/main" id="{439FFC9B-C1BD-41A3-B3C0-3F82FF341424}"/>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832217" y="2423255"/>
            <a:ext cx="2873830" cy="206102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সাইবার ক্রাইম কি এবং এর ধরন সমূহ | Tech Barta BD">
            <a:extLst>
              <a:ext uri="{FF2B5EF4-FFF2-40B4-BE49-F238E27FC236}">
                <a16:creationId xmlns:a16="http://schemas.microsoft.com/office/drawing/2014/main" id="{0C32408F-A5C7-4A15-8EFE-5E1A3D454C59}"/>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832218" y="4546549"/>
            <a:ext cx="2873830" cy="2013277"/>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4BB8616C-2B63-43F5-89FC-0761F657E920}"/>
              </a:ext>
            </a:extLst>
          </p:cNvPr>
          <p:cNvSpPr/>
          <p:nvPr/>
        </p:nvSpPr>
        <p:spPr>
          <a:xfrm>
            <a:off x="304115" y="5143768"/>
            <a:ext cx="5464958"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800" b="1" dirty="0" err="1">
                <a:ln/>
                <a:solidFill>
                  <a:srgbClr val="FF0000"/>
                </a:solidFill>
                <a:latin typeface="Kalpurush" panose="02000600000000000000" pitchFamily="2" charset="0"/>
                <a:cs typeface="Kalpurush" panose="02000600000000000000" pitchFamily="2" charset="0"/>
              </a:rPr>
              <a:t>ফলে</a:t>
            </a:r>
            <a:r>
              <a:rPr lang="en-US" sz="2800" b="1" dirty="0">
                <a:ln/>
                <a:solidFill>
                  <a:srgbClr val="FF0000"/>
                </a:solidFill>
                <a:latin typeface="Kalpurush" panose="02000600000000000000" pitchFamily="2" charset="0"/>
                <a:cs typeface="Kalpurush" panose="02000600000000000000" pitchFamily="2" charset="0"/>
              </a:rPr>
              <a:t> </a:t>
            </a:r>
            <a:r>
              <a:rPr lang="en-US" sz="2800" b="1" dirty="0" err="1">
                <a:ln/>
                <a:solidFill>
                  <a:srgbClr val="FF0000"/>
                </a:solidFill>
                <a:latin typeface="Kalpurush" panose="02000600000000000000" pitchFamily="2" charset="0"/>
                <a:cs typeface="Kalpurush" panose="02000600000000000000" pitchFamily="2" charset="0"/>
              </a:rPr>
              <a:t>অপরাধী</a:t>
            </a:r>
            <a:r>
              <a:rPr lang="en-US" sz="2800" b="1" dirty="0">
                <a:ln/>
                <a:solidFill>
                  <a:srgbClr val="FF0000"/>
                </a:solidFill>
                <a:latin typeface="Kalpurush" panose="02000600000000000000" pitchFamily="2" charset="0"/>
                <a:cs typeface="Kalpurush" panose="02000600000000000000" pitchFamily="2" charset="0"/>
              </a:rPr>
              <a:t> </a:t>
            </a:r>
            <a:r>
              <a:rPr lang="en-US" sz="2800" b="1" dirty="0" err="1">
                <a:ln/>
                <a:solidFill>
                  <a:srgbClr val="FF0000"/>
                </a:solidFill>
                <a:latin typeface="Kalpurush" panose="02000600000000000000" pitchFamily="2" charset="0"/>
                <a:cs typeface="Kalpurush" panose="02000600000000000000" pitchFamily="2" charset="0"/>
              </a:rPr>
              <a:t>ধরা</a:t>
            </a:r>
            <a:r>
              <a:rPr lang="en-US" sz="2800" b="1" dirty="0">
                <a:ln/>
                <a:solidFill>
                  <a:srgbClr val="FF0000"/>
                </a:solidFill>
                <a:latin typeface="Kalpurush" panose="02000600000000000000" pitchFamily="2" charset="0"/>
                <a:cs typeface="Kalpurush" panose="02000600000000000000" pitchFamily="2" charset="0"/>
              </a:rPr>
              <a:t> </a:t>
            </a:r>
            <a:r>
              <a:rPr lang="en-US" sz="2800" b="1" dirty="0" err="1">
                <a:ln/>
                <a:solidFill>
                  <a:srgbClr val="FF0000"/>
                </a:solidFill>
                <a:latin typeface="Kalpurush" panose="02000600000000000000" pitchFamily="2" charset="0"/>
                <a:cs typeface="Kalpurush" panose="02000600000000000000" pitchFamily="2" charset="0"/>
              </a:rPr>
              <a:t>পড়ছে</a:t>
            </a:r>
            <a:r>
              <a:rPr lang="en-US" sz="2800" b="1" dirty="0">
                <a:ln/>
                <a:solidFill>
                  <a:srgbClr val="FF0000"/>
                </a:solidFill>
                <a:latin typeface="Kalpurush" panose="02000600000000000000" pitchFamily="2" charset="0"/>
                <a:cs typeface="Kalpurush" panose="02000600000000000000" pitchFamily="2" charset="0"/>
              </a:rPr>
              <a:t> </a:t>
            </a:r>
            <a:r>
              <a:rPr lang="en-US" sz="2800" b="1" dirty="0" err="1">
                <a:ln/>
                <a:solidFill>
                  <a:srgbClr val="FF0000"/>
                </a:solidFill>
                <a:latin typeface="Kalpurush" panose="02000600000000000000" pitchFamily="2" charset="0"/>
                <a:cs typeface="Kalpurush" panose="02000600000000000000" pitchFamily="2" charset="0"/>
              </a:rPr>
              <a:t>খুবই</a:t>
            </a:r>
            <a:r>
              <a:rPr lang="en-US" sz="2800" b="1" dirty="0">
                <a:ln/>
                <a:solidFill>
                  <a:srgbClr val="FF0000"/>
                </a:solidFill>
                <a:latin typeface="Kalpurush" panose="02000600000000000000" pitchFamily="2" charset="0"/>
                <a:cs typeface="Kalpurush" panose="02000600000000000000" pitchFamily="2" charset="0"/>
              </a:rPr>
              <a:t> </a:t>
            </a:r>
            <a:r>
              <a:rPr lang="en-US" sz="2800" b="1" dirty="0" err="1">
                <a:ln/>
                <a:solidFill>
                  <a:srgbClr val="FF0000"/>
                </a:solidFill>
                <a:latin typeface="Kalpurush" panose="02000600000000000000" pitchFamily="2" charset="0"/>
                <a:cs typeface="Kalpurush" panose="02000600000000000000" pitchFamily="2" charset="0"/>
              </a:rPr>
              <a:t>অল্প</a:t>
            </a:r>
            <a:r>
              <a:rPr lang="en-US" sz="2800" b="1" dirty="0">
                <a:ln/>
                <a:solidFill>
                  <a:srgbClr val="FF0000"/>
                </a:solidFill>
                <a:latin typeface="Kalpurush" panose="02000600000000000000" pitchFamily="2" charset="0"/>
                <a:cs typeface="Kalpurush" panose="02000600000000000000" pitchFamily="2" charset="0"/>
              </a:rPr>
              <a:t> </a:t>
            </a:r>
            <a:r>
              <a:rPr lang="en-US" sz="2800" b="1" dirty="0" err="1">
                <a:ln/>
                <a:solidFill>
                  <a:srgbClr val="FF0000"/>
                </a:solidFill>
                <a:latin typeface="Kalpurush" panose="02000600000000000000" pitchFamily="2" charset="0"/>
                <a:cs typeface="Kalpurush" panose="02000600000000000000" pitchFamily="2" charset="0"/>
              </a:rPr>
              <a:t>সময়ে</a:t>
            </a:r>
            <a:endParaRPr lang="en-US" sz="2800" b="1" dirty="0">
              <a:ln/>
              <a:solidFill>
                <a:srgbClr val="FF0000"/>
              </a:solidFill>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3616845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ppt_x</p:attrName>
                                        </p:attrNameLst>
                                      </p:cBhvr>
                                      <p:tavLst>
                                        <p:tav tm="0">
                                          <p:val>
                                            <p:strVal val="#ppt_x-#ppt_w*1.125000"/>
                                          </p:val>
                                        </p:tav>
                                        <p:tav tm="100000">
                                          <p:val>
                                            <p:strVal val="#ppt_x"/>
                                          </p:val>
                                        </p:tav>
                                      </p:tavLst>
                                    </p:anim>
                                    <p:animEffect transition="in" filter="wipe(right)">
                                      <p:cBhvr>
                                        <p:cTn id="8" dur="500"/>
                                        <p:tgtEl>
                                          <p:spTgt spid="8"/>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par>
                                <p:cTn id="21" presetID="22" presetClass="entr" presetSubtype="1"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par>
                                <p:cTn id="24" presetID="22" presetClass="entr" presetSubtype="1" fill="hold" nodeType="withEffect">
                                  <p:stCondLst>
                                    <p:cond delay="0"/>
                                  </p:stCondLst>
                                  <p:childTnLst>
                                    <p:set>
                                      <p:cBhvr>
                                        <p:cTn id="25" dur="1" fill="hold">
                                          <p:stCondLst>
                                            <p:cond delay="0"/>
                                          </p:stCondLst>
                                        </p:cTn>
                                        <p:tgtEl>
                                          <p:spTgt spid="2052"/>
                                        </p:tgtEl>
                                        <p:attrNameLst>
                                          <p:attrName>style.visibility</p:attrName>
                                        </p:attrNameLst>
                                      </p:cBhvr>
                                      <p:to>
                                        <p:strVal val="visible"/>
                                      </p:to>
                                    </p:set>
                                    <p:animEffect transition="in" filter="wipe(up)">
                                      <p:cBhvr>
                                        <p:cTn id="26" dur="500"/>
                                        <p:tgtEl>
                                          <p:spTgt spid="2052"/>
                                        </p:tgtEl>
                                      </p:cBhvr>
                                    </p:animEffect>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xit" presetSubtype="0" fill="hold" grpId="1" nodeType="clickEffect">
                                  <p:stCondLst>
                                    <p:cond delay="0"/>
                                  </p:stCondLst>
                                  <p:childTnLst>
                                    <p:animEffect transition="out" filter="dissolve">
                                      <p:cBhvr>
                                        <p:cTn id="34" dur="500"/>
                                        <p:tgtEl>
                                          <p:spTgt spid="8"/>
                                        </p:tgtEl>
                                      </p:cBhvr>
                                    </p:animEffect>
                                    <p:set>
                                      <p:cBhvr>
                                        <p:cTn id="35" dur="1" fill="hold">
                                          <p:stCondLst>
                                            <p:cond delay="499"/>
                                          </p:stCondLst>
                                        </p:cTn>
                                        <p:tgtEl>
                                          <p:spTgt spid="8"/>
                                        </p:tgtEl>
                                        <p:attrNameLst>
                                          <p:attrName>style.visibility</p:attrName>
                                        </p:attrNameLst>
                                      </p:cBhvr>
                                      <p:to>
                                        <p:strVal val="hidden"/>
                                      </p:to>
                                    </p:set>
                                  </p:childTnLst>
                                </p:cTn>
                              </p:par>
                              <p:par>
                                <p:cTn id="36" presetID="9" presetClass="exit" presetSubtype="0" fill="hold" grpId="1" nodeType="withEffect">
                                  <p:stCondLst>
                                    <p:cond delay="0"/>
                                  </p:stCondLst>
                                  <p:childTnLst>
                                    <p:animEffect transition="out" filter="dissolve">
                                      <p:cBhvr>
                                        <p:cTn id="37" dur="500"/>
                                        <p:tgtEl>
                                          <p:spTgt spid="9"/>
                                        </p:tgtEl>
                                      </p:cBhvr>
                                    </p:animEffect>
                                    <p:set>
                                      <p:cBhvr>
                                        <p:cTn id="38" dur="1" fill="hold">
                                          <p:stCondLst>
                                            <p:cond delay="499"/>
                                          </p:stCondLst>
                                        </p:cTn>
                                        <p:tgtEl>
                                          <p:spTgt spid="9"/>
                                        </p:tgtEl>
                                        <p:attrNameLst>
                                          <p:attrName>style.visibility</p:attrName>
                                        </p:attrNameLst>
                                      </p:cBhvr>
                                      <p:to>
                                        <p:strVal val="hidden"/>
                                      </p:to>
                                    </p:set>
                                  </p:childTnLst>
                                </p:cTn>
                              </p:par>
                              <p:par>
                                <p:cTn id="39" presetID="9" presetClass="exit" presetSubtype="0" fill="hold" grpId="1" nodeType="withEffect">
                                  <p:stCondLst>
                                    <p:cond delay="0"/>
                                  </p:stCondLst>
                                  <p:childTnLst>
                                    <p:animEffect transition="out" filter="dissolve">
                                      <p:cBhvr>
                                        <p:cTn id="40" dur="500"/>
                                        <p:tgtEl>
                                          <p:spTgt spid="10"/>
                                        </p:tgtEl>
                                      </p:cBhvr>
                                    </p:animEffect>
                                    <p:set>
                                      <p:cBhvr>
                                        <p:cTn id="41" dur="1" fill="hold">
                                          <p:stCondLst>
                                            <p:cond delay="499"/>
                                          </p:stCondLst>
                                        </p:cTn>
                                        <p:tgtEl>
                                          <p:spTgt spid="10"/>
                                        </p:tgtEl>
                                        <p:attrNameLst>
                                          <p:attrName>style.visibility</p:attrName>
                                        </p:attrNameLst>
                                      </p:cBhvr>
                                      <p:to>
                                        <p:strVal val="hidden"/>
                                      </p:to>
                                    </p:set>
                                  </p:childTnLst>
                                </p:cTn>
                              </p:par>
                              <p:par>
                                <p:cTn id="42" presetID="9" presetClass="exit" presetSubtype="0" fill="hold" nodeType="withEffect">
                                  <p:stCondLst>
                                    <p:cond delay="0"/>
                                  </p:stCondLst>
                                  <p:childTnLst>
                                    <p:animEffect transition="out" filter="dissolve">
                                      <p:cBhvr>
                                        <p:cTn id="43" dur="500"/>
                                        <p:tgtEl>
                                          <p:spTgt spid="6"/>
                                        </p:tgtEl>
                                      </p:cBhvr>
                                    </p:animEffect>
                                    <p:set>
                                      <p:cBhvr>
                                        <p:cTn id="44" dur="1" fill="hold">
                                          <p:stCondLst>
                                            <p:cond delay="499"/>
                                          </p:stCondLst>
                                        </p:cTn>
                                        <p:tgtEl>
                                          <p:spTgt spid="6"/>
                                        </p:tgtEl>
                                        <p:attrNameLst>
                                          <p:attrName>style.visibility</p:attrName>
                                        </p:attrNameLst>
                                      </p:cBhvr>
                                      <p:to>
                                        <p:strVal val="hidden"/>
                                      </p:to>
                                    </p:set>
                                  </p:childTnLst>
                                </p:cTn>
                              </p:par>
                              <p:par>
                                <p:cTn id="45" presetID="9" presetClass="exit" presetSubtype="0" fill="hold" nodeType="withEffect">
                                  <p:stCondLst>
                                    <p:cond delay="0"/>
                                  </p:stCondLst>
                                  <p:childTnLst>
                                    <p:animEffect transition="out" filter="dissolve">
                                      <p:cBhvr>
                                        <p:cTn id="46" dur="500"/>
                                        <p:tgtEl>
                                          <p:spTgt spid="3"/>
                                        </p:tgtEl>
                                      </p:cBhvr>
                                    </p:animEffect>
                                    <p:set>
                                      <p:cBhvr>
                                        <p:cTn id="47" dur="1" fill="hold">
                                          <p:stCondLst>
                                            <p:cond delay="499"/>
                                          </p:stCondLst>
                                        </p:cTn>
                                        <p:tgtEl>
                                          <p:spTgt spid="3"/>
                                        </p:tgtEl>
                                        <p:attrNameLst>
                                          <p:attrName>style.visibility</p:attrName>
                                        </p:attrNameLst>
                                      </p:cBhvr>
                                      <p:to>
                                        <p:strVal val="hidden"/>
                                      </p:to>
                                    </p:set>
                                  </p:childTnLst>
                                </p:cTn>
                              </p:par>
                              <p:par>
                                <p:cTn id="48" presetID="9" presetClass="exit" presetSubtype="0" fill="hold" nodeType="withEffect">
                                  <p:stCondLst>
                                    <p:cond delay="0"/>
                                  </p:stCondLst>
                                  <p:childTnLst>
                                    <p:animEffect transition="out" filter="dissolve">
                                      <p:cBhvr>
                                        <p:cTn id="49" dur="500"/>
                                        <p:tgtEl>
                                          <p:spTgt spid="2052"/>
                                        </p:tgtEl>
                                      </p:cBhvr>
                                    </p:animEffect>
                                    <p:set>
                                      <p:cBhvr>
                                        <p:cTn id="50" dur="1" fill="hold">
                                          <p:stCondLst>
                                            <p:cond delay="499"/>
                                          </p:stCondLst>
                                        </p:cTn>
                                        <p:tgtEl>
                                          <p:spTgt spid="2052"/>
                                        </p:tgtEl>
                                        <p:attrNameLst>
                                          <p:attrName>style.visibility</p:attrName>
                                        </p:attrNameLst>
                                      </p:cBhvr>
                                      <p:to>
                                        <p:strVal val="hidden"/>
                                      </p:to>
                                    </p:set>
                                  </p:childTnLst>
                                </p:cTn>
                              </p:par>
                              <p:par>
                                <p:cTn id="51" presetID="9" presetClass="exit" presetSubtype="0" fill="hold" grpId="1" nodeType="withEffect">
                                  <p:stCondLst>
                                    <p:cond delay="0"/>
                                  </p:stCondLst>
                                  <p:childTnLst>
                                    <p:animEffect transition="out" filter="dissolve">
                                      <p:cBhvr>
                                        <p:cTn id="52" dur="500"/>
                                        <p:tgtEl>
                                          <p:spTgt spid="12"/>
                                        </p:tgtEl>
                                      </p:cBhvr>
                                    </p:animEffect>
                                    <p:set>
                                      <p:cBhvr>
                                        <p:cTn id="53" dur="1" fill="hold">
                                          <p:stCondLst>
                                            <p:cond delay="499"/>
                                          </p:stCondLst>
                                        </p:cTn>
                                        <p:tgtEl>
                                          <p:spTgt spid="12"/>
                                        </p:tgtEl>
                                        <p:attrNameLst>
                                          <p:attrName>style.visibility</p:attrName>
                                        </p:attrNameLst>
                                      </p:cBhvr>
                                      <p:to>
                                        <p:strVal val="hidden"/>
                                      </p:to>
                                    </p:set>
                                  </p:childTnLst>
                                </p:cTn>
                              </p:par>
                              <p:par>
                                <p:cTn id="54" presetID="22" presetClass="entr" presetSubtype="8" fill="hold" grpId="0" nodeType="with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500"/>
                            </p:stCondLst>
                            <p:childTnLst>
                              <p:par>
                                <p:cTn id="58" presetID="5" presetClass="entr" presetSubtype="10"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checkerboard(across)">
                                      <p:cBhvr>
                                        <p:cTn id="60" dur="500"/>
                                        <p:tgtEl>
                                          <p:spTgt spid="14"/>
                                        </p:tgtEl>
                                      </p:cBhvr>
                                    </p:animEffect>
                                  </p:childTnLst>
                                </p:cTn>
                              </p:par>
                            </p:childTnLst>
                          </p:cTn>
                        </p:par>
                        <p:par>
                          <p:cTn id="61" fill="hold">
                            <p:stCondLst>
                              <p:cond delay="1000"/>
                            </p:stCondLst>
                            <p:childTnLst>
                              <p:par>
                                <p:cTn id="62" presetID="22" presetClass="entr" presetSubtype="8"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wipe(left)">
                                      <p:cBhvr>
                                        <p:cTn id="64" dur="500"/>
                                        <p:tgtEl>
                                          <p:spTgt spid="15"/>
                                        </p:tgtEl>
                                      </p:cBhvr>
                                    </p:animEffect>
                                  </p:childTnLst>
                                </p:cTn>
                              </p:par>
                            </p:childTnLst>
                          </p:cTn>
                        </p:par>
                        <p:par>
                          <p:cTn id="65" fill="hold">
                            <p:stCondLst>
                              <p:cond delay="1500"/>
                            </p:stCondLst>
                            <p:childTnLst>
                              <p:par>
                                <p:cTn id="66" presetID="23" presetClass="entr" presetSubtype="16" fill="hold"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p:cTn id="68" dur="500" fill="hold"/>
                                        <p:tgtEl>
                                          <p:spTgt spid="16"/>
                                        </p:tgtEl>
                                        <p:attrNameLst>
                                          <p:attrName>ppt_w</p:attrName>
                                        </p:attrNameLst>
                                      </p:cBhvr>
                                      <p:tavLst>
                                        <p:tav tm="0">
                                          <p:val>
                                            <p:fltVal val="0"/>
                                          </p:val>
                                        </p:tav>
                                        <p:tav tm="100000">
                                          <p:val>
                                            <p:strVal val="#ppt_w"/>
                                          </p:val>
                                        </p:tav>
                                      </p:tavLst>
                                    </p:anim>
                                    <p:anim calcmode="lin" valueType="num">
                                      <p:cBhvr>
                                        <p:cTn id="69" dur="500" fill="hold"/>
                                        <p:tgtEl>
                                          <p:spTgt spid="16"/>
                                        </p:tgtEl>
                                        <p:attrNameLst>
                                          <p:attrName>ppt_h</p:attrName>
                                        </p:attrNameLst>
                                      </p:cBhvr>
                                      <p:tavLst>
                                        <p:tav tm="0">
                                          <p:val>
                                            <p:fltVal val="0"/>
                                          </p:val>
                                        </p:tav>
                                        <p:tav tm="100000">
                                          <p:val>
                                            <p:strVal val="#ppt_h"/>
                                          </p:val>
                                        </p:tav>
                                      </p:tavLst>
                                    </p:anim>
                                  </p:childTnLst>
                                </p:cTn>
                              </p:par>
                            </p:childTnLst>
                          </p:cTn>
                        </p:par>
                        <p:par>
                          <p:cTn id="70" fill="hold">
                            <p:stCondLst>
                              <p:cond delay="2000"/>
                            </p:stCondLst>
                            <p:childTnLst>
                              <p:par>
                                <p:cTn id="71" presetID="23" presetClass="entr" presetSubtype="16"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childTnLst>
                                </p:cTn>
                              </p:par>
                            </p:childTnLst>
                          </p:cTn>
                        </p:par>
                        <p:par>
                          <p:cTn id="75" fill="hold">
                            <p:stCondLst>
                              <p:cond delay="2500"/>
                            </p:stCondLst>
                            <p:childTnLst>
                              <p:par>
                                <p:cTn id="76" presetID="23" presetClass="entr" presetSubtype="16" fill="hold" nodeType="afterEffect">
                                  <p:stCondLst>
                                    <p:cond delay="0"/>
                                  </p:stCondLst>
                                  <p:childTnLst>
                                    <p:set>
                                      <p:cBhvr>
                                        <p:cTn id="77" dur="1" fill="hold">
                                          <p:stCondLst>
                                            <p:cond delay="0"/>
                                          </p:stCondLst>
                                        </p:cTn>
                                        <p:tgtEl>
                                          <p:spTgt spid="20"/>
                                        </p:tgtEl>
                                        <p:attrNameLst>
                                          <p:attrName>style.visibility</p:attrName>
                                        </p:attrNameLst>
                                      </p:cBhvr>
                                      <p:to>
                                        <p:strVal val="visible"/>
                                      </p:to>
                                    </p:set>
                                    <p:anim calcmode="lin" valueType="num">
                                      <p:cBhvr>
                                        <p:cTn id="78" dur="500" fill="hold"/>
                                        <p:tgtEl>
                                          <p:spTgt spid="20"/>
                                        </p:tgtEl>
                                        <p:attrNameLst>
                                          <p:attrName>ppt_w</p:attrName>
                                        </p:attrNameLst>
                                      </p:cBhvr>
                                      <p:tavLst>
                                        <p:tav tm="0">
                                          <p:val>
                                            <p:fltVal val="0"/>
                                          </p:val>
                                        </p:tav>
                                        <p:tav tm="100000">
                                          <p:val>
                                            <p:strVal val="#ppt_w"/>
                                          </p:val>
                                        </p:tav>
                                      </p:tavLst>
                                    </p:anim>
                                    <p:anim calcmode="lin" valueType="num">
                                      <p:cBhvr>
                                        <p:cTn id="79" dur="500" fill="hold"/>
                                        <p:tgtEl>
                                          <p:spTgt spid="20"/>
                                        </p:tgtEl>
                                        <p:attrNameLst>
                                          <p:attrName>ppt_h</p:attrName>
                                        </p:attrNameLst>
                                      </p:cBhvr>
                                      <p:tavLst>
                                        <p:tav tm="0">
                                          <p:val>
                                            <p:fltVal val="0"/>
                                          </p:val>
                                        </p:tav>
                                        <p:tav tm="100000">
                                          <p:val>
                                            <p:strVal val="#ppt_h"/>
                                          </p:val>
                                        </p:tav>
                                      </p:tavLst>
                                    </p:anim>
                                  </p:childTnLst>
                                </p:cTn>
                              </p:par>
                            </p:childTnLst>
                          </p:cTn>
                        </p:par>
                        <p:par>
                          <p:cTn id="80" fill="hold">
                            <p:stCondLst>
                              <p:cond delay="3000"/>
                            </p:stCondLst>
                            <p:childTnLst>
                              <p:par>
                                <p:cTn id="81" presetID="22" presetClass="entr" presetSubtype="8" fill="hold" grpId="0" nodeType="afterEffect">
                                  <p:stCondLst>
                                    <p:cond delay="0"/>
                                  </p:stCondLst>
                                  <p:childTnLst>
                                    <p:set>
                                      <p:cBhvr>
                                        <p:cTn id="82" dur="1" fill="hold">
                                          <p:stCondLst>
                                            <p:cond delay="0"/>
                                          </p:stCondLst>
                                        </p:cTn>
                                        <p:tgtEl>
                                          <p:spTgt spid="21"/>
                                        </p:tgtEl>
                                        <p:attrNameLst>
                                          <p:attrName>style.visibility</p:attrName>
                                        </p:attrNameLst>
                                      </p:cBhvr>
                                      <p:to>
                                        <p:strVal val="visible"/>
                                      </p:to>
                                    </p:set>
                                    <p:animEffect transition="in" filter="wipe(left)">
                                      <p:cBhvr>
                                        <p:cTn id="8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10" grpId="0"/>
      <p:bldP spid="10" grpId="1"/>
      <p:bldP spid="12" grpId="0"/>
      <p:bldP spid="12" grpId="1"/>
      <p:bldP spid="13" grpId="0"/>
      <p:bldP spid="14" grpId="0"/>
      <p:bldP spid="15"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72905A3B-1787-4661-8EDA-03B0A716260A}"/>
              </a:ext>
            </a:extLst>
          </p:cNvPr>
          <p:cNvPicPr preferRelativeResize="0">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395584" y="0"/>
            <a:ext cx="246888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নারী দিবসে ফ্রি চক্ষু চিকিৎসা সেবা ও অপারেশন">
            <a:extLst>
              <a:ext uri="{FF2B5EF4-FFF2-40B4-BE49-F238E27FC236}">
                <a16:creationId xmlns:a16="http://schemas.microsoft.com/office/drawing/2014/main" id="{D23119A1-D5AD-4CC2-8363-CB66A5AFD516}"/>
              </a:ext>
            </a:extLst>
          </p:cNvPr>
          <p:cNvPicPr preferRelativeResize="0">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26018" y="0"/>
            <a:ext cx="2743200" cy="219456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সঠিক রোগ নির্ণয়ে আপনার প্রস্তুতি | প্রথম আলো">
            <a:extLst>
              <a:ext uri="{FF2B5EF4-FFF2-40B4-BE49-F238E27FC236}">
                <a16:creationId xmlns:a16="http://schemas.microsoft.com/office/drawing/2014/main" id="{BCD94673-41F6-43B4-B4A3-F855CA14D968}"/>
              </a:ext>
            </a:extLst>
          </p:cNvPr>
          <p:cNvPicPr preferRelativeResize="0">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44342" y="4753429"/>
            <a:ext cx="2468880" cy="2104571"/>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ডিএনএ নমুনা অন্যের হাতে দিলে যে সমস্যা হতে পারে - BBC News বাংলা">
            <a:extLst>
              <a:ext uri="{FF2B5EF4-FFF2-40B4-BE49-F238E27FC236}">
                <a16:creationId xmlns:a16="http://schemas.microsoft.com/office/drawing/2014/main" id="{B9D18B1D-A014-4D87-8D0E-004C2F963325}"/>
              </a:ext>
            </a:extLst>
          </p:cNvPr>
          <p:cNvPicPr preferRelativeResize="0">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82096" y="4663440"/>
            <a:ext cx="2743200" cy="2194560"/>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করোনায় প্রাভার টেলিমেডিসিন সেবা">
            <a:extLst>
              <a:ext uri="{FF2B5EF4-FFF2-40B4-BE49-F238E27FC236}">
                <a16:creationId xmlns:a16="http://schemas.microsoft.com/office/drawing/2014/main" id="{7B529F72-E9D3-42A0-9F47-0A7E2E5E51DE}"/>
              </a:ext>
            </a:extLst>
          </p:cNvPr>
          <p:cNvPicPr preferRelativeResize="0">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376578" y="2423885"/>
            <a:ext cx="2468880" cy="22860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AD0936CE-33A8-4A8F-BB2D-AB02B489E1B0}"/>
              </a:ext>
            </a:extLst>
          </p:cNvPr>
          <p:cNvSpPr/>
          <p:nvPr/>
        </p:nvSpPr>
        <p:spPr>
          <a:xfrm>
            <a:off x="185074" y="230271"/>
            <a:ext cx="4623381" cy="861774"/>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500" b="1" dirty="0" err="1">
                <a:ln/>
                <a:latin typeface="Kalpurush" panose="02000600000000000000" pitchFamily="2" charset="0"/>
                <a:cs typeface="Kalpurush" panose="02000600000000000000" pitchFamily="2" charset="0"/>
              </a:rPr>
              <a:t>চিকিৎসা</a:t>
            </a:r>
            <a:r>
              <a:rPr lang="en-US" sz="2500" b="1" dirty="0">
                <a:ln/>
                <a:latin typeface="Kalpurush" panose="02000600000000000000" pitchFamily="2" charset="0"/>
                <a:cs typeface="Kalpurush" panose="02000600000000000000" pitchFamily="2" charset="0"/>
              </a:rPr>
              <a:t> </a:t>
            </a:r>
            <a:r>
              <a:rPr lang="en-US" sz="2500" b="1" dirty="0" err="1">
                <a:ln/>
                <a:latin typeface="Kalpurush" panose="02000600000000000000" pitchFamily="2" charset="0"/>
                <a:cs typeface="Kalpurush" panose="02000600000000000000" pitchFamily="2" charset="0"/>
              </a:rPr>
              <a:t>ক্ষেত্রে</a:t>
            </a:r>
            <a:r>
              <a:rPr lang="en-US" sz="2500" b="1" dirty="0">
                <a:ln/>
                <a:latin typeface="Kalpurush" panose="02000600000000000000" pitchFamily="2" charset="0"/>
                <a:cs typeface="Kalpurush" panose="02000600000000000000" pitchFamily="2" charset="0"/>
              </a:rPr>
              <a:t> </a:t>
            </a:r>
            <a:r>
              <a:rPr lang="en-US" sz="2500" b="1" dirty="0" err="1">
                <a:ln/>
                <a:latin typeface="Kalpurush" panose="02000600000000000000" pitchFamily="2" charset="0"/>
                <a:cs typeface="Kalpurush" panose="02000600000000000000" pitchFamily="2" charset="0"/>
              </a:rPr>
              <a:t>ইন্টারনেটের</a:t>
            </a:r>
            <a:r>
              <a:rPr lang="en-US" sz="2500" b="1" dirty="0">
                <a:ln/>
                <a:latin typeface="Kalpurush" panose="02000600000000000000" pitchFamily="2" charset="0"/>
                <a:cs typeface="Kalpurush" panose="02000600000000000000" pitchFamily="2" charset="0"/>
              </a:rPr>
              <a:t> </a:t>
            </a:r>
            <a:r>
              <a:rPr lang="en-US" sz="2500" b="1" dirty="0" err="1">
                <a:ln/>
                <a:latin typeface="Kalpurush" panose="02000600000000000000" pitchFamily="2" charset="0"/>
                <a:cs typeface="Kalpurush" panose="02000600000000000000" pitchFamily="2" charset="0"/>
              </a:rPr>
              <a:t>নেটওয়ার্ক</a:t>
            </a:r>
            <a:r>
              <a:rPr lang="en-US" sz="2500" b="1" dirty="0">
                <a:ln/>
                <a:latin typeface="Kalpurush" panose="02000600000000000000" pitchFamily="2" charset="0"/>
                <a:cs typeface="Kalpurush" panose="02000600000000000000" pitchFamily="2" charset="0"/>
              </a:rPr>
              <a:t> </a:t>
            </a:r>
          </a:p>
          <a:p>
            <a:r>
              <a:rPr lang="en-US" sz="2500" b="1" dirty="0" err="1">
                <a:ln/>
                <a:latin typeface="Kalpurush" panose="02000600000000000000" pitchFamily="2" charset="0"/>
                <a:cs typeface="Kalpurush" panose="02000600000000000000" pitchFamily="2" charset="0"/>
              </a:rPr>
              <a:t>ব্যবহারের</a:t>
            </a:r>
            <a:r>
              <a:rPr lang="en-US" sz="2500" b="1" dirty="0">
                <a:ln/>
                <a:latin typeface="Kalpurush" panose="02000600000000000000" pitchFamily="2" charset="0"/>
                <a:cs typeface="Kalpurush" panose="02000600000000000000" pitchFamily="2" charset="0"/>
              </a:rPr>
              <a:t> </a:t>
            </a:r>
            <a:r>
              <a:rPr lang="en-US" sz="2500" b="1" dirty="0" err="1">
                <a:ln/>
                <a:latin typeface="Kalpurush" panose="02000600000000000000" pitchFamily="2" charset="0"/>
                <a:cs typeface="Kalpurush" panose="02000600000000000000" pitchFamily="2" charset="0"/>
              </a:rPr>
              <a:t>ফলে</a:t>
            </a:r>
            <a:r>
              <a:rPr lang="en-US" sz="2500" b="1" dirty="0">
                <a:ln/>
                <a:latin typeface="Kalpurush" panose="02000600000000000000" pitchFamily="2" charset="0"/>
                <a:cs typeface="Kalpurush" panose="02000600000000000000" pitchFamily="2" charset="0"/>
              </a:rPr>
              <a:t>…..</a:t>
            </a:r>
            <a:endParaRPr lang="en-US" sz="2500" b="1" cap="none" spc="0" dirty="0">
              <a:ln/>
              <a:effectLst/>
              <a:latin typeface="Kalpurush" panose="02000600000000000000" pitchFamily="2" charset="0"/>
              <a:cs typeface="Kalpurush" panose="02000600000000000000" pitchFamily="2" charset="0"/>
            </a:endParaRPr>
          </a:p>
        </p:txBody>
      </p:sp>
      <p:sp>
        <p:nvSpPr>
          <p:cNvPr id="13" name="Rectangle 12">
            <a:extLst>
              <a:ext uri="{FF2B5EF4-FFF2-40B4-BE49-F238E27FC236}">
                <a16:creationId xmlns:a16="http://schemas.microsoft.com/office/drawing/2014/main" id="{1541339E-103A-4D41-8F03-1CED218CD3CC}"/>
              </a:ext>
            </a:extLst>
          </p:cNvPr>
          <p:cNvSpPr/>
          <p:nvPr/>
        </p:nvSpPr>
        <p:spPr>
          <a:xfrm>
            <a:off x="188687" y="1579850"/>
            <a:ext cx="5470702" cy="138499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2800" b="1" dirty="0" err="1">
                <a:ln/>
                <a:latin typeface="Kalpurush" panose="02000600000000000000" pitchFamily="2" charset="0"/>
                <a:cs typeface="Kalpurush" panose="02000600000000000000" pitchFamily="2" charset="0"/>
              </a:rPr>
              <a:t>রোগ</a:t>
            </a:r>
            <a:r>
              <a:rPr lang="en-US" sz="2800" b="1" dirty="0">
                <a:ln/>
                <a:latin typeface="Kalpurush" panose="02000600000000000000" pitchFamily="2" charset="0"/>
                <a:cs typeface="Kalpurush" panose="02000600000000000000" pitchFamily="2" charset="0"/>
              </a:rPr>
              <a:t> </a:t>
            </a:r>
            <a:r>
              <a:rPr lang="en-US" sz="2800" b="1" dirty="0" err="1">
                <a:ln/>
                <a:latin typeface="Kalpurush" panose="02000600000000000000" pitchFamily="2" charset="0"/>
                <a:cs typeface="Kalpurush" panose="02000600000000000000" pitchFamily="2" charset="0"/>
              </a:rPr>
              <a:t>নির্ণয়</a:t>
            </a:r>
            <a:r>
              <a:rPr lang="en-US" sz="2800" b="1" dirty="0">
                <a:ln/>
                <a:latin typeface="Kalpurush" panose="02000600000000000000" pitchFamily="2" charset="0"/>
                <a:cs typeface="Kalpurush" panose="02000600000000000000" pitchFamily="2" charset="0"/>
              </a:rPr>
              <a:t>, </a:t>
            </a:r>
            <a:r>
              <a:rPr lang="en-US" sz="2800" b="1" dirty="0" err="1">
                <a:ln/>
                <a:latin typeface="Kalpurush" panose="02000600000000000000" pitchFamily="2" charset="0"/>
                <a:cs typeface="Kalpurush" panose="02000600000000000000" pitchFamily="2" charset="0"/>
              </a:rPr>
              <a:t>টেলিমেডিসিন,বিভিন্ন</a:t>
            </a:r>
            <a:r>
              <a:rPr lang="en-US" sz="2800" b="1" dirty="0">
                <a:ln/>
                <a:latin typeface="Kalpurush" panose="02000600000000000000" pitchFamily="2" charset="0"/>
                <a:cs typeface="Kalpurush" panose="02000600000000000000" pitchFamily="2" charset="0"/>
              </a:rPr>
              <a:t> </a:t>
            </a:r>
            <a:r>
              <a:rPr lang="en-US" sz="2800" b="1" dirty="0" err="1">
                <a:ln/>
                <a:latin typeface="Kalpurush" panose="02000600000000000000" pitchFamily="2" charset="0"/>
                <a:cs typeface="Kalpurush" panose="02000600000000000000" pitchFamily="2" charset="0"/>
              </a:rPr>
              <a:t>রোবটের</a:t>
            </a:r>
            <a:r>
              <a:rPr lang="en-US" sz="2800" b="1" dirty="0">
                <a:ln/>
                <a:latin typeface="Kalpurush" panose="02000600000000000000" pitchFamily="2" charset="0"/>
                <a:cs typeface="Kalpurush" panose="02000600000000000000" pitchFamily="2" charset="0"/>
              </a:rPr>
              <a:t> </a:t>
            </a:r>
            <a:r>
              <a:rPr lang="en-US" sz="2800" b="1" dirty="0" err="1">
                <a:ln/>
                <a:latin typeface="Kalpurush" panose="02000600000000000000" pitchFamily="2" charset="0"/>
                <a:cs typeface="Kalpurush" panose="02000600000000000000" pitchFamily="2" charset="0"/>
              </a:rPr>
              <a:t>মাধ্যমে</a:t>
            </a:r>
            <a:r>
              <a:rPr lang="en-US" sz="2800" b="1" dirty="0">
                <a:ln/>
                <a:latin typeface="Kalpurush" panose="02000600000000000000" pitchFamily="2" charset="0"/>
                <a:cs typeface="Kalpurush" panose="02000600000000000000" pitchFamily="2" charset="0"/>
              </a:rPr>
              <a:t> </a:t>
            </a:r>
            <a:r>
              <a:rPr lang="en-US" sz="2800" b="1" dirty="0" err="1">
                <a:ln/>
                <a:latin typeface="Kalpurush" panose="02000600000000000000" pitchFamily="2" charset="0"/>
                <a:cs typeface="Kalpurush" panose="02000600000000000000" pitchFamily="2" charset="0"/>
              </a:rPr>
              <a:t>অপারেশন</a:t>
            </a:r>
            <a:r>
              <a:rPr lang="en-US" sz="2800" b="1" dirty="0">
                <a:ln/>
                <a:latin typeface="Kalpurush" panose="02000600000000000000" pitchFamily="2" charset="0"/>
                <a:cs typeface="Kalpurush" panose="02000600000000000000" pitchFamily="2" charset="0"/>
              </a:rPr>
              <a:t> </a:t>
            </a:r>
            <a:r>
              <a:rPr lang="en-US" sz="2800" b="1" dirty="0" err="1">
                <a:ln/>
                <a:latin typeface="Kalpurush" panose="02000600000000000000" pitchFamily="2" charset="0"/>
                <a:cs typeface="Kalpurush" panose="02000600000000000000" pitchFamily="2" charset="0"/>
              </a:rPr>
              <a:t>করা</a:t>
            </a:r>
            <a:r>
              <a:rPr lang="en-US" sz="2800" b="1" dirty="0">
                <a:ln/>
                <a:latin typeface="Kalpurush" panose="02000600000000000000" pitchFamily="2" charset="0"/>
                <a:cs typeface="Kalpurush" panose="02000600000000000000" pitchFamily="2" charset="0"/>
              </a:rPr>
              <a:t>, </a:t>
            </a:r>
            <a:r>
              <a:rPr lang="en-US" sz="2800" b="1" dirty="0" err="1">
                <a:ln/>
                <a:latin typeface="Kalpurush" panose="02000600000000000000" pitchFamily="2" charset="0"/>
                <a:cs typeface="Kalpurush" panose="02000600000000000000" pitchFamily="2" charset="0"/>
              </a:rPr>
              <a:t>ডিএনএ</a:t>
            </a:r>
            <a:r>
              <a:rPr lang="en-US" sz="2800" b="1" dirty="0">
                <a:ln/>
                <a:latin typeface="Kalpurush" panose="02000600000000000000" pitchFamily="2" charset="0"/>
                <a:cs typeface="Kalpurush" panose="02000600000000000000" pitchFamily="2" charset="0"/>
              </a:rPr>
              <a:t> </a:t>
            </a:r>
            <a:r>
              <a:rPr lang="en-US" sz="2800" b="1" dirty="0" err="1">
                <a:ln/>
                <a:latin typeface="Kalpurush" panose="02000600000000000000" pitchFamily="2" charset="0"/>
                <a:cs typeface="Kalpurush" panose="02000600000000000000" pitchFamily="2" charset="0"/>
              </a:rPr>
              <a:t>নির্ণয়</a:t>
            </a:r>
            <a:r>
              <a:rPr lang="en-US" sz="2800" b="1" dirty="0">
                <a:ln/>
                <a:latin typeface="Kalpurush" panose="02000600000000000000" pitchFamily="2" charset="0"/>
                <a:cs typeface="Kalpurush" panose="02000600000000000000" pitchFamily="2" charset="0"/>
              </a:rPr>
              <a:t> </a:t>
            </a:r>
            <a:r>
              <a:rPr lang="en-US" sz="2800" b="1" dirty="0" err="1">
                <a:ln/>
                <a:latin typeface="Kalpurush" panose="02000600000000000000" pitchFamily="2" charset="0"/>
                <a:cs typeface="Kalpurush" panose="02000600000000000000" pitchFamily="2" charset="0"/>
              </a:rPr>
              <a:t>জীনপ্রযুক্তি</a:t>
            </a:r>
            <a:r>
              <a:rPr lang="en-US" sz="2800" b="1" dirty="0">
                <a:ln/>
                <a:latin typeface="Kalpurush" panose="02000600000000000000" pitchFamily="2" charset="0"/>
                <a:cs typeface="Kalpurush" panose="02000600000000000000" pitchFamily="2" charset="0"/>
              </a:rPr>
              <a:t>  </a:t>
            </a:r>
            <a:r>
              <a:rPr lang="en-US" sz="2800" b="1" dirty="0" err="1">
                <a:ln/>
                <a:latin typeface="Kalpurush" panose="02000600000000000000" pitchFamily="2" charset="0"/>
                <a:cs typeface="Kalpurush" panose="02000600000000000000" pitchFamily="2" charset="0"/>
              </a:rPr>
              <a:t>ইত্যাদির</a:t>
            </a:r>
            <a:r>
              <a:rPr lang="en-US" sz="2800" b="1" dirty="0">
                <a:ln/>
                <a:latin typeface="Kalpurush" panose="02000600000000000000" pitchFamily="2" charset="0"/>
                <a:cs typeface="Kalpurush" panose="02000600000000000000" pitchFamily="2" charset="0"/>
              </a:rPr>
              <a:t> </a:t>
            </a:r>
            <a:r>
              <a:rPr lang="en-US" sz="2800" b="1" dirty="0" err="1">
                <a:ln/>
                <a:latin typeface="Kalpurush" panose="02000600000000000000" pitchFamily="2" charset="0"/>
                <a:cs typeface="Kalpurush" panose="02000600000000000000" pitchFamily="2" charset="0"/>
              </a:rPr>
              <a:t>সেবা</a:t>
            </a:r>
            <a:r>
              <a:rPr lang="en-US" sz="2800" b="1" dirty="0">
                <a:ln/>
                <a:latin typeface="Kalpurush" panose="02000600000000000000" pitchFamily="2" charset="0"/>
                <a:cs typeface="Kalpurush" panose="02000600000000000000" pitchFamily="2" charset="0"/>
              </a:rPr>
              <a:t> </a:t>
            </a:r>
            <a:r>
              <a:rPr lang="en-US" sz="2800" b="1" dirty="0" err="1">
                <a:ln/>
                <a:latin typeface="Kalpurush" panose="02000600000000000000" pitchFamily="2" charset="0"/>
                <a:cs typeface="Kalpurush" panose="02000600000000000000" pitchFamily="2" charset="0"/>
              </a:rPr>
              <a:t>পাওয়া</a:t>
            </a:r>
            <a:r>
              <a:rPr lang="en-US" sz="2800" b="1" dirty="0">
                <a:ln/>
                <a:latin typeface="Kalpurush" panose="02000600000000000000" pitchFamily="2" charset="0"/>
                <a:cs typeface="Kalpurush" panose="02000600000000000000" pitchFamily="2" charset="0"/>
              </a:rPr>
              <a:t> </a:t>
            </a:r>
            <a:r>
              <a:rPr lang="en-US" sz="2800" b="1" dirty="0" err="1">
                <a:ln/>
                <a:latin typeface="Kalpurush" panose="02000600000000000000" pitchFamily="2" charset="0"/>
                <a:cs typeface="Kalpurush" panose="02000600000000000000" pitchFamily="2" charset="0"/>
              </a:rPr>
              <a:t>যাচ্ছে</a:t>
            </a:r>
            <a:r>
              <a:rPr lang="en-US" sz="2800" b="1" dirty="0">
                <a:ln/>
                <a:latin typeface="Kalpurush" panose="02000600000000000000" pitchFamily="2" charset="0"/>
                <a:cs typeface="Kalpurush" panose="02000600000000000000" pitchFamily="2" charset="0"/>
              </a:rPr>
              <a:t>-</a:t>
            </a:r>
          </a:p>
        </p:txBody>
      </p:sp>
      <p:pic>
        <p:nvPicPr>
          <p:cNvPr id="5132" name="Picture 12" descr="বসুন্ধরা চক্ষু হাসপাতালে ৩৯ রোগীর বিনাম‍ূল্যে অপারেশন | Purboposhchimbd">
            <a:extLst>
              <a:ext uri="{FF2B5EF4-FFF2-40B4-BE49-F238E27FC236}">
                <a16:creationId xmlns:a16="http://schemas.microsoft.com/office/drawing/2014/main" id="{932A21E7-B690-4BFF-BE76-36D040D8F210}"/>
              </a:ext>
            </a:extLst>
          </p:cNvPr>
          <p:cNvPicPr preferRelativeResize="0">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115858" y="2307772"/>
            <a:ext cx="2743200" cy="219456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omputer Expertise Purposes In Surgical Implant Dentistry - villagers-game">
            <a:extLst>
              <a:ext uri="{FF2B5EF4-FFF2-40B4-BE49-F238E27FC236}">
                <a16:creationId xmlns:a16="http://schemas.microsoft.com/office/drawing/2014/main" id="{111FD95B-D596-48CF-947E-318C5788C079}"/>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236354" y="3647340"/>
            <a:ext cx="3918859" cy="301245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226B08B6-3BA4-43F2-B626-77E48ACFC78F}"/>
              </a:ext>
            </a:extLst>
          </p:cNvPr>
          <p:cNvSpPr/>
          <p:nvPr/>
        </p:nvSpPr>
        <p:spPr>
          <a:xfrm>
            <a:off x="504926" y="219364"/>
            <a:ext cx="3073277"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cap="none" spc="0" dirty="0" err="1">
                <a:ln/>
                <a:effectLst/>
                <a:latin typeface="Kalpurush" panose="02000600000000000000" pitchFamily="2" charset="0"/>
                <a:cs typeface="Kalpurush" panose="02000600000000000000" pitchFamily="2" charset="0"/>
              </a:rPr>
              <a:t>নেটওয়ার্কের</a:t>
            </a:r>
            <a:r>
              <a:rPr lang="en-US" sz="3200" b="1" cap="none" spc="0" dirty="0">
                <a:ln/>
                <a:effectLst/>
                <a:latin typeface="Kalpurush" panose="02000600000000000000" pitchFamily="2" charset="0"/>
                <a:cs typeface="Kalpurush" panose="02000600000000000000" pitchFamily="2" charset="0"/>
              </a:rPr>
              <a:t> </a:t>
            </a:r>
            <a:r>
              <a:rPr lang="en-US" sz="3200" b="1" cap="none" spc="0" dirty="0" err="1">
                <a:ln/>
                <a:effectLst/>
                <a:latin typeface="Kalpurush" panose="02000600000000000000" pitchFamily="2" charset="0"/>
                <a:cs typeface="Kalpurush" panose="02000600000000000000" pitchFamily="2" charset="0"/>
              </a:rPr>
              <a:t>ব্যবহার</a:t>
            </a:r>
            <a:endParaRPr lang="en-US" sz="3200" b="1" cap="none" spc="0" dirty="0">
              <a:ln/>
              <a:effectLst/>
              <a:latin typeface="Kalpurush" panose="02000600000000000000" pitchFamily="2" charset="0"/>
              <a:cs typeface="Kalpurush" panose="02000600000000000000" pitchFamily="2" charset="0"/>
            </a:endParaRPr>
          </a:p>
        </p:txBody>
      </p:sp>
      <p:sp>
        <p:nvSpPr>
          <p:cNvPr id="14" name="Rectangle 13">
            <a:extLst>
              <a:ext uri="{FF2B5EF4-FFF2-40B4-BE49-F238E27FC236}">
                <a16:creationId xmlns:a16="http://schemas.microsoft.com/office/drawing/2014/main" id="{80A14F0E-DBAE-432F-9988-2AF02EA545C8}"/>
              </a:ext>
            </a:extLst>
          </p:cNvPr>
          <p:cNvSpPr/>
          <p:nvPr/>
        </p:nvSpPr>
        <p:spPr>
          <a:xfrm>
            <a:off x="348584" y="1522702"/>
            <a:ext cx="4057521"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800" b="1" dirty="0" err="1">
                <a:ln/>
                <a:latin typeface="Kalpurush" panose="02000600000000000000" pitchFamily="2" charset="0"/>
                <a:cs typeface="Kalpurush" panose="02000600000000000000" pitchFamily="2" charset="0"/>
              </a:rPr>
              <a:t>ইন্টারনেটের</a:t>
            </a:r>
            <a:r>
              <a:rPr lang="en-US" sz="2800" b="1" dirty="0">
                <a:ln/>
                <a:latin typeface="Kalpurush" panose="02000600000000000000" pitchFamily="2" charset="0"/>
                <a:cs typeface="Kalpurush" panose="02000600000000000000" pitchFamily="2" charset="0"/>
              </a:rPr>
              <a:t> </a:t>
            </a:r>
            <a:r>
              <a:rPr lang="en-US" sz="2800" b="1" dirty="0" err="1">
                <a:ln/>
                <a:latin typeface="Kalpurush" panose="02000600000000000000" pitchFamily="2" charset="0"/>
                <a:cs typeface="Kalpurush" panose="02000600000000000000" pitchFamily="2" charset="0"/>
              </a:rPr>
              <a:t>নেটওয়ার্ক</a:t>
            </a:r>
            <a:r>
              <a:rPr lang="en-US" sz="2800" b="1" dirty="0">
                <a:ln/>
                <a:latin typeface="Kalpurush" panose="02000600000000000000" pitchFamily="2" charset="0"/>
                <a:cs typeface="Kalpurush" panose="02000600000000000000" pitchFamily="2" charset="0"/>
              </a:rPr>
              <a:t> </a:t>
            </a:r>
            <a:r>
              <a:rPr lang="en-US" sz="2800" b="1" dirty="0" err="1">
                <a:ln/>
                <a:latin typeface="Kalpurush" panose="02000600000000000000" pitchFamily="2" charset="0"/>
                <a:cs typeface="Kalpurush" panose="02000600000000000000" pitchFamily="2" charset="0"/>
              </a:rPr>
              <a:t>থাকায়</a:t>
            </a:r>
            <a:r>
              <a:rPr lang="en-US" sz="2800" b="1" dirty="0">
                <a:ln/>
                <a:latin typeface="Kalpurush" panose="02000600000000000000" pitchFamily="2" charset="0"/>
                <a:cs typeface="Kalpurush" panose="02000600000000000000" pitchFamily="2" charset="0"/>
              </a:rPr>
              <a:t>-</a:t>
            </a:r>
            <a:endParaRPr lang="en-US" sz="2800" b="1" cap="none" spc="0" dirty="0">
              <a:ln/>
              <a:effectLst/>
              <a:latin typeface="Kalpurush" panose="02000600000000000000" pitchFamily="2" charset="0"/>
              <a:cs typeface="Kalpurush" panose="02000600000000000000" pitchFamily="2" charset="0"/>
            </a:endParaRPr>
          </a:p>
        </p:txBody>
      </p:sp>
      <p:pic>
        <p:nvPicPr>
          <p:cNvPr id="16" name="Picture 2" descr="ভয়ঙ্কর রূপ নিয়ে ধেয়ে আসছে সুপার সাইক্লোন আমফানঃ আবহাওয়ার খবর">
            <a:extLst>
              <a:ext uri="{FF2B5EF4-FFF2-40B4-BE49-F238E27FC236}">
                <a16:creationId xmlns:a16="http://schemas.microsoft.com/office/drawing/2014/main" id="{A7D2FD03-0D09-40D7-B7B2-9DAA7348FD0F}"/>
              </a:ext>
            </a:extLst>
          </p:cNvP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38666" y="0"/>
            <a:ext cx="2194560" cy="219456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ইয়েমেনে সৌদিজোটের বিমান হামলা">
            <a:extLst>
              <a:ext uri="{FF2B5EF4-FFF2-40B4-BE49-F238E27FC236}">
                <a16:creationId xmlns:a16="http://schemas.microsoft.com/office/drawing/2014/main" id="{5D9EE0D4-39E6-416D-9EA9-6C3593C1E2F7}"/>
              </a:ext>
            </a:extLst>
          </p:cNvPr>
          <p:cNvPicPr preferRelativeResize="0">
            <a:picLocks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738666" y="4572000"/>
            <a:ext cx="2194560" cy="219456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শাহজালাল বিমানবন্দরে যুক্ত হচ্ছে অত্যাধুনিক রাডার">
            <a:extLst>
              <a:ext uri="{FF2B5EF4-FFF2-40B4-BE49-F238E27FC236}">
                <a16:creationId xmlns:a16="http://schemas.microsoft.com/office/drawing/2014/main" id="{C25FCEC0-662D-48F5-9DBB-8CA26A9A1412}"/>
              </a:ext>
            </a:extLst>
          </p:cNvPr>
          <p:cNvPicPr preferRelativeResize="0">
            <a:picLocks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6738666" y="2251983"/>
            <a:ext cx="2194560" cy="219456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0491B828-5951-4EC1-902E-577E5007D435}"/>
              </a:ext>
            </a:extLst>
          </p:cNvPr>
          <p:cNvSpPr/>
          <p:nvPr/>
        </p:nvSpPr>
        <p:spPr>
          <a:xfrm>
            <a:off x="0" y="2857109"/>
            <a:ext cx="6328229" cy="138499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2800" b="1" dirty="0" err="1">
                <a:ln/>
                <a:latin typeface="Kalpurush" panose="02000600000000000000" pitchFamily="2" charset="0"/>
                <a:cs typeface="Kalpurush" panose="02000600000000000000" pitchFamily="2" charset="0"/>
              </a:rPr>
              <a:t>আবহাওয়ার</a:t>
            </a:r>
            <a:r>
              <a:rPr lang="en-US" sz="2800" b="1" dirty="0">
                <a:ln/>
                <a:latin typeface="Kalpurush" panose="02000600000000000000" pitchFamily="2" charset="0"/>
                <a:cs typeface="Kalpurush" panose="02000600000000000000" pitchFamily="2" charset="0"/>
              </a:rPr>
              <a:t> </a:t>
            </a:r>
            <a:r>
              <a:rPr lang="en-US" sz="2800" b="1" dirty="0" err="1">
                <a:ln/>
                <a:latin typeface="Kalpurush" panose="02000600000000000000" pitchFamily="2" charset="0"/>
                <a:cs typeface="Kalpurush" panose="02000600000000000000" pitchFamily="2" charset="0"/>
              </a:rPr>
              <a:t>খবর</a:t>
            </a:r>
            <a:r>
              <a:rPr lang="en-US" sz="2800" b="1" dirty="0">
                <a:ln/>
                <a:latin typeface="Kalpurush" panose="02000600000000000000" pitchFamily="2" charset="0"/>
                <a:cs typeface="Kalpurush" panose="02000600000000000000" pitchFamily="2" charset="0"/>
              </a:rPr>
              <a:t>, </a:t>
            </a:r>
            <a:r>
              <a:rPr lang="en-US" sz="2800" b="1" dirty="0" err="1">
                <a:ln/>
                <a:latin typeface="Kalpurush" panose="02000600000000000000" pitchFamily="2" charset="0"/>
                <a:cs typeface="Kalpurush" panose="02000600000000000000" pitchFamily="2" charset="0"/>
              </a:rPr>
              <a:t>রাডার,যুদ্ধক্ষেত্রে-শত্রুর</a:t>
            </a:r>
            <a:r>
              <a:rPr lang="en-US" sz="2800" b="1" dirty="0">
                <a:ln/>
                <a:latin typeface="Kalpurush" panose="02000600000000000000" pitchFamily="2" charset="0"/>
                <a:cs typeface="Kalpurush" panose="02000600000000000000" pitchFamily="2" charset="0"/>
              </a:rPr>
              <a:t> </a:t>
            </a:r>
            <a:r>
              <a:rPr lang="en-US" sz="2800" b="1" dirty="0" err="1">
                <a:ln/>
                <a:latin typeface="Kalpurush" panose="02000600000000000000" pitchFamily="2" charset="0"/>
                <a:cs typeface="Kalpurush" panose="02000600000000000000" pitchFamily="2" charset="0"/>
              </a:rPr>
              <a:t>বিমান</a:t>
            </a:r>
            <a:r>
              <a:rPr lang="en-US" sz="2800" b="1" dirty="0">
                <a:ln/>
                <a:latin typeface="Kalpurush" panose="02000600000000000000" pitchFamily="2" charset="0"/>
                <a:cs typeface="Kalpurush" panose="02000600000000000000" pitchFamily="2" charset="0"/>
              </a:rPr>
              <a:t>,</a:t>
            </a:r>
          </a:p>
          <a:p>
            <a:r>
              <a:rPr lang="en-US" sz="2800" b="1" dirty="0" err="1">
                <a:ln/>
                <a:latin typeface="Kalpurush" panose="02000600000000000000" pitchFamily="2" charset="0"/>
                <a:cs typeface="Kalpurush" panose="02000600000000000000" pitchFamily="2" charset="0"/>
              </a:rPr>
              <a:t>ক্ষেপনাস্ত্র,রকেট</a:t>
            </a:r>
            <a:r>
              <a:rPr lang="en-US" sz="2800" b="1" dirty="0">
                <a:ln/>
                <a:latin typeface="Kalpurush" panose="02000600000000000000" pitchFamily="2" charset="0"/>
                <a:cs typeface="Kalpurush" panose="02000600000000000000" pitchFamily="2" charset="0"/>
              </a:rPr>
              <a:t> </a:t>
            </a:r>
            <a:r>
              <a:rPr lang="en-US" sz="2800" b="1" dirty="0" err="1">
                <a:ln/>
                <a:latin typeface="Kalpurush" panose="02000600000000000000" pitchFamily="2" charset="0"/>
                <a:cs typeface="Kalpurush" panose="02000600000000000000" pitchFamily="2" charset="0"/>
              </a:rPr>
              <a:t>হামলা</a:t>
            </a:r>
            <a:r>
              <a:rPr lang="en-US" sz="2800" b="1" dirty="0">
                <a:ln/>
                <a:latin typeface="Kalpurush" panose="02000600000000000000" pitchFamily="2" charset="0"/>
                <a:cs typeface="Kalpurush" panose="02000600000000000000" pitchFamily="2" charset="0"/>
              </a:rPr>
              <a:t>, </a:t>
            </a:r>
            <a:r>
              <a:rPr lang="en-US" sz="2800" b="1" dirty="0" err="1">
                <a:ln/>
                <a:latin typeface="Kalpurush" panose="02000600000000000000" pitchFamily="2" charset="0"/>
                <a:cs typeface="Kalpurush" panose="02000600000000000000" pitchFamily="2" charset="0"/>
              </a:rPr>
              <a:t>মহাকাশ</a:t>
            </a:r>
            <a:r>
              <a:rPr lang="en-US" sz="2800" b="1" dirty="0">
                <a:ln/>
                <a:latin typeface="Kalpurush" panose="02000600000000000000" pitchFamily="2" charset="0"/>
                <a:cs typeface="Kalpurush" panose="02000600000000000000" pitchFamily="2" charset="0"/>
              </a:rPr>
              <a:t> </a:t>
            </a:r>
            <a:r>
              <a:rPr lang="en-US" sz="2800" b="1" dirty="0" err="1">
                <a:ln/>
                <a:latin typeface="Kalpurush" panose="02000600000000000000" pitchFamily="2" charset="0"/>
                <a:cs typeface="Kalpurush" panose="02000600000000000000" pitchFamily="2" charset="0"/>
              </a:rPr>
              <a:t>থেকে</a:t>
            </a:r>
            <a:r>
              <a:rPr lang="en-US" sz="2800" b="1" dirty="0">
                <a:ln/>
                <a:latin typeface="Kalpurush" panose="02000600000000000000" pitchFamily="2" charset="0"/>
                <a:cs typeface="Kalpurush" panose="02000600000000000000" pitchFamily="2" charset="0"/>
              </a:rPr>
              <a:t> </a:t>
            </a:r>
            <a:r>
              <a:rPr lang="en-US" sz="2800" b="1" dirty="0" err="1">
                <a:ln/>
                <a:latin typeface="Kalpurush" panose="02000600000000000000" pitchFamily="2" charset="0"/>
                <a:cs typeface="Kalpurush" panose="02000600000000000000" pitchFamily="2" charset="0"/>
              </a:rPr>
              <a:t>ছবি,তথ্য</a:t>
            </a:r>
            <a:r>
              <a:rPr lang="en-US" sz="2800" b="1" dirty="0">
                <a:ln/>
                <a:latin typeface="Kalpurush" panose="02000600000000000000" pitchFamily="2" charset="0"/>
                <a:cs typeface="Kalpurush" panose="02000600000000000000" pitchFamily="2" charset="0"/>
              </a:rPr>
              <a:t> </a:t>
            </a:r>
            <a:r>
              <a:rPr lang="en-US" sz="2800" b="1" dirty="0" err="1">
                <a:ln/>
                <a:latin typeface="Kalpurush" panose="02000600000000000000" pitchFamily="2" charset="0"/>
                <a:cs typeface="Kalpurush" panose="02000600000000000000" pitchFamily="2" charset="0"/>
              </a:rPr>
              <a:t>প্রদানে</a:t>
            </a:r>
            <a:r>
              <a:rPr lang="en-US" sz="2800" b="1" dirty="0">
                <a:ln/>
                <a:latin typeface="Kalpurush" panose="02000600000000000000" pitchFamily="2" charset="0"/>
                <a:cs typeface="Kalpurush" panose="02000600000000000000" pitchFamily="2" charset="0"/>
              </a:rPr>
              <a:t> </a:t>
            </a:r>
            <a:r>
              <a:rPr lang="en-US" sz="2800" b="1" dirty="0" err="1">
                <a:ln/>
                <a:latin typeface="Kalpurush" panose="02000600000000000000" pitchFamily="2" charset="0"/>
                <a:cs typeface="Kalpurush" panose="02000600000000000000" pitchFamily="2" charset="0"/>
              </a:rPr>
              <a:t>কাজে</a:t>
            </a:r>
            <a:r>
              <a:rPr lang="en-US" sz="2800" b="1" dirty="0">
                <a:ln/>
                <a:latin typeface="Kalpurush" panose="02000600000000000000" pitchFamily="2" charset="0"/>
                <a:cs typeface="Kalpurush" panose="02000600000000000000" pitchFamily="2" charset="0"/>
              </a:rPr>
              <a:t> </a:t>
            </a:r>
            <a:r>
              <a:rPr lang="en-US" sz="2800" b="1" dirty="0" err="1">
                <a:ln/>
                <a:latin typeface="Kalpurush" panose="02000600000000000000" pitchFamily="2" charset="0"/>
                <a:cs typeface="Kalpurush" panose="02000600000000000000" pitchFamily="2" charset="0"/>
              </a:rPr>
              <a:t>ব্যবহার</a:t>
            </a:r>
            <a:r>
              <a:rPr lang="en-US" sz="2800" b="1" dirty="0">
                <a:ln/>
                <a:latin typeface="Kalpurush" panose="02000600000000000000" pitchFamily="2" charset="0"/>
                <a:cs typeface="Kalpurush" panose="02000600000000000000" pitchFamily="2" charset="0"/>
              </a:rPr>
              <a:t>  </a:t>
            </a:r>
          </a:p>
        </p:txBody>
      </p:sp>
      <p:pic>
        <p:nvPicPr>
          <p:cNvPr id="20" name="Picture 8" descr="ভারতের ক্ষেপনাস্ত্র পরীক্ষায় উদ্বিগ্ন পাকিস্তান">
            <a:extLst>
              <a:ext uri="{FF2B5EF4-FFF2-40B4-BE49-F238E27FC236}">
                <a16:creationId xmlns:a16="http://schemas.microsoft.com/office/drawing/2014/main" id="{987CFD5B-F930-4B98-8BE0-9403FCB60768}"/>
              </a:ext>
            </a:extLst>
          </p:cNvPr>
          <p:cNvPicPr preferRelativeResize="0">
            <a:picLocks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6867524" y="0"/>
            <a:ext cx="201168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বঙ্গবন্ধু স্যাটেলাইট ও বাংলাদেশের মহাকাশ যুগ">
            <a:extLst>
              <a:ext uri="{FF2B5EF4-FFF2-40B4-BE49-F238E27FC236}">
                <a16:creationId xmlns:a16="http://schemas.microsoft.com/office/drawing/2014/main" id="{5B59BACF-69C7-442C-8DF5-1565EBCABC44}"/>
              </a:ext>
            </a:extLst>
          </p:cNvPr>
          <p:cNvPicPr preferRelativeResize="0">
            <a:picLocks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6809467" y="2237469"/>
            <a:ext cx="201168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2">
            <a:extLst>
              <a:ext uri="{FF2B5EF4-FFF2-40B4-BE49-F238E27FC236}">
                <a16:creationId xmlns:a16="http://schemas.microsoft.com/office/drawing/2014/main" id="{2D159BD1-06FD-4095-B074-35ECECA7E746}"/>
              </a:ext>
            </a:extLst>
          </p:cNvPr>
          <p:cNvPicPr preferRelativeResize="0">
            <a:picLocks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6767901" y="4572000"/>
            <a:ext cx="2251407" cy="2286000"/>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C2DF5A5E-C894-4D2E-B056-ECEEED8B9EC7}"/>
              </a:ext>
            </a:extLst>
          </p:cNvPr>
          <p:cNvSpPr/>
          <p:nvPr/>
        </p:nvSpPr>
        <p:spPr>
          <a:xfrm>
            <a:off x="0" y="4949146"/>
            <a:ext cx="6328229" cy="138499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2800" b="1" dirty="0" err="1">
                <a:ln/>
                <a:latin typeface="Kalpurush" panose="02000600000000000000" pitchFamily="2" charset="0"/>
                <a:cs typeface="Kalpurush" panose="02000600000000000000" pitchFamily="2" charset="0"/>
              </a:rPr>
              <a:t>ফলে</a:t>
            </a:r>
            <a:r>
              <a:rPr lang="en-US" sz="2800" b="1" dirty="0">
                <a:ln/>
                <a:latin typeface="Kalpurush" panose="02000600000000000000" pitchFamily="2" charset="0"/>
                <a:cs typeface="Kalpurush" panose="02000600000000000000" pitchFamily="2" charset="0"/>
              </a:rPr>
              <a:t>- </a:t>
            </a:r>
            <a:r>
              <a:rPr lang="en-US" sz="2800" b="1" dirty="0" err="1">
                <a:ln/>
                <a:latin typeface="Kalpurush" panose="02000600000000000000" pitchFamily="2" charset="0"/>
                <a:cs typeface="Kalpurush" panose="02000600000000000000" pitchFamily="2" charset="0"/>
              </a:rPr>
              <a:t>যড়বৃষ্টি</a:t>
            </a:r>
            <a:r>
              <a:rPr lang="en-US" sz="2800" b="1" dirty="0">
                <a:ln/>
                <a:latin typeface="Kalpurush" panose="02000600000000000000" pitchFamily="2" charset="0"/>
                <a:cs typeface="Kalpurush" panose="02000600000000000000" pitchFamily="2" charset="0"/>
              </a:rPr>
              <a:t>, </a:t>
            </a:r>
            <a:r>
              <a:rPr lang="en-US" sz="2800" b="1" dirty="0" err="1">
                <a:ln/>
                <a:latin typeface="Kalpurush" panose="02000600000000000000" pitchFamily="2" charset="0"/>
                <a:cs typeface="Kalpurush" panose="02000600000000000000" pitchFamily="2" charset="0"/>
              </a:rPr>
              <a:t>জলোস্বাস,বহ্নিশত্রু</a:t>
            </a:r>
            <a:r>
              <a:rPr lang="en-US" sz="2800" b="1" dirty="0">
                <a:ln/>
                <a:latin typeface="Kalpurush" panose="02000600000000000000" pitchFamily="2" charset="0"/>
                <a:cs typeface="Kalpurush" panose="02000600000000000000" pitchFamily="2" charset="0"/>
              </a:rPr>
              <a:t> </a:t>
            </a:r>
            <a:r>
              <a:rPr lang="en-US" sz="2800" b="1" dirty="0" err="1">
                <a:ln/>
                <a:latin typeface="Kalpurush" panose="02000600000000000000" pitchFamily="2" charset="0"/>
                <a:cs typeface="Kalpurush" panose="02000600000000000000" pitchFamily="2" charset="0"/>
              </a:rPr>
              <a:t>থেকে</a:t>
            </a:r>
            <a:r>
              <a:rPr lang="en-US" sz="2800" b="1" dirty="0">
                <a:ln/>
                <a:latin typeface="Kalpurush" panose="02000600000000000000" pitchFamily="2" charset="0"/>
                <a:cs typeface="Kalpurush" panose="02000600000000000000" pitchFamily="2" charset="0"/>
              </a:rPr>
              <a:t> </a:t>
            </a:r>
            <a:r>
              <a:rPr lang="en-US" sz="2800" b="1" dirty="0" err="1">
                <a:ln/>
                <a:latin typeface="Kalpurush" panose="02000600000000000000" pitchFamily="2" charset="0"/>
                <a:cs typeface="Kalpurush" panose="02000600000000000000" pitchFamily="2" charset="0"/>
              </a:rPr>
              <a:t>রক্ষা</a:t>
            </a:r>
            <a:r>
              <a:rPr lang="en-US" sz="2800" b="1" dirty="0">
                <a:ln/>
                <a:latin typeface="Kalpurush" panose="02000600000000000000" pitchFamily="2" charset="0"/>
                <a:cs typeface="Kalpurush" panose="02000600000000000000" pitchFamily="2" charset="0"/>
              </a:rPr>
              <a:t>,</a:t>
            </a:r>
          </a:p>
          <a:p>
            <a:r>
              <a:rPr lang="en-US" sz="2800" b="1" dirty="0" err="1">
                <a:ln/>
                <a:latin typeface="Kalpurush" panose="02000600000000000000" pitchFamily="2" charset="0"/>
                <a:cs typeface="Kalpurush" panose="02000600000000000000" pitchFamily="2" charset="0"/>
              </a:rPr>
              <a:t>প্রকৃতির</a:t>
            </a:r>
            <a:r>
              <a:rPr lang="en-US" sz="2800" b="1" dirty="0">
                <a:ln/>
                <a:latin typeface="Kalpurush" panose="02000600000000000000" pitchFamily="2" charset="0"/>
                <a:cs typeface="Kalpurush" panose="02000600000000000000" pitchFamily="2" charset="0"/>
              </a:rPr>
              <a:t> </a:t>
            </a:r>
            <a:r>
              <a:rPr lang="en-US" sz="2800" b="1" dirty="0" err="1">
                <a:ln/>
                <a:latin typeface="Kalpurush" panose="02000600000000000000" pitchFamily="2" charset="0"/>
                <a:cs typeface="Kalpurush" panose="02000600000000000000" pitchFamily="2" charset="0"/>
              </a:rPr>
              <a:t>বিভিন্ন</a:t>
            </a:r>
            <a:r>
              <a:rPr lang="en-US" sz="2800" b="1" dirty="0">
                <a:ln/>
                <a:latin typeface="Kalpurush" panose="02000600000000000000" pitchFamily="2" charset="0"/>
                <a:cs typeface="Kalpurush" panose="02000600000000000000" pitchFamily="2" charset="0"/>
              </a:rPr>
              <a:t> </a:t>
            </a:r>
            <a:r>
              <a:rPr lang="en-US" sz="2800" b="1" dirty="0" err="1">
                <a:ln/>
                <a:latin typeface="Kalpurush" panose="02000600000000000000" pitchFamily="2" charset="0"/>
                <a:cs typeface="Kalpurush" panose="02000600000000000000" pitchFamily="2" charset="0"/>
              </a:rPr>
              <a:t>প্রাকৃতিক</a:t>
            </a:r>
            <a:r>
              <a:rPr lang="en-US" sz="2800" b="1" dirty="0">
                <a:ln/>
                <a:latin typeface="Kalpurush" panose="02000600000000000000" pitchFamily="2" charset="0"/>
                <a:cs typeface="Kalpurush" panose="02000600000000000000" pitchFamily="2" charset="0"/>
              </a:rPr>
              <a:t> </a:t>
            </a:r>
            <a:r>
              <a:rPr lang="en-US" sz="2800" b="1" dirty="0" err="1">
                <a:ln/>
                <a:latin typeface="Kalpurush" panose="02000600000000000000" pitchFamily="2" charset="0"/>
                <a:cs typeface="Kalpurush" panose="02000600000000000000" pitchFamily="2" charset="0"/>
              </a:rPr>
              <a:t>সমস্যা</a:t>
            </a:r>
            <a:r>
              <a:rPr lang="en-US" sz="2800" b="1" dirty="0">
                <a:ln/>
                <a:latin typeface="Kalpurush" panose="02000600000000000000" pitchFamily="2" charset="0"/>
                <a:cs typeface="Kalpurush" panose="02000600000000000000" pitchFamily="2" charset="0"/>
              </a:rPr>
              <a:t> </a:t>
            </a:r>
            <a:r>
              <a:rPr lang="en-US" sz="2800" b="1" dirty="0" err="1">
                <a:ln/>
                <a:latin typeface="Kalpurush" panose="02000600000000000000" pitchFamily="2" charset="0"/>
                <a:cs typeface="Kalpurush" panose="02000600000000000000" pitchFamily="2" charset="0"/>
              </a:rPr>
              <a:t>আগাম</a:t>
            </a:r>
            <a:r>
              <a:rPr lang="en-US" sz="2800" b="1" dirty="0">
                <a:ln/>
                <a:latin typeface="Kalpurush" panose="02000600000000000000" pitchFamily="2" charset="0"/>
                <a:cs typeface="Kalpurush" panose="02000600000000000000" pitchFamily="2" charset="0"/>
              </a:rPr>
              <a:t> </a:t>
            </a:r>
            <a:r>
              <a:rPr lang="en-US" sz="2800" b="1" dirty="0" err="1">
                <a:ln/>
                <a:latin typeface="Kalpurush" panose="02000600000000000000" pitchFamily="2" charset="0"/>
                <a:cs typeface="Kalpurush" panose="02000600000000000000" pitchFamily="2" charset="0"/>
              </a:rPr>
              <a:t>জানতে</a:t>
            </a:r>
            <a:r>
              <a:rPr lang="en-US" sz="2800" b="1" dirty="0">
                <a:ln/>
                <a:latin typeface="Kalpurush" panose="02000600000000000000" pitchFamily="2" charset="0"/>
                <a:cs typeface="Kalpurush" panose="02000600000000000000" pitchFamily="2" charset="0"/>
              </a:rPr>
              <a:t> </a:t>
            </a:r>
            <a:r>
              <a:rPr lang="en-US" sz="2800" b="1" dirty="0" err="1">
                <a:ln/>
                <a:latin typeface="Kalpurush" panose="02000600000000000000" pitchFamily="2" charset="0"/>
                <a:cs typeface="Kalpurush" panose="02000600000000000000" pitchFamily="2" charset="0"/>
              </a:rPr>
              <a:t>পারছি</a:t>
            </a:r>
            <a:endParaRPr lang="en-US" sz="2800" b="1" dirty="0">
              <a:ln/>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152598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par>
                                <p:cTn id="12" presetID="9" presetClass="entr" presetSubtype="0" fill="hold" nodeType="withEffect">
                                  <p:stCondLst>
                                    <p:cond delay="0"/>
                                  </p:stCondLst>
                                  <p:childTnLst>
                                    <p:set>
                                      <p:cBhvr>
                                        <p:cTn id="13" dur="1" fill="hold">
                                          <p:stCondLst>
                                            <p:cond delay="0"/>
                                          </p:stCondLst>
                                        </p:cTn>
                                        <p:tgtEl>
                                          <p:spTgt spid="5122"/>
                                        </p:tgtEl>
                                        <p:attrNameLst>
                                          <p:attrName>style.visibility</p:attrName>
                                        </p:attrNameLst>
                                      </p:cBhvr>
                                      <p:to>
                                        <p:strVal val="visible"/>
                                      </p:to>
                                    </p:set>
                                    <p:animEffect transition="in" filter="dissolve">
                                      <p:cBhvr>
                                        <p:cTn id="14" dur="1250"/>
                                        <p:tgtEl>
                                          <p:spTgt spid="5122"/>
                                        </p:tgtEl>
                                      </p:cBhvr>
                                    </p:animEffect>
                                  </p:childTnLst>
                                </p:cTn>
                              </p:par>
                              <p:par>
                                <p:cTn id="15" presetID="9" presetClass="entr" presetSubtype="0" fill="hold" nodeType="with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dissolve">
                                      <p:cBhvr>
                                        <p:cTn id="17" dur="1250"/>
                                        <p:tgtEl>
                                          <p:spTgt spid="5130"/>
                                        </p:tgtEl>
                                      </p:cBhvr>
                                    </p:animEffect>
                                  </p:childTnLst>
                                </p:cTn>
                              </p:par>
                              <p:par>
                                <p:cTn id="18" presetID="9" presetClass="entr" presetSubtype="0" fill="hold" nodeType="withEffect">
                                  <p:stCondLst>
                                    <p:cond delay="0"/>
                                  </p:stCondLst>
                                  <p:childTnLst>
                                    <p:set>
                                      <p:cBhvr>
                                        <p:cTn id="19" dur="1" fill="hold">
                                          <p:stCondLst>
                                            <p:cond delay="0"/>
                                          </p:stCondLst>
                                        </p:cTn>
                                        <p:tgtEl>
                                          <p:spTgt spid="5126"/>
                                        </p:tgtEl>
                                        <p:attrNameLst>
                                          <p:attrName>style.visibility</p:attrName>
                                        </p:attrNameLst>
                                      </p:cBhvr>
                                      <p:to>
                                        <p:strVal val="visible"/>
                                      </p:to>
                                    </p:set>
                                    <p:animEffect transition="in" filter="dissolve">
                                      <p:cBhvr>
                                        <p:cTn id="20" dur="1250"/>
                                        <p:tgtEl>
                                          <p:spTgt spid="5126"/>
                                        </p:tgtEl>
                                      </p:cBhvr>
                                    </p:animEffect>
                                  </p:childTnLst>
                                </p:cTn>
                              </p:par>
                            </p:childTnLst>
                          </p:cTn>
                        </p:par>
                        <p:par>
                          <p:cTn id="21" fill="hold">
                            <p:stCondLst>
                              <p:cond delay="1750"/>
                            </p:stCondLst>
                            <p:childTnLst>
                              <p:par>
                                <p:cTn id="22" presetID="23" presetClass="exit" presetSubtype="32" fill="hold" nodeType="afterEffect">
                                  <p:stCondLst>
                                    <p:cond delay="0"/>
                                  </p:stCondLst>
                                  <p:childTnLst>
                                    <p:anim calcmode="lin" valueType="num">
                                      <p:cBhvr>
                                        <p:cTn id="23" dur="500"/>
                                        <p:tgtEl>
                                          <p:spTgt spid="5122"/>
                                        </p:tgtEl>
                                        <p:attrNameLst>
                                          <p:attrName>ppt_w</p:attrName>
                                        </p:attrNameLst>
                                      </p:cBhvr>
                                      <p:tavLst>
                                        <p:tav tm="0">
                                          <p:val>
                                            <p:strVal val="ppt_w"/>
                                          </p:val>
                                        </p:tav>
                                        <p:tav tm="100000">
                                          <p:val>
                                            <p:fltVal val="0"/>
                                          </p:val>
                                        </p:tav>
                                      </p:tavLst>
                                    </p:anim>
                                    <p:anim calcmode="lin" valueType="num">
                                      <p:cBhvr>
                                        <p:cTn id="24" dur="500"/>
                                        <p:tgtEl>
                                          <p:spTgt spid="5122"/>
                                        </p:tgtEl>
                                        <p:attrNameLst>
                                          <p:attrName>ppt_h</p:attrName>
                                        </p:attrNameLst>
                                      </p:cBhvr>
                                      <p:tavLst>
                                        <p:tav tm="0">
                                          <p:val>
                                            <p:strVal val="ppt_h"/>
                                          </p:val>
                                        </p:tav>
                                        <p:tav tm="100000">
                                          <p:val>
                                            <p:fltVal val="0"/>
                                          </p:val>
                                        </p:tav>
                                      </p:tavLst>
                                    </p:anim>
                                    <p:set>
                                      <p:cBhvr>
                                        <p:cTn id="25" dur="1" fill="hold">
                                          <p:stCondLst>
                                            <p:cond delay="499"/>
                                          </p:stCondLst>
                                        </p:cTn>
                                        <p:tgtEl>
                                          <p:spTgt spid="5122"/>
                                        </p:tgtEl>
                                        <p:attrNameLst>
                                          <p:attrName>style.visibility</p:attrName>
                                        </p:attrNameLst>
                                      </p:cBhvr>
                                      <p:to>
                                        <p:strVal val="hidden"/>
                                      </p:to>
                                    </p:set>
                                  </p:childTnLst>
                                </p:cTn>
                              </p:par>
                            </p:childTnLst>
                          </p:cTn>
                        </p:par>
                        <p:par>
                          <p:cTn id="26" fill="hold">
                            <p:stCondLst>
                              <p:cond delay="2250"/>
                            </p:stCondLst>
                            <p:childTnLst>
                              <p:par>
                                <p:cTn id="27" presetID="23" presetClass="exit" presetSubtype="32" fill="hold" nodeType="afterEffect">
                                  <p:stCondLst>
                                    <p:cond delay="0"/>
                                  </p:stCondLst>
                                  <p:childTnLst>
                                    <p:anim calcmode="lin" valueType="num">
                                      <p:cBhvr>
                                        <p:cTn id="28" dur="500"/>
                                        <p:tgtEl>
                                          <p:spTgt spid="5130"/>
                                        </p:tgtEl>
                                        <p:attrNameLst>
                                          <p:attrName>ppt_w</p:attrName>
                                        </p:attrNameLst>
                                      </p:cBhvr>
                                      <p:tavLst>
                                        <p:tav tm="0">
                                          <p:val>
                                            <p:strVal val="ppt_w"/>
                                          </p:val>
                                        </p:tav>
                                        <p:tav tm="100000">
                                          <p:val>
                                            <p:fltVal val="0"/>
                                          </p:val>
                                        </p:tav>
                                      </p:tavLst>
                                    </p:anim>
                                    <p:anim calcmode="lin" valueType="num">
                                      <p:cBhvr>
                                        <p:cTn id="29" dur="500"/>
                                        <p:tgtEl>
                                          <p:spTgt spid="5130"/>
                                        </p:tgtEl>
                                        <p:attrNameLst>
                                          <p:attrName>ppt_h</p:attrName>
                                        </p:attrNameLst>
                                      </p:cBhvr>
                                      <p:tavLst>
                                        <p:tav tm="0">
                                          <p:val>
                                            <p:strVal val="ppt_h"/>
                                          </p:val>
                                        </p:tav>
                                        <p:tav tm="100000">
                                          <p:val>
                                            <p:fltVal val="0"/>
                                          </p:val>
                                        </p:tav>
                                      </p:tavLst>
                                    </p:anim>
                                    <p:set>
                                      <p:cBhvr>
                                        <p:cTn id="30" dur="1" fill="hold">
                                          <p:stCondLst>
                                            <p:cond delay="499"/>
                                          </p:stCondLst>
                                        </p:cTn>
                                        <p:tgtEl>
                                          <p:spTgt spid="5130"/>
                                        </p:tgtEl>
                                        <p:attrNameLst>
                                          <p:attrName>style.visibility</p:attrName>
                                        </p:attrNameLst>
                                      </p:cBhvr>
                                      <p:to>
                                        <p:strVal val="hidden"/>
                                      </p:to>
                                    </p:set>
                                  </p:childTnLst>
                                </p:cTn>
                              </p:par>
                            </p:childTnLst>
                          </p:cTn>
                        </p:par>
                        <p:par>
                          <p:cTn id="31" fill="hold">
                            <p:stCondLst>
                              <p:cond delay="2750"/>
                            </p:stCondLst>
                            <p:childTnLst>
                              <p:par>
                                <p:cTn id="32" presetID="23" presetClass="exit" presetSubtype="32" fill="hold" nodeType="afterEffect">
                                  <p:stCondLst>
                                    <p:cond delay="0"/>
                                  </p:stCondLst>
                                  <p:childTnLst>
                                    <p:anim calcmode="lin" valueType="num">
                                      <p:cBhvr>
                                        <p:cTn id="33" dur="500"/>
                                        <p:tgtEl>
                                          <p:spTgt spid="5126"/>
                                        </p:tgtEl>
                                        <p:attrNameLst>
                                          <p:attrName>ppt_w</p:attrName>
                                        </p:attrNameLst>
                                      </p:cBhvr>
                                      <p:tavLst>
                                        <p:tav tm="0">
                                          <p:val>
                                            <p:strVal val="ppt_w"/>
                                          </p:val>
                                        </p:tav>
                                        <p:tav tm="100000">
                                          <p:val>
                                            <p:fltVal val="0"/>
                                          </p:val>
                                        </p:tav>
                                      </p:tavLst>
                                    </p:anim>
                                    <p:anim calcmode="lin" valueType="num">
                                      <p:cBhvr>
                                        <p:cTn id="34" dur="500"/>
                                        <p:tgtEl>
                                          <p:spTgt spid="5126"/>
                                        </p:tgtEl>
                                        <p:attrNameLst>
                                          <p:attrName>ppt_h</p:attrName>
                                        </p:attrNameLst>
                                      </p:cBhvr>
                                      <p:tavLst>
                                        <p:tav tm="0">
                                          <p:val>
                                            <p:strVal val="ppt_h"/>
                                          </p:val>
                                        </p:tav>
                                        <p:tav tm="100000">
                                          <p:val>
                                            <p:fltVal val="0"/>
                                          </p:val>
                                        </p:tav>
                                      </p:tavLst>
                                    </p:anim>
                                    <p:set>
                                      <p:cBhvr>
                                        <p:cTn id="35" dur="1" fill="hold">
                                          <p:stCondLst>
                                            <p:cond delay="499"/>
                                          </p:stCondLst>
                                        </p:cTn>
                                        <p:tgtEl>
                                          <p:spTgt spid="5126"/>
                                        </p:tgtEl>
                                        <p:attrNameLst>
                                          <p:attrName>style.visibility</p:attrName>
                                        </p:attrNameLst>
                                      </p:cBhvr>
                                      <p:to>
                                        <p:strVal val="hidden"/>
                                      </p:to>
                                    </p:set>
                                  </p:childTnLst>
                                </p:cTn>
                              </p:par>
                            </p:childTnLst>
                          </p:cTn>
                        </p:par>
                        <p:par>
                          <p:cTn id="36" fill="hold">
                            <p:stCondLst>
                              <p:cond delay="3250"/>
                            </p:stCondLst>
                            <p:childTnLst>
                              <p:par>
                                <p:cTn id="37" presetID="10" presetClass="entr" presetSubtype="0"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par>
                          <p:cTn id="40" fill="hold">
                            <p:stCondLst>
                              <p:cond delay="3750"/>
                            </p:stCondLst>
                            <p:childTnLst>
                              <p:par>
                                <p:cTn id="41" presetID="53" presetClass="entr" presetSubtype="16" fill="hold" nodeType="afterEffect">
                                  <p:stCondLst>
                                    <p:cond delay="0"/>
                                  </p:stCondLst>
                                  <p:childTnLst>
                                    <p:set>
                                      <p:cBhvr>
                                        <p:cTn id="42" dur="1" fill="hold">
                                          <p:stCondLst>
                                            <p:cond delay="0"/>
                                          </p:stCondLst>
                                        </p:cTn>
                                        <p:tgtEl>
                                          <p:spTgt spid="5124"/>
                                        </p:tgtEl>
                                        <p:attrNameLst>
                                          <p:attrName>style.visibility</p:attrName>
                                        </p:attrNameLst>
                                      </p:cBhvr>
                                      <p:to>
                                        <p:strVal val="visible"/>
                                      </p:to>
                                    </p:set>
                                    <p:anim calcmode="lin" valueType="num">
                                      <p:cBhvr>
                                        <p:cTn id="43" dur="500" fill="hold"/>
                                        <p:tgtEl>
                                          <p:spTgt spid="5124"/>
                                        </p:tgtEl>
                                        <p:attrNameLst>
                                          <p:attrName>ppt_w</p:attrName>
                                        </p:attrNameLst>
                                      </p:cBhvr>
                                      <p:tavLst>
                                        <p:tav tm="0">
                                          <p:val>
                                            <p:fltVal val="0"/>
                                          </p:val>
                                        </p:tav>
                                        <p:tav tm="100000">
                                          <p:val>
                                            <p:strVal val="#ppt_w"/>
                                          </p:val>
                                        </p:tav>
                                      </p:tavLst>
                                    </p:anim>
                                    <p:anim calcmode="lin" valueType="num">
                                      <p:cBhvr>
                                        <p:cTn id="44" dur="500" fill="hold"/>
                                        <p:tgtEl>
                                          <p:spTgt spid="5124"/>
                                        </p:tgtEl>
                                        <p:attrNameLst>
                                          <p:attrName>ppt_h</p:attrName>
                                        </p:attrNameLst>
                                      </p:cBhvr>
                                      <p:tavLst>
                                        <p:tav tm="0">
                                          <p:val>
                                            <p:fltVal val="0"/>
                                          </p:val>
                                        </p:tav>
                                        <p:tav tm="100000">
                                          <p:val>
                                            <p:strVal val="#ppt_h"/>
                                          </p:val>
                                        </p:tav>
                                      </p:tavLst>
                                    </p:anim>
                                    <p:animEffect transition="in" filter="fade">
                                      <p:cBhvr>
                                        <p:cTn id="45" dur="500"/>
                                        <p:tgtEl>
                                          <p:spTgt spid="5124"/>
                                        </p:tgtEl>
                                      </p:cBhvr>
                                    </p:animEffect>
                                  </p:childTnLst>
                                </p:cTn>
                              </p:par>
                            </p:childTnLst>
                          </p:cTn>
                        </p:par>
                        <p:par>
                          <p:cTn id="46" fill="hold">
                            <p:stCondLst>
                              <p:cond delay="4250"/>
                            </p:stCondLst>
                            <p:childTnLst>
                              <p:par>
                                <p:cTn id="47" presetID="53" presetClass="entr" presetSubtype="16" fill="hold" nodeType="afterEffect">
                                  <p:stCondLst>
                                    <p:cond delay="0"/>
                                  </p:stCondLst>
                                  <p:childTnLst>
                                    <p:set>
                                      <p:cBhvr>
                                        <p:cTn id="48" dur="1" fill="hold">
                                          <p:stCondLst>
                                            <p:cond delay="0"/>
                                          </p:stCondLst>
                                        </p:cTn>
                                        <p:tgtEl>
                                          <p:spTgt spid="5132"/>
                                        </p:tgtEl>
                                        <p:attrNameLst>
                                          <p:attrName>style.visibility</p:attrName>
                                        </p:attrNameLst>
                                      </p:cBhvr>
                                      <p:to>
                                        <p:strVal val="visible"/>
                                      </p:to>
                                    </p:set>
                                    <p:anim calcmode="lin" valueType="num">
                                      <p:cBhvr>
                                        <p:cTn id="49" dur="500" fill="hold"/>
                                        <p:tgtEl>
                                          <p:spTgt spid="5132"/>
                                        </p:tgtEl>
                                        <p:attrNameLst>
                                          <p:attrName>ppt_w</p:attrName>
                                        </p:attrNameLst>
                                      </p:cBhvr>
                                      <p:tavLst>
                                        <p:tav tm="0">
                                          <p:val>
                                            <p:fltVal val="0"/>
                                          </p:val>
                                        </p:tav>
                                        <p:tav tm="100000">
                                          <p:val>
                                            <p:strVal val="#ppt_w"/>
                                          </p:val>
                                        </p:tav>
                                      </p:tavLst>
                                    </p:anim>
                                    <p:anim calcmode="lin" valueType="num">
                                      <p:cBhvr>
                                        <p:cTn id="50" dur="500" fill="hold"/>
                                        <p:tgtEl>
                                          <p:spTgt spid="5132"/>
                                        </p:tgtEl>
                                        <p:attrNameLst>
                                          <p:attrName>ppt_h</p:attrName>
                                        </p:attrNameLst>
                                      </p:cBhvr>
                                      <p:tavLst>
                                        <p:tav tm="0">
                                          <p:val>
                                            <p:fltVal val="0"/>
                                          </p:val>
                                        </p:tav>
                                        <p:tav tm="100000">
                                          <p:val>
                                            <p:strVal val="#ppt_h"/>
                                          </p:val>
                                        </p:tav>
                                      </p:tavLst>
                                    </p:anim>
                                    <p:animEffect transition="in" filter="fade">
                                      <p:cBhvr>
                                        <p:cTn id="51" dur="500"/>
                                        <p:tgtEl>
                                          <p:spTgt spid="5132"/>
                                        </p:tgtEl>
                                      </p:cBhvr>
                                    </p:animEffect>
                                  </p:childTnLst>
                                </p:cTn>
                              </p:par>
                              <p:par>
                                <p:cTn id="52" presetID="53" presetClass="entr" presetSubtype="16" fill="hold" nodeType="withEffect">
                                  <p:stCondLst>
                                    <p:cond delay="500"/>
                                  </p:stCondLst>
                                  <p:childTnLst>
                                    <p:set>
                                      <p:cBhvr>
                                        <p:cTn id="53" dur="1" fill="hold">
                                          <p:stCondLst>
                                            <p:cond delay="0"/>
                                          </p:stCondLst>
                                        </p:cTn>
                                        <p:tgtEl>
                                          <p:spTgt spid="5128"/>
                                        </p:tgtEl>
                                        <p:attrNameLst>
                                          <p:attrName>style.visibility</p:attrName>
                                        </p:attrNameLst>
                                      </p:cBhvr>
                                      <p:to>
                                        <p:strVal val="visible"/>
                                      </p:to>
                                    </p:set>
                                    <p:anim calcmode="lin" valueType="num">
                                      <p:cBhvr>
                                        <p:cTn id="54" dur="500" fill="hold"/>
                                        <p:tgtEl>
                                          <p:spTgt spid="5128"/>
                                        </p:tgtEl>
                                        <p:attrNameLst>
                                          <p:attrName>ppt_w</p:attrName>
                                        </p:attrNameLst>
                                      </p:cBhvr>
                                      <p:tavLst>
                                        <p:tav tm="0">
                                          <p:val>
                                            <p:fltVal val="0"/>
                                          </p:val>
                                        </p:tav>
                                        <p:tav tm="100000">
                                          <p:val>
                                            <p:strVal val="#ppt_w"/>
                                          </p:val>
                                        </p:tav>
                                      </p:tavLst>
                                    </p:anim>
                                    <p:anim calcmode="lin" valueType="num">
                                      <p:cBhvr>
                                        <p:cTn id="55" dur="500" fill="hold"/>
                                        <p:tgtEl>
                                          <p:spTgt spid="5128"/>
                                        </p:tgtEl>
                                        <p:attrNameLst>
                                          <p:attrName>ppt_h</p:attrName>
                                        </p:attrNameLst>
                                      </p:cBhvr>
                                      <p:tavLst>
                                        <p:tav tm="0">
                                          <p:val>
                                            <p:fltVal val="0"/>
                                          </p:val>
                                        </p:tav>
                                        <p:tav tm="100000">
                                          <p:val>
                                            <p:strVal val="#ppt_h"/>
                                          </p:val>
                                        </p:tav>
                                      </p:tavLst>
                                    </p:anim>
                                    <p:animEffect transition="in" filter="fade">
                                      <p:cBhvr>
                                        <p:cTn id="56" dur="500"/>
                                        <p:tgtEl>
                                          <p:spTgt spid="5128"/>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xit" presetSubtype="0" fill="hold" grpId="1" nodeType="clickEffect">
                                  <p:stCondLst>
                                    <p:cond delay="0"/>
                                  </p:stCondLst>
                                  <p:childTnLst>
                                    <p:animEffect transition="out" filter="dissolve">
                                      <p:cBhvr>
                                        <p:cTn id="60" dur="250"/>
                                        <p:tgtEl>
                                          <p:spTgt spid="12"/>
                                        </p:tgtEl>
                                      </p:cBhvr>
                                    </p:animEffect>
                                    <p:set>
                                      <p:cBhvr>
                                        <p:cTn id="61" dur="1" fill="hold">
                                          <p:stCondLst>
                                            <p:cond delay="249"/>
                                          </p:stCondLst>
                                        </p:cTn>
                                        <p:tgtEl>
                                          <p:spTgt spid="12"/>
                                        </p:tgtEl>
                                        <p:attrNameLst>
                                          <p:attrName>style.visibility</p:attrName>
                                        </p:attrNameLst>
                                      </p:cBhvr>
                                      <p:to>
                                        <p:strVal val="hidden"/>
                                      </p:to>
                                    </p:set>
                                  </p:childTnLst>
                                </p:cTn>
                              </p:par>
                              <p:par>
                                <p:cTn id="62" presetID="9" presetClass="exit" presetSubtype="0" fill="hold" grpId="1" nodeType="withEffect">
                                  <p:stCondLst>
                                    <p:cond delay="0"/>
                                  </p:stCondLst>
                                  <p:childTnLst>
                                    <p:animEffect transition="out" filter="dissolve">
                                      <p:cBhvr>
                                        <p:cTn id="63" dur="250"/>
                                        <p:tgtEl>
                                          <p:spTgt spid="13"/>
                                        </p:tgtEl>
                                      </p:cBhvr>
                                    </p:animEffect>
                                    <p:set>
                                      <p:cBhvr>
                                        <p:cTn id="64" dur="1" fill="hold">
                                          <p:stCondLst>
                                            <p:cond delay="249"/>
                                          </p:stCondLst>
                                        </p:cTn>
                                        <p:tgtEl>
                                          <p:spTgt spid="13"/>
                                        </p:tgtEl>
                                        <p:attrNameLst>
                                          <p:attrName>style.visibility</p:attrName>
                                        </p:attrNameLst>
                                      </p:cBhvr>
                                      <p:to>
                                        <p:strVal val="hidden"/>
                                      </p:to>
                                    </p:set>
                                  </p:childTnLst>
                                </p:cTn>
                              </p:par>
                              <p:par>
                                <p:cTn id="65" presetID="9" presetClass="exit" presetSubtype="0" fill="hold" nodeType="withEffect">
                                  <p:stCondLst>
                                    <p:cond delay="0"/>
                                  </p:stCondLst>
                                  <p:childTnLst>
                                    <p:animEffect transition="out" filter="dissolve">
                                      <p:cBhvr>
                                        <p:cTn id="66" dur="250"/>
                                        <p:tgtEl>
                                          <p:spTgt spid="5122"/>
                                        </p:tgtEl>
                                      </p:cBhvr>
                                    </p:animEffect>
                                    <p:set>
                                      <p:cBhvr>
                                        <p:cTn id="67" dur="1" fill="hold">
                                          <p:stCondLst>
                                            <p:cond delay="249"/>
                                          </p:stCondLst>
                                        </p:cTn>
                                        <p:tgtEl>
                                          <p:spTgt spid="5122"/>
                                        </p:tgtEl>
                                        <p:attrNameLst>
                                          <p:attrName>style.visibility</p:attrName>
                                        </p:attrNameLst>
                                      </p:cBhvr>
                                      <p:to>
                                        <p:strVal val="hidden"/>
                                      </p:to>
                                    </p:set>
                                  </p:childTnLst>
                                </p:cTn>
                              </p:par>
                              <p:par>
                                <p:cTn id="68" presetID="9" presetClass="exit" presetSubtype="0" fill="hold" nodeType="withEffect">
                                  <p:stCondLst>
                                    <p:cond delay="0"/>
                                  </p:stCondLst>
                                  <p:childTnLst>
                                    <p:animEffect transition="out" filter="dissolve">
                                      <p:cBhvr>
                                        <p:cTn id="69" dur="250"/>
                                        <p:tgtEl>
                                          <p:spTgt spid="5130"/>
                                        </p:tgtEl>
                                      </p:cBhvr>
                                    </p:animEffect>
                                    <p:set>
                                      <p:cBhvr>
                                        <p:cTn id="70" dur="1" fill="hold">
                                          <p:stCondLst>
                                            <p:cond delay="249"/>
                                          </p:stCondLst>
                                        </p:cTn>
                                        <p:tgtEl>
                                          <p:spTgt spid="5130"/>
                                        </p:tgtEl>
                                        <p:attrNameLst>
                                          <p:attrName>style.visibility</p:attrName>
                                        </p:attrNameLst>
                                      </p:cBhvr>
                                      <p:to>
                                        <p:strVal val="hidden"/>
                                      </p:to>
                                    </p:set>
                                  </p:childTnLst>
                                </p:cTn>
                              </p:par>
                              <p:par>
                                <p:cTn id="71" presetID="9" presetClass="exit" presetSubtype="0" fill="hold" nodeType="withEffect">
                                  <p:stCondLst>
                                    <p:cond delay="0"/>
                                  </p:stCondLst>
                                  <p:childTnLst>
                                    <p:animEffect transition="out" filter="dissolve">
                                      <p:cBhvr>
                                        <p:cTn id="72" dur="250"/>
                                        <p:tgtEl>
                                          <p:spTgt spid="5126"/>
                                        </p:tgtEl>
                                      </p:cBhvr>
                                    </p:animEffect>
                                    <p:set>
                                      <p:cBhvr>
                                        <p:cTn id="73" dur="1" fill="hold">
                                          <p:stCondLst>
                                            <p:cond delay="249"/>
                                          </p:stCondLst>
                                        </p:cTn>
                                        <p:tgtEl>
                                          <p:spTgt spid="5126"/>
                                        </p:tgtEl>
                                        <p:attrNameLst>
                                          <p:attrName>style.visibility</p:attrName>
                                        </p:attrNameLst>
                                      </p:cBhvr>
                                      <p:to>
                                        <p:strVal val="hidden"/>
                                      </p:to>
                                    </p:set>
                                  </p:childTnLst>
                                </p:cTn>
                              </p:par>
                              <p:par>
                                <p:cTn id="74" presetID="9" presetClass="exit" presetSubtype="0" fill="hold" nodeType="withEffect">
                                  <p:stCondLst>
                                    <p:cond delay="0"/>
                                  </p:stCondLst>
                                  <p:childTnLst>
                                    <p:animEffect transition="out" filter="dissolve">
                                      <p:cBhvr>
                                        <p:cTn id="75" dur="250"/>
                                        <p:tgtEl>
                                          <p:spTgt spid="15"/>
                                        </p:tgtEl>
                                      </p:cBhvr>
                                    </p:animEffect>
                                    <p:set>
                                      <p:cBhvr>
                                        <p:cTn id="76" dur="1" fill="hold">
                                          <p:stCondLst>
                                            <p:cond delay="249"/>
                                          </p:stCondLst>
                                        </p:cTn>
                                        <p:tgtEl>
                                          <p:spTgt spid="15"/>
                                        </p:tgtEl>
                                        <p:attrNameLst>
                                          <p:attrName>style.visibility</p:attrName>
                                        </p:attrNameLst>
                                      </p:cBhvr>
                                      <p:to>
                                        <p:strVal val="hidden"/>
                                      </p:to>
                                    </p:set>
                                  </p:childTnLst>
                                </p:cTn>
                              </p:par>
                              <p:par>
                                <p:cTn id="77" presetID="9" presetClass="exit" presetSubtype="0" fill="hold" nodeType="withEffect">
                                  <p:stCondLst>
                                    <p:cond delay="0"/>
                                  </p:stCondLst>
                                  <p:childTnLst>
                                    <p:animEffect transition="out" filter="dissolve">
                                      <p:cBhvr>
                                        <p:cTn id="78" dur="250"/>
                                        <p:tgtEl>
                                          <p:spTgt spid="5124"/>
                                        </p:tgtEl>
                                      </p:cBhvr>
                                    </p:animEffect>
                                    <p:set>
                                      <p:cBhvr>
                                        <p:cTn id="79" dur="1" fill="hold">
                                          <p:stCondLst>
                                            <p:cond delay="249"/>
                                          </p:stCondLst>
                                        </p:cTn>
                                        <p:tgtEl>
                                          <p:spTgt spid="5124"/>
                                        </p:tgtEl>
                                        <p:attrNameLst>
                                          <p:attrName>style.visibility</p:attrName>
                                        </p:attrNameLst>
                                      </p:cBhvr>
                                      <p:to>
                                        <p:strVal val="hidden"/>
                                      </p:to>
                                    </p:set>
                                  </p:childTnLst>
                                </p:cTn>
                              </p:par>
                              <p:par>
                                <p:cTn id="80" presetID="9" presetClass="exit" presetSubtype="0" fill="hold" nodeType="withEffect">
                                  <p:stCondLst>
                                    <p:cond delay="0"/>
                                  </p:stCondLst>
                                  <p:childTnLst>
                                    <p:animEffect transition="out" filter="dissolve">
                                      <p:cBhvr>
                                        <p:cTn id="81" dur="250"/>
                                        <p:tgtEl>
                                          <p:spTgt spid="5132"/>
                                        </p:tgtEl>
                                      </p:cBhvr>
                                    </p:animEffect>
                                    <p:set>
                                      <p:cBhvr>
                                        <p:cTn id="82" dur="1" fill="hold">
                                          <p:stCondLst>
                                            <p:cond delay="249"/>
                                          </p:stCondLst>
                                        </p:cTn>
                                        <p:tgtEl>
                                          <p:spTgt spid="5132"/>
                                        </p:tgtEl>
                                        <p:attrNameLst>
                                          <p:attrName>style.visibility</p:attrName>
                                        </p:attrNameLst>
                                      </p:cBhvr>
                                      <p:to>
                                        <p:strVal val="hidden"/>
                                      </p:to>
                                    </p:set>
                                  </p:childTnLst>
                                </p:cTn>
                              </p:par>
                              <p:par>
                                <p:cTn id="83" presetID="9" presetClass="exit" presetSubtype="0" fill="hold" nodeType="withEffect">
                                  <p:stCondLst>
                                    <p:cond delay="0"/>
                                  </p:stCondLst>
                                  <p:childTnLst>
                                    <p:animEffect transition="out" filter="dissolve">
                                      <p:cBhvr>
                                        <p:cTn id="84" dur="250"/>
                                        <p:tgtEl>
                                          <p:spTgt spid="5128"/>
                                        </p:tgtEl>
                                      </p:cBhvr>
                                    </p:animEffect>
                                    <p:set>
                                      <p:cBhvr>
                                        <p:cTn id="85" dur="1" fill="hold">
                                          <p:stCondLst>
                                            <p:cond delay="249"/>
                                          </p:stCondLst>
                                        </p:cTn>
                                        <p:tgtEl>
                                          <p:spTgt spid="5128"/>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11"/>
                                        </p:tgtEl>
                                        <p:attrNameLst>
                                          <p:attrName>style.visibility</p:attrName>
                                        </p:attrNameLst>
                                      </p:cBhvr>
                                      <p:to>
                                        <p:strVal val="visible"/>
                                      </p:to>
                                    </p:set>
                                    <p:animEffect transition="in" filter="wipe(left)">
                                      <p:cBhvr>
                                        <p:cTn id="90" dur="500"/>
                                        <p:tgtEl>
                                          <p:spTgt spid="11"/>
                                        </p:tgtEl>
                                      </p:cBhvr>
                                    </p:animEffect>
                                  </p:childTnLst>
                                </p:cTn>
                              </p:par>
                            </p:childTnLst>
                          </p:cTn>
                        </p:par>
                        <p:par>
                          <p:cTn id="91" fill="hold">
                            <p:stCondLst>
                              <p:cond delay="500"/>
                            </p:stCondLst>
                            <p:childTnLst>
                              <p:par>
                                <p:cTn id="92" presetID="5" presetClass="entr" presetSubtype="10" fill="hold" grpId="0" nodeType="afterEffect">
                                  <p:stCondLst>
                                    <p:cond delay="0"/>
                                  </p:stCondLst>
                                  <p:childTnLst>
                                    <p:set>
                                      <p:cBhvr>
                                        <p:cTn id="93" dur="1" fill="hold">
                                          <p:stCondLst>
                                            <p:cond delay="0"/>
                                          </p:stCondLst>
                                        </p:cTn>
                                        <p:tgtEl>
                                          <p:spTgt spid="14"/>
                                        </p:tgtEl>
                                        <p:attrNameLst>
                                          <p:attrName>style.visibility</p:attrName>
                                        </p:attrNameLst>
                                      </p:cBhvr>
                                      <p:to>
                                        <p:strVal val="visible"/>
                                      </p:to>
                                    </p:set>
                                    <p:animEffect transition="in" filter="checkerboard(across)">
                                      <p:cBhvr>
                                        <p:cTn id="94" dur="500"/>
                                        <p:tgtEl>
                                          <p:spTgt spid="14"/>
                                        </p:tgtEl>
                                      </p:cBhvr>
                                    </p:animEffect>
                                  </p:childTnLst>
                                </p:cTn>
                              </p:par>
                            </p:childTnLst>
                          </p:cTn>
                        </p:par>
                        <p:par>
                          <p:cTn id="95" fill="hold">
                            <p:stCondLst>
                              <p:cond delay="1000"/>
                            </p:stCondLst>
                            <p:childTnLst>
                              <p:par>
                                <p:cTn id="96" presetID="22" presetClass="entr" presetSubtype="8" fill="hold" grpId="0" nodeType="after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wipe(left)">
                                      <p:cBhvr>
                                        <p:cTn id="98" dur="500"/>
                                        <p:tgtEl>
                                          <p:spTgt spid="19"/>
                                        </p:tgtEl>
                                      </p:cBhvr>
                                    </p:animEffect>
                                  </p:childTnLst>
                                </p:cTn>
                              </p:par>
                            </p:childTnLst>
                          </p:cTn>
                        </p:par>
                        <p:par>
                          <p:cTn id="99" fill="hold">
                            <p:stCondLst>
                              <p:cond delay="1500"/>
                            </p:stCondLst>
                            <p:childTnLst>
                              <p:par>
                                <p:cTn id="100" presetID="22" presetClass="entr" presetSubtype="1" fill="hold" nodeType="afterEffect">
                                  <p:stCondLst>
                                    <p:cond delay="0"/>
                                  </p:stCondLst>
                                  <p:childTnLst>
                                    <p:set>
                                      <p:cBhvr>
                                        <p:cTn id="101" dur="1" fill="hold">
                                          <p:stCondLst>
                                            <p:cond delay="0"/>
                                          </p:stCondLst>
                                        </p:cTn>
                                        <p:tgtEl>
                                          <p:spTgt spid="16"/>
                                        </p:tgtEl>
                                        <p:attrNameLst>
                                          <p:attrName>style.visibility</p:attrName>
                                        </p:attrNameLst>
                                      </p:cBhvr>
                                      <p:to>
                                        <p:strVal val="visible"/>
                                      </p:to>
                                    </p:set>
                                    <p:animEffect transition="in" filter="wipe(up)">
                                      <p:cBhvr>
                                        <p:cTn id="102" dur="500"/>
                                        <p:tgtEl>
                                          <p:spTgt spid="16"/>
                                        </p:tgtEl>
                                      </p:cBhvr>
                                    </p:animEffect>
                                  </p:childTnLst>
                                </p:cTn>
                              </p:par>
                              <p:par>
                                <p:cTn id="103" presetID="22" presetClass="entr" presetSubtype="1" fill="hold" nodeType="with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up)">
                                      <p:cBhvr>
                                        <p:cTn id="105" dur="500"/>
                                        <p:tgtEl>
                                          <p:spTgt spid="18"/>
                                        </p:tgtEl>
                                      </p:cBhvr>
                                    </p:animEffect>
                                  </p:childTnLst>
                                </p:cTn>
                              </p:par>
                              <p:par>
                                <p:cTn id="106" presetID="22" presetClass="entr" presetSubtype="1" fill="hold" nodeType="withEffect">
                                  <p:stCondLst>
                                    <p:cond delay="0"/>
                                  </p:stCondLst>
                                  <p:childTnLst>
                                    <p:set>
                                      <p:cBhvr>
                                        <p:cTn id="107" dur="1" fill="hold">
                                          <p:stCondLst>
                                            <p:cond delay="0"/>
                                          </p:stCondLst>
                                        </p:cTn>
                                        <p:tgtEl>
                                          <p:spTgt spid="17"/>
                                        </p:tgtEl>
                                        <p:attrNameLst>
                                          <p:attrName>style.visibility</p:attrName>
                                        </p:attrNameLst>
                                      </p:cBhvr>
                                      <p:to>
                                        <p:strVal val="visible"/>
                                      </p:to>
                                    </p:set>
                                    <p:animEffect transition="in" filter="wipe(up)">
                                      <p:cBhvr>
                                        <p:cTn id="108" dur="500"/>
                                        <p:tgtEl>
                                          <p:spTgt spid="17"/>
                                        </p:tgtEl>
                                      </p:cBhvr>
                                    </p:animEffect>
                                  </p:childTnLst>
                                </p:cTn>
                              </p:par>
                            </p:childTnLst>
                          </p:cTn>
                        </p:par>
                      </p:childTnLst>
                    </p:cTn>
                  </p:par>
                  <p:par>
                    <p:cTn id="109" fill="hold">
                      <p:stCondLst>
                        <p:cond delay="indefinite"/>
                      </p:stCondLst>
                      <p:childTnLst>
                        <p:par>
                          <p:cTn id="110" fill="hold">
                            <p:stCondLst>
                              <p:cond delay="0"/>
                            </p:stCondLst>
                            <p:childTnLst>
                              <p:par>
                                <p:cTn id="111" presetID="53" presetClass="exit" presetSubtype="32" fill="hold" nodeType="clickEffect">
                                  <p:stCondLst>
                                    <p:cond delay="0"/>
                                  </p:stCondLst>
                                  <p:childTnLst>
                                    <p:anim calcmode="lin" valueType="num">
                                      <p:cBhvr>
                                        <p:cTn id="112" dur="500"/>
                                        <p:tgtEl>
                                          <p:spTgt spid="16"/>
                                        </p:tgtEl>
                                        <p:attrNameLst>
                                          <p:attrName>ppt_w</p:attrName>
                                        </p:attrNameLst>
                                      </p:cBhvr>
                                      <p:tavLst>
                                        <p:tav tm="0">
                                          <p:val>
                                            <p:strVal val="ppt_w"/>
                                          </p:val>
                                        </p:tav>
                                        <p:tav tm="100000">
                                          <p:val>
                                            <p:fltVal val="0"/>
                                          </p:val>
                                        </p:tav>
                                      </p:tavLst>
                                    </p:anim>
                                    <p:anim calcmode="lin" valueType="num">
                                      <p:cBhvr>
                                        <p:cTn id="113" dur="500"/>
                                        <p:tgtEl>
                                          <p:spTgt spid="16"/>
                                        </p:tgtEl>
                                        <p:attrNameLst>
                                          <p:attrName>ppt_h</p:attrName>
                                        </p:attrNameLst>
                                      </p:cBhvr>
                                      <p:tavLst>
                                        <p:tav tm="0">
                                          <p:val>
                                            <p:strVal val="ppt_h"/>
                                          </p:val>
                                        </p:tav>
                                        <p:tav tm="100000">
                                          <p:val>
                                            <p:fltVal val="0"/>
                                          </p:val>
                                        </p:tav>
                                      </p:tavLst>
                                    </p:anim>
                                    <p:animEffect transition="out" filter="fade">
                                      <p:cBhvr>
                                        <p:cTn id="114" dur="500"/>
                                        <p:tgtEl>
                                          <p:spTgt spid="16"/>
                                        </p:tgtEl>
                                      </p:cBhvr>
                                    </p:animEffect>
                                    <p:set>
                                      <p:cBhvr>
                                        <p:cTn id="115" dur="1" fill="hold">
                                          <p:stCondLst>
                                            <p:cond delay="499"/>
                                          </p:stCondLst>
                                        </p:cTn>
                                        <p:tgtEl>
                                          <p:spTgt spid="16"/>
                                        </p:tgtEl>
                                        <p:attrNameLst>
                                          <p:attrName>style.visibility</p:attrName>
                                        </p:attrNameLst>
                                      </p:cBhvr>
                                      <p:to>
                                        <p:strVal val="hidden"/>
                                      </p:to>
                                    </p:set>
                                  </p:childTnLst>
                                </p:cTn>
                              </p:par>
                              <p:par>
                                <p:cTn id="116" presetID="53" presetClass="exit" presetSubtype="32" fill="hold" nodeType="withEffect">
                                  <p:stCondLst>
                                    <p:cond delay="0"/>
                                  </p:stCondLst>
                                  <p:childTnLst>
                                    <p:anim calcmode="lin" valueType="num">
                                      <p:cBhvr>
                                        <p:cTn id="117" dur="500"/>
                                        <p:tgtEl>
                                          <p:spTgt spid="18"/>
                                        </p:tgtEl>
                                        <p:attrNameLst>
                                          <p:attrName>ppt_w</p:attrName>
                                        </p:attrNameLst>
                                      </p:cBhvr>
                                      <p:tavLst>
                                        <p:tav tm="0">
                                          <p:val>
                                            <p:strVal val="ppt_w"/>
                                          </p:val>
                                        </p:tav>
                                        <p:tav tm="100000">
                                          <p:val>
                                            <p:fltVal val="0"/>
                                          </p:val>
                                        </p:tav>
                                      </p:tavLst>
                                    </p:anim>
                                    <p:anim calcmode="lin" valueType="num">
                                      <p:cBhvr>
                                        <p:cTn id="118" dur="500"/>
                                        <p:tgtEl>
                                          <p:spTgt spid="18"/>
                                        </p:tgtEl>
                                        <p:attrNameLst>
                                          <p:attrName>ppt_h</p:attrName>
                                        </p:attrNameLst>
                                      </p:cBhvr>
                                      <p:tavLst>
                                        <p:tav tm="0">
                                          <p:val>
                                            <p:strVal val="ppt_h"/>
                                          </p:val>
                                        </p:tav>
                                        <p:tav tm="100000">
                                          <p:val>
                                            <p:fltVal val="0"/>
                                          </p:val>
                                        </p:tav>
                                      </p:tavLst>
                                    </p:anim>
                                    <p:animEffect transition="out" filter="fade">
                                      <p:cBhvr>
                                        <p:cTn id="119" dur="500"/>
                                        <p:tgtEl>
                                          <p:spTgt spid="18"/>
                                        </p:tgtEl>
                                      </p:cBhvr>
                                    </p:animEffect>
                                    <p:set>
                                      <p:cBhvr>
                                        <p:cTn id="120" dur="1" fill="hold">
                                          <p:stCondLst>
                                            <p:cond delay="499"/>
                                          </p:stCondLst>
                                        </p:cTn>
                                        <p:tgtEl>
                                          <p:spTgt spid="18"/>
                                        </p:tgtEl>
                                        <p:attrNameLst>
                                          <p:attrName>style.visibility</p:attrName>
                                        </p:attrNameLst>
                                      </p:cBhvr>
                                      <p:to>
                                        <p:strVal val="hidden"/>
                                      </p:to>
                                    </p:set>
                                  </p:childTnLst>
                                </p:cTn>
                              </p:par>
                              <p:par>
                                <p:cTn id="121" presetID="53" presetClass="exit" presetSubtype="32" fill="hold" nodeType="withEffect">
                                  <p:stCondLst>
                                    <p:cond delay="0"/>
                                  </p:stCondLst>
                                  <p:childTnLst>
                                    <p:anim calcmode="lin" valueType="num">
                                      <p:cBhvr>
                                        <p:cTn id="122" dur="500"/>
                                        <p:tgtEl>
                                          <p:spTgt spid="17"/>
                                        </p:tgtEl>
                                        <p:attrNameLst>
                                          <p:attrName>ppt_w</p:attrName>
                                        </p:attrNameLst>
                                      </p:cBhvr>
                                      <p:tavLst>
                                        <p:tav tm="0">
                                          <p:val>
                                            <p:strVal val="ppt_w"/>
                                          </p:val>
                                        </p:tav>
                                        <p:tav tm="100000">
                                          <p:val>
                                            <p:fltVal val="0"/>
                                          </p:val>
                                        </p:tav>
                                      </p:tavLst>
                                    </p:anim>
                                    <p:anim calcmode="lin" valueType="num">
                                      <p:cBhvr>
                                        <p:cTn id="123" dur="500"/>
                                        <p:tgtEl>
                                          <p:spTgt spid="17"/>
                                        </p:tgtEl>
                                        <p:attrNameLst>
                                          <p:attrName>ppt_h</p:attrName>
                                        </p:attrNameLst>
                                      </p:cBhvr>
                                      <p:tavLst>
                                        <p:tav tm="0">
                                          <p:val>
                                            <p:strVal val="ppt_h"/>
                                          </p:val>
                                        </p:tav>
                                        <p:tav tm="100000">
                                          <p:val>
                                            <p:fltVal val="0"/>
                                          </p:val>
                                        </p:tav>
                                      </p:tavLst>
                                    </p:anim>
                                    <p:animEffect transition="out" filter="fade">
                                      <p:cBhvr>
                                        <p:cTn id="124" dur="500"/>
                                        <p:tgtEl>
                                          <p:spTgt spid="17"/>
                                        </p:tgtEl>
                                      </p:cBhvr>
                                    </p:animEffect>
                                    <p:set>
                                      <p:cBhvr>
                                        <p:cTn id="125" dur="1" fill="hold">
                                          <p:stCondLst>
                                            <p:cond delay="499"/>
                                          </p:stCondLst>
                                        </p:cTn>
                                        <p:tgtEl>
                                          <p:spTgt spid="17"/>
                                        </p:tgtEl>
                                        <p:attrNameLst>
                                          <p:attrName>style.visibility</p:attrName>
                                        </p:attrNameLst>
                                      </p:cBhvr>
                                      <p:to>
                                        <p:strVal val="hidden"/>
                                      </p:to>
                                    </p:set>
                                  </p:childTnLst>
                                </p:cTn>
                              </p:par>
                            </p:childTnLst>
                          </p:cTn>
                        </p:par>
                        <p:par>
                          <p:cTn id="126" fill="hold">
                            <p:stCondLst>
                              <p:cond delay="500"/>
                            </p:stCondLst>
                            <p:childTnLst>
                              <p:par>
                                <p:cTn id="127" presetID="22" presetClass="entr" presetSubtype="8" fill="hold" nodeType="afterEffect">
                                  <p:stCondLst>
                                    <p:cond delay="0"/>
                                  </p:stCondLst>
                                  <p:childTnLst>
                                    <p:set>
                                      <p:cBhvr>
                                        <p:cTn id="128" dur="1" fill="hold">
                                          <p:stCondLst>
                                            <p:cond delay="0"/>
                                          </p:stCondLst>
                                        </p:cTn>
                                        <p:tgtEl>
                                          <p:spTgt spid="20"/>
                                        </p:tgtEl>
                                        <p:attrNameLst>
                                          <p:attrName>style.visibility</p:attrName>
                                        </p:attrNameLst>
                                      </p:cBhvr>
                                      <p:to>
                                        <p:strVal val="visible"/>
                                      </p:to>
                                    </p:set>
                                    <p:animEffect transition="in" filter="wipe(left)">
                                      <p:cBhvr>
                                        <p:cTn id="129" dur="500"/>
                                        <p:tgtEl>
                                          <p:spTgt spid="20"/>
                                        </p:tgtEl>
                                      </p:cBhvr>
                                    </p:animEffect>
                                  </p:childTnLst>
                                </p:cTn>
                              </p:par>
                            </p:childTnLst>
                          </p:cTn>
                        </p:par>
                        <p:par>
                          <p:cTn id="130" fill="hold">
                            <p:stCondLst>
                              <p:cond delay="1000"/>
                            </p:stCondLst>
                            <p:childTnLst>
                              <p:par>
                                <p:cTn id="131" presetID="22" presetClass="entr" presetSubtype="8"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Effect transition="in" filter="wipe(left)">
                                      <p:cBhvr>
                                        <p:cTn id="133" dur="500"/>
                                        <p:tgtEl>
                                          <p:spTgt spid="21"/>
                                        </p:tgtEl>
                                      </p:cBhvr>
                                    </p:animEffect>
                                  </p:childTnLst>
                                </p:cTn>
                              </p:par>
                              <p:par>
                                <p:cTn id="134" presetID="10" presetClass="entr" presetSubtype="0" fill="hold" nodeType="withEffect">
                                  <p:stCondLst>
                                    <p:cond delay="0"/>
                                  </p:stCondLst>
                                  <p:childTnLst>
                                    <p:set>
                                      <p:cBhvr>
                                        <p:cTn id="135" dur="1" fill="hold">
                                          <p:stCondLst>
                                            <p:cond delay="0"/>
                                          </p:stCondLst>
                                        </p:cTn>
                                        <p:tgtEl>
                                          <p:spTgt spid="22"/>
                                        </p:tgtEl>
                                        <p:attrNameLst>
                                          <p:attrName>style.visibility</p:attrName>
                                        </p:attrNameLst>
                                      </p:cBhvr>
                                      <p:to>
                                        <p:strVal val="visible"/>
                                      </p:to>
                                    </p:set>
                                    <p:animEffect transition="in" filter="fade">
                                      <p:cBhvr>
                                        <p:cTn id="136" dur="1000"/>
                                        <p:tgtEl>
                                          <p:spTgt spid="22"/>
                                        </p:tgtEl>
                                      </p:cBhvr>
                                    </p:animEffect>
                                  </p:childTnLst>
                                </p:cTn>
                              </p:par>
                            </p:childTnLst>
                          </p:cTn>
                        </p:par>
                        <p:par>
                          <p:cTn id="137" fill="hold">
                            <p:stCondLst>
                              <p:cond delay="2000"/>
                            </p:stCondLst>
                            <p:childTnLst>
                              <p:par>
                                <p:cTn id="138" presetID="8" presetClass="exit" presetSubtype="32" fill="hold" nodeType="afterEffect">
                                  <p:stCondLst>
                                    <p:cond delay="0"/>
                                  </p:stCondLst>
                                  <p:childTnLst>
                                    <p:animEffect transition="out" filter="diamond(out)">
                                      <p:cBhvr>
                                        <p:cTn id="139" dur="300"/>
                                        <p:tgtEl>
                                          <p:spTgt spid="22"/>
                                        </p:tgtEl>
                                      </p:cBhvr>
                                    </p:animEffect>
                                    <p:set>
                                      <p:cBhvr>
                                        <p:cTn id="140" dur="1" fill="hold">
                                          <p:stCondLst>
                                            <p:cond delay="299"/>
                                          </p:stCondLst>
                                        </p:cTn>
                                        <p:tgtEl>
                                          <p:spTgt spid="22"/>
                                        </p:tgtEl>
                                        <p:attrNameLst>
                                          <p:attrName>style.visibility</p:attrName>
                                        </p:attrNameLst>
                                      </p:cBhvr>
                                      <p:to>
                                        <p:strVal val="hidden"/>
                                      </p:to>
                                    </p:set>
                                  </p:childTnLst>
                                </p:cTn>
                              </p:par>
                            </p:childTnLst>
                          </p:cTn>
                        </p:par>
                        <p:par>
                          <p:cTn id="141" fill="hold">
                            <p:stCondLst>
                              <p:cond delay="2300"/>
                            </p:stCondLst>
                            <p:childTnLst>
                              <p:par>
                                <p:cTn id="142" presetID="22" presetClass="entr" presetSubtype="8" fill="hold" grpId="0" nodeType="afterEffect">
                                  <p:stCondLst>
                                    <p:cond delay="0"/>
                                  </p:stCondLst>
                                  <p:childTnLst>
                                    <p:set>
                                      <p:cBhvr>
                                        <p:cTn id="143" dur="1" fill="hold">
                                          <p:stCondLst>
                                            <p:cond delay="0"/>
                                          </p:stCondLst>
                                        </p:cTn>
                                        <p:tgtEl>
                                          <p:spTgt spid="24"/>
                                        </p:tgtEl>
                                        <p:attrNameLst>
                                          <p:attrName>style.visibility</p:attrName>
                                        </p:attrNameLst>
                                      </p:cBhvr>
                                      <p:to>
                                        <p:strVal val="visible"/>
                                      </p:to>
                                    </p:set>
                                    <p:animEffect transition="in" filter="wipe(left)">
                                      <p:cBhvr>
                                        <p:cTn id="14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p:bldP spid="13" grpId="1"/>
      <p:bldP spid="11" grpId="0"/>
      <p:bldP spid="14" grpId="0"/>
      <p:bldP spid="19"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D803EF-3EE1-48D9-8AA3-A8359CEB90AD}"/>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0" b="99623" l="3095" r="98214"/>
                    </a14:imgEffect>
                  </a14:imgLayer>
                </a14:imgProps>
              </a:ext>
              <a:ext uri="{28A0092B-C50C-407E-A947-70E740481C1C}">
                <a14:useLocalDpi xmlns:a14="http://schemas.microsoft.com/office/drawing/2010/main" val="0"/>
              </a:ext>
            </a:extLst>
          </a:blip>
          <a:srcRect l="15299" r="16753" b="8007"/>
          <a:stretch/>
        </p:blipFill>
        <p:spPr>
          <a:xfrm>
            <a:off x="221473" y="506732"/>
            <a:ext cx="8922527" cy="6351268"/>
          </a:xfrm>
          <a:prstGeom prst="rect">
            <a:avLst/>
          </a:prstGeom>
          <a:noFill/>
        </p:spPr>
      </p:pic>
      <p:sp>
        <p:nvSpPr>
          <p:cNvPr id="7" name="Freeform: Shape 6">
            <a:extLst>
              <a:ext uri="{FF2B5EF4-FFF2-40B4-BE49-F238E27FC236}">
                <a16:creationId xmlns:a16="http://schemas.microsoft.com/office/drawing/2014/main" id="{A294628C-14DC-49EA-87D5-63AF3464B3C1}"/>
              </a:ext>
            </a:extLst>
          </p:cNvPr>
          <p:cNvSpPr/>
          <p:nvPr/>
        </p:nvSpPr>
        <p:spPr>
          <a:xfrm>
            <a:off x="2220686" y="1804553"/>
            <a:ext cx="6042166" cy="1690202"/>
          </a:xfrm>
          <a:custGeom>
            <a:avLst/>
            <a:gdLst/>
            <a:ahLst/>
            <a:cxnLst/>
            <a:rect l="l" t="t" r="r" b="b"/>
            <a:pathLst>
              <a:path w="4643333" h="1690202">
                <a:moveTo>
                  <a:pt x="2712425" y="1400937"/>
                </a:moveTo>
                <a:lnTo>
                  <a:pt x="2742714" y="1426178"/>
                </a:lnTo>
                <a:lnTo>
                  <a:pt x="2742714" y="1660922"/>
                </a:lnTo>
                <a:lnTo>
                  <a:pt x="2712425" y="1635176"/>
                </a:lnTo>
                <a:close/>
                <a:moveTo>
                  <a:pt x="2498294" y="1311078"/>
                </a:moveTo>
                <a:lnTo>
                  <a:pt x="2513943" y="1321175"/>
                </a:lnTo>
                <a:cubicBezTo>
                  <a:pt x="2513943" y="1326896"/>
                  <a:pt x="2514280" y="1332617"/>
                  <a:pt x="2514953" y="1338339"/>
                </a:cubicBezTo>
                <a:cubicBezTo>
                  <a:pt x="2515626" y="1344060"/>
                  <a:pt x="2516299" y="1347930"/>
                  <a:pt x="2516972" y="1349950"/>
                </a:cubicBezTo>
                <a:cubicBezTo>
                  <a:pt x="2520674" y="1358027"/>
                  <a:pt x="2528583" y="1362570"/>
                  <a:pt x="2540699" y="1363580"/>
                </a:cubicBezTo>
                <a:lnTo>
                  <a:pt x="2569474" y="1391850"/>
                </a:lnTo>
                <a:lnTo>
                  <a:pt x="2525554" y="1391850"/>
                </a:lnTo>
                <a:lnTo>
                  <a:pt x="2525554" y="1685658"/>
                </a:lnTo>
                <a:cubicBezTo>
                  <a:pt x="2521852" y="1682293"/>
                  <a:pt x="2518487" y="1678338"/>
                  <a:pt x="2515458" y="1673795"/>
                </a:cubicBezTo>
                <a:cubicBezTo>
                  <a:pt x="2512429" y="1669251"/>
                  <a:pt x="2510073" y="1664792"/>
                  <a:pt x="2508390" y="1660417"/>
                </a:cubicBezTo>
                <a:cubicBezTo>
                  <a:pt x="2505698" y="1653686"/>
                  <a:pt x="2503258" y="1647628"/>
                  <a:pt x="2501070" y="1642243"/>
                </a:cubicBezTo>
                <a:cubicBezTo>
                  <a:pt x="2498883" y="1636859"/>
                  <a:pt x="2497284" y="1633325"/>
                  <a:pt x="2496274" y="1631642"/>
                </a:cubicBezTo>
                <a:cubicBezTo>
                  <a:pt x="2489543" y="1619863"/>
                  <a:pt x="2481466" y="1609430"/>
                  <a:pt x="2472043" y="1600343"/>
                </a:cubicBezTo>
                <a:cubicBezTo>
                  <a:pt x="2462619" y="1591256"/>
                  <a:pt x="2451681" y="1583011"/>
                  <a:pt x="2439229" y="1575606"/>
                </a:cubicBezTo>
                <a:lnTo>
                  <a:pt x="2439734" y="1575606"/>
                </a:lnTo>
                <a:cubicBezTo>
                  <a:pt x="2417185" y="1562144"/>
                  <a:pt x="2392280" y="1554067"/>
                  <a:pt x="2365020" y="1551375"/>
                </a:cubicBezTo>
                <a:lnTo>
                  <a:pt x="2317061" y="1492815"/>
                </a:lnTo>
                <a:cubicBezTo>
                  <a:pt x="2320763" y="1493488"/>
                  <a:pt x="2324550" y="1494077"/>
                  <a:pt x="2328420" y="1494582"/>
                </a:cubicBezTo>
                <a:cubicBezTo>
                  <a:pt x="2332290" y="1495087"/>
                  <a:pt x="2336245" y="1495339"/>
                  <a:pt x="2340283" y="1495339"/>
                </a:cubicBezTo>
                <a:cubicBezTo>
                  <a:pt x="2349707" y="1495339"/>
                  <a:pt x="2359719" y="1494077"/>
                  <a:pt x="2370320" y="1491553"/>
                </a:cubicBezTo>
                <a:cubicBezTo>
                  <a:pt x="2380922" y="1489029"/>
                  <a:pt x="2391607" y="1485411"/>
                  <a:pt x="2402377" y="1480699"/>
                </a:cubicBezTo>
                <a:cubicBezTo>
                  <a:pt x="2415502" y="1474978"/>
                  <a:pt x="2425683" y="1468668"/>
                  <a:pt x="2432919" y="1461768"/>
                </a:cubicBezTo>
                <a:cubicBezTo>
                  <a:pt x="2440154" y="1454869"/>
                  <a:pt x="2443773" y="1447549"/>
                  <a:pt x="2443773" y="1439809"/>
                </a:cubicBezTo>
                <a:cubicBezTo>
                  <a:pt x="2443773" y="1427693"/>
                  <a:pt x="2438893" y="1417428"/>
                  <a:pt x="2429132" y="1409014"/>
                </a:cubicBezTo>
                <a:cubicBezTo>
                  <a:pt x="2398170" y="1439977"/>
                  <a:pt x="2367207" y="1455458"/>
                  <a:pt x="2336245" y="1455458"/>
                </a:cubicBezTo>
                <a:cubicBezTo>
                  <a:pt x="2324802" y="1455458"/>
                  <a:pt x="2314874" y="1451756"/>
                  <a:pt x="2306460" y="1444352"/>
                </a:cubicBezTo>
                <a:cubicBezTo>
                  <a:pt x="2298046" y="1436948"/>
                  <a:pt x="2293840" y="1427693"/>
                  <a:pt x="2293840" y="1416587"/>
                </a:cubicBezTo>
                <a:cubicBezTo>
                  <a:pt x="2293840" y="1408509"/>
                  <a:pt x="2296784" y="1401274"/>
                  <a:pt x="2302674" y="1394879"/>
                </a:cubicBezTo>
                <a:cubicBezTo>
                  <a:pt x="2308564" y="1388485"/>
                  <a:pt x="2315715" y="1385287"/>
                  <a:pt x="2324129" y="1385287"/>
                </a:cubicBezTo>
                <a:cubicBezTo>
                  <a:pt x="2341293" y="1385287"/>
                  <a:pt x="2350380" y="1394038"/>
                  <a:pt x="2351390" y="1411538"/>
                </a:cubicBezTo>
                <a:cubicBezTo>
                  <a:pt x="2357111" y="1410529"/>
                  <a:pt x="2362916" y="1408425"/>
                  <a:pt x="2368806" y="1405228"/>
                </a:cubicBezTo>
                <a:cubicBezTo>
                  <a:pt x="2374696" y="1402031"/>
                  <a:pt x="2380669" y="1398076"/>
                  <a:pt x="2386727" y="1393365"/>
                </a:cubicBezTo>
                <a:cubicBezTo>
                  <a:pt x="2387400" y="1393028"/>
                  <a:pt x="2390514" y="1390083"/>
                  <a:pt x="2396066" y="1384530"/>
                </a:cubicBezTo>
                <a:cubicBezTo>
                  <a:pt x="2401620" y="1378977"/>
                  <a:pt x="2407593" y="1373172"/>
                  <a:pt x="2413988" y="1367114"/>
                </a:cubicBezTo>
                <a:cubicBezTo>
                  <a:pt x="2424757" y="1376200"/>
                  <a:pt x="2433508" y="1383773"/>
                  <a:pt x="2440239" y="1389831"/>
                </a:cubicBezTo>
                <a:cubicBezTo>
                  <a:pt x="2446970" y="1395889"/>
                  <a:pt x="2451176" y="1399759"/>
                  <a:pt x="2452859" y="1401442"/>
                </a:cubicBezTo>
                <a:cubicBezTo>
                  <a:pt x="2466321" y="1415913"/>
                  <a:pt x="2473052" y="1430890"/>
                  <a:pt x="2473052" y="1446371"/>
                </a:cubicBezTo>
                <a:cubicBezTo>
                  <a:pt x="2473052" y="1462862"/>
                  <a:pt x="2466490" y="1478680"/>
                  <a:pt x="2453364" y="1493825"/>
                </a:cubicBezTo>
                <a:cubicBezTo>
                  <a:pt x="2440239" y="1508296"/>
                  <a:pt x="2425094" y="1517888"/>
                  <a:pt x="2407930" y="1522600"/>
                </a:cubicBezTo>
                <a:cubicBezTo>
                  <a:pt x="2448989" y="1543129"/>
                  <a:pt x="2478774" y="1569717"/>
                  <a:pt x="2497284" y="1602362"/>
                </a:cubicBezTo>
                <a:lnTo>
                  <a:pt x="2498294" y="1602362"/>
                </a:lnTo>
                <a:close/>
                <a:moveTo>
                  <a:pt x="2003337" y="1229297"/>
                </a:moveTo>
                <a:cubicBezTo>
                  <a:pt x="2063242" y="1229297"/>
                  <a:pt x="2120456" y="1257567"/>
                  <a:pt x="2174977" y="1314107"/>
                </a:cubicBezTo>
                <a:lnTo>
                  <a:pt x="2180530" y="1329252"/>
                </a:lnTo>
                <a:cubicBezTo>
                  <a:pt x="2171443" y="1321175"/>
                  <a:pt x="2161347" y="1313182"/>
                  <a:pt x="2150241" y="1305273"/>
                </a:cubicBezTo>
                <a:cubicBezTo>
                  <a:pt x="2139134" y="1297364"/>
                  <a:pt x="2126514" y="1289539"/>
                  <a:pt x="2112379" y="1281798"/>
                </a:cubicBezTo>
                <a:cubicBezTo>
                  <a:pt x="2099590" y="1274394"/>
                  <a:pt x="2086380" y="1269009"/>
                  <a:pt x="2072750" y="1265644"/>
                </a:cubicBezTo>
                <a:cubicBezTo>
                  <a:pt x="2059120" y="1262278"/>
                  <a:pt x="2045069" y="1260596"/>
                  <a:pt x="2030597" y="1260596"/>
                </a:cubicBezTo>
                <a:cubicBezTo>
                  <a:pt x="2009394" y="1260596"/>
                  <a:pt x="1987687" y="1268000"/>
                  <a:pt x="1965475" y="1282808"/>
                </a:cubicBezTo>
                <a:cubicBezTo>
                  <a:pt x="1940906" y="1298962"/>
                  <a:pt x="1927949" y="1316968"/>
                  <a:pt x="1926603" y="1336824"/>
                </a:cubicBezTo>
                <a:lnTo>
                  <a:pt x="1937709" y="1363580"/>
                </a:lnTo>
                <a:lnTo>
                  <a:pt x="1955149" y="1363580"/>
                </a:lnTo>
                <a:lnTo>
                  <a:pt x="1968504" y="1363580"/>
                </a:lnTo>
                <a:lnTo>
                  <a:pt x="2267636" y="1363580"/>
                </a:lnTo>
                <a:lnTo>
                  <a:pt x="2296411" y="1391850"/>
                </a:lnTo>
                <a:lnTo>
                  <a:pt x="2243909" y="1391850"/>
                </a:lnTo>
                <a:lnTo>
                  <a:pt x="2243909" y="1690202"/>
                </a:lnTo>
                <a:lnTo>
                  <a:pt x="2214630" y="1662941"/>
                </a:lnTo>
                <a:lnTo>
                  <a:pt x="2214630" y="1501397"/>
                </a:lnTo>
                <a:cubicBezTo>
                  <a:pt x="2214630" y="1491301"/>
                  <a:pt x="2211012" y="1482466"/>
                  <a:pt x="2203776" y="1474894"/>
                </a:cubicBezTo>
                <a:cubicBezTo>
                  <a:pt x="2196540" y="1467321"/>
                  <a:pt x="2187874" y="1463535"/>
                  <a:pt x="2177777" y="1463535"/>
                </a:cubicBezTo>
                <a:cubicBezTo>
                  <a:pt x="2161623" y="1463535"/>
                  <a:pt x="2153546" y="1473295"/>
                  <a:pt x="2153546" y="1492815"/>
                </a:cubicBezTo>
                <a:cubicBezTo>
                  <a:pt x="2153546" y="1497190"/>
                  <a:pt x="2154387" y="1503080"/>
                  <a:pt x="2156070" y="1510484"/>
                </a:cubicBezTo>
                <a:lnTo>
                  <a:pt x="2144459" y="1515027"/>
                </a:lnTo>
                <a:cubicBezTo>
                  <a:pt x="2141767" y="1499883"/>
                  <a:pt x="2134194" y="1487430"/>
                  <a:pt x="2121742" y="1477670"/>
                </a:cubicBezTo>
                <a:cubicBezTo>
                  <a:pt x="2109626" y="1467910"/>
                  <a:pt x="2095491" y="1463030"/>
                  <a:pt x="2079337" y="1463030"/>
                </a:cubicBezTo>
                <a:cubicBezTo>
                  <a:pt x="2072269" y="1463030"/>
                  <a:pt x="2065538" y="1464461"/>
                  <a:pt x="2059144" y="1467321"/>
                </a:cubicBezTo>
                <a:cubicBezTo>
                  <a:pt x="2052749" y="1470182"/>
                  <a:pt x="2047112" y="1473968"/>
                  <a:pt x="2042232" y="1478680"/>
                </a:cubicBezTo>
                <a:cubicBezTo>
                  <a:pt x="2037352" y="1483392"/>
                  <a:pt x="2033482" y="1489029"/>
                  <a:pt x="2030621" y="1495592"/>
                </a:cubicBezTo>
                <a:cubicBezTo>
                  <a:pt x="2027760" y="1502154"/>
                  <a:pt x="2026330" y="1508970"/>
                  <a:pt x="2026330" y="1516037"/>
                </a:cubicBezTo>
                <a:cubicBezTo>
                  <a:pt x="2026330" y="1538922"/>
                  <a:pt x="2039960" y="1552384"/>
                  <a:pt x="2067221" y="1556423"/>
                </a:cubicBezTo>
                <a:cubicBezTo>
                  <a:pt x="2061163" y="1547336"/>
                  <a:pt x="2058134" y="1539427"/>
                  <a:pt x="2058134" y="1532696"/>
                </a:cubicBezTo>
                <a:cubicBezTo>
                  <a:pt x="2058134" y="1524619"/>
                  <a:pt x="2061415" y="1517467"/>
                  <a:pt x="2067978" y="1511241"/>
                </a:cubicBezTo>
                <a:cubicBezTo>
                  <a:pt x="2074541" y="1505015"/>
                  <a:pt x="2081861" y="1501902"/>
                  <a:pt x="2089938" y="1501902"/>
                </a:cubicBezTo>
                <a:cubicBezTo>
                  <a:pt x="2115852" y="1503585"/>
                  <a:pt x="2128809" y="1517552"/>
                  <a:pt x="2128809" y="1543802"/>
                </a:cubicBezTo>
                <a:cubicBezTo>
                  <a:pt x="2128473" y="1554909"/>
                  <a:pt x="2124434" y="1563995"/>
                  <a:pt x="2116694" y="1571063"/>
                </a:cubicBezTo>
                <a:cubicBezTo>
                  <a:pt x="2108953" y="1578130"/>
                  <a:pt x="2097678" y="1582169"/>
                  <a:pt x="2082870" y="1583179"/>
                </a:cubicBezTo>
                <a:cubicBezTo>
                  <a:pt x="2070754" y="1583179"/>
                  <a:pt x="2059648" y="1581244"/>
                  <a:pt x="2049552" y="1577373"/>
                </a:cubicBezTo>
                <a:cubicBezTo>
                  <a:pt x="2039455" y="1573503"/>
                  <a:pt x="2030789" y="1568034"/>
                  <a:pt x="2023553" y="1560967"/>
                </a:cubicBezTo>
                <a:cubicBezTo>
                  <a:pt x="2016318" y="1553899"/>
                  <a:pt x="2010680" y="1545401"/>
                  <a:pt x="2006642" y="1535473"/>
                </a:cubicBezTo>
                <a:cubicBezTo>
                  <a:pt x="2002603" y="1525545"/>
                  <a:pt x="2000584" y="1514523"/>
                  <a:pt x="2000584" y="1502407"/>
                </a:cubicBezTo>
                <a:cubicBezTo>
                  <a:pt x="2000584" y="1482887"/>
                  <a:pt x="2005969" y="1464881"/>
                  <a:pt x="2016738" y="1448391"/>
                </a:cubicBezTo>
                <a:cubicBezTo>
                  <a:pt x="2028854" y="1430217"/>
                  <a:pt x="2044335" y="1421130"/>
                  <a:pt x="2063182" y="1421130"/>
                </a:cubicBezTo>
                <a:cubicBezTo>
                  <a:pt x="2087414" y="1421130"/>
                  <a:pt x="2109121" y="1433582"/>
                  <a:pt x="2128304" y="1458487"/>
                </a:cubicBezTo>
                <a:cubicBezTo>
                  <a:pt x="2128304" y="1449737"/>
                  <a:pt x="2132175" y="1441659"/>
                  <a:pt x="2139916" y="1434255"/>
                </a:cubicBezTo>
                <a:cubicBezTo>
                  <a:pt x="2147656" y="1426515"/>
                  <a:pt x="2155397" y="1422644"/>
                  <a:pt x="2163137" y="1422644"/>
                </a:cubicBezTo>
                <a:cubicBezTo>
                  <a:pt x="2186696" y="1422644"/>
                  <a:pt x="2204196" y="1438294"/>
                  <a:pt x="2215639" y="1469593"/>
                </a:cubicBezTo>
                <a:lnTo>
                  <a:pt x="2215639" y="1391850"/>
                </a:lnTo>
                <a:lnTo>
                  <a:pt x="1997279" y="1391850"/>
                </a:lnTo>
                <a:lnTo>
                  <a:pt x="1984429" y="1391850"/>
                </a:lnTo>
                <a:lnTo>
                  <a:pt x="1947806" y="1391850"/>
                </a:lnTo>
                <a:lnTo>
                  <a:pt x="1947806" y="1687173"/>
                </a:lnTo>
                <a:lnTo>
                  <a:pt x="1919031" y="1658903"/>
                </a:lnTo>
                <a:lnTo>
                  <a:pt x="1919031" y="1391850"/>
                </a:lnTo>
                <a:lnTo>
                  <a:pt x="1876121" y="1391850"/>
                </a:lnTo>
                <a:lnTo>
                  <a:pt x="1848355" y="1363580"/>
                </a:lnTo>
                <a:lnTo>
                  <a:pt x="1923574" y="1363580"/>
                </a:lnTo>
                <a:lnTo>
                  <a:pt x="1903886" y="1344901"/>
                </a:lnTo>
                <a:cubicBezTo>
                  <a:pt x="1896482" y="1337497"/>
                  <a:pt x="1892780" y="1329925"/>
                  <a:pt x="1892780" y="1322184"/>
                </a:cubicBezTo>
                <a:cubicBezTo>
                  <a:pt x="1892780" y="1299299"/>
                  <a:pt x="1905569" y="1277760"/>
                  <a:pt x="1931147" y="1257567"/>
                </a:cubicBezTo>
                <a:cubicBezTo>
                  <a:pt x="1956051" y="1238720"/>
                  <a:pt x="1980115" y="1229297"/>
                  <a:pt x="2003337" y="1229297"/>
                </a:cubicBezTo>
                <a:close/>
                <a:moveTo>
                  <a:pt x="2426085" y="1106414"/>
                </a:moveTo>
                <a:cubicBezTo>
                  <a:pt x="2407238" y="1106751"/>
                  <a:pt x="2397478" y="1112472"/>
                  <a:pt x="2396805" y="1123578"/>
                </a:cubicBezTo>
                <a:cubicBezTo>
                  <a:pt x="2396805" y="1132329"/>
                  <a:pt x="2401516" y="1137545"/>
                  <a:pt x="2410940" y="1139228"/>
                </a:cubicBezTo>
                <a:cubicBezTo>
                  <a:pt x="2419017" y="1140238"/>
                  <a:pt x="2427431" y="1138723"/>
                  <a:pt x="2436181" y="1134685"/>
                </a:cubicBezTo>
                <a:cubicBezTo>
                  <a:pt x="2443922" y="1129636"/>
                  <a:pt x="2449138" y="1124420"/>
                  <a:pt x="2451831" y="1119035"/>
                </a:cubicBezTo>
                <a:cubicBezTo>
                  <a:pt x="2448465" y="1115333"/>
                  <a:pt x="2444679" y="1112556"/>
                  <a:pt x="2440472" y="1110705"/>
                </a:cubicBezTo>
                <a:cubicBezTo>
                  <a:pt x="2436265" y="1108854"/>
                  <a:pt x="2431470" y="1107424"/>
                  <a:pt x="2426085" y="1106414"/>
                </a:cubicBezTo>
                <a:close/>
                <a:moveTo>
                  <a:pt x="1524429" y="995286"/>
                </a:moveTo>
                <a:cubicBezTo>
                  <a:pt x="1532506" y="995286"/>
                  <a:pt x="1539406" y="998063"/>
                  <a:pt x="1545127" y="1003616"/>
                </a:cubicBezTo>
                <a:cubicBezTo>
                  <a:pt x="1550848" y="1009169"/>
                  <a:pt x="1553709" y="1016152"/>
                  <a:pt x="1553709" y="1024566"/>
                </a:cubicBezTo>
                <a:cubicBezTo>
                  <a:pt x="1553709" y="1032307"/>
                  <a:pt x="1550848" y="1039122"/>
                  <a:pt x="1545127" y="1045012"/>
                </a:cubicBezTo>
                <a:cubicBezTo>
                  <a:pt x="1539406" y="1050901"/>
                  <a:pt x="1532506" y="1053846"/>
                  <a:pt x="1524429" y="1053846"/>
                </a:cubicBezTo>
                <a:cubicBezTo>
                  <a:pt x="1516352" y="1053846"/>
                  <a:pt x="1509453" y="1050901"/>
                  <a:pt x="1503731" y="1045012"/>
                </a:cubicBezTo>
                <a:cubicBezTo>
                  <a:pt x="1498010" y="1039122"/>
                  <a:pt x="1495149" y="1032307"/>
                  <a:pt x="1495149" y="1024566"/>
                </a:cubicBezTo>
                <a:cubicBezTo>
                  <a:pt x="1495149" y="1016152"/>
                  <a:pt x="1498010" y="1009169"/>
                  <a:pt x="1503731" y="1003616"/>
                </a:cubicBezTo>
                <a:cubicBezTo>
                  <a:pt x="1509453" y="998063"/>
                  <a:pt x="1516352" y="995286"/>
                  <a:pt x="1524429" y="995286"/>
                </a:cubicBezTo>
                <a:close/>
                <a:moveTo>
                  <a:pt x="2814943" y="848887"/>
                </a:moveTo>
                <a:cubicBezTo>
                  <a:pt x="2796769" y="855618"/>
                  <a:pt x="2778343" y="863695"/>
                  <a:pt x="2759664" y="873119"/>
                </a:cubicBezTo>
                <a:cubicBezTo>
                  <a:pt x="2740986" y="882542"/>
                  <a:pt x="2721382" y="894153"/>
                  <a:pt x="2700852" y="907951"/>
                </a:cubicBezTo>
                <a:cubicBezTo>
                  <a:pt x="2751671" y="929154"/>
                  <a:pt x="2789701" y="961463"/>
                  <a:pt x="2814943" y="1004878"/>
                </a:cubicBezTo>
                <a:close/>
                <a:moveTo>
                  <a:pt x="1614793" y="848887"/>
                </a:moveTo>
                <a:cubicBezTo>
                  <a:pt x="1596619" y="855618"/>
                  <a:pt x="1578193" y="863695"/>
                  <a:pt x="1559514" y="873119"/>
                </a:cubicBezTo>
                <a:cubicBezTo>
                  <a:pt x="1540836" y="882542"/>
                  <a:pt x="1521232" y="894153"/>
                  <a:pt x="1500702" y="907951"/>
                </a:cubicBezTo>
                <a:cubicBezTo>
                  <a:pt x="1551521" y="929154"/>
                  <a:pt x="1589552" y="961463"/>
                  <a:pt x="1614793" y="1004878"/>
                </a:cubicBezTo>
                <a:close/>
                <a:moveTo>
                  <a:pt x="890893" y="848887"/>
                </a:moveTo>
                <a:cubicBezTo>
                  <a:pt x="872719" y="855618"/>
                  <a:pt x="854293" y="863695"/>
                  <a:pt x="835614" y="873119"/>
                </a:cubicBezTo>
                <a:cubicBezTo>
                  <a:pt x="816936" y="882542"/>
                  <a:pt x="797332" y="894153"/>
                  <a:pt x="776802" y="907951"/>
                </a:cubicBezTo>
                <a:cubicBezTo>
                  <a:pt x="827621" y="929154"/>
                  <a:pt x="865651" y="961463"/>
                  <a:pt x="890893" y="1004878"/>
                </a:cubicBezTo>
                <a:close/>
                <a:moveTo>
                  <a:pt x="528943" y="848887"/>
                </a:moveTo>
                <a:cubicBezTo>
                  <a:pt x="510769" y="855618"/>
                  <a:pt x="492343" y="863695"/>
                  <a:pt x="473664" y="873119"/>
                </a:cubicBezTo>
                <a:cubicBezTo>
                  <a:pt x="454986" y="882542"/>
                  <a:pt x="435382" y="894153"/>
                  <a:pt x="414852" y="907951"/>
                </a:cubicBezTo>
                <a:cubicBezTo>
                  <a:pt x="465671" y="929154"/>
                  <a:pt x="503702" y="961463"/>
                  <a:pt x="528943" y="1004878"/>
                </a:cubicBezTo>
                <a:close/>
                <a:moveTo>
                  <a:pt x="3075651" y="844848"/>
                </a:moveTo>
                <a:cubicBezTo>
                  <a:pt x="3058487" y="851243"/>
                  <a:pt x="3041071" y="859993"/>
                  <a:pt x="3023402" y="871099"/>
                </a:cubicBezTo>
                <a:cubicBezTo>
                  <a:pt x="3005733" y="882205"/>
                  <a:pt x="2987812" y="895836"/>
                  <a:pt x="2969638" y="911990"/>
                </a:cubicBezTo>
                <a:cubicBezTo>
                  <a:pt x="3015745" y="934202"/>
                  <a:pt x="3051083" y="965502"/>
                  <a:pt x="3075651" y="1005888"/>
                </a:cubicBezTo>
                <a:close/>
                <a:moveTo>
                  <a:pt x="1858842" y="844848"/>
                </a:moveTo>
                <a:cubicBezTo>
                  <a:pt x="1841678" y="851243"/>
                  <a:pt x="1824514" y="859236"/>
                  <a:pt x="1807350" y="868828"/>
                </a:cubicBezTo>
                <a:cubicBezTo>
                  <a:pt x="1790186" y="878419"/>
                  <a:pt x="1772012" y="889946"/>
                  <a:pt x="1752829" y="903408"/>
                </a:cubicBezTo>
                <a:cubicBezTo>
                  <a:pt x="1799946" y="923265"/>
                  <a:pt x="1834947" y="954732"/>
                  <a:pt x="1857833" y="997810"/>
                </a:cubicBezTo>
                <a:lnTo>
                  <a:pt x="1858842" y="997810"/>
                </a:lnTo>
                <a:close/>
                <a:moveTo>
                  <a:pt x="2319481" y="782250"/>
                </a:moveTo>
                <a:cubicBezTo>
                  <a:pt x="2334625" y="795712"/>
                  <a:pt x="2345143" y="808164"/>
                  <a:pt x="2351032" y="819607"/>
                </a:cubicBezTo>
                <a:cubicBezTo>
                  <a:pt x="2356922" y="831050"/>
                  <a:pt x="2360035" y="844007"/>
                  <a:pt x="2360372" y="858479"/>
                </a:cubicBezTo>
                <a:cubicBezTo>
                  <a:pt x="2369795" y="848046"/>
                  <a:pt x="2378461" y="841230"/>
                  <a:pt x="2386370" y="838033"/>
                </a:cubicBezTo>
                <a:cubicBezTo>
                  <a:pt x="2394279" y="834836"/>
                  <a:pt x="2401767" y="834584"/>
                  <a:pt x="2408835" y="837276"/>
                </a:cubicBezTo>
                <a:cubicBezTo>
                  <a:pt x="2415902" y="839968"/>
                  <a:pt x="2422970" y="845017"/>
                  <a:pt x="2430037" y="852421"/>
                </a:cubicBezTo>
                <a:cubicBezTo>
                  <a:pt x="2437105" y="859825"/>
                  <a:pt x="2444677" y="868743"/>
                  <a:pt x="2452755" y="879176"/>
                </a:cubicBezTo>
                <a:lnTo>
                  <a:pt x="2452755" y="782250"/>
                </a:lnTo>
                <a:close/>
                <a:moveTo>
                  <a:pt x="3671955" y="754485"/>
                </a:moveTo>
                <a:cubicBezTo>
                  <a:pt x="3714696" y="829872"/>
                  <a:pt x="3736067" y="878335"/>
                  <a:pt x="3736067" y="899874"/>
                </a:cubicBezTo>
                <a:cubicBezTo>
                  <a:pt x="3736067" y="913336"/>
                  <a:pt x="3725466" y="927135"/>
                  <a:pt x="3704263" y="941270"/>
                </a:cubicBezTo>
                <a:cubicBezTo>
                  <a:pt x="3713687" y="953722"/>
                  <a:pt x="3718399" y="968026"/>
                  <a:pt x="3718399" y="984180"/>
                </a:cubicBezTo>
                <a:cubicBezTo>
                  <a:pt x="3718399" y="1005383"/>
                  <a:pt x="3711668" y="1021537"/>
                  <a:pt x="3698206" y="1032643"/>
                </a:cubicBezTo>
                <a:cubicBezTo>
                  <a:pt x="3684744" y="1043749"/>
                  <a:pt x="3667075" y="1049302"/>
                  <a:pt x="3645199" y="1049302"/>
                </a:cubicBezTo>
                <a:cubicBezTo>
                  <a:pt x="3618948" y="1049302"/>
                  <a:pt x="3594464" y="1040889"/>
                  <a:pt x="3571747" y="1024061"/>
                </a:cubicBezTo>
                <a:cubicBezTo>
                  <a:pt x="3549030" y="1007234"/>
                  <a:pt x="3529257" y="983507"/>
                  <a:pt x="3512430" y="952881"/>
                </a:cubicBezTo>
                <a:cubicBezTo>
                  <a:pt x="3499641" y="928986"/>
                  <a:pt x="3488787" y="902903"/>
                  <a:pt x="3479869" y="874633"/>
                </a:cubicBezTo>
                <a:cubicBezTo>
                  <a:pt x="3470950" y="846363"/>
                  <a:pt x="3464472" y="816073"/>
                  <a:pt x="3460433" y="783765"/>
                </a:cubicBezTo>
                <a:lnTo>
                  <a:pt x="3480626" y="796890"/>
                </a:lnTo>
                <a:cubicBezTo>
                  <a:pt x="3486011" y="823141"/>
                  <a:pt x="3493247" y="848046"/>
                  <a:pt x="3502334" y="871604"/>
                </a:cubicBezTo>
                <a:cubicBezTo>
                  <a:pt x="3511420" y="895163"/>
                  <a:pt x="3521348" y="915524"/>
                  <a:pt x="3532118" y="932688"/>
                </a:cubicBezTo>
                <a:cubicBezTo>
                  <a:pt x="3562744" y="981151"/>
                  <a:pt x="3601616" y="1005383"/>
                  <a:pt x="3648733" y="1005383"/>
                </a:cubicBezTo>
                <a:cubicBezTo>
                  <a:pt x="3654790" y="1005046"/>
                  <a:pt x="3660849" y="1004205"/>
                  <a:pt x="3666906" y="1002859"/>
                </a:cubicBezTo>
                <a:cubicBezTo>
                  <a:pt x="3672964" y="1001512"/>
                  <a:pt x="3678433" y="999493"/>
                  <a:pt x="3683313" y="996801"/>
                </a:cubicBezTo>
                <a:cubicBezTo>
                  <a:pt x="3688193" y="994108"/>
                  <a:pt x="3692064" y="990574"/>
                  <a:pt x="3694924" y="986199"/>
                </a:cubicBezTo>
                <a:cubicBezTo>
                  <a:pt x="3697785" y="981824"/>
                  <a:pt x="3699215" y="976608"/>
                  <a:pt x="3699215" y="970550"/>
                </a:cubicBezTo>
                <a:cubicBezTo>
                  <a:pt x="3699215" y="968867"/>
                  <a:pt x="3699215" y="967268"/>
                  <a:pt x="3699215" y="965754"/>
                </a:cubicBezTo>
                <a:cubicBezTo>
                  <a:pt x="3699215" y="964239"/>
                  <a:pt x="3698879" y="962641"/>
                  <a:pt x="3698206" y="960958"/>
                </a:cubicBezTo>
                <a:cubicBezTo>
                  <a:pt x="3690465" y="966679"/>
                  <a:pt x="3683061" y="969540"/>
                  <a:pt x="3675993" y="969540"/>
                </a:cubicBezTo>
                <a:cubicBezTo>
                  <a:pt x="3664887" y="969540"/>
                  <a:pt x="3655884" y="965838"/>
                  <a:pt x="3648985" y="958434"/>
                </a:cubicBezTo>
                <a:cubicBezTo>
                  <a:pt x="3642086" y="951030"/>
                  <a:pt x="3638468" y="942448"/>
                  <a:pt x="3638131" y="932688"/>
                </a:cubicBezTo>
                <a:cubicBezTo>
                  <a:pt x="3637795" y="924274"/>
                  <a:pt x="3640235" y="916702"/>
                  <a:pt x="3645451" y="909971"/>
                </a:cubicBezTo>
                <a:cubicBezTo>
                  <a:pt x="3650668" y="903240"/>
                  <a:pt x="3658661" y="899706"/>
                  <a:pt x="3669430" y="899369"/>
                </a:cubicBezTo>
                <a:cubicBezTo>
                  <a:pt x="3675825" y="899369"/>
                  <a:pt x="3681294" y="900127"/>
                  <a:pt x="3685837" y="901641"/>
                </a:cubicBezTo>
                <a:cubicBezTo>
                  <a:pt x="3690381" y="903156"/>
                  <a:pt x="3693578" y="904586"/>
                  <a:pt x="3695429" y="905932"/>
                </a:cubicBezTo>
                <a:cubicBezTo>
                  <a:pt x="3697280" y="907278"/>
                  <a:pt x="3698374" y="907951"/>
                  <a:pt x="3698710" y="907951"/>
                </a:cubicBezTo>
                <a:cubicBezTo>
                  <a:pt x="3708470" y="901557"/>
                  <a:pt x="3713350" y="895163"/>
                  <a:pt x="3713350" y="888768"/>
                </a:cubicBezTo>
                <a:cubicBezTo>
                  <a:pt x="3713350" y="879008"/>
                  <a:pt x="3710153" y="866556"/>
                  <a:pt x="3703758" y="851411"/>
                </a:cubicBezTo>
                <a:cubicBezTo>
                  <a:pt x="3696691" y="835930"/>
                  <a:pt x="3689119" y="826002"/>
                  <a:pt x="3681042" y="821626"/>
                </a:cubicBezTo>
                <a:lnTo>
                  <a:pt x="3652267" y="867061"/>
                </a:lnTo>
                <a:cubicBezTo>
                  <a:pt x="3648564" y="846531"/>
                  <a:pt x="3642086" y="830293"/>
                  <a:pt x="3632831" y="818345"/>
                </a:cubicBezTo>
                <a:cubicBezTo>
                  <a:pt x="3623576" y="806398"/>
                  <a:pt x="3610702" y="799751"/>
                  <a:pt x="3594212" y="798404"/>
                </a:cubicBezTo>
                <a:cubicBezTo>
                  <a:pt x="3573682" y="798404"/>
                  <a:pt x="3559042" y="806650"/>
                  <a:pt x="3550292" y="823141"/>
                </a:cubicBezTo>
                <a:cubicBezTo>
                  <a:pt x="3559715" y="819439"/>
                  <a:pt x="3567456" y="817588"/>
                  <a:pt x="3573514" y="817588"/>
                </a:cubicBezTo>
                <a:cubicBezTo>
                  <a:pt x="3584956" y="817588"/>
                  <a:pt x="3595389" y="820953"/>
                  <a:pt x="3604813" y="827684"/>
                </a:cubicBezTo>
                <a:cubicBezTo>
                  <a:pt x="3614909" y="835761"/>
                  <a:pt x="3619958" y="845185"/>
                  <a:pt x="3619958" y="855955"/>
                </a:cubicBezTo>
                <a:cubicBezTo>
                  <a:pt x="3619958" y="876484"/>
                  <a:pt x="3603635" y="900716"/>
                  <a:pt x="3570990" y="928649"/>
                </a:cubicBezTo>
                <a:lnTo>
                  <a:pt x="3535652" y="898865"/>
                </a:lnTo>
                <a:cubicBezTo>
                  <a:pt x="3542719" y="894153"/>
                  <a:pt x="3548861" y="889862"/>
                  <a:pt x="3554078" y="885992"/>
                </a:cubicBezTo>
                <a:cubicBezTo>
                  <a:pt x="3559295" y="882121"/>
                  <a:pt x="3563249" y="879008"/>
                  <a:pt x="3565941" y="876652"/>
                </a:cubicBezTo>
                <a:cubicBezTo>
                  <a:pt x="3578730" y="865883"/>
                  <a:pt x="3586639" y="856123"/>
                  <a:pt x="3589668" y="847372"/>
                </a:cubicBezTo>
                <a:cubicBezTo>
                  <a:pt x="3589668" y="842324"/>
                  <a:pt x="3586976" y="839800"/>
                  <a:pt x="3581591" y="839800"/>
                </a:cubicBezTo>
                <a:cubicBezTo>
                  <a:pt x="3578562" y="839800"/>
                  <a:pt x="3574944" y="840473"/>
                  <a:pt x="3570737" y="841819"/>
                </a:cubicBezTo>
                <a:cubicBezTo>
                  <a:pt x="3566530" y="843166"/>
                  <a:pt x="3562155" y="844596"/>
                  <a:pt x="3557612" y="846110"/>
                </a:cubicBezTo>
                <a:cubicBezTo>
                  <a:pt x="3553068" y="847625"/>
                  <a:pt x="3548525" y="849055"/>
                  <a:pt x="3543982" y="850401"/>
                </a:cubicBezTo>
                <a:cubicBezTo>
                  <a:pt x="3539438" y="851748"/>
                  <a:pt x="3535484" y="852421"/>
                  <a:pt x="3532118" y="852421"/>
                </a:cubicBezTo>
                <a:cubicBezTo>
                  <a:pt x="3517647" y="852421"/>
                  <a:pt x="3510411" y="844428"/>
                  <a:pt x="3510411" y="828442"/>
                </a:cubicBezTo>
                <a:cubicBezTo>
                  <a:pt x="3510411" y="812455"/>
                  <a:pt x="3517478" y="797479"/>
                  <a:pt x="3531613" y="783512"/>
                </a:cubicBezTo>
                <a:cubicBezTo>
                  <a:pt x="3545748" y="769545"/>
                  <a:pt x="3560725" y="762562"/>
                  <a:pt x="3576543" y="762562"/>
                </a:cubicBezTo>
                <a:cubicBezTo>
                  <a:pt x="3584620" y="762562"/>
                  <a:pt x="3592529" y="763908"/>
                  <a:pt x="3600269" y="766601"/>
                </a:cubicBezTo>
                <a:cubicBezTo>
                  <a:pt x="3608010" y="769293"/>
                  <a:pt x="3615246" y="773163"/>
                  <a:pt x="3621977" y="778211"/>
                </a:cubicBezTo>
                <a:cubicBezTo>
                  <a:pt x="3628708" y="783260"/>
                  <a:pt x="3634514" y="789233"/>
                  <a:pt x="3639393" y="796133"/>
                </a:cubicBezTo>
                <a:cubicBezTo>
                  <a:pt x="3644273" y="803032"/>
                  <a:pt x="3648060" y="810520"/>
                  <a:pt x="3650752" y="818597"/>
                </a:cubicBezTo>
                <a:close/>
                <a:moveTo>
                  <a:pt x="4242626" y="701983"/>
                </a:moveTo>
                <a:lnTo>
                  <a:pt x="4252722" y="710565"/>
                </a:lnTo>
                <a:cubicBezTo>
                  <a:pt x="4256088" y="730758"/>
                  <a:pt x="4261978" y="745230"/>
                  <a:pt x="4270391" y="753980"/>
                </a:cubicBezTo>
                <a:lnTo>
                  <a:pt x="4295633" y="753980"/>
                </a:lnTo>
                <a:lnTo>
                  <a:pt x="4323398" y="782250"/>
                </a:lnTo>
                <a:lnTo>
                  <a:pt x="4270391" y="782250"/>
                </a:lnTo>
                <a:lnTo>
                  <a:pt x="4270391" y="1077573"/>
                </a:lnTo>
                <a:lnTo>
                  <a:pt x="4243131" y="1049302"/>
                </a:lnTo>
                <a:lnTo>
                  <a:pt x="4243131" y="839800"/>
                </a:lnTo>
                <a:cubicBezTo>
                  <a:pt x="4243131" y="831050"/>
                  <a:pt x="4241448" y="823141"/>
                  <a:pt x="4238083" y="816073"/>
                </a:cubicBezTo>
                <a:cubicBezTo>
                  <a:pt x="4234717" y="809006"/>
                  <a:pt x="4230090" y="803032"/>
                  <a:pt x="4224200" y="798152"/>
                </a:cubicBezTo>
                <a:cubicBezTo>
                  <a:pt x="4218310" y="793272"/>
                  <a:pt x="4211579" y="789402"/>
                  <a:pt x="4204007" y="786541"/>
                </a:cubicBezTo>
                <a:cubicBezTo>
                  <a:pt x="4196435" y="783680"/>
                  <a:pt x="4188610" y="782250"/>
                  <a:pt x="4180533" y="782250"/>
                </a:cubicBezTo>
                <a:lnTo>
                  <a:pt x="4167960" y="782250"/>
                </a:lnTo>
                <a:lnTo>
                  <a:pt x="4167960" y="1080602"/>
                </a:lnTo>
                <a:lnTo>
                  <a:pt x="4138680" y="1053341"/>
                </a:lnTo>
                <a:lnTo>
                  <a:pt x="4138680" y="891797"/>
                </a:lnTo>
                <a:cubicBezTo>
                  <a:pt x="4138680" y="881701"/>
                  <a:pt x="4135062" y="872866"/>
                  <a:pt x="4127826" y="865294"/>
                </a:cubicBezTo>
                <a:cubicBezTo>
                  <a:pt x="4120590" y="857721"/>
                  <a:pt x="4111924" y="853935"/>
                  <a:pt x="4101828" y="853935"/>
                </a:cubicBezTo>
                <a:cubicBezTo>
                  <a:pt x="4085673" y="853935"/>
                  <a:pt x="4077596" y="863695"/>
                  <a:pt x="4077596" y="883215"/>
                </a:cubicBezTo>
                <a:cubicBezTo>
                  <a:pt x="4077596" y="887590"/>
                  <a:pt x="4078437" y="893480"/>
                  <a:pt x="4080120" y="900884"/>
                </a:cubicBezTo>
                <a:lnTo>
                  <a:pt x="4068509" y="905427"/>
                </a:lnTo>
                <a:cubicBezTo>
                  <a:pt x="4065817" y="890283"/>
                  <a:pt x="4058244" y="877830"/>
                  <a:pt x="4045792" y="868070"/>
                </a:cubicBezTo>
                <a:cubicBezTo>
                  <a:pt x="4033676" y="858310"/>
                  <a:pt x="4019541" y="853430"/>
                  <a:pt x="4003386" y="853430"/>
                </a:cubicBezTo>
                <a:cubicBezTo>
                  <a:pt x="3996319" y="853430"/>
                  <a:pt x="3989588" y="854861"/>
                  <a:pt x="3983193" y="857721"/>
                </a:cubicBezTo>
                <a:cubicBezTo>
                  <a:pt x="3976799" y="860582"/>
                  <a:pt x="3971162" y="864368"/>
                  <a:pt x="3966282" y="869080"/>
                </a:cubicBezTo>
                <a:cubicBezTo>
                  <a:pt x="3961402" y="873792"/>
                  <a:pt x="3957532" y="879429"/>
                  <a:pt x="3954671" y="885992"/>
                </a:cubicBezTo>
                <a:cubicBezTo>
                  <a:pt x="3951810" y="892554"/>
                  <a:pt x="3950380" y="899369"/>
                  <a:pt x="3950380" y="906437"/>
                </a:cubicBezTo>
                <a:cubicBezTo>
                  <a:pt x="3950380" y="929322"/>
                  <a:pt x="3964010" y="942784"/>
                  <a:pt x="3991271" y="946823"/>
                </a:cubicBezTo>
                <a:cubicBezTo>
                  <a:pt x="3985213" y="937736"/>
                  <a:pt x="3982184" y="929827"/>
                  <a:pt x="3982184" y="923096"/>
                </a:cubicBezTo>
                <a:cubicBezTo>
                  <a:pt x="3982184" y="915019"/>
                  <a:pt x="3985465" y="907867"/>
                  <a:pt x="3992028" y="901641"/>
                </a:cubicBezTo>
                <a:cubicBezTo>
                  <a:pt x="3998591" y="895415"/>
                  <a:pt x="4005911" y="892302"/>
                  <a:pt x="4013988" y="892302"/>
                </a:cubicBezTo>
                <a:cubicBezTo>
                  <a:pt x="4039902" y="893985"/>
                  <a:pt x="4052859" y="907951"/>
                  <a:pt x="4052859" y="934202"/>
                </a:cubicBezTo>
                <a:cubicBezTo>
                  <a:pt x="4052523" y="945309"/>
                  <a:pt x="4048484" y="954395"/>
                  <a:pt x="4040744" y="961463"/>
                </a:cubicBezTo>
                <a:cubicBezTo>
                  <a:pt x="4033003" y="968530"/>
                  <a:pt x="4021729" y="972569"/>
                  <a:pt x="4006920" y="973579"/>
                </a:cubicBezTo>
                <a:cubicBezTo>
                  <a:pt x="3994804" y="973579"/>
                  <a:pt x="3983698" y="971644"/>
                  <a:pt x="3973602" y="967773"/>
                </a:cubicBezTo>
                <a:cubicBezTo>
                  <a:pt x="3963505" y="963903"/>
                  <a:pt x="3954839" y="958434"/>
                  <a:pt x="3947603" y="951366"/>
                </a:cubicBezTo>
                <a:cubicBezTo>
                  <a:pt x="3940368" y="944299"/>
                  <a:pt x="3934730" y="935801"/>
                  <a:pt x="3930692" y="925873"/>
                </a:cubicBezTo>
                <a:cubicBezTo>
                  <a:pt x="3926653" y="915945"/>
                  <a:pt x="3924634" y="904923"/>
                  <a:pt x="3924634" y="892807"/>
                </a:cubicBezTo>
                <a:cubicBezTo>
                  <a:pt x="3924634" y="873287"/>
                  <a:pt x="3930018" y="855281"/>
                  <a:pt x="3940788" y="838790"/>
                </a:cubicBezTo>
                <a:cubicBezTo>
                  <a:pt x="3952904" y="820617"/>
                  <a:pt x="3968385" y="811530"/>
                  <a:pt x="3987232" y="811530"/>
                </a:cubicBezTo>
                <a:cubicBezTo>
                  <a:pt x="4011464" y="811530"/>
                  <a:pt x="4033171" y="823982"/>
                  <a:pt x="4052355" y="848887"/>
                </a:cubicBezTo>
                <a:cubicBezTo>
                  <a:pt x="4052355" y="840137"/>
                  <a:pt x="4056225" y="832059"/>
                  <a:pt x="4063966" y="824655"/>
                </a:cubicBezTo>
                <a:cubicBezTo>
                  <a:pt x="4071706" y="816915"/>
                  <a:pt x="4079447" y="813044"/>
                  <a:pt x="4087187" y="813044"/>
                </a:cubicBezTo>
                <a:cubicBezTo>
                  <a:pt x="4110746" y="813044"/>
                  <a:pt x="4128247" y="828694"/>
                  <a:pt x="4139690" y="859993"/>
                </a:cubicBezTo>
                <a:lnTo>
                  <a:pt x="4139690" y="782250"/>
                </a:lnTo>
                <a:lnTo>
                  <a:pt x="3929806" y="782250"/>
                </a:lnTo>
                <a:cubicBezTo>
                  <a:pt x="3908603" y="787298"/>
                  <a:pt x="3890261" y="795207"/>
                  <a:pt x="3874780" y="805977"/>
                </a:cubicBezTo>
                <a:cubicBezTo>
                  <a:pt x="3859299" y="816746"/>
                  <a:pt x="3846173" y="830208"/>
                  <a:pt x="3835404" y="846363"/>
                </a:cubicBezTo>
                <a:cubicBezTo>
                  <a:pt x="3825644" y="861508"/>
                  <a:pt x="3818240" y="878335"/>
                  <a:pt x="3813191" y="896845"/>
                </a:cubicBezTo>
                <a:cubicBezTo>
                  <a:pt x="3808143" y="915356"/>
                  <a:pt x="3805619" y="936053"/>
                  <a:pt x="3805619" y="958939"/>
                </a:cubicBezTo>
                <a:cubicBezTo>
                  <a:pt x="3805955" y="979132"/>
                  <a:pt x="3811340" y="997305"/>
                  <a:pt x="3821773" y="1013460"/>
                </a:cubicBezTo>
                <a:cubicBezTo>
                  <a:pt x="3839947" y="1038701"/>
                  <a:pt x="3857616" y="1048798"/>
                  <a:pt x="3874780" y="1043749"/>
                </a:cubicBezTo>
                <a:cubicBezTo>
                  <a:pt x="3868386" y="1039711"/>
                  <a:pt x="3863758" y="1034999"/>
                  <a:pt x="3860897" y="1029614"/>
                </a:cubicBezTo>
                <a:cubicBezTo>
                  <a:pt x="3858037" y="1024229"/>
                  <a:pt x="3856606" y="1018676"/>
                  <a:pt x="3856606" y="1012955"/>
                </a:cubicBezTo>
                <a:cubicBezTo>
                  <a:pt x="3856606" y="1004205"/>
                  <a:pt x="3860224" y="996801"/>
                  <a:pt x="3867460" y="990743"/>
                </a:cubicBezTo>
                <a:cubicBezTo>
                  <a:pt x="3874696" y="984685"/>
                  <a:pt x="3882689" y="981656"/>
                  <a:pt x="3891439" y="981656"/>
                </a:cubicBezTo>
                <a:cubicBezTo>
                  <a:pt x="3900863" y="981656"/>
                  <a:pt x="3908940" y="985442"/>
                  <a:pt x="3915671" y="993014"/>
                </a:cubicBezTo>
                <a:cubicBezTo>
                  <a:pt x="3922402" y="1000587"/>
                  <a:pt x="3925767" y="1010263"/>
                  <a:pt x="3925767" y="1022042"/>
                </a:cubicBezTo>
                <a:cubicBezTo>
                  <a:pt x="3925767" y="1028773"/>
                  <a:pt x="3924421" y="1034999"/>
                  <a:pt x="3921729" y="1040721"/>
                </a:cubicBezTo>
                <a:cubicBezTo>
                  <a:pt x="3919036" y="1046442"/>
                  <a:pt x="3915334" y="1051406"/>
                  <a:pt x="3910623" y="1055613"/>
                </a:cubicBezTo>
                <a:cubicBezTo>
                  <a:pt x="3905911" y="1059820"/>
                  <a:pt x="3900442" y="1063101"/>
                  <a:pt x="3894216" y="1065457"/>
                </a:cubicBezTo>
                <a:cubicBezTo>
                  <a:pt x="3887990" y="1067813"/>
                  <a:pt x="3881511" y="1068991"/>
                  <a:pt x="3874780" y="1068991"/>
                </a:cubicBezTo>
                <a:cubicBezTo>
                  <a:pt x="3841798" y="1068991"/>
                  <a:pt x="3816557" y="1052500"/>
                  <a:pt x="3799056" y="1019518"/>
                </a:cubicBezTo>
                <a:cubicBezTo>
                  <a:pt x="3784248" y="992594"/>
                  <a:pt x="3776844" y="961463"/>
                  <a:pt x="3776844" y="926125"/>
                </a:cubicBezTo>
                <a:cubicBezTo>
                  <a:pt x="3776844" y="876989"/>
                  <a:pt x="3796869" y="829031"/>
                  <a:pt x="3836918" y="782250"/>
                </a:cubicBezTo>
                <a:lnTo>
                  <a:pt x="3743021" y="782250"/>
                </a:lnTo>
                <a:lnTo>
                  <a:pt x="3714750" y="753980"/>
                </a:lnTo>
                <a:lnTo>
                  <a:pt x="3879199" y="753980"/>
                </a:lnTo>
                <a:lnTo>
                  <a:pt x="3902041" y="753980"/>
                </a:lnTo>
                <a:lnTo>
                  <a:pt x="4152262" y="753980"/>
                </a:lnTo>
                <a:lnTo>
                  <a:pt x="4184571" y="753980"/>
                </a:lnTo>
                <a:lnTo>
                  <a:pt x="4191686" y="753980"/>
                </a:lnTo>
                <a:lnTo>
                  <a:pt x="4192717" y="754993"/>
                </a:lnTo>
                <a:lnTo>
                  <a:pt x="4207414" y="756820"/>
                </a:lnTo>
                <a:cubicBezTo>
                  <a:pt x="4214061" y="758713"/>
                  <a:pt x="4219741" y="761552"/>
                  <a:pt x="4224452" y="765338"/>
                </a:cubicBezTo>
                <a:cubicBezTo>
                  <a:pt x="4233876" y="772911"/>
                  <a:pt x="4241448" y="785447"/>
                  <a:pt x="4247170" y="802948"/>
                </a:cubicBezTo>
                <a:cubicBezTo>
                  <a:pt x="4247170" y="797227"/>
                  <a:pt x="4247001" y="790159"/>
                  <a:pt x="4246665" y="781745"/>
                </a:cubicBezTo>
                <a:cubicBezTo>
                  <a:pt x="4246328" y="773332"/>
                  <a:pt x="4245655" y="763403"/>
                  <a:pt x="4244645" y="751961"/>
                </a:cubicBezTo>
                <a:cubicBezTo>
                  <a:pt x="4243972" y="740854"/>
                  <a:pt x="4243467" y="731179"/>
                  <a:pt x="4243131" y="722933"/>
                </a:cubicBezTo>
                <a:cubicBezTo>
                  <a:pt x="4242794" y="714688"/>
                  <a:pt x="4242626" y="707704"/>
                  <a:pt x="4242626" y="701983"/>
                </a:cubicBezTo>
                <a:close/>
                <a:moveTo>
                  <a:pt x="3185351" y="701983"/>
                </a:moveTo>
                <a:lnTo>
                  <a:pt x="3195447" y="710565"/>
                </a:lnTo>
                <a:cubicBezTo>
                  <a:pt x="3198813" y="730758"/>
                  <a:pt x="3204703" y="745230"/>
                  <a:pt x="3213116" y="753980"/>
                </a:cubicBezTo>
                <a:lnTo>
                  <a:pt x="3238357" y="753980"/>
                </a:lnTo>
                <a:lnTo>
                  <a:pt x="3266123" y="782250"/>
                </a:lnTo>
                <a:lnTo>
                  <a:pt x="3213116" y="782250"/>
                </a:lnTo>
                <a:lnTo>
                  <a:pt x="3213116" y="1077573"/>
                </a:lnTo>
                <a:lnTo>
                  <a:pt x="3185856" y="1049302"/>
                </a:lnTo>
                <a:lnTo>
                  <a:pt x="3185856" y="839800"/>
                </a:lnTo>
                <a:cubicBezTo>
                  <a:pt x="3185856" y="831050"/>
                  <a:pt x="3184173" y="823141"/>
                  <a:pt x="3180808" y="816073"/>
                </a:cubicBezTo>
                <a:cubicBezTo>
                  <a:pt x="3177442" y="809006"/>
                  <a:pt x="3172814" y="803032"/>
                  <a:pt x="3166925" y="798152"/>
                </a:cubicBezTo>
                <a:cubicBezTo>
                  <a:pt x="3161035" y="793272"/>
                  <a:pt x="3154304" y="789402"/>
                  <a:pt x="3146732" y="786541"/>
                </a:cubicBezTo>
                <a:cubicBezTo>
                  <a:pt x="3139159" y="783680"/>
                  <a:pt x="3131335" y="782250"/>
                  <a:pt x="3123258" y="782250"/>
                </a:cubicBezTo>
                <a:lnTo>
                  <a:pt x="3103922" y="782250"/>
                </a:lnTo>
                <a:lnTo>
                  <a:pt x="3103922" y="1086155"/>
                </a:lnTo>
                <a:lnTo>
                  <a:pt x="3087767" y="1063438"/>
                </a:lnTo>
                <a:lnTo>
                  <a:pt x="3087767" y="1063942"/>
                </a:lnTo>
                <a:cubicBezTo>
                  <a:pt x="3084065" y="1057548"/>
                  <a:pt x="3080363" y="1050985"/>
                  <a:pt x="3076661" y="1044254"/>
                </a:cubicBezTo>
                <a:cubicBezTo>
                  <a:pt x="3072959" y="1037523"/>
                  <a:pt x="3068752" y="1030792"/>
                  <a:pt x="3064041" y="1024061"/>
                </a:cubicBezTo>
                <a:cubicBezTo>
                  <a:pt x="3048896" y="1001849"/>
                  <a:pt x="3033751" y="985190"/>
                  <a:pt x="3018606" y="974084"/>
                </a:cubicBezTo>
                <a:cubicBezTo>
                  <a:pt x="3008846" y="967353"/>
                  <a:pt x="2997572" y="961968"/>
                  <a:pt x="2984783" y="957929"/>
                </a:cubicBezTo>
                <a:cubicBezTo>
                  <a:pt x="2971994" y="953891"/>
                  <a:pt x="2957859" y="951030"/>
                  <a:pt x="2942378" y="949347"/>
                </a:cubicBezTo>
                <a:lnTo>
                  <a:pt x="2908554" y="903408"/>
                </a:lnTo>
                <a:lnTo>
                  <a:pt x="2983268" y="847877"/>
                </a:lnTo>
                <a:cubicBezTo>
                  <a:pt x="2965431" y="847877"/>
                  <a:pt x="2950791" y="843670"/>
                  <a:pt x="2939349" y="835257"/>
                </a:cubicBezTo>
                <a:cubicBezTo>
                  <a:pt x="2933628" y="830545"/>
                  <a:pt x="2929084" y="824992"/>
                  <a:pt x="2925718" y="818597"/>
                </a:cubicBezTo>
                <a:cubicBezTo>
                  <a:pt x="2922353" y="812203"/>
                  <a:pt x="2920670" y="804967"/>
                  <a:pt x="2920670" y="796890"/>
                </a:cubicBezTo>
                <a:cubicBezTo>
                  <a:pt x="2920670" y="783428"/>
                  <a:pt x="2925298" y="772322"/>
                  <a:pt x="2934553" y="763572"/>
                </a:cubicBezTo>
                <a:cubicBezTo>
                  <a:pt x="2943808" y="754821"/>
                  <a:pt x="2955167" y="750446"/>
                  <a:pt x="2968629" y="750446"/>
                </a:cubicBezTo>
                <a:cubicBezTo>
                  <a:pt x="2991514" y="750446"/>
                  <a:pt x="3003293" y="758187"/>
                  <a:pt x="3003966" y="773668"/>
                </a:cubicBezTo>
                <a:cubicBezTo>
                  <a:pt x="3004303" y="781409"/>
                  <a:pt x="3002284" y="787467"/>
                  <a:pt x="2997908" y="791842"/>
                </a:cubicBezTo>
                <a:cubicBezTo>
                  <a:pt x="2993533" y="796217"/>
                  <a:pt x="2987812" y="798404"/>
                  <a:pt x="2980744" y="798404"/>
                </a:cubicBezTo>
                <a:cubicBezTo>
                  <a:pt x="2977379" y="798404"/>
                  <a:pt x="2973929" y="797731"/>
                  <a:pt x="2970396" y="796385"/>
                </a:cubicBezTo>
                <a:cubicBezTo>
                  <a:pt x="2966862" y="795039"/>
                  <a:pt x="2963075" y="792683"/>
                  <a:pt x="2959037" y="789318"/>
                </a:cubicBezTo>
                <a:cubicBezTo>
                  <a:pt x="2955672" y="793693"/>
                  <a:pt x="2953989" y="799078"/>
                  <a:pt x="2953989" y="805472"/>
                </a:cubicBezTo>
                <a:cubicBezTo>
                  <a:pt x="2953989" y="814559"/>
                  <a:pt x="2958027" y="821963"/>
                  <a:pt x="2966105" y="827684"/>
                </a:cubicBezTo>
                <a:cubicBezTo>
                  <a:pt x="2974182" y="833406"/>
                  <a:pt x="2984615" y="836266"/>
                  <a:pt x="2997404" y="836266"/>
                </a:cubicBezTo>
                <a:cubicBezTo>
                  <a:pt x="3001106" y="836266"/>
                  <a:pt x="3027188" y="821795"/>
                  <a:pt x="3075651" y="792851"/>
                </a:cubicBezTo>
                <a:lnTo>
                  <a:pt x="3075651" y="753980"/>
                </a:lnTo>
                <a:lnTo>
                  <a:pt x="3094987" y="753980"/>
                </a:lnTo>
                <a:lnTo>
                  <a:pt x="3127296" y="753980"/>
                </a:lnTo>
                <a:lnTo>
                  <a:pt x="3128153" y="753980"/>
                </a:lnTo>
                <a:lnTo>
                  <a:pt x="3128275" y="754102"/>
                </a:lnTo>
                <a:lnTo>
                  <a:pt x="3150139" y="756820"/>
                </a:lnTo>
                <a:cubicBezTo>
                  <a:pt x="3156786" y="758713"/>
                  <a:pt x="3162466" y="761552"/>
                  <a:pt x="3167177" y="765338"/>
                </a:cubicBezTo>
                <a:cubicBezTo>
                  <a:pt x="3176600" y="772911"/>
                  <a:pt x="3184173" y="785447"/>
                  <a:pt x="3189894" y="802948"/>
                </a:cubicBezTo>
                <a:cubicBezTo>
                  <a:pt x="3189894" y="797227"/>
                  <a:pt x="3189726" y="790159"/>
                  <a:pt x="3189390" y="781745"/>
                </a:cubicBezTo>
                <a:cubicBezTo>
                  <a:pt x="3189053" y="773332"/>
                  <a:pt x="3188380" y="763403"/>
                  <a:pt x="3187370" y="751961"/>
                </a:cubicBezTo>
                <a:cubicBezTo>
                  <a:pt x="3186697" y="740854"/>
                  <a:pt x="3186192" y="731179"/>
                  <a:pt x="3185856" y="722933"/>
                </a:cubicBezTo>
                <a:cubicBezTo>
                  <a:pt x="3185519" y="714688"/>
                  <a:pt x="3185351" y="707704"/>
                  <a:pt x="3185351" y="701983"/>
                </a:cubicBezTo>
                <a:close/>
                <a:moveTo>
                  <a:pt x="2641511" y="619696"/>
                </a:moveTo>
                <a:cubicBezTo>
                  <a:pt x="2701418" y="619696"/>
                  <a:pt x="2758631" y="647967"/>
                  <a:pt x="2813152" y="704507"/>
                </a:cubicBezTo>
                <a:lnTo>
                  <a:pt x="2818705" y="719652"/>
                </a:lnTo>
                <a:cubicBezTo>
                  <a:pt x="2809618" y="711575"/>
                  <a:pt x="2799522" y="703582"/>
                  <a:pt x="2788415" y="695673"/>
                </a:cubicBezTo>
                <a:cubicBezTo>
                  <a:pt x="2777309" y="687764"/>
                  <a:pt x="2764689" y="679939"/>
                  <a:pt x="2750554" y="672198"/>
                </a:cubicBezTo>
                <a:cubicBezTo>
                  <a:pt x="2737765" y="664794"/>
                  <a:pt x="2724555" y="659409"/>
                  <a:pt x="2710925" y="656044"/>
                </a:cubicBezTo>
                <a:cubicBezTo>
                  <a:pt x="2697295" y="652678"/>
                  <a:pt x="2683244" y="650996"/>
                  <a:pt x="2668772" y="650996"/>
                </a:cubicBezTo>
                <a:cubicBezTo>
                  <a:pt x="2647569" y="650996"/>
                  <a:pt x="2625862" y="658400"/>
                  <a:pt x="2603650" y="673208"/>
                </a:cubicBezTo>
                <a:cubicBezTo>
                  <a:pt x="2579081" y="689362"/>
                  <a:pt x="2566124" y="707368"/>
                  <a:pt x="2564778" y="727224"/>
                </a:cubicBezTo>
                <a:lnTo>
                  <a:pt x="2575884" y="753980"/>
                </a:lnTo>
                <a:lnTo>
                  <a:pt x="2593829" y="753980"/>
                </a:lnTo>
                <a:lnTo>
                  <a:pt x="2606679" y="753980"/>
                </a:lnTo>
                <a:lnTo>
                  <a:pt x="2872998" y="753980"/>
                </a:lnTo>
                <a:lnTo>
                  <a:pt x="2900258" y="782250"/>
                </a:lnTo>
                <a:lnTo>
                  <a:pt x="2842203" y="782250"/>
                </a:lnTo>
                <a:lnTo>
                  <a:pt x="2842203" y="1079087"/>
                </a:lnTo>
                <a:lnTo>
                  <a:pt x="2826554" y="1060409"/>
                </a:lnTo>
                <a:cubicBezTo>
                  <a:pt x="2825544" y="1057380"/>
                  <a:pt x="2824282" y="1054267"/>
                  <a:pt x="2822767" y="1051069"/>
                </a:cubicBezTo>
                <a:cubicBezTo>
                  <a:pt x="2821253" y="1047872"/>
                  <a:pt x="2818392" y="1042235"/>
                  <a:pt x="2814185" y="1034158"/>
                </a:cubicBezTo>
                <a:cubicBezTo>
                  <a:pt x="2809979" y="1026081"/>
                  <a:pt x="2804005" y="1017246"/>
                  <a:pt x="2796264" y="1007654"/>
                </a:cubicBezTo>
                <a:cubicBezTo>
                  <a:pt x="2788524" y="998063"/>
                  <a:pt x="2781288" y="990070"/>
                  <a:pt x="2774557" y="983675"/>
                </a:cubicBezTo>
                <a:cubicBezTo>
                  <a:pt x="2750325" y="961463"/>
                  <a:pt x="2718185" y="948337"/>
                  <a:pt x="2678135" y="944299"/>
                </a:cubicBezTo>
                <a:lnTo>
                  <a:pt x="2641283" y="891797"/>
                </a:lnTo>
                <a:cubicBezTo>
                  <a:pt x="2697823" y="852421"/>
                  <a:pt x="2755710" y="822804"/>
                  <a:pt x="2814943" y="802948"/>
                </a:cubicBezTo>
                <a:lnTo>
                  <a:pt x="2814943" y="782250"/>
                </a:lnTo>
                <a:lnTo>
                  <a:pt x="2635454" y="782250"/>
                </a:lnTo>
                <a:lnTo>
                  <a:pt x="2621595" y="782250"/>
                </a:lnTo>
                <a:lnTo>
                  <a:pt x="2585981" y="782250"/>
                </a:lnTo>
                <a:lnTo>
                  <a:pt x="2585981" y="1077573"/>
                </a:lnTo>
                <a:lnTo>
                  <a:pt x="2557206" y="1049302"/>
                </a:lnTo>
                <a:lnTo>
                  <a:pt x="2557206" y="782250"/>
                </a:lnTo>
                <a:lnTo>
                  <a:pt x="2532012" y="782250"/>
                </a:lnTo>
                <a:lnTo>
                  <a:pt x="2514296" y="782250"/>
                </a:lnTo>
                <a:lnTo>
                  <a:pt x="2480015" y="782250"/>
                </a:lnTo>
                <a:lnTo>
                  <a:pt x="2480015" y="1051020"/>
                </a:lnTo>
                <a:lnTo>
                  <a:pt x="2483635" y="1053408"/>
                </a:lnTo>
                <a:cubicBezTo>
                  <a:pt x="2487337" y="1061485"/>
                  <a:pt x="2489440" y="1070908"/>
                  <a:pt x="2489945" y="1081678"/>
                </a:cubicBezTo>
                <a:cubicBezTo>
                  <a:pt x="2490450" y="1092448"/>
                  <a:pt x="2490366" y="1101871"/>
                  <a:pt x="2489692" y="1109948"/>
                </a:cubicBezTo>
                <a:cubicBezTo>
                  <a:pt x="2497097" y="1116343"/>
                  <a:pt x="2504753" y="1123494"/>
                  <a:pt x="2512662" y="1131403"/>
                </a:cubicBezTo>
                <a:cubicBezTo>
                  <a:pt x="2520571" y="1139312"/>
                  <a:pt x="2527891" y="1147137"/>
                  <a:pt x="2534622" y="1154878"/>
                </a:cubicBezTo>
                <a:cubicBezTo>
                  <a:pt x="2540343" y="1161609"/>
                  <a:pt x="2544466" y="1166909"/>
                  <a:pt x="2546990" y="1170780"/>
                </a:cubicBezTo>
                <a:cubicBezTo>
                  <a:pt x="2549514" y="1174650"/>
                  <a:pt x="2551954" y="1178604"/>
                  <a:pt x="2554310" y="1182643"/>
                </a:cubicBezTo>
                <a:lnTo>
                  <a:pt x="2554310" y="1204855"/>
                </a:lnTo>
                <a:cubicBezTo>
                  <a:pt x="2549262" y="1198124"/>
                  <a:pt x="2543709" y="1191309"/>
                  <a:pt x="2537651" y="1184410"/>
                </a:cubicBezTo>
                <a:cubicBezTo>
                  <a:pt x="2531593" y="1177511"/>
                  <a:pt x="2525283" y="1170948"/>
                  <a:pt x="2518720" y="1164722"/>
                </a:cubicBezTo>
                <a:cubicBezTo>
                  <a:pt x="2512157" y="1158496"/>
                  <a:pt x="2505595" y="1152774"/>
                  <a:pt x="2499032" y="1147558"/>
                </a:cubicBezTo>
                <a:cubicBezTo>
                  <a:pt x="2492469" y="1142341"/>
                  <a:pt x="2486327" y="1138050"/>
                  <a:pt x="2480606" y="1134685"/>
                </a:cubicBezTo>
                <a:cubicBezTo>
                  <a:pt x="2465797" y="1155551"/>
                  <a:pt x="2446614" y="1166825"/>
                  <a:pt x="2423056" y="1168508"/>
                </a:cubicBezTo>
                <a:cubicBezTo>
                  <a:pt x="2408584" y="1168508"/>
                  <a:pt x="2395795" y="1164638"/>
                  <a:pt x="2384689" y="1156897"/>
                </a:cubicBezTo>
                <a:cubicBezTo>
                  <a:pt x="2373919" y="1148820"/>
                  <a:pt x="2368534" y="1138218"/>
                  <a:pt x="2368534" y="1125093"/>
                </a:cubicBezTo>
                <a:cubicBezTo>
                  <a:pt x="2368534" y="1118362"/>
                  <a:pt x="2369965" y="1112220"/>
                  <a:pt x="2372825" y="1106667"/>
                </a:cubicBezTo>
                <a:cubicBezTo>
                  <a:pt x="2375686" y="1101114"/>
                  <a:pt x="2379472" y="1096318"/>
                  <a:pt x="2384184" y="1092279"/>
                </a:cubicBezTo>
                <a:cubicBezTo>
                  <a:pt x="2388896" y="1088241"/>
                  <a:pt x="2394365" y="1085128"/>
                  <a:pt x="2400591" y="1082940"/>
                </a:cubicBezTo>
                <a:cubicBezTo>
                  <a:pt x="2406817" y="1080752"/>
                  <a:pt x="2413296" y="1079659"/>
                  <a:pt x="2420027" y="1079659"/>
                </a:cubicBezTo>
                <a:cubicBezTo>
                  <a:pt x="2430796" y="1079659"/>
                  <a:pt x="2444595" y="1084707"/>
                  <a:pt x="2461422" y="1094803"/>
                </a:cubicBezTo>
                <a:cubicBezTo>
                  <a:pt x="2463778" y="1089755"/>
                  <a:pt x="2464704" y="1082099"/>
                  <a:pt x="2464199" y="1071834"/>
                </a:cubicBezTo>
                <a:lnTo>
                  <a:pt x="2462727" y="1060147"/>
                </a:lnTo>
                <a:lnTo>
                  <a:pt x="2452755" y="1048293"/>
                </a:lnTo>
                <a:cubicBezTo>
                  <a:pt x="2453091" y="1038196"/>
                  <a:pt x="2453428" y="1029698"/>
                  <a:pt x="2453764" y="1022799"/>
                </a:cubicBezTo>
                <a:cubicBezTo>
                  <a:pt x="2454101" y="1015900"/>
                  <a:pt x="2454353" y="1010179"/>
                  <a:pt x="2454522" y="1005635"/>
                </a:cubicBezTo>
                <a:cubicBezTo>
                  <a:pt x="2454690" y="1001092"/>
                  <a:pt x="2454774" y="997305"/>
                  <a:pt x="2454774" y="994277"/>
                </a:cubicBezTo>
                <a:cubicBezTo>
                  <a:pt x="2454774" y="991248"/>
                  <a:pt x="2454774" y="988387"/>
                  <a:pt x="2454774" y="985695"/>
                </a:cubicBezTo>
                <a:cubicBezTo>
                  <a:pt x="2454774" y="963146"/>
                  <a:pt x="2452586" y="943458"/>
                  <a:pt x="2448211" y="926630"/>
                </a:cubicBezTo>
                <a:cubicBezTo>
                  <a:pt x="2443836" y="909803"/>
                  <a:pt x="2438030" y="897350"/>
                  <a:pt x="2430795" y="889273"/>
                </a:cubicBezTo>
                <a:cubicBezTo>
                  <a:pt x="2423559" y="881196"/>
                  <a:pt x="2415061" y="878083"/>
                  <a:pt x="2405301" y="879934"/>
                </a:cubicBezTo>
                <a:cubicBezTo>
                  <a:pt x="2395541" y="881785"/>
                  <a:pt x="2385445" y="890114"/>
                  <a:pt x="2375012" y="904923"/>
                </a:cubicBezTo>
                <a:cubicBezTo>
                  <a:pt x="2365588" y="920740"/>
                  <a:pt x="2357427" y="933277"/>
                  <a:pt x="2350528" y="942532"/>
                </a:cubicBezTo>
                <a:cubicBezTo>
                  <a:pt x="2343628" y="951787"/>
                  <a:pt x="2337655" y="958771"/>
                  <a:pt x="2332606" y="963482"/>
                </a:cubicBezTo>
                <a:cubicBezTo>
                  <a:pt x="2327558" y="968194"/>
                  <a:pt x="2323267" y="971139"/>
                  <a:pt x="2319733" y="972317"/>
                </a:cubicBezTo>
                <a:cubicBezTo>
                  <a:pt x="2316200" y="973495"/>
                  <a:pt x="2312918" y="974084"/>
                  <a:pt x="2309889" y="974084"/>
                </a:cubicBezTo>
                <a:cubicBezTo>
                  <a:pt x="2301139" y="974084"/>
                  <a:pt x="2293314" y="971980"/>
                  <a:pt x="2286415" y="967773"/>
                </a:cubicBezTo>
                <a:cubicBezTo>
                  <a:pt x="2279515" y="963566"/>
                  <a:pt x="2273373" y="958350"/>
                  <a:pt x="2267989" y="952124"/>
                </a:cubicBezTo>
                <a:cubicBezTo>
                  <a:pt x="2262604" y="945897"/>
                  <a:pt x="2257892" y="939167"/>
                  <a:pt x="2253853" y="931931"/>
                </a:cubicBezTo>
                <a:cubicBezTo>
                  <a:pt x="2249815" y="924695"/>
                  <a:pt x="2246113" y="917880"/>
                  <a:pt x="2242747" y="911485"/>
                </a:cubicBezTo>
                <a:lnTo>
                  <a:pt x="2261426" y="894321"/>
                </a:lnTo>
                <a:cubicBezTo>
                  <a:pt x="2262436" y="897687"/>
                  <a:pt x="2263697" y="901557"/>
                  <a:pt x="2265212" y="905932"/>
                </a:cubicBezTo>
                <a:cubicBezTo>
                  <a:pt x="2266727" y="910307"/>
                  <a:pt x="2268662" y="914430"/>
                  <a:pt x="2271018" y="918300"/>
                </a:cubicBezTo>
                <a:cubicBezTo>
                  <a:pt x="2273373" y="922171"/>
                  <a:pt x="2276150" y="925452"/>
                  <a:pt x="2279347" y="928145"/>
                </a:cubicBezTo>
                <a:cubicBezTo>
                  <a:pt x="2282544" y="930837"/>
                  <a:pt x="2286162" y="932183"/>
                  <a:pt x="2290201" y="932183"/>
                </a:cubicBezTo>
                <a:cubicBezTo>
                  <a:pt x="2291884" y="932183"/>
                  <a:pt x="2293903" y="931510"/>
                  <a:pt x="2296259" y="930164"/>
                </a:cubicBezTo>
                <a:cubicBezTo>
                  <a:pt x="2298615" y="928818"/>
                  <a:pt x="2301728" y="926041"/>
                  <a:pt x="2305598" y="921834"/>
                </a:cubicBezTo>
                <a:cubicBezTo>
                  <a:pt x="2309469" y="917627"/>
                  <a:pt x="2314517" y="911738"/>
                  <a:pt x="2320743" y="904165"/>
                </a:cubicBezTo>
                <a:cubicBezTo>
                  <a:pt x="2326969" y="896593"/>
                  <a:pt x="2334794" y="886581"/>
                  <a:pt x="2344217" y="874128"/>
                </a:cubicBezTo>
                <a:cubicBezTo>
                  <a:pt x="2342535" y="860666"/>
                  <a:pt x="2340263" y="850149"/>
                  <a:pt x="2337402" y="842577"/>
                </a:cubicBezTo>
                <a:cubicBezTo>
                  <a:pt x="2334541" y="835004"/>
                  <a:pt x="2330503" y="829115"/>
                  <a:pt x="2325286" y="824908"/>
                </a:cubicBezTo>
                <a:cubicBezTo>
                  <a:pt x="2320070" y="820701"/>
                  <a:pt x="2313507" y="817504"/>
                  <a:pt x="2305598" y="815316"/>
                </a:cubicBezTo>
                <a:cubicBezTo>
                  <a:pt x="2297689" y="813129"/>
                  <a:pt x="2287845" y="810689"/>
                  <a:pt x="2276066" y="807996"/>
                </a:cubicBezTo>
                <a:cubicBezTo>
                  <a:pt x="2269335" y="806313"/>
                  <a:pt x="2262520" y="803705"/>
                  <a:pt x="2255620" y="800171"/>
                </a:cubicBezTo>
                <a:cubicBezTo>
                  <a:pt x="2248721" y="796638"/>
                  <a:pt x="2241569" y="792010"/>
                  <a:pt x="2234165" y="786289"/>
                </a:cubicBezTo>
                <a:cubicBezTo>
                  <a:pt x="2231473" y="784269"/>
                  <a:pt x="2227266" y="780567"/>
                  <a:pt x="2221545" y="775183"/>
                </a:cubicBezTo>
                <a:cubicBezTo>
                  <a:pt x="2215823" y="769798"/>
                  <a:pt x="2208587" y="762730"/>
                  <a:pt x="2199837" y="753980"/>
                </a:cubicBezTo>
                <a:lnTo>
                  <a:pt x="2486530" y="753980"/>
                </a:lnTo>
                <a:lnTo>
                  <a:pt x="2504752" y="753980"/>
                </a:lnTo>
                <a:lnTo>
                  <a:pt x="2561749" y="753980"/>
                </a:lnTo>
                <a:lnTo>
                  <a:pt x="2542061" y="735301"/>
                </a:lnTo>
                <a:cubicBezTo>
                  <a:pt x="2534657" y="727897"/>
                  <a:pt x="2530955" y="720325"/>
                  <a:pt x="2530955" y="712584"/>
                </a:cubicBezTo>
                <a:cubicBezTo>
                  <a:pt x="2530955" y="689699"/>
                  <a:pt x="2543744" y="668160"/>
                  <a:pt x="2569322" y="647967"/>
                </a:cubicBezTo>
                <a:cubicBezTo>
                  <a:pt x="2594226" y="629120"/>
                  <a:pt x="2618290" y="619696"/>
                  <a:pt x="2641511" y="619696"/>
                </a:cubicBezTo>
                <a:close/>
                <a:moveTo>
                  <a:pt x="1441362" y="619696"/>
                </a:moveTo>
                <a:cubicBezTo>
                  <a:pt x="1501267" y="619696"/>
                  <a:pt x="1558481" y="647967"/>
                  <a:pt x="1613002" y="704507"/>
                </a:cubicBezTo>
                <a:lnTo>
                  <a:pt x="1618555" y="719652"/>
                </a:lnTo>
                <a:cubicBezTo>
                  <a:pt x="1609468" y="711575"/>
                  <a:pt x="1599372" y="703582"/>
                  <a:pt x="1588266" y="695673"/>
                </a:cubicBezTo>
                <a:cubicBezTo>
                  <a:pt x="1577160" y="687764"/>
                  <a:pt x="1564539" y="679939"/>
                  <a:pt x="1550404" y="672198"/>
                </a:cubicBezTo>
                <a:cubicBezTo>
                  <a:pt x="1537615" y="664794"/>
                  <a:pt x="1524405" y="659409"/>
                  <a:pt x="1510775" y="656044"/>
                </a:cubicBezTo>
                <a:cubicBezTo>
                  <a:pt x="1497145" y="652678"/>
                  <a:pt x="1483094" y="650996"/>
                  <a:pt x="1468622" y="650996"/>
                </a:cubicBezTo>
                <a:cubicBezTo>
                  <a:pt x="1447419" y="650996"/>
                  <a:pt x="1425712" y="658400"/>
                  <a:pt x="1403500" y="673208"/>
                </a:cubicBezTo>
                <a:cubicBezTo>
                  <a:pt x="1378932" y="689362"/>
                  <a:pt x="1365974" y="707368"/>
                  <a:pt x="1364628" y="727224"/>
                </a:cubicBezTo>
                <a:lnTo>
                  <a:pt x="1375734" y="753980"/>
                </a:lnTo>
                <a:lnTo>
                  <a:pt x="1393679" y="753980"/>
                </a:lnTo>
                <a:lnTo>
                  <a:pt x="1406529" y="753980"/>
                </a:lnTo>
                <a:lnTo>
                  <a:pt x="1647826" y="753980"/>
                </a:lnTo>
                <a:lnTo>
                  <a:pt x="1671838" y="753980"/>
                </a:lnTo>
                <a:lnTo>
                  <a:pt x="2005241" y="753980"/>
                </a:lnTo>
                <a:lnTo>
                  <a:pt x="2034521" y="782250"/>
                </a:lnTo>
                <a:lnTo>
                  <a:pt x="1887113" y="782250"/>
                </a:lnTo>
                <a:lnTo>
                  <a:pt x="1887113" y="802948"/>
                </a:lnTo>
                <a:cubicBezTo>
                  <a:pt x="1920094" y="802948"/>
                  <a:pt x="1946682" y="816410"/>
                  <a:pt x="1966875" y="843334"/>
                </a:cubicBezTo>
                <a:cubicBezTo>
                  <a:pt x="1986058" y="867566"/>
                  <a:pt x="1995650" y="894153"/>
                  <a:pt x="1995650" y="923096"/>
                </a:cubicBezTo>
                <a:cubicBezTo>
                  <a:pt x="1995650" y="930164"/>
                  <a:pt x="1994472" y="936895"/>
                  <a:pt x="1992116" y="943289"/>
                </a:cubicBezTo>
                <a:cubicBezTo>
                  <a:pt x="1989760" y="949684"/>
                  <a:pt x="1986563" y="955321"/>
                  <a:pt x="1982524" y="960201"/>
                </a:cubicBezTo>
                <a:cubicBezTo>
                  <a:pt x="1978486" y="965081"/>
                  <a:pt x="1973606" y="968951"/>
                  <a:pt x="1967884" y="971812"/>
                </a:cubicBezTo>
                <a:cubicBezTo>
                  <a:pt x="1962163" y="974672"/>
                  <a:pt x="1955937" y="976103"/>
                  <a:pt x="1949206" y="976103"/>
                </a:cubicBezTo>
                <a:cubicBezTo>
                  <a:pt x="1944494" y="976103"/>
                  <a:pt x="1939951" y="975177"/>
                  <a:pt x="1935576" y="973326"/>
                </a:cubicBezTo>
                <a:cubicBezTo>
                  <a:pt x="1931200" y="971475"/>
                  <a:pt x="1927246" y="969035"/>
                  <a:pt x="1923712" y="966006"/>
                </a:cubicBezTo>
                <a:cubicBezTo>
                  <a:pt x="1920178" y="962977"/>
                  <a:pt x="1917318" y="959359"/>
                  <a:pt x="1915130" y="955153"/>
                </a:cubicBezTo>
                <a:cubicBezTo>
                  <a:pt x="1912943" y="950946"/>
                  <a:pt x="1911849" y="946318"/>
                  <a:pt x="1911849" y="941270"/>
                </a:cubicBezTo>
                <a:cubicBezTo>
                  <a:pt x="1911849" y="932183"/>
                  <a:pt x="1915046" y="924611"/>
                  <a:pt x="1921441" y="918553"/>
                </a:cubicBezTo>
                <a:cubicBezTo>
                  <a:pt x="1927835" y="912495"/>
                  <a:pt x="1935744" y="909466"/>
                  <a:pt x="1945167" y="909466"/>
                </a:cubicBezTo>
                <a:cubicBezTo>
                  <a:pt x="1950889" y="909466"/>
                  <a:pt x="1956021" y="910812"/>
                  <a:pt x="1960565" y="913505"/>
                </a:cubicBezTo>
                <a:cubicBezTo>
                  <a:pt x="1965108" y="916197"/>
                  <a:pt x="1969231" y="919899"/>
                  <a:pt x="1972933" y="924611"/>
                </a:cubicBezTo>
                <a:lnTo>
                  <a:pt x="1975457" y="918048"/>
                </a:lnTo>
                <a:cubicBezTo>
                  <a:pt x="1975457" y="898528"/>
                  <a:pt x="1967716" y="881027"/>
                  <a:pt x="1952235" y="865546"/>
                </a:cubicBezTo>
                <a:cubicBezTo>
                  <a:pt x="1937090" y="849055"/>
                  <a:pt x="1915214" y="840978"/>
                  <a:pt x="1886608" y="841315"/>
                </a:cubicBezTo>
                <a:lnTo>
                  <a:pt x="1886608" y="1077068"/>
                </a:lnTo>
                <a:cubicBezTo>
                  <a:pt x="1884588" y="1076731"/>
                  <a:pt x="1882569" y="1075974"/>
                  <a:pt x="1880550" y="1074796"/>
                </a:cubicBezTo>
                <a:cubicBezTo>
                  <a:pt x="1878531" y="1073618"/>
                  <a:pt x="1877184" y="1072188"/>
                  <a:pt x="1876511" y="1070505"/>
                </a:cubicBezTo>
                <a:cubicBezTo>
                  <a:pt x="1869780" y="1054014"/>
                  <a:pt x="1861787" y="1038617"/>
                  <a:pt x="1852532" y="1024314"/>
                </a:cubicBezTo>
                <a:cubicBezTo>
                  <a:pt x="1843277" y="1010010"/>
                  <a:pt x="1833096" y="997305"/>
                  <a:pt x="1821990" y="986199"/>
                </a:cubicBezTo>
                <a:cubicBezTo>
                  <a:pt x="1796412" y="960622"/>
                  <a:pt x="1767805" y="945982"/>
                  <a:pt x="1736170" y="942280"/>
                </a:cubicBezTo>
                <a:lnTo>
                  <a:pt x="1696289" y="892807"/>
                </a:lnTo>
                <a:cubicBezTo>
                  <a:pt x="1744415" y="854777"/>
                  <a:pt x="1799105" y="825833"/>
                  <a:pt x="1860357" y="805977"/>
                </a:cubicBezTo>
                <a:lnTo>
                  <a:pt x="1860357" y="782250"/>
                </a:lnTo>
                <a:lnTo>
                  <a:pt x="1700108" y="782250"/>
                </a:lnTo>
                <a:lnTo>
                  <a:pt x="1676601" y="782250"/>
                </a:lnTo>
                <a:lnTo>
                  <a:pt x="1642053" y="782250"/>
                </a:lnTo>
                <a:lnTo>
                  <a:pt x="1642053" y="1079087"/>
                </a:lnTo>
                <a:lnTo>
                  <a:pt x="1626404" y="1060409"/>
                </a:lnTo>
                <a:lnTo>
                  <a:pt x="1626404" y="1060913"/>
                </a:lnTo>
                <a:cubicBezTo>
                  <a:pt x="1621019" y="1047452"/>
                  <a:pt x="1616560" y="1037607"/>
                  <a:pt x="1613026" y="1031381"/>
                </a:cubicBezTo>
                <a:cubicBezTo>
                  <a:pt x="1609492" y="1025155"/>
                  <a:pt x="1603855" y="1017246"/>
                  <a:pt x="1596114" y="1007654"/>
                </a:cubicBezTo>
                <a:cubicBezTo>
                  <a:pt x="1588374" y="998063"/>
                  <a:pt x="1581138" y="990070"/>
                  <a:pt x="1574407" y="983675"/>
                </a:cubicBezTo>
                <a:cubicBezTo>
                  <a:pt x="1550175" y="961463"/>
                  <a:pt x="1518035" y="948337"/>
                  <a:pt x="1477985" y="944299"/>
                </a:cubicBezTo>
                <a:lnTo>
                  <a:pt x="1478490" y="944299"/>
                </a:lnTo>
                <a:lnTo>
                  <a:pt x="1441133" y="891797"/>
                </a:lnTo>
                <a:cubicBezTo>
                  <a:pt x="1497673" y="852421"/>
                  <a:pt x="1555560" y="822804"/>
                  <a:pt x="1614793" y="802948"/>
                </a:cubicBezTo>
                <a:lnTo>
                  <a:pt x="1614793" y="782250"/>
                </a:lnTo>
                <a:lnTo>
                  <a:pt x="1435304" y="782250"/>
                </a:lnTo>
                <a:lnTo>
                  <a:pt x="1421445" y="782250"/>
                </a:lnTo>
                <a:lnTo>
                  <a:pt x="1385831" y="782250"/>
                </a:lnTo>
                <a:lnTo>
                  <a:pt x="1385831" y="1077573"/>
                </a:lnTo>
                <a:lnTo>
                  <a:pt x="1357056" y="1049302"/>
                </a:lnTo>
                <a:lnTo>
                  <a:pt x="1357056" y="782250"/>
                </a:lnTo>
                <a:lnTo>
                  <a:pt x="1332548" y="782250"/>
                </a:lnTo>
                <a:lnTo>
                  <a:pt x="1314146" y="782250"/>
                </a:lnTo>
                <a:lnTo>
                  <a:pt x="1279541" y="782250"/>
                </a:lnTo>
                <a:lnTo>
                  <a:pt x="1279541" y="1077573"/>
                </a:lnTo>
                <a:lnTo>
                  <a:pt x="1252281" y="1049302"/>
                </a:lnTo>
                <a:lnTo>
                  <a:pt x="1252281" y="839800"/>
                </a:lnTo>
                <a:cubicBezTo>
                  <a:pt x="1252281" y="831050"/>
                  <a:pt x="1250598" y="823141"/>
                  <a:pt x="1247233" y="816073"/>
                </a:cubicBezTo>
                <a:cubicBezTo>
                  <a:pt x="1243867" y="809006"/>
                  <a:pt x="1239239" y="803032"/>
                  <a:pt x="1233350" y="798152"/>
                </a:cubicBezTo>
                <a:cubicBezTo>
                  <a:pt x="1227460" y="793272"/>
                  <a:pt x="1220729" y="789402"/>
                  <a:pt x="1213157" y="786541"/>
                </a:cubicBezTo>
                <a:cubicBezTo>
                  <a:pt x="1205585" y="783680"/>
                  <a:pt x="1197760" y="782250"/>
                  <a:pt x="1189682" y="782250"/>
                </a:cubicBezTo>
                <a:lnTo>
                  <a:pt x="1085974" y="782250"/>
                </a:lnTo>
                <a:cubicBezTo>
                  <a:pt x="1088667" y="785952"/>
                  <a:pt x="1091359" y="789570"/>
                  <a:pt x="1094052" y="793104"/>
                </a:cubicBezTo>
                <a:cubicBezTo>
                  <a:pt x="1096744" y="796638"/>
                  <a:pt x="1099268" y="799919"/>
                  <a:pt x="1101624" y="802948"/>
                </a:cubicBezTo>
                <a:cubicBezTo>
                  <a:pt x="1130567" y="813044"/>
                  <a:pt x="1149751" y="823814"/>
                  <a:pt x="1159174" y="835257"/>
                </a:cubicBezTo>
                <a:cubicBezTo>
                  <a:pt x="1174319" y="850065"/>
                  <a:pt x="1181891" y="869585"/>
                  <a:pt x="1181891" y="893816"/>
                </a:cubicBezTo>
                <a:cubicBezTo>
                  <a:pt x="1181891" y="916029"/>
                  <a:pt x="1172636" y="934707"/>
                  <a:pt x="1154126" y="949852"/>
                </a:cubicBezTo>
                <a:cubicBezTo>
                  <a:pt x="1140664" y="961295"/>
                  <a:pt x="1119629" y="970886"/>
                  <a:pt x="1091022" y="978627"/>
                </a:cubicBezTo>
                <a:cubicBezTo>
                  <a:pt x="1110206" y="990070"/>
                  <a:pt x="1130651" y="1005046"/>
                  <a:pt x="1152359" y="1023556"/>
                </a:cubicBezTo>
                <a:cubicBezTo>
                  <a:pt x="1174066" y="1042067"/>
                  <a:pt x="1197541" y="1064111"/>
                  <a:pt x="1222782" y="1089689"/>
                </a:cubicBezTo>
                <a:lnTo>
                  <a:pt x="1222782" y="1089184"/>
                </a:lnTo>
                <a:lnTo>
                  <a:pt x="1229345" y="1118968"/>
                </a:lnTo>
                <a:cubicBezTo>
                  <a:pt x="1215883" y="1103824"/>
                  <a:pt x="1201074" y="1089604"/>
                  <a:pt x="1184920" y="1076311"/>
                </a:cubicBezTo>
                <a:cubicBezTo>
                  <a:pt x="1168766" y="1063017"/>
                  <a:pt x="1150592" y="1050480"/>
                  <a:pt x="1130399" y="1038701"/>
                </a:cubicBezTo>
                <a:cubicBezTo>
                  <a:pt x="1111216" y="1027932"/>
                  <a:pt x="1091359" y="1018508"/>
                  <a:pt x="1070830" y="1010431"/>
                </a:cubicBezTo>
                <a:cubicBezTo>
                  <a:pt x="1050300" y="1002354"/>
                  <a:pt x="1029770" y="995791"/>
                  <a:pt x="1009241" y="990743"/>
                </a:cubicBezTo>
                <a:lnTo>
                  <a:pt x="975418" y="920067"/>
                </a:lnTo>
                <a:cubicBezTo>
                  <a:pt x="998640" y="932856"/>
                  <a:pt x="1025059" y="940597"/>
                  <a:pt x="1054675" y="943289"/>
                </a:cubicBezTo>
                <a:cubicBezTo>
                  <a:pt x="1076551" y="944972"/>
                  <a:pt x="1095903" y="941438"/>
                  <a:pt x="1112730" y="932688"/>
                </a:cubicBezTo>
                <a:cubicBezTo>
                  <a:pt x="1135952" y="921245"/>
                  <a:pt x="1147058" y="905932"/>
                  <a:pt x="1146048" y="886749"/>
                </a:cubicBezTo>
                <a:cubicBezTo>
                  <a:pt x="1146048" y="880691"/>
                  <a:pt x="1145123" y="874801"/>
                  <a:pt x="1143272" y="869080"/>
                </a:cubicBezTo>
                <a:cubicBezTo>
                  <a:pt x="1141421" y="863359"/>
                  <a:pt x="1138728" y="858310"/>
                  <a:pt x="1135195" y="853935"/>
                </a:cubicBezTo>
                <a:cubicBezTo>
                  <a:pt x="1131661" y="849560"/>
                  <a:pt x="1127538" y="846026"/>
                  <a:pt x="1122827" y="843334"/>
                </a:cubicBezTo>
                <a:cubicBezTo>
                  <a:pt x="1118115" y="840641"/>
                  <a:pt x="1113908" y="839211"/>
                  <a:pt x="1110206" y="839043"/>
                </a:cubicBezTo>
                <a:cubicBezTo>
                  <a:pt x="1106504" y="838875"/>
                  <a:pt x="1103222" y="839043"/>
                  <a:pt x="1100362" y="839548"/>
                </a:cubicBezTo>
                <a:cubicBezTo>
                  <a:pt x="1097501" y="840053"/>
                  <a:pt x="1094725" y="840978"/>
                  <a:pt x="1092032" y="842324"/>
                </a:cubicBezTo>
                <a:cubicBezTo>
                  <a:pt x="1092032" y="855786"/>
                  <a:pt x="1086311" y="868070"/>
                  <a:pt x="1074868" y="879176"/>
                </a:cubicBezTo>
                <a:cubicBezTo>
                  <a:pt x="1063089" y="890283"/>
                  <a:pt x="1050637" y="895836"/>
                  <a:pt x="1037511" y="895836"/>
                </a:cubicBezTo>
                <a:cubicBezTo>
                  <a:pt x="1029097" y="895836"/>
                  <a:pt x="1021357" y="893227"/>
                  <a:pt x="1014289" y="888011"/>
                </a:cubicBezTo>
                <a:cubicBezTo>
                  <a:pt x="1007222" y="882794"/>
                  <a:pt x="1003688" y="875979"/>
                  <a:pt x="1003688" y="867566"/>
                </a:cubicBezTo>
                <a:cubicBezTo>
                  <a:pt x="1003688" y="851748"/>
                  <a:pt x="1010419" y="837613"/>
                  <a:pt x="1023881" y="825160"/>
                </a:cubicBezTo>
                <a:cubicBezTo>
                  <a:pt x="1037006" y="813044"/>
                  <a:pt x="1052319" y="806313"/>
                  <a:pt x="1069820" y="804967"/>
                </a:cubicBezTo>
                <a:cubicBezTo>
                  <a:pt x="1069820" y="799582"/>
                  <a:pt x="1063425" y="792010"/>
                  <a:pt x="1050637" y="782250"/>
                </a:cubicBezTo>
                <a:lnTo>
                  <a:pt x="976208" y="782250"/>
                </a:lnTo>
                <a:lnTo>
                  <a:pt x="949672" y="782250"/>
                </a:lnTo>
                <a:lnTo>
                  <a:pt x="918153" y="782250"/>
                </a:lnTo>
                <a:lnTo>
                  <a:pt x="918153" y="1079087"/>
                </a:lnTo>
                <a:lnTo>
                  <a:pt x="902504" y="1060409"/>
                </a:lnTo>
                <a:cubicBezTo>
                  <a:pt x="901494" y="1057380"/>
                  <a:pt x="900232" y="1054267"/>
                  <a:pt x="898718" y="1051069"/>
                </a:cubicBezTo>
                <a:cubicBezTo>
                  <a:pt x="897203" y="1047872"/>
                  <a:pt x="894342" y="1042235"/>
                  <a:pt x="890136" y="1034158"/>
                </a:cubicBezTo>
                <a:cubicBezTo>
                  <a:pt x="885929" y="1026081"/>
                  <a:pt x="879955" y="1017246"/>
                  <a:pt x="872214" y="1007654"/>
                </a:cubicBezTo>
                <a:cubicBezTo>
                  <a:pt x="864474" y="998063"/>
                  <a:pt x="857238" y="990070"/>
                  <a:pt x="850507" y="983675"/>
                </a:cubicBezTo>
                <a:cubicBezTo>
                  <a:pt x="826275" y="961463"/>
                  <a:pt x="794135" y="948337"/>
                  <a:pt x="754085" y="944299"/>
                </a:cubicBezTo>
                <a:lnTo>
                  <a:pt x="717233" y="891797"/>
                </a:lnTo>
                <a:cubicBezTo>
                  <a:pt x="773773" y="852421"/>
                  <a:pt x="831660" y="822804"/>
                  <a:pt x="890893" y="802948"/>
                </a:cubicBezTo>
                <a:lnTo>
                  <a:pt x="890893" y="782250"/>
                </a:lnTo>
                <a:lnTo>
                  <a:pt x="720995" y="782250"/>
                </a:lnTo>
                <a:lnTo>
                  <a:pt x="702822" y="782250"/>
                </a:lnTo>
                <a:cubicBezTo>
                  <a:pt x="676907" y="783260"/>
                  <a:pt x="662267" y="801433"/>
                  <a:pt x="658902" y="836771"/>
                </a:cubicBezTo>
                <a:cubicBezTo>
                  <a:pt x="658565" y="862349"/>
                  <a:pt x="661089" y="888432"/>
                  <a:pt x="666474" y="915019"/>
                </a:cubicBezTo>
                <a:cubicBezTo>
                  <a:pt x="669503" y="932183"/>
                  <a:pt x="671859" y="947160"/>
                  <a:pt x="673542" y="959948"/>
                </a:cubicBezTo>
                <a:cubicBezTo>
                  <a:pt x="675225" y="972737"/>
                  <a:pt x="676066" y="983507"/>
                  <a:pt x="676066" y="992257"/>
                </a:cubicBezTo>
                <a:cubicBezTo>
                  <a:pt x="676066" y="1002690"/>
                  <a:pt x="673710" y="1013207"/>
                  <a:pt x="668998" y="1023809"/>
                </a:cubicBezTo>
                <a:cubicBezTo>
                  <a:pt x="664287" y="1034410"/>
                  <a:pt x="657724" y="1044591"/>
                  <a:pt x="649310" y="1054351"/>
                </a:cubicBezTo>
                <a:cubicBezTo>
                  <a:pt x="641570" y="1061082"/>
                  <a:pt x="632903" y="1067140"/>
                  <a:pt x="623312" y="1072524"/>
                </a:cubicBezTo>
                <a:cubicBezTo>
                  <a:pt x="613720" y="1077909"/>
                  <a:pt x="604044" y="1082116"/>
                  <a:pt x="594284" y="1085145"/>
                </a:cubicBezTo>
                <a:lnTo>
                  <a:pt x="578130" y="1073029"/>
                </a:lnTo>
                <a:cubicBezTo>
                  <a:pt x="587553" y="1069664"/>
                  <a:pt x="596640" y="1065541"/>
                  <a:pt x="605390" y="1060661"/>
                </a:cubicBezTo>
                <a:cubicBezTo>
                  <a:pt x="614141" y="1055781"/>
                  <a:pt x="621377" y="1049807"/>
                  <a:pt x="627098" y="1042740"/>
                </a:cubicBezTo>
                <a:cubicBezTo>
                  <a:pt x="635175" y="1032643"/>
                  <a:pt x="639214" y="1016994"/>
                  <a:pt x="639214" y="995791"/>
                </a:cubicBezTo>
                <a:cubicBezTo>
                  <a:pt x="639214" y="989060"/>
                  <a:pt x="638288" y="980899"/>
                  <a:pt x="636437" y="971307"/>
                </a:cubicBezTo>
                <a:cubicBezTo>
                  <a:pt x="634586" y="961715"/>
                  <a:pt x="631810" y="950693"/>
                  <a:pt x="628108" y="938241"/>
                </a:cubicBezTo>
                <a:cubicBezTo>
                  <a:pt x="620703" y="913673"/>
                  <a:pt x="617001" y="894490"/>
                  <a:pt x="617001" y="880691"/>
                </a:cubicBezTo>
                <a:cubicBezTo>
                  <a:pt x="614645" y="844007"/>
                  <a:pt x="629285" y="811193"/>
                  <a:pt x="660921" y="782250"/>
                </a:cubicBezTo>
                <a:lnTo>
                  <a:pt x="614258" y="782250"/>
                </a:lnTo>
                <a:lnTo>
                  <a:pt x="578635" y="782250"/>
                </a:lnTo>
                <a:lnTo>
                  <a:pt x="556203" y="782250"/>
                </a:lnTo>
                <a:lnTo>
                  <a:pt x="556203" y="1079087"/>
                </a:lnTo>
                <a:lnTo>
                  <a:pt x="540554" y="1060409"/>
                </a:lnTo>
                <a:cubicBezTo>
                  <a:pt x="539544" y="1057380"/>
                  <a:pt x="538282" y="1054267"/>
                  <a:pt x="536768" y="1051069"/>
                </a:cubicBezTo>
                <a:cubicBezTo>
                  <a:pt x="535253" y="1047872"/>
                  <a:pt x="532392" y="1042235"/>
                  <a:pt x="528186" y="1034158"/>
                </a:cubicBezTo>
                <a:cubicBezTo>
                  <a:pt x="523979" y="1026081"/>
                  <a:pt x="518005" y="1017246"/>
                  <a:pt x="510264" y="1007654"/>
                </a:cubicBezTo>
                <a:cubicBezTo>
                  <a:pt x="502524" y="998063"/>
                  <a:pt x="495288" y="990070"/>
                  <a:pt x="488557" y="983675"/>
                </a:cubicBezTo>
                <a:cubicBezTo>
                  <a:pt x="464325" y="961463"/>
                  <a:pt x="432185" y="948337"/>
                  <a:pt x="392135" y="944299"/>
                </a:cubicBezTo>
                <a:lnTo>
                  <a:pt x="355283" y="891797"/>
                </a:lnTo>
                <a:cubicBezTo>
                  <a:pt x="411823" y="852421"/>
                  <a:pt x="469710" y="822804"/>
                  <a:pt x="528943" y="802948"/>
                </a:cubicBezTo>
                <a:lnTo>
                  <a:pt x="528943" y="782250"/>
                </a:lnTo>
                <a:lnTo>
                  <a:pt x="335595" y="782250"/>
                </a:lnTo>
                <a:lnTo>
                  <a:pt x="307829" y="753980"/>
                </a:lnTo>
                <a:lnTo>
                  <a:pt x="550364" y="753980"/>
                </a:lnTo>
                <a:lnTo>
                  <a:pt x="586998" y="753980"/>
                </a:lnTo>
                <a:lnTo>
                  <a:pt x="669779" y="753980"/>
                </a:lnTo>
                <a:lnTo>
                  <a:pt x="692725" y="753980"/>
                </a:lnTo>
                <a:lnTo>
                  <a:pt x="921401" y="753980"/>
                </a:lnTo>
                <a:lnTo>
                  <a:pt x="948948" y="753980"/>
                </a:lnTo>
                <a:lnTo>
                  <a:pt x="1161412" y="753980"/>
                </a:lnTo>
                <a:lnTo>
                  <a:pt x="1193721" y="753980"/>
                </a:lnTo>
                <a:lnTo>
                  <a:pt x="1207132" y="753980"/>
                </a:lnTo>
                <a:lnTo>
                  <a:pt x="1209036" y="755884"/>
                </a:lnTo>
                <a:lnTo>
                  <a:pt x="1216564" y="756820"/>
                </a:lnTo>
                <a:cubicBezTo>
                  <a:pt x="1223211" y="758713"/>
                  <a:pt x="1228891" y="761552"/>
                  <a:pt x="1233602" y="765338"/>
                </a:cubicBezTo>
                <a:cubicBezTo>
                  <a:pt x="1243026" y="772911"/>
                  <a:pt x="1250598" y="785447"/>
                  <a:pt x="1256319" y="802948"/>
                </a:cubicBezTo>
                <a:cubicBezTo>
                  <a:pt x="1256319" y="797227"/>
                  <a:pt x="1256151" y="790159"/>
                  <a:pt x="1255815" y="781745"/>
                </a:cubicBezTo>
                <a:cubicBezTo>
                  <a:pt x="1255478" y="773332"/>
                  <a:pt x="1254805" y="763403"/>
                  <a:pt x="1253795" y="751961"/>
                </a:cubicBezTo>
                <a:cubicBezTo>
                  <a:pt x="1253122" y="740854"/>
                  <a:pt x="1252617" y="731179"/>
                  <a:pt x="1252281" y="722933"/>
                </a:cubicBezTo>
                <a:cubicBezTo>
                  <a:pt x="1251944" y="714688"/>
                  <a:pt x="1251776" y="707704"/>
                  <a:pt x="1251776" y="701983"/>
                </a:cubicBezTo>
                <a:lnTo>
                  <a:pt x="1261873" y="710565"/>
                </a:lnTo>
                <a:cubicBezTo>
                  <a:pt x="1265238" y="730758"/>
                  <a:pt x="1271128" y="745230"/>
                  <a:pt x="1279541" y="753980"/>
                </a:cubicBezTo>
                <a:lnTo>
                  <a:pt x="1286380" y="753980"/>
                </a:lnTo>
                <a:lnTo>
                  <a:pt x="1304783" y="753980"/>
                </a:lnTo>
                <a:lnTo>
                  <a:pt x="1361599" y="753980"/>
                </a:lnTo>
                <a:lnTo>
                  <a:pt x="1341911" y="735301"/>
                </a:lnTo>
                <a:cubicBezTo>
                  <a:pt x="1334507" y="727897"/>
                  <a:pt x="1330805" y="720325"/>
                  <a:pt x="1330805" y="712584"/>
                </a:cubicBezTo>
                <a:cubicBezTo>
                  <a:pt x="1330805" y="689699"/>
                  <a:pt x="1343594" y="668160"/>
                  <a:pt x="1369172" y="647967"/>
                </a:cubicBezTo>
                <a:cubicBezTo>
                  <a:pt x="1394076" y="629120"/>
                  <a:pt x="1418140" y="619696"/>
                  <a:pt x="1441362" y="619696"/>
                </a:cubicBezTo>
                <a:close/>
                <a:moveTo>
                  <a:pt x="3603403" y="393763"/>
                </a:moveTo>
                <a:cubicBezTo>
                  <a:pt x="3611480" y="393763"/>
                  <a:pt x="3618380" y="396624"/>
                  <a:pt x="3624101" y="402345"/>
                </a:cubicBezTo>
                <a:cubicBezTo>
                  <a:pt x="3629822" y="408067"/>
                  <a:pt x="3632683" y="414966"/>
                  <a:pt x="3632683" y="423043"/>
                </a:cubicBezTo>
                <a:cubicBezTo>
                  <a:pt x="3632683" y="430784"/>
                  <a:pt x="3629822" y="437515"/>
                  <a:pt x="3624101" y="443236"/>
                </a:cubicBezTo>
                <a:cubicBezTo>
                  <a:pt x="3618380" y="448958"/>
                  <a:pt x="3611480" y="451818"/>
                  <a:pt x="3603403" y="451818"/>
                </a:cubicBezTo>
                <a:cubicBezTo>
                  <a:pt x="3595663" y="451818"/>
                  <a:pt x="3588931" y="448958"/>
                  <a:pt x="3583210" y="443236"/>
                </a:cubicBezTo>
                <a:cubicBezTo>
                  <a:pt x="3577489" y="437515"/>
                  <a:pt x="3574628" y="430784"/>
                  <a:pt x="3574628" y="423043"/>
                </a:cubicBezTo>
                <a:cubicBezTo>
                  <a:pt x="3574628" y="414966"/>
                  <a:pt x="3577489" y="408067"/>
                  <a:pt x="3583210" y="402345"/>
                </a:cubicBezTo>
                <a:cubicBezTo>
                  <a:pt x="3588931" y="396624"/>
                  <a:pt x="3595663" y="393763"/>
                  <a:pt x="3603403" y="393763"/>
                </a:cubicBezTo>
                <a:close/>
                <a:moveTo>
                  <a:pt x="4467654" y="385686"/>
                </a:moveTo>
                <a:cubicBezTo>
                  <a:pt x="4475731" y="385686"/>
                  <a:pt x="4482630" y="388463"/>
                  <a:pt x="4488352" y="394016"/>
                </a:cubicBezTo>
                <a:cubicBezTo>
                  <a:pt x="4494073" y="399569"/>
                  <a:pt x="4496934" y="406552"/>
                  <a:pt x="4496934" y="414966"/>
                </a:cubicBezTo>
                <a:cubicBezTo>
                  <a:pt x="4496934" y="422707"/>
                  <a:pt x="4494073" y="429522"/>
                  <a:pt x="4488352" y="435411"/>
                </a:cubicBezTo>
                <a:cubicBezTo>
                  <a:pt x="4482630" y="441301"/>
                  <a:pt x="4475731" y="444246"/>
                  <a:pt x="4467654" y="444246"/>
                </a:cubicBezTo>
                <a:cubicBezTo>
                  <a:pt x="4459577" y="444246"/>
                  <a:pt x="4452678" y="441301"/>
                  <a:pt x="4446956" y="435411"/>
                </a:cubicBezTo>
                <a:cubicBezTo>
                  <a:pt x="4441235" y="429522"/>
                  <a:pt x="4438374" y="422707"/>
                  <a:pt x="4438374" y="414966"/>
                </a:cubicBezTo>
                <a:cubicBezTo>
                  <a:pt x="4438374" y="406552"/>
                  <a:pt x="4441235" y="399569"/>
                  <a:pt x="4446956" y="394016"/>
                </a:cubicBezTo>
                <a:cubicBezTo>
                  <a:pt x="4452678" y="388463"/>
                  <a:pt x="4459577" y="385686"/>
                  <a:pt x="4467654" y="385686"/>
                </a:cubicBezTo>
                <a:close/>
                <a:moveTo>
                  <a:pt x="2153079" y="385686"/>
                </a:moveTo>
                <a:cubicBezTo>
                  <a:pt x="2161156" y="385686"/>
                  <a:pt x="2168055" y="388463"/>
                  <a:pt x="2173777" y="394016"/>
                </a:cubicBezTo>
                <a:cubicBezTo>
                  <a:pt x="2179498" y="399569"/>
                  <a:pt x="2182359" y="406552"/>
                  <a:pt x="2182359" y="414966"/>
                </a:cubicBezTo>
                <a:cubicBezTo>
                  <a:pt x="2182359" y="422707"/>
                  <a:pt x="2179498" y="429522"/>
                  <a:pt x="2173777" y="435411"/>
                </a:cubicBezTo>
                <a:cubicBezTo>
                  <a:pt x="2168055" y="441301"/>
                  <a:pt x="2161156" y="444246"/>
                  <a:pt x="2153079" y="444246"/>
                </a:cubicBezTo>
                <a:cubicBezTo>
                  <a:pt x="2145002" y="444246"/>
                  <a:pt x="2138103" y="441301"/>
                  <a:pt x="2132381" y="435411"/>
                </a:cubicBezTo>
                <a:cubicBezTo>
                  <a:pt x="2126660" y="429522"/>
                  <a:pt x="2123799" y="422707"/>
                  <a:pt x="2123799" y="414966"/>
                </a:cubicBezTo>
                <a:cubicBezTo>
                  <a:pt x="2123799" y="406552"/>
                  <a:pt x="2126660" y="399569"/>
                  <a:pt x="2132381" y="394016"/>
                </a:cubicBezTo>
                <a:cubicBezTo>
                  <a:pt x="2138103" y="388463"/>
                  <a:pt x="2145002" y="385686"/>
                  <a:pt x="2153079" y="385686"/>
                </a:cubicBezTo>
                <a:close/>
                <a:moveTo>
                  <a:pt x="1895904" y="385686"/>
                </a:moveTo>
                <a:cubicBezTo>
                  <a:pt x="1903981" y="385686"/>
                  <a:pt x="1910881" y="388463"/>
                  <a:pt x="1916602" y="394016"/>
                </a:cubicBezTo>
                <a:cubicBezTo>
                  <a:pt x="1922323" y="399569"/>
                  <a:pt x="1925184" y="406552"/>
                  <a:pt x="1925184" y="414966"/>
                </a:cubicBezTo>
                <a:cubicBezTo>
                  <a:pt x="1925184" y="422707"/>
                  <a:pt x="1922323" y="429522"/>
                  <a:pt x="1916602" y="435411"/>
                </a:cubicBezTo>
                <a:cubicBezTo>
                  <a:pt x="1910881" y="441301"/>
                  <a:pt x="1903981" y="444246"/>
                  <a:pt x="1895904" y="444246"/>
                </a:cubicBezTo>
                <a:cubicBezTo>
                  <a:pt x="1887827" y="444246"/>
                  <a:pt x="1880928" y="441301"/>
                  <a:pt x="1875206" y="435411"/>
                </a:cubicBezTo>
                <a:cubicBezTo>
                  <a:pt x="1869485" y="429522"/>
                  <a:pt x="1866624" y="422707"/>
                  <a:pt x="1866624" y="414966"/>
                </a:cubicBezTo>
                <a:cubicBezTo>
                  <a:pt x="1866624" y="406552"/>
                  <a:pt x="1869485" y="399569"/>
                  <a:pt x="1875206" y="394016"/>
                </a:cubicBezTo>
                <a:cubicBezTo>
                  <a:pt x="1880928" y="388463"/>
                  <a:pt x="1887827" y="385686"/>
                  <a:pt x="1895904" y="385686"/>
                </a:cubicBezTo>
                <a:close/>
                <a:moveTo>
                  <a:pt x="4558018" y="239287"/>
                </a:moveTo>
                <a:cubicBezTo>
                  <a:pt x="4539844" y="246018"/>
                  <a:pt x="4521418" y="254095"/>
                  <a:pt x="4502739" y="263518"/>
                </a:cubicBezTo>
                <a:cubicBezTo>
                  <a:pt x="4484061" y="272942"/>
                  <a:pt x="4464457" y="284553"/>
                  <a:pt x="4443927" y="298351"/>
                </a:cubicBezTo>
                <a:cubicBezTo>
                  <a:pt x="4494746" y="319554"/>
                  <a:pt x="4532777" y="351863"/>
                  <a:pt x="4558018" y="395278"/>
                </a:cubicBezTo>
                <a:close/>
                <a:moveTo>
                  <a:pt x="2243443" y="239287"/>
                </a:moveTo>
                <a:cubicBezTo>
                  <a:pt x="2225269" y="246018"/>
                  <a:pt x="2206843" y="254095"/>
                  <a:pt x="2188164" y="263518"/>
                </a:cubicBezTo>
                <a:cubicBezTo>
                  <a:pt x="2169486" y="272942"/>
                  <a:pt x="2149882" y="284553"/>
                  <a:pt x="2129352" y="298351"/>
                </a:cubicBezTo>
                <a:cubicBezTo>
                  <a:pt x="2180171" y="319554"/>
                  <a:pt x="2218201" y="351863"/>
                  <a:pt x="2243443" y="395278"/>
                </a:cubicBezTo>
                <a:close/>
                <a:moveTo>
                  <a:pt x="1986268" y="239287"/>
                </a:moveTo>
                <a:cubicBezTo>
                  <a:pt x="1968094" y="246018"/>
                  <a:pt x="1949668" y="254095"/>
                  <a:pt x="1930989" y="263518"/>
                </a:cubicBezTo>
                <a:cubicBezTo>
                  <a:pt x="1912311" y="272942"/>
                  <a:pt x="1892707" y="284553"/>
                  <a:pt x="1872177" y="298351"/>
                </a:cubicBezTo>
                <a:cubicBezTo>
                  <a:pt x="1922996" y="319554"/>
                  <a:pt x="1961026" y="351863"/>
                  <a:pt x="1986268" y="395278"/>
                </a:cubicBezTo>
                <a:close/>
                <a:moveTo>
                  <a:pt x="4201992" y="235248"/>
                </a:moveTo>
                <a:cubicBezTo>
                  <a:pt x="4184828" y="241643"/>
                  <a:pt x="4167664" y="249636"/>
                  <a:pt x="4150500" y="259227"/>
                </a:cubicBezTo>
                <a:cubicBezTo>
                  <a:pt x="4133336" y="268819"/>
                  <a:pt x="4115163" y="280346"/>
                  <a:pt x="4095979" y="293808"/>
                </a:cubicBezTo>
                <a:cubicBezTo>
                  <a:pt x="4143096" y="313664"/>
                  <a:pt x="4178097" y="345132"/>
                  <a:pt x="4200983" y="388210"/>
                </a:cubicBezTo>
                <a:lnTo>
                  <a:pt x="4201992" y="388210"/>
                </a:lnTo>
                <a:close/>
                <a:moveTo>
                  <a:pt x="211017" y="235248"/>
                </a:moveTo>
                <a:cubicBezTo>
                  <a:pt x="193853" y="241643"/>
                  <a:pt x="176689" y="249636"/>
                  <a:pt x="159525" y="259227"/>
                </a:cubicBezTo>
                <a:cubicBezTo>
                  <a:pt x="142361" y="268819"/>
                  <a:pt x="124187" y="280346"/>
                  <a:pt x="105004" y="293808"/>
                </a:cubicBezTo>
                <a:cubicBezTo>
                  <a:pt x="152121" y="313664"/>
                  <a:pt x="187122" y="345132"/>
                  <a:pt x="210008" y="388210"/>
                </a:cubicBezTo>
                <a:lnTo>
                  <a:pt x="211017" y="388210"/>
                </a:lnTo>
                <a:close/>
                <a:moveTo>
                  <a:pt x="811149" y="179718"/>
                </a:moveTo>
                <a:cubicBezTo>
                  <a:pt x="779850" y="179718"/>
                  <a:pt x="757806" y="192506"/>
                  <a:pt x="745017" y="218084"/>
                </a:cubicBezTo>
                <a:cubicBezTo>
                  <a:pt x="759489" y="218084"/>
                  <a:pt x="770343" y="223132"/>
                  <a:pt x="777579" y="233229"/>
                </a:cubicBezTo>
                <a:cubicBezTo>
                  <a:pt x="784814" y="243325"/>
                  <a:pt x="787423" y="255946"/>
                  <a:pt x="785403" y="271091"/>
                </a:cubicBezTo>
                <a:lnTo>
                  <a:pt x="855574" y="201425"/>
                </a:lnTo>
                <a:cubicBezTo>
                  <a:pt x="842449" y="186953"/>
                  <a:pt x="827640" y="179718"/>
                  <a:pt x="811149" y="179718"/>
                </a:cubicBezTo>
                <a:close/>
                <a:moveTo>
                  <a:pt x="3584220" y="172650"/>
                </a:moveTo>
                <a:cubicBezTo>
                  <a:pt x="3592970" y="178035"/>
                  <a:pt x="3603403" y="186617"/>
                  <a:pt x="3615519" y="198396"/>
                </a:cubicBezTo>
                <a:cubicBezTo>
                  <a:pt x="3627635" y="210175"/>
                  <a:pt x="3640760" y="224647"/>
                  <a:pt x="3654895" y="241811"/>
                </a:cubicBezTo>
                <a:cubicBezTo>
                  <a:pt x="3643453" y="252581"/>
                  <a:pt x="3632010" y="263771"/>
                  <a:pt x="3620567" y="275382"/>
                </a:cubicBezTo>
                <a:cubicBezTo>
                  <a:pt x="3609124" y="286993"/>
                  <a:pt x="3597513" y="299193"/>
                  <a:pt x="3585734" y="311982"/>
                </a:cubicBezTo>
                <a:cubicBezTo>
                  <a:pt x="3632178" y="328136"/>
                  <a:pt x="3667516" y="356743"/>
                  <a:pt x="3691748" y="397802"/>
                </a:cubicBezTo>
                <a:lnTo>
                  <a:pt x="3692757" y="397802"/>
                </a:lnTo>
                <a:lnTo>
                  <a:pt x="3692757" y="172650"/>
                </a:lnTo>
                <a:close/>
                <a:moveTo>
                  <a:pt x="562271" y="172650"/>
                </a:moveTo>
                <a:lnTo>
                  <a:pt x="581454" y="214046"/>
                </a:lnTo>
                <a:cubicBezTo>
                  <a:pt x="585829" y="221786"/>
                  <a:pt x="590036" y="228686"/>
                  <a:pt x="594075" y="234743"/>
                </a:cubicBezTo>
                <a:cubicBezTo>
                  <a:pt x="598113" y="240801"/>
                  <a:pt x="602152" y="245513"/>
                  <a:pt x="606191" y="248879"/>
                </a:cubicBezTo>
                <a:cubicBezTo>
                  <a:pt x="618643" y="258302"/>
                  <a:pt x="633788" y="263014"/>
                  <a:pt x="651625" y="263014"/>
                </a:cubicBezTo>
                <a:cubicBezTo>
                  <a:pt x="665760" y="263014"/>
                  <a:pt x="675352" y="258975"/>
                  <a:pt x="680400" y="250898"/>
                </a:cubicBezTo>
                <a:cubicBezTo>
                  <a:pt x="684438" y="245513"/>
                  <a:pt x="686458" y="235417"/>
                  <a:pt x="686458" y="220608"/>
                </a:cubicBezTo>
                <a:cubicBezTo>
                  <a:pt x="686458" y="188636"/>
                  <a:pt x="679054" y="172650"/>
                  <a:pt x="664245" y="172650"/>
                </a:cubicBezTo>
                <a:close/>
                <a:moveTo>
                  <a:pt x="3404178" y="157000"/>
                </a:moveTo>
                <a:cubicBezTo>
                  <a:pt x="3413602" y="157000"/>
                  <a:pt x="3422604" y="158431"/>
                  <a:pt x="3431186" y="161291"/>
                </a:cubicBezTo>
                <a:cubicBezTo>
                  <a:pt x="3439768" y="164152"/>
                  <a:pt x="3447341" y="168275"/>
                  <a:pt x="3453904" y="173660"/>
                </a:cubicBezTo>
                <a:cubicBezTo>
                  <a:pt x="3460466" y="179044"/>
                  <a:pt x="3465599" y="185523"/>
                  <a:pt x="3469301" y="193095"/>
                </a:cubicBezTo>
                <a:cubicBezTo>
                  <a:pt x="3473003" y="200668"/>
                  <a:pt x="3474854" y="209166"/>
                  <a:pt x="3474854" y="218589"/>
                </a:cubicBezTo>
                <a:cubicBezTo>
                  <a:pt x="3474854" y="250898"/>
                  <a:pt x="3467281" y="275634"/>
                  <a:pt x="3452137" y="292798"/>
                </a:cubicBezTo>
                <a:cubicBezTo>
                  <a:pt x="3469637" y="314674"/>
                  <a:pt x="3478388" y="334531"/>
                  <a:pt x="3478388" y="352368"/>
                </a:cubicBezTo>
                <a:cubicBezTo>
                  <a:pt x="3478388" y="378619"/>
                  <a:pt x="3470647" y="398980"/>
                  <a:pt x="3455166" y="413452"/>
                </a:cubicBezTo>
                <a:cubicBezTo>
                  <a:pt x="3439684" y="427923"/>
                  <a:pt x="3418818" y="435159"/>
                  <a:pt x="3392567" y="435159"/>
                </a:cubicBezTo>
                <a:cubicBezTo>
                  <a:pt x="3313815" y="435159"/>
                  <a:pt x="3251553" y="351358"/>
                  <a:pt x="3205782" y="183756"/>
                </a:cubicBezTo>
                <a:lnTo>
                  <a:pt x="3227994" y="191833"/>
                </a:lnTo>
                <a:cubicBezTo>
                  <a:pt x="3236072" y="221450"/>
                  <a:pt x="3245327" y="247028"/>
                  <a:pt x="3255760" y="268567"/>
                </a:cubicBezTo>
                <a:cubicBezTo>
                  <a:pt x="3266193" y="290106"/>
                  <a:pt x="3275280" y="306765"/>
                  <a:pt x="3283020" y="318544"/>
                </a:cubicBezTo>
                <a:cubicBezTo>
                  <a:pt x="3298501" y="342103"/>
                  <a:pt x="3315329" y="360024"/>
                  <a:pt x="3333503" y="372308"/>
                </a:cubicBezTo>
                <a:cubicBezTo>
                  <a:pt x="3351676" y="384592"/>
                  <a:pt x="3371028" y="390734"/>
                  <a:pt x="3391558" y="390734"/>
                </a:cubicBezTo>
                <a:cubicBezTo>
                  <a:pt x="3399971" y="390734"/>
                  <a:pt x="3408133" y="389472"/>
                  <a:pt x="3416042" y="386948"/>
                </a:cubicBezTo>
                <a:cubicBezTo>
                  <a:pt x="3423951" y="384424"/>
                  <a:pt x="3430934" y="380890"/>
                  <a:pt x="3436992" y="376347"/>
                </a:cubicBezTo>
                <a:cubicBezTo>
                  <a:pt x="3443050" y="371803"/>
                  <a:pt x="3447846" y="366166"/>
                  <a:pt x="3451379" y="359435"/>
                </a:cubicBezTo>
                <a:cubicBezTo>
                  <a:pt x="3454913" y="352704"/>
                  <a:pt x="3456680" y="345300"/>
                  <a:pt x="3456680" y="337223"/>
                </a:cubicBezTo>
                <a:cubicBezTo>
                  <a:pt x="3456680" y="326790"/>
                  <a:pt x="3450622" y="317198"/>
                  <a:pt x="3438506" y="308448"/>
                </a:cubicBezTo>
                <a:cubicBezTo>
                  <a:pt x="3430766" y="316525"/>
                  <a:pt x="3421847" y="320564"/>
                  <a:pt x="3411751" y="320564"/>
                </a:cubicBezTo>
                <a:cubicBezTo>
                  <a:pt x="3401991" y="320564"/>
                  <a:pt x="3393661" y="317282"/>
                  <a:pt x="3386762" y="310720"/>
                </a:cubicBezTo>
                <a:cubicBezTo>
                  <a:pt x="3379863" y="304157"/>
                  <a:pt x="3376413" y="295996"/>
                  <a:pt x="3376413" y="286236"/>
                </a:cubicBezTo>
                <a:cubicBezTo>
                  <a:pt x="3376413" y="276476"/>
                  <a:pt x="3379610" y="267809"/>
                  <a:pt x="3386005" y="260237"/>
                </a:cubicBezTo>
                <a:cubicBezTo>
                  <a:pt x="3392399" y="252665"/>
                  <a:pt x="3400476" y="248879"/>
                  <a:pt x="3410236" y="248879"/>
                </a:cubicBezTo>
                <a:cubicBezTo>
                  <a:pt x="3418313" y="248879"/>
                  <a:pt x="3426222" y="251066"/>
                  <a:pt x="3433963" y="255441"/>
                </a:cubicBezTo>
                <a:cubicBezTo>
                  <a:pt x="3448434" y="249047"/>
                  <a:pt x="3455670" y="237099"/>
                  <a:pt x="3455670" y="219599"/>
                </a:cubicBezTo>
                <a:cubicBezTo>
                  <a:pt x="3455670" y="196713"/>
                  <a:pt x="3443555" y="185271"/>
                  <a:pt x="3419323" y="185271"/>
                </a:cubicBezTo>
                <a:cubicBezTo>
                  <a:pt x="3410909" y="185271"/>
                  <a:pt x="3402748" y="186196"/>
                  <a:pt x="3394839" y="188047"/>
                </a:cubicBezTo>
                <a:cubicBezTo>
                  <a:pt x="3386930" y="189898"/>
                  <a:pt x="3379105" y="192675"/>
                  <a:pt x="3371365" y="196377"/>
                </a:cubicBezTo>
                <a:cubicBezTo>
                  <a:pt x="3354874" y="204791"/>
                  <a:pt x="3342590" y="215897"/>
                  <a:pt x="3334512" y="229695"/>
                </a:cubicBezTo>
                <a:cubicBezTo>
                  <a:pt x="3346628" y="237772"/>
                  <a:pt x="3352686" y="246691"/>
                  <a:pt x="3352686" y="256451"/>
                </a:cubicBezTo>
                <a:cubicBezTo>
                  <a:pt x="3352686" y="278327"/>
                  <a:pt x="3342926" y="289265"/>
                  <a:pt x="3323406" y="289265"/>
                </a:cubicBezTo>
                <a:cubicBezTo>
                  <a:pt x="3296819" y="289265"/>
                  <a:pt x="3283525" y="275129"/>
                  <a:pt x="3283525" y="246859"/>
                </a:cubicBezTo>
                <a:cubicBezTo>
                  <a:pt x="3283525" y="234070"/>
                  <a:pt x="3287143" y="222039"/>
                  <a:pt x="3294379" y="210764"/>
                </a:cubicBezTo>
                <a:cubicBezTo>
                  <a:pt x="3301615" y="199490"/>
                  <a:pt x="3311963" y="189477"/>
                  <a:pt x="3325426" y="180727"/>
                </a:cubicBezTo>
                <a:cubicBezTo>
                  <a:pt x="3349994" y="164909"/>
                  <a:pt x="3376245" y="157000"/>
                  <a:pt x="3404178" y="157000"/>
                </a:cubicBezTo>
                <a:close/>
                <a:moveTo>
                  <a:pt x="3794951" y="92383"/>
                </a:moveTo>
                <a:lnTo>
                  <a:pt x="3805047" y="100965"/>
                </a:lnTo>
                <a:cubicBezTo>
                  <a:pt x="3808413" y="121158"/>
                  <a:pt x="3814303" y="135629"/>
                  <a:pt x="3822716" y="144380"/>
                </a:cubicBezTo>
                <a:lnTo>
                  <a:pt x="3829050" y="144380"/>
                </a:lnTo>
                <a:lnTo>
                  <a:pt x="3847957" y="144380"/>
                </a:lnTo>
                <a:lnTo>
                  <a:pt x="3990975" y="144380"/>
                </a:lnTo>
                <a:lnTo>
                  <a:pt x="4016341" y="144380"/>
                </a:lnTo>
                <a:lnTo>
                  <a:pt x="4336905" y="144380"/>
                </a:lnTo>
                <a:lnTo>
                  <a:pt x="4348392" y="144380"/>
                </a:lnTo>
                <a:lnTo>
                  <a:pt x="4615063" y="144380"/>
                </a:lnTo>
                <a:lnTo>
                  <a:pt x="4643333" y="172650"/>
                </a:lnTo>
                <a:lnTo>
                  <a:pt x="4585278" y="172650"/>
                </a:lnTo>
                <a:lnTo>
                  <a:pt x="4585278" y="469487"/>
                </a:lnTo>
                <a:lnTo>
                  <a:pt x="4569629" y="450809"/>
                </a:lnTo>
                <a:lnTo>
                  <a:pt x="4569629" y="451313"/>
                </a:lnTo>
                <a:cubicBezTo>
                  <a:pt x="4564244" y="437851"/>
                  <a:pt x="4559785" y="428007"/>
                  <a:pt x="4556251" y="421781"/>
                </a:cubicBezTo>
                <a:cubicBezTo>
                  <a:pt x="4552717" y="415555"/>
                  <a:pt x="4547080" y="407646"/>
                  <a:pt x="4539339" y="398054"/>
                </a:cubicBezTo>
                <a:cubicBezTo>
                  <a:pt x="4531599" y="388463"/>
                  <a:pt x="4524363" y="380470"/>
                  <a:pt x="4517632" y="374075"/>
                </a:cubicBezTo>
                <a:cubicBezTo>
                  <a:pt x="4493400" y="351863"/>
                  <a:pt x="4461260" y="338737"/>
                  <a:pt x="4421210" y="334699"/>
                </a:cubicBezTo>
                <a:lnTo>
                  <a:pt x="4421715" y="334699"/>
                </a:lnTo>
                <a:lnTo>
                  <a:pt x="4384358" y="282197"/>
                </a:lnTo>
                <a:cubicBezTo>
                  <a:pt x="4440898" y="242821"/>
                  <a:pt x="4498785" y="213204"/>
                  <a:pt x="4558018" y="193348"/>
                </a:cubicBezTo>
                <a:lnTo>
                  <a:pt x="4558018" y="172650"/>
                </a:lnTo>
                <a:lnTo>
                  <a:pt x="4377671" y="172650"/>
                </a:lnTo>
                <a:lnTo>
                  <a:pt x="4364670" y="172650"/>
                </a:lnTo>
                <a:lnTo>
                  <a:pt x="4230262" y="172650"/>
                </a:lnTo>
                <a:lnTo>
                  <a:pt x="4230262" y="193348"/>
                </a:lnTo>
                <a:cubicBezTo>
                  <a:pt x="4263244" y="193348"/>
                  <a:pt x="4289832" y="206810"/>
                  <a:pt x="4310025" y="233734"/>
                </a:cubicBezTo>
                <a:cubicBezTo>
                  <a:pt x="4329208" y="257965"/>
                  <a:pt x="4338800" y="284553"/>
                  <a:pt x="4338800" y="313496"/>
                </a:cubicBezTo>
                <a:cubicBezTo>
                  <a:pt x="4338800" y="320564"/>
                  <a:pt x="4337622" y="327295"/>
                  <a:pt x="4335266" y="333689"/>
                </a:cubicBezTo>
                <a:cubicBezTo>
                  <a:pt x="4332910" y="340084"/>
                  <a:pt x="4329713" y="345721"/>
                  <a:pt x="4325674" y="350601"/>
                </a:cubicBezTo>
                <a:cubicBezTo>
                  <a:pt x="4321636" y="355481"/>
                  <a:pt x="4316756" y="359351"/>
                  <a:pt x="4311035" y="362212"/>
                </a:cubicBezTo>
                <a:cubicBezTo>
                  <a:pt x="4305313" y="365073"/>
                  <a:pt x="4299087" y="366503"/>
                  <a:pt x="4292356" y="366503"/>
                </a:cubicBezTo>
                <a:cubicBezTo>
                  <a:pt x="4287644" y="366503"/>
                  <a:pt x="4283101" y="365577"/>
                  <a:pt x="4278726" y="363726"/>
                </a:cubicBezTo>
                <a:cubicBezTo>
                  <a:pt x="4274351" y="361875"/>
                  <a:pt x="4270396" y="359435"/>
                  <a:pt x="4266862" y="356406"/>
                </a:cubicBezTo>
                <a:cubicBezTo>
                  <a:pt x="4263328" y="353377"/>
                  <a:pt x="4260468" y="349759"/>
                  <a:pt x="4258280" y="345553"/>
                </a:cubicBezTo>
                <a:cubicBezTo>
                  <a:pt x="4256093" y="341346"/>
                  <a:pt x="4254999" y="336718"/>
                  <a:pt x="4254999" y="331670"/>
                </a:cubicBezTo>
                <a:cubicBezTo>
                  <a:pt x="4254999" y="322583"/>
                  <a:pt x="4258196" y="315011"/>
                  <a:pt x="4264591" y="308953"/>
                </a:cubicBezTo>
                <a:cubicBezTo>
                  <a:pt x="4270985" y="302895"/>
                  <a:pt x="4278894" y="299866"/>
                  <a:pt x="4288317" y="299866"/>
                </a:cubicBezTo>
                <a:cubicBezTo>
                  <a:pt x="4294039" y="299866"/>
                  <a:pt x="4299171" y="301212"/>
                  <a:pt x="4303715" y="303904"/>
                </a:cubicBezTo>
                <a:cubicBezTo>
                  <a:pt x="4308258" y="306597"/>
                  <a:pt x="4312381" y="310299"/>
                  <a:pt x="4316083" y="315011"/>
                </a:cubicBezTo>
                <a:lnTo>
                  <a:pt x="4318607" y="308448"/>
                </a:lnTo>
                <a:cubicBezTo>
                  <a:pt x="4318607" y="288928"/>
                  <a:pt x="4310866" y="271427"/>
                  <a:pt x="4295385" y="255946"/>
                </a:cubicBezTo>
                <a:cubicBezTo>
                  <a:pt x="4280240" y="239455"/>
                  <a:pt x="4258365" y="231378"/>
                  <a:pt x="4229758" y="231714"/>
                </a:cubicBezTo>
                <a:lnTo>
                  <a:pt x="4229758" y="467468"/>
                </a:lnTo>
                <a:cubicBezTo>
                  <a:pt x="4227738" y="467131"/>
                  <a:pt x="4225719" y="466374"/>
                  <a:pt x="4223700" y="465196"/>
                </a:cubicBezTo>
                <a:cubicBezTo>
                  <a:pt x="4221680" y="464018"/>
                  <a:pt x="4220334" y="462588"/>
                  <a:pt x="4219661" y="460905"/>
                </a:cubicBezTo>
                <a:cubicBezTo>
                  <a:pt x="4212930" y="444414"/>
                  <a:pt x="4204937" y="429017"/>
                  <a:pt x="4195682" y="414714"/>
                </a:cubicBezTo>
                <a:cubicBezTo>
                  <a:pt x="4186427" y="400410"/>
                  <a:pt x="4176246" y="387705"/>
                  <a:pt x="4165140" y="376599"/>
                </a:cubicBezTo>
                <a:cubicBezTo>
                  <a:pt x="4139562" y="351021"/>
                  <a:pt x="4110956" y="336382"/>
                  <a:pt x="4079320" y="332680"/>
                </a:cubicBezTo>
                <a:lnTo>
                  <a:pt x="4039439" y="283207"/>
                </a:lnTo>
                <a:cubicBezTo>
                  <a:pt x="4087565" y="245176"/>
                  <a:pt x="4142255" y="216233"/>
                  <a:pt x="4203507" y="196377"/>
                </a:cubicBezTo>
                <a:lnTo>
                  <a:pt x="4203507" y="172650"/>
                </a:lnTo>
                <a:lnTo>
                  <a:pt x="4044106" y="172650"/>
                </a:lnTo>
                <a:cubicBezTo>
                  <a:pt x="4022903" y="177698"/>
                  <a:pt x="4004561" y="185607"/>
                  <a:pt x="3989080" y="196377"/>
                </a:cubicBezTo>
                <a:cubicBezTo>
                  <a:pt x="3973599" y="207146"/>
                  <a:pt x="3960473" y="220608"/>
                  <a:pt x="3949704" y="236763"/>
                </a:cubicBezTo>
                <a:cubicBezTo>
                  <a:pt x="3939944" y="251907"/>
                  <a:pt x="3932540" y="268735"/>
                  <a:pt x="3927491" y="287245"/>
                </a:cubicBezTo>
                <a:cubicBezTo>
                  <a:pt x="3922443" y="305755"/>
                  <a:pt x="3919919" y="326453"/>
                  <a:pt x="3919919" y="349339"/>
                </a:cubicBezTo>
                <a:cubicBezTo>
                  <a:pt x="3920255" y="369532"/>
                  <a:pt x="3925640" y="387705"/>
                  <a:pt x="3936073" y="403860"/>
                </a:cubicBezTo>
                <a:cubicBezTo>
                  <a:pt x="3954247" y="429101"/>
                  <a:pt x="3971916" y="439198"/>
                  <a:pt x="3989080" y="434149"/>
                </a:cubicBezTo>
                <a:cubicBezTo>
                  <a:pt x="3982686" y="430111"/>
                  <a:pt x="3978058" y="425399"/>
                  <a:pt x="3975197" y="420014"/>
                </a:cubicBezTo>
                <a:cubicBezTo>
                  <a:pt x="3972337" y="414630"/>
                  <a:pt x="3970906" y="409076"/>
                  <a:pt x="3970906" y="403355"/>
                </a:cubicBezTo>
                <a:cubicBezTo>
                  <a:pt x="3970906" y="394605"/>
                  <a:pt x="3974524" y="387201"/>
                  <a:pt x="3981760" y="381143"/>
                </a:cubicBezTo>
                <a:cubicBezTo>
                  <a:pt x="3988996" y="375085"/>
                  <a:pt x="3996989" y="372056"/>
                  <a:pt x="4005739" y="372056"/>
                </a:cubicBezTo>
                <a:cubicBezTo>
                  <a:pt x="4015163" y="372056"/>
                  <a:pt x="4023240" y="375842"/>
                  <a:pt x="4029971" y="383414"/>
                </a:cubicBezTo>
                <a:cubicBezTo>
                  <a:pt x="4036702" y="390987"/>
                  <a:pt x="4040067" y="400663"/>
                  <a:pt x="4040067" y="412442"/>
                </a:cubicBezTo>
                <a:cubicBezTo>
                  <a:pt x="4040067" y="419173"/>
                  <a:pt x="4038721" y="425399"/>
                  <a:pt x="4036029" y="431120"/>
                </a:cubicBezTo>
                <a:cubicBezTo>
                  <a:pt x="4033336" y="436842"/>
                  <a:pt x="4029634" y="441806"/>
                  <a:pt x="4024923" y="446013"/>
                </a:cubicBezTo>
                <a:cubicBezTo>
                  <a:pt x="4020211" y="450220"/>
                  <a:pt x="4014742" y="453501"/>
                  <a:pt x="4008516" y="455857"/>
                </a:cubicBezTo>
                <a:cubicBezTo>
                  <a:pt x="4002290" y="458213"/>
                  <a:pt x="3995811" y="459391"/>
                  <a:pt x="3989080" y="459391"/>
                </a:cubicBezTo>
                <a:cubicBezTo>
                  <a:pt x="3956098" y="459391"/>
                  <a:pt x="3930857" y="442900"/>
                  <a:pt x="3913356" y="409918"/>
                </a:cubicBezTo>
                <a:cubicBezTo>
                  <a:pt x="3898548" y="382994"/>
                  <a:pt x="3891144" y="351863"/>
                  <a:pt x="3891144" y="316525"/>
                </a:cubicBezTo>
                <a:cubicBezTo>
                  <a:pt x="3891144" y="267389"/>
                  <a:pt x="3911169" y="219430"/>
                  <a:pt x="3951218" y="172650"/>
                </a:cubicBezTo>
                <a:lnTo>
                  <a:pt x="3875723" y="172650"/>
                </a:lnTo>
                <a:lnTo>
                  <a:pt x="3857321" y="172650"/>
                </a:lnTo>
                <a:lnTo>
                  <a:pt x="3822716" y="172650"/>
                </a:lnTo>
                <a:lnTo>
                  <a:pt x="3822716" y="467973"/>
                </a:lnTo>
                <a:lnTo>
                  <a:pt x="3795456" y="439702"/>
                </a:lnTo>
                <a:lnTo>
                  <a:pt x="3795456" y="230200"/>
                </a:lnTo>
                <a:cubicBezTo>
                  <a:pt x="3795456" y="221450"/>
                  <a:pt x="3793773" y="213541"/>
                  <a:pt x="3790408" y="206473"/>
                </a:cubicBezTo>
                <a:cubicBezTo>
                  <a:pt x="3787042" y="199406"/>
                  <a:pt x="3782414" y="193432"/>
                  <a:pt x="3776525" y="188552"/>
                </a:cubicBezTo>
                <a:cubicBezTo>
                  <a:pt x="3770635" y="183672"/>
                  <a:pt x="3763904" y="179802"/>
                  <a:pt x="3756332" y="176941"/>
                </a:cubicBezTo>
                <a:cubicBezTo>
                  <a:pt x="3748759" y="174080"/>
                  <a:pt x="3740935" y="172650"/>
                  <a:pt x="3732858" y="172650"/>
                </a:cubicBezTo>
                <a:lnTo>
                  <a:pt x="3720523" y="172650"/>
                </a:lnTo>
                <a:lnTo>
                  <a:pt x="3720523" y="473021"/>
                </a:lnTo>
                <a:cubicBezTo>
                  <a:pt x="3712782" y="467300"/>
                  <a:pt x="3702349" y="452828"/>
                  <a:pt x="3689224" y="429606"/>
                </a:cubicBezTo>
                <a:cubicBezTo>
                  <a:pt x="3675088" y="405038"/>
                  <a:pt x="3661458" y="387032"/>
                  <a:pt x="3648332" y="375590"/>
                </a:cubicBezTo>
                <a:cubicBezTo>
                  <a:pt x="3626793" y="358762"/>
                  <a:pt x="3598860" y="349507"/>
                  <a:pt x="3564532" y="347824"/>
                </a:cubicBezTo>
                <a:lnTo>
                  <a:pt x="3526670" y="298856"/>
                </a:lnTo>
                <a:cubicBezTo>
                  <a:pt x="3541815" y="284385"/>
                  <a:pt x="3556707" y="270586"/>
                  <a:pt x="3571347" y="257461"/>
                </a:cubicBezTo>
                <a:cubicBezTo>
                  <a:pt x="3585987" y="244335"/>
                  <a:pt x="3599533" y="233229"/>
                  <a:pt x="3611985" y="224142"/>
                </a:cubicBezTo>
                <a:cubicBezTo>
                  <a:pt x="3608620" y="220440"/>
                  <a:pt x="3602057" y="216233"/>
                  <a:pt x="3592297" y="211521"/>
                </a:cubicBezTo>
                <a:cubicBezTo>
                  <a:pt x="3582537" y="206810"/>
                  <a:pt x="3569580" y="201425"/>
                  <a:pt x="3553425" y="195367"/>
                </a:cubicBezTo>
                <a:cubicBezTo>
                  <a:pt x="3515395" y="184261"/>
                  <a:pt x="3489313" y="167265"/>
                  <a:pt x="3475178" y="144380"/>
                </a:cubicBezTo>
                <a:lnTo>
                  <a:pt x="3704587" y="144380"/>
                </a:lnTo>
                <a:lnTo>
                  <a:pt x="3736896" y="144380"/>
                </a:lnTo>
                <a:lnTo>
                  <a:pt x="3737182" y="144380"/>
                </a:lnTo>
                <a:lnTo>
                  <a:pt x="3737224" y="144421"/>
                </a:lnTo>
                <a:lnTo>
                  <a:pt x="3759739" y="147219"/>
                </a:lnTo>
                <a:cubicBezTo>
                  <a:pt x="3766386" y="149113"/>
                  <a:pt x="3772066" y="151952"/>
                  <a:pt x="3776777" y="155738"/>
                </a:cubicBezTo>
                <a:cubicBezTo>
                  <a:pt x="3786200" y="163311"/>
                  <a:pt x="3793773" y="175847"/>
                  <a:pt x="3799494" y="193348"/>
                </a:cubicBezTo>
                <a:cubicBezTo>
                  <a:pt x="3799494" y="187626"/>
                  <a:pt x="3799326" y="180559"/>
                  <a:pt x="3798990" y="172145"/>
                </a:cubicBezTo>
                <a:cubicBezTo>
                  <a:pt x="3798653" y="163731"/>
                  <a:pt x="3797980" y="153803"/>
                  <a:pt x="3796970" y="142360"/>
                </a:cubicBezTo>
                <a:cubicBezTo>
                  <a:pt x="3796297" y="131254"/>
                  <a:pt x="3795792" y="121579"/>
                  <a:pt x="3795456" y="113333"/>
                </a:cubicBezTo>
                <a:cubicBezTo>
                  <a:pt x="3795119" y="105088"/>
                  <a:pt x="3794951" y="98104"/>
                  <a:pt x="3794951" y="92383"/>
                </a:cubicBezTo>
                <a:close/>
                <a:moveTo>
                  <a:pt x="2969743" y="9591"/>
                </a:moveTo>
                <a:cubicBezTo>
                  <a:pt x="2969743" y="10938"/>
                  <a:pt x="2969911" y="12452"/>
                  <a:pt x="2970248" y="14135"/>
                </a:cubicBezTo>
                <a:cubicBezTo>
                  <a:pt x="2970584" y="15818"/>
                  <a:pt x="2970753" y="17500"/>
                  <a:pt x="2970753" y="19183"/>
                </a:cubicBezTo>
                <a:cubicBezTo>
                  <a:pt x="2966041" y="23222"/>
                  <a:pt x="2963685" y="28270"/>
                  <a:pt x="2963685" y="34328"/>
                </a:cubicBezTo>
                <a:cubicBezTo>
                  <a:pt x="2963685" y="46107"/>
                  <a:pt x="2968565" y="54689"/>
                  <a:pt x="2978325" y="60074"/>
                </a:cubicBezTo>
                <a:cubicBezTo>
                  <a:pt x="2987412" y="65122"/>
                  <a:pt x="2997845" y="67646"/>
                  <a:pt x="3009624" y="67646"/>
                </a:cubicBezTo>
                <a:cubicBezTo>
                  <a:pt x="3013663" y="67646"/>
                  <a:pt x="3018627" y="67394"/>
                  <a:pt x="3024516" y="66889"/>
                </a:cubicBezTo>
                <a:cubicBezTo>
                  <a:pt x="3030406" y="66384"/>
                  <a:pt x="3037221" y="65795"/>
                  <a:pt x="3044962" y="65122"/>
                </a:cubicBezTo>
                <a:cubicBezTo>
                  <a:pt x="3060107" y="63103"/>
                  <a:pt x="3071718" y="62093"/>
                  <a:pt x="3079795" y="62093"/>
                </a:cubicBezTo>
                <a:cubicBezTo>
                  <a:pt x="3105036" y="62093"/>
                  <a:pt x="3124051" y="69497"/>
                  <a:pt x="3136840" y="84306"/>
                </a:cubicBezTo>
                <a:cubicBezTo>
                  <a:pt x="3146937" y="97431"/>
                  <a:pt x="3151985" y="117456"/>
                  <a:pt x="3151985" y="144380"/>
                </a:cubicBezTo>
                <a:lnTo>
                  <a:pt x="3167634" y="144380"/>
                </a:lnTo>
                <a:lnTo>
                  <a:pt x="3195905" y="172650"/>
                </a:lnTo>
                <a:lnTo>
                  <a:pt x="3008615" y="172650"/>
                </a:lnTo>
                <a:lnTo>
                  <a:pt x="3008615" y="370037"/>
                </a:lnTo>
                <a:cubicBezTo>
                  <a:pt x="3015009" y="382826"/>
                  <a:pt x="3024096" y="389220"/>
                  <a:pt x="3035875" y="389220"/>
                </a:cubicBezTo>
                <a:cubicBezTo>
                  <a:pt x="3052703" y="389220"/>
                  <a:pt x="3070035" y="378955"/>
                  <a:pt x="3087872" y="358426"/>
                </a:cubicBezTo>
                <a:cubicBezTo>
                  <a:pt x="3104026" y="339242"/>
                  <a:pt x="3113113" y="319891"/>
                  <a:pt x="3115133" y="300371"/>
                </a:cubicBezTo>
                <a:lnTo>
                  <a:pt x="3105541" y="301380"/>
                </a:lnTo>
                <a:cubicBezTo>
                  <a:pt x="3096454" y="301380"/>
                  <a:pt x="3088125" y="298183"/>
                  <a:pt x="3080552" y="291789"/>
                </a:cubicBezTo>
                <a:cubicBezTo>
                  <a:pt x="3072980" y="285394"/>
                  <a:pt x="3069194" y="277317"/>
                  <a:pt x="3069194" y="267557"/>
                </a:cubicBezTo>
                <a:cubicBezTo>
                  <a:pt x="3069194" y="257124"/>
                  <a:pt x="3072475" y="248205"/>
                  <a:pt x="3079038" y="240801"/>
                </a:cubicBezTo>
                <a:cubicBezTo>
                  <a:pt x="3085601" y="233397"/>
                  <a:pt x="3094267" y="229695"/>
                  <a:pt x="3105036" y="229695"/>
                </a:cubicBezTo>
                <a:cubicBezTo>
                  <a:pt x="3121191" y="229695"/>
                  <a:pt x="3134484" y="237604"/>
                  <a:pt x="3144917" y="253422"/>
                </a:cubicBezTo>
                <a:cubicBezTo>
                  <a:pt x="3148619" y="259480"/>
                  <a:pt x="3151564" y="266632"/>
                  <a:pt x="3153752" y="274877"/>
                </a:cubicBezTo>
                <a:cubicBezTo>
                  <a:pt x="3155939" y="283123"/>
                  <a:pt x="3157033" y="291452"/>
                  <a:pt x="3157033" y="299866"/>
                </a:cubicBezTo>
                <a:cubicBezTo>
                  <a:pt x="3157033" y="327800"/>
                  <a:pt x="3145422" y="355397"/>
                  <a:pt x="3122200" y="382657"/>
                </a:cubicBezTo>
                <a:cubicBezTo>
                  <a:pt x="3098642" y="411601"/>
                  <a:pt x="3073064" y="426072"/>
                  <a:pt x="3045467" y="426072"/>
                </a:cubicBezTo>
                <a:cubicBezTo>
                  <a:pt x="3027630" y="426072"/>
                  <a:pt x="3013326" y="420519"/>
                  <a:pt x="3002557" y="409413"/>
                </a:cubicBezTo>
                <a:cubicBezTo>
                  <a:pt x="2991787" y="398307"/>
                  <a:pt x="2984719" y="382657"/>
                  <a:pt x="2981354" y="362464"/>
                </a:cubicBezTo>
                <a:lnTo>
                  <a:pt x="2981354" y="172650"/>
                </a:lnTo>
                <a:lnTo>
                  <a:pt x="2948388" y="172650"/>
                </a:lnTo>
                <a:lnTo>
                  <a:pt x="2935920" y="172650"/>
                </a:lnTo>
                <a:lnTo>
                  <a:pt x="2898915" y="172650"/>
                </a:lnTo>
                <a:lnTo>
                  <a:pt x="2898915" y="476555"/>
                </a:lnTo>
                <a:lnTo>
                  <a:pt x="2876703" y="462420"/>
                </a:lnTo>
                <a:lnTo>
                  <a:pt x="2878722" y="432635"/>
                </a:lnTo>
                <a:cubicBezTo>
                  <a:pt x="2879059" y="400663"/>
                  <a:pt x="2871655" y="367344"/>
                  <a:pt x="2856510" y="332680"/>
                </a:cubicBezTo>
                <a:cubicBezTo>
                  <a:pt x="2833961" y="293303"/>
                  <a:pt x="2807710" y="273615"/>
                  <a:pt x="2777757" y="273615"/>
                </a:cubicBezTo>
                <a:cubicBezTo>
                  <a:pt x="2774055" y="273952"/>
                  <a:pt x="2771363" y="274793"/>
                  <a:pt x="2769680" y="276139"/>
                </a:cubicBezTo>
                <a:cubicBezTo>
                  <a:pt x="2782132" y="292630"/>
                  <a:pt x="2788358" y="304578"/>
                  <a:pt x="2788358" y="311982"/>
                </a:cubicBezTo>
                <a:cubicBezTo>
                  <a:pt x="2788358" y="324097"/>
                  <a:pt x="2784825" y="334278"/>
                  <a:pt x="2777757" y="342524"/>
                </a:cubicBezTo>
                <a:cubicBezTo>
                  <a:pt x="2770690" y="350769"/>
                  <a:pt x="2761266" y="354892"/>
                  <a:pt x="2749487" y="354892"/>
                </a:cubicBezTo>
                <a:cubicBezTo>
                  <a:pt x="2713140" y="354892"/>
                  <a:pt x="2694966" y="337223"/>
                  <a:pt x="2694966" y="301885"/>
                </a:cubicBezTo>
                <a:cubicBezTo>
                  <a:pt x="2694966" y="282702"/>
                  <a:pt x="2701697" y="266884"/>
                  <a:pt x="2715159" y="254432"/>
                </a:cubicBezTo>
                <a:cubicBezTo>
                  <a:pt x="2729630" y="241643"/>
                  <a:pt x="2746122" y="235248"/>
                  <a:pt x="2764632" y="235248"/>
                </a:cubicBezTo>
                <a:cubicBezTo>
                  <a:pt x="2804344" y="235248"/>
                  <a:pt x="2839346" y="266547"/>
                  <a:pt x="2869635" y="329146"/>
                </a:cubicBezTo>
                <a:lnTo>
                  <a:pt x="2870645" y="329146"/>
                </a:lnTo>
                <a:lnTo>
                  <a:pt x="2870645" y="172650"/>
                </a:lnTo>
                <a:lnTo>
                  <a:pt x="2689470" y="172650"/>
                </a:lnTo>
                <a:cubicBezTo>
                  <a:pt x="2668267" y="177698"/>
                  <a:pt x="2649925" y="185607"/>
                  <a:pt x="2634444" y="196377"/>
                </a:cubicBezTo>
                <a:cubicBezTo>
                  <a:pt x="2618963" y="207146"/>
                  <a:pt x="2605837" y="220608"/>
                  <a:pt x="2595068" y="236763"/>
                </a:cubicBezTo>
                <a:cubicBezTo>
                  <a:pt x="2585308" y="251907"/>
                  <a:pt x="2577904" y="268735"/>
                  <a:pt x="2572855" y="287245"/>
                </a:cubicBezTo>
                <a:cubicBezTo>
                  <a:pt x="2567807" y="305755"/>
                  <a:pt x="2565283" y="326453"/>
                  <a:pt x="2565283" y="349339"/>
                </a:cubicBezTo>
                <a:cubicBezTo>
                  <a:pt x="2565283" y="369195"/>
                  <a:pt x="2570499" y="387369"/>
                  <a:pt x="2580932" y="403860"/>
                </a:cubicBezTo>
                <a:cubicBezTo>
                  <a:pt x="2593385" y="425736"/>
                  <a:pt x="2608530" y="436674"/>
                  <a:pt x="2626367" y="436674"/>
                </a:cubicBezTo>
                <a:lnTo>
                  <a:pt x="2628386" y="436674"/>
                </a:lnTo>
                <a:cubicBezTo>
                  <a:pt x="2631079" y="436674"/>
                  <a:pt x="2632930" y="435832"/>
                  <a:pt x="2633939" y="434149"/>
                </a:cubicBezTo>
                <a:cubicBezTo>
                  <a:pt x="2627881" y="430111"/>
                  <a:pt x="2623422" y="425399"/>
                  <a:pt x="2620561" y="420014"/>
                </a:cubicBezTo>
                <a:cubicBezTo>
                  <a:pt x="2617701" y="414629"/>
                  <a:pt x="2616270" y="409076"/>
                  <a:pt x="2616270" y="403355"/>
                </a:cubicBezTo>
                <a:cubicBezTo>
                  <a:pt x="2616270" y="398980"/>
                  <a:pt x="2617280" y="394941"/>
                  <a:pt x="2619299" y="391239"/>
                </a:cubicBezTo>
                <a:cubicBezTo>
                  <a:pt x="2621318" y="387537"/>
                  <a:pt x="2623927" y="384256"/>
                  <a:pt x="2627124" y="381395"/>
                </a:cubicBezTo>
                <a:cubicBezTo>
                  <a:pt x="2630321" y="378535"/>
                  <a:pt x="2634023" y="376263"/>
                  <a:pt x="2638230" y="374580"/>
                </a:cubicBezTo>
                <a:cubicBezTo>
                  <a:pt x="2642437" y="372897"/>
                  <a:pt x="2646728" y="372056"/>
                  <a:pt x="2651103" y="372056"/>
                </a:cubicBezTo>
                <a:cubicBezTo>
                  <a:pt x="2660526" y="372056"/>
                  <a:pt x="2668604" y="375842"/>
                  <a:pt x="2675335" y="383414"/>
                </a:cubicBezTo>
                <a:cubicBezTo>
                  <a:pt x="2682066" y="390987"/>
                  <a:pt x="2685431" y="400663"/>
                  <a:pt x="2685431" y="412442"/>
                </a:cubicBezTo>
                <a:cubicBezTo>
                  <a:pt x="2685431" y="419173"/>
                  <a:pt x="2684085" y="425399"/>
                  <a:pt x="2681393" y="431120"/>
                </a:cubicBezTo>
                <a:cubicBezTo>
                  <a:pt x="2678700" y="436842"/>
                  <a:pt x="2674998" y="441806"/>
                  <a:pt x="2670287" y="446013"/>
                </a:cubicBezTo>
                <a:cubicBezTo>
                  <a:pt x="2665575" y="450220"/>
                  <a:pt x="2660106" y="453501"/>
                  <a:pt x="2653880" y="455857"/>
                </a:cubicBezTo>
                <a:cubicBezTo>
                  <a:pt x="2647653" y="458213"/>
                  <a:pt x="2641007" y="459391"/>
                  <a:pt x="2633939" y="459391"/>
                </a:cubicBezTo>
                <a:cubicBezTo>
                  <a:pt x="2601294" y="459391"/>
                  <a:pt x="2576221" y="442900"/>
                  <a:pt x="2558720" y="409918"/>
                </a:cubicBezTo>
                <a:cubicBezTo>
                  <a:pt x="2543912" y="382994"/>
                  <a:pt x="2536508" y="351863"/>
                  <a:pt x="2536508" y="316525"/>
                </a:cubicBezTo>
                <a:cubicBezTo>
                  <a:pt x="2537518" y="287918"/>
                  <a:pt x="2543071" y="261752"/>
                  <a:pt x="2553167" y="238025"/>
                </a:cubicBezTo>
                <a:cubicBezTo>
                  <a:pt x="2563264" y="214298"/>
                  <a:pt x="2577399" y="192843"/>
                  <a:pt x="2595572" y="173660"/>
                </a:cubicBezTo>
                <a:cubicBezTo>
                  <a:pt x="2604659" y="166592"/>
                  <a:pt x="2614840" y="160198"/>
                  <a:pt x="2626114" y="154476"/>
                </a:cubicBezTo>
                <a:cubicBezTo>
                  <a:pt x="2631751" y="151616"/>
                  <a:pt x="2637536" y="149344"/>
                  <a:pt x="2643468" y="147661"/>
                </a:cubicBezTo>
                <a:lnTo>
                  <a:pt x="2646641" y="147090"/>
                </a:lnTo>
                <a:lnTo>
                  <a:pt x="2643978" y="144380"/>
                </a:lnTo>
                <a:lnTo>
                  <a:pt x="2661705" y="144380"/>
                </a:lnTo>
                <a:lnTo>
                  <a:pt x="2910174" y="144380"/>
                </a:lnTo>
                <a:lnTo>
                  <a:pt x="2919108" y="144380"/>
                </a:lnTo>
                <a:lnTo>
                  <a:pt x="3124724" y="144380"/>
                </a:lnTo>
                <a:cubicBezTo>
                  <a:pt x="3124724" y="141687"/>
                  <a:pt x="3124808" y="138743"/>
                  <a:pt x="3124977" y="135545"/>
                </a:cubicBezTo>
                <a:cubicBezTo>
                  <a:pt x="3125145" y="132348"/>
                  <a:pt x="3125229" y="129403"/>
                  <a:pt x="3125229" y="126711"/>
                </a:cubicBezTo>
                <a:cubicBezTo>
                  <a:pt x="3125566" y="109883"/>
                  <a:pt x="3113786" y="101470"/>
                  <a:pt x="3089892" y="101470"/>
                </a:cubicBezTo>
                <a:cubicBezTo>
                  <a:pt x="3084506" y="101470"/>
                  <a:pt x="3075756" y="102479"/>
                  <a:pt x="3063641" y="104499"/>
                </a:cubicBezTo>
                <a:cubicBezTo>
                  <a:pt x="3057919" y="105172"/>
                  <a:pt x="3053039" y="105676"/>
                  <a:pt x="3049001" y="106013"/>
                </a:cubicBezTo>
                <a:cubicBezTo>
                  <a:pt x="3044962" y="106350"/>
                  <a:pt x="3041428" y="106518"/>
                  <a:pt x="3038399" y="106518"/>
                </a:cubicBezTo>
                <a:cubicBezTo>
                  <a:pt x="3016860" y="106518"/>
                  <a:pt x="2997004" y="101301"/>
                  <a:pt x="2978830" y="90868"/>
                </a:cubicBezTo>
                <a:cubicBezTo>
                  <a:pt x="2958973" y="79762"/>
                  <a:pt x="2949045" y="63944"/>
                  <a:pt x="2949045" y="43415"/>
                </a:cubicBezTo>
                <a:cubicBezTo>
                  <a:pt x="2949045" y="21876"/>
                  <a:pt x="2955944" y="10601"/>
                  <a:pt x="2969743" y="9591"/>
                </a:cubicBezTo>
                <a:close/>
                <a:moveTo>
                  <a:pt x="1312393" y="9591"/>
                </a:moveTo>
                <a:cubicBezTo>
                  <a:pt x="1312393" y="10938"/>
                  <a:pt x="1312561" y="12452"/>
                  <a:pt x="1312898" y="14135"/>
                </a:cubicBezTo>
                <a:cubicBezTo>
                  <a:pt x="1313234" y="15818"/>
                  <a:pt x="1313403" y="17500"/>
                  <a:pt x="1313403" y="19183"/>
                </a:cubicBezTo>
                <a:cubicBezTo>
                  <a:pt x="1308691" y="23222"/>
                  <a:pt x="1306335" y="28270"/>
                  <a:pt x="1306335" y="34328"/>
                </a:cubicBezTo>
                <a:cubicBezTo>
                  <a:pt x="1306335" y="46107"/>
                  <a:pt x="1311215" y="54689"/>
                  <a:pt x="1320975" y="60074"/>
                </a:cubicBezTo>
                <a:cubicBezTo>
                  <a:pt x="1330062" y="65122"/>
                  <a:pt x="1340495" y="67646"/>
                  <a:pt x="1352274" y="67646"/>
                </a:cubicBezTo>
                <a:cubicBezTo>
                  <a:pt x="1356313" y="67646"/>
                  <a:pt x="1361277" y="67394"/>
                  <a:pt x="1367167" y="66889"/>
                </a:cubicBezTo>
                <a:cubicBezTo>
                  <a:pt x="1373056" y="66384"/>
                  <a:pt x="1379871" y="65795"/>
                  <a:pt x="1387612" y="65122"/>
                </a:cubicBezTo>
                <a:cubicBezTo>
                  <a:pt x="1402757" y="63103"/>
                  <a:pt x="1414368" y="62093"/>
                  <a:pt x="1422445" y="62093"/>
                </a:cubicBezTo>
                <a:cubicBezTo>
                  <a:pt x="1447686" y="62093"/>
                  <a:pt x="1466701" y="69497"/>
                  <a:pt x="1479490" y="84306"/>
                </a:cubicBezTo>
                <a:cubicBezTo>
                  <a:pt x="1489587" y="97431"/>
                  <a:pt x="1494635" y="117456"/>
                  <a:pt x="1494635" y="144380"/>
                </a:cubicBezTo>
                <a:lnTo>
                  <a:pt x="1508046" y="144380"/>
                </a:lnTo>
                <a:lnTo>
                  <a:pt x="1510284" y="144380"/>
                </a:lnTo>
                <a:lnTo>
                  <a:pt x="1510602" y="144698"/>
                </a:lnTo>
                <a:lnTo>
                  <a:pt x="1530889" y="147219"/>
                </a:lnTo>
                <a:cubicBezTo>
                  <a:pt x="1537536" y="149113"/>
                  <a:pt x="1543216" y="151952"/>
                  <a:pt x="1547927" y="155738"/>
                </a:cubicBezTo>
                <a:cubicBezTo>
                  <a:pt x="1557351" y="163311"/>
                  <a:pt x="1564923" y="175847"/>
                  <a:pt x="1570644" y="193348"/>
                </a:cubicBezTo>
                <a:cubicBezTo>
                  <a:pt x="1570644" y="187626"/>
                  <a:pt x="1570476" y="180559"/>
                  <a:pt x="1570140" y="172145"/>
                </a:cubicBezTo>
                <a:cubicBezTo>
                  <a:pt x="1569803" y="163731"/>
                  <a:pt x="1569130" y="153803"/>
                  <a:pt x="1568120" y="142360"/>
                </a:cubicBezTo>
                <a:cubicBezTo>
                  <a:pt x="1567447" y="131254"/>
                  <a:pt x="1566942" y="121579"/>
                  <a:pt x="1566606" y="113333"/>
                </a:cubicBezTo>
                <a:cubicBezTo>
                  <a:pt x="1566269" y="105088"/>
                  <a:pt x="1566101" y="98104"/>
                  <a:pt x="1566101" y="92383"/>
                </a:cubicBezTo>
                <a:lnTo>
                  <a:pt x="1576198" y="100965"/>
                </a:lnTo>
                <a:cubicBezTo>
                  <a:pt x="1579563" y="121158"/>
                  <a:pt x="1585452" y="135629"/>
                  <a:pt x="1593866" y="144380"/>
                </a:cubicBezTo>
                <a:lnTo>
                  <a:pt x="1600200" y="144380"/>
                </a:lnTo>
                <a:lnTo>
                  <a:pt x="1619108" y="144380"/>
                </a:lnTo>
                <a:lnTo>
                  <a:pt x="1765154" y="144380"/>
                </a:lnTo>
                <a:lnTo>
                  <a:pt x="1787490" y="144380"/>
                </a:lnTo>
                <a:lnTo>
                  <a:pt x="2022329" y="144380"/>
                </a:lnTo>
                <a:lnTo>
                  <a:pt x="2043313" y="144380"/>
                </a:lnTo>
                <a:lnTo>
                  <a:pt x="2300488" y="144380"/>
                </a:lnTo>
                <a:lnTo>
                  <a:pt x="2328758" y="172650"/>
                </a:lnTo>
                <a:lnTo>
                  <a:pt x="2270703" y="172650"/>
                </a:lnTo>
                <a:lnTo>
                  <a:pt x="2270703" y="469487"/>
                </a:lnTo>
                <a:lnTo>
                  <a:pt x="2255054" y="450809"/>
                </a:lnTo>
                <a:lnTo>
                  <a:pt x="2255054" y="451313"/>
                </a:lnTo>
                <a:cubicBezTo>
                  <a:pt x="2249669" y="437851"/>
                  <a:pt x="2245210" y="428007"/>
                  <a:pt x="2241676" y="421781"/>
                </a:cubicBezTo>
                <a:cubicBezTo>
                  <a:pt x="2238142" y="415555"/>
                  <a:pt x="2232505" y="407646"/>
                  <a:pt x="2224764" y="398054"/>
                </a:cubicBezTo>
                <a:cubicBezTo>
                  <a:pt x="2217023" y="388463"/>
                  <a:pt x="2209788" y="380470"/>
                  <a:pt x="2203057" y="374075"/>
                </a:cubicBezTo>
                <a:cubicBezTo>
                  <a:pt x="2178825" y="351863"/>
                  <a:pt x="2146685" y="338737"/>
                  <a:pt x="2106635" y="334699"/>
                </a:cubicBezTo>
                <a:lnTo>
                  <a:pt x="2107140" y="334699"/>
                </a:lnTo>
                <a:lnTo>
                  <a:pt x="2069783" y="282197"/>
                </a:lnTo>
                <a:cubicBezTo>
                  <a:pt x="2126323" y="242821"/>
                  <a:pt x="2184210" y="213204"/>
                  <a:pt x="2243443" y="193348"/>
                </a:cubicBezTo>
                <a:lnTo>
                  <a:pt x="2243443" y="172650"/>
                </a:lnTo>
                <a:lnTo>
                  <a:pt x="2071583" y="172650"/>
                </a:lnTo>
                <a:lnTo>
                  <a:pt x="2050095" y="172650"/>
                </a:lnTo>
                <a:lnTo>
                  <a:pt x="2013528" y="172650"/>
                </a:lnTo>
                <a:lnTo>
                  <a:pt x="2013528" y="469487"/>
                </a:lnTo>
                <a:lnTo>
                  <a:pt x="1997879" y="450809"/>
                </a:lnTo>
                <a:lnTo>
                  <a:pt x="1997879" y="451313"/>
                </a:lnTo>
                <a:cubicBezTo>
                  <a:pt x="1992494" y="437851"/>
                  <a:pt x="1988035" y="428007"/>
                  <a:pt x="1984501" y="421781"/>
                </a:cubicBezTo>
                <a:cubicBezTo>
                  <a:pt x="1980967" y="415555"/>
                  <a:pt x="1975330" y="407646"/>
                  <a:pt x="1967589" y="398054"/>
                </a:cubicBezTo>
                <a:cubicBezTo>
                  <a:pt x="1959848" y="388463"/>
                  <a:pt x="1952613" y="380470"/>
                  <a:pt x="1945882" y="374075"/>
                </a:cubicBezTo>
                <a:cubicBezTo>
                  <a:pt x="1921650" y="351863"/>
                  <a:pt x="1889510" y="338737"/>
                  <a:pt x="1849460" y="334699"/>
                </a:cubicBezTo>
                <a:lnTo>
                  <a:pt x="1849965" y="334699"/>
                </a:lnTo>
                <a:lnTo>
                  <a:pt x="1812608" y="282197"/>
                </a:lnTo>
                <a:cubicBezTo>
                  <a:pt x="1869148" y="242821"/>
                  <a:pt x="1927035" y="213204"/>
                  <a:pt x="1986268" y="193348"/>
                </a:cubicBezTo>
                <a:lnTo>
                  <a:pt x="1986268" y="172650"/>
                </a:lnTo>
                <a:lnTo>
                  <a:pt x="1815256" y="172650"/>
                </a:lnTo>
                <a:cubicBezTo>
                  <a:pt x="1794053" y="177698"/>
                  <a:pt x="1775711" y="185607"/>
                  <a:pt x="1760230" y="196377"/>
                </a:cubicBezTo>
                <a:cubicBezTo>
                  <a:pt x="1744749" y="207146"/>
                  <a:pt x="1731623" y="220608"/>
                  <a:pt x="1720854" y="236763"/>
                </a:cubicBezTo>
                <a:cubicBezTo>
                  <a:pt x="1711094" y="251907"/>
                  <a:pt x="1703690" y="268735"/>
                  <a:pt x="1698641" y="287245"/>
                </a:cubicBezTo>
                <a:cubicBezTo>
                  <a:pt x="1693593" y="305755"/>
                  <a:pt x="1691069" y="326453"/>
                  <a:pt x="1691069" y="349339"/>
                </a:cubicBezTo>
                <a:cubicBezTo>
                  <a:pt x="1691405" y="369532"/>
                  <a:pt x="1696790" y="387705"/>
                  <a:pt x="1707223" y="403860"/>
                </a:cubicBezTo>
                <a:cubicBezTo>
                  <a:pt x="1725397" y="429101"/>
                  <a:pt x="1743066" y="439198"/>
                  <a:pt x="1760230" y="434149"/>
                </a:cubicBezTo>
                <a:cubicBezTo>
                  <a:pt x="1753836" y="430111"/>
                  <a:pt x="1749208" y="425399"/>
                  <a:pt x="1746347" y="420014"/>
                </a:cubicBezTo>
                <a:cubicBezTo>
                  <a:pt x="1743487" y="414630"/>
                  <a:pt x="1742056" y="409076"/>
                  <a:pt x="1742056" y="403355"/>
                </a:cubicBezTo>
                <a:cubicBezTo>
                  <a:pt x="1742056" y="394605"/>
                  <a:pt x="1745674" y="387201"/>
                  <a:pt x="1752910" y="381143"/>
                </a:cubicBezTo>
                <a:cubicBezTo>
                  <a:pt x="1760146" y="375085"/>
                  <a:pt x="1768139" y="372056"/>
                  <a:pt x="1776889" y="372056"/>
                </a:cubicBezTo>
                <a:cubicBezTo>
                  <a:pt x="1786313" y="372056"/>
                  <a:pt x="1794390" y="375842"/>
                  <a:pt x="1801121" y="383414"/>
                </a:cubicBezTo>
                <a:cubicBezTo>
                  <a:pt x="1807852" y="390987"/>
                  <a:pt x="1811217" y="400663"/>
                  <a:pt x="1811217" y="412442"/>
                </a:cubicBezTo>
                <a:cubicBezTo>
                  <a:pt x="1811217" y="419173"/>
                  <a:pt x="1809871" y="425399"/>
                  <a:pt x="1807179" y="431120"/>
                </a:cubicBezTo>
                <a:cubicBezTo>
                  <a:pt x="1804486" y="436842"/>
                  <a:pt x="1800784" y="441806"/>
                  <a:pt x="1796072" y="446013"/>
                </a:cubicBezTo>
                <a:cubicBezTo>
                  <a:pt x="1791361" y="450220"/>
                  <a:pt x="1785892" y="453501"/>
                  <a:pt x="1779666" y="455857"/>
                </a:cubicBezTo>
                <a:cubicBezTo>
                  <a:pt x="1773440" y="458213"/>
                  <a:pt x="1766961" y="459391"/>
                  <a:pt x="1760230" y="459391"/>
                </a:cubicBezTo>
                <a:cubicBezTo>
                  <a:pt x="1727248" y="459391"/>
                  <a:pt x="1702007" y="442900"/>
                  <a:pt x="1684506" y="409918"/>
                </a:cubicBezTo>
                <a:cubicBezTo>
                  <a:pt x="1669698" y="382994"/>
                  <a:pt x="1662294" y="351863"/>
                  <a:pt x="1662294" y="316525"/>
                </a:cubicBezTo>
                <a:cubicBezTo>
                  <a:pt x="1662294" y="267389"/>
                  <a:pt x="1682319" y="219430"/>
                  <a:pt x="1722368" y="172650"/>
                </a:cubicBezTo>
                <a:lnTo>
                  <a:pt x="1646873" y="172650"/>
                </a:lnTo>
                <a:lnTo>
                  <a:pt x="1628471" y="172650"/>
                </a:lnTo>
                <a:lnTo>
                  <a:pt x="1593866" y="172650"/>
                </a:lnTo>
                <a:lnTo>
                  <a:pt x="1593866" y="467973"/>
                </a:lnTo>
                <a:lnTo>
                  <a:pt x="1566606" y="439702"/>
                </a:lnTo>
                <a:lnTo>
                  <a:pt x="1566606" y="230200"/>
                </a:lnTo>
                <a:cubicBezTo>
                  <a:pt x="1566606" y="221450"/>
                  <a:pt x="1564923" y="213541"/>
                  <a:pt x="1561558" y="206473"/>
                </a:cubicBezTo>
                <a:cubicBezTo>
                  <a:pt x="1558192" y="199406"/>
                  <a:pt x="1553564" y="193432"/>
                  <a:pt x="1547675" y="188552"/>
                </a:cubicBezTo>
                <a:cubicBezTo>
                  <a:pt x="1541785" y="183672"/>
                  <a:pt x="1535054" y="179802"/>
                  <a:pt x="1527482" y="176941"/>
                </a:cubicBezTo>
                <a:cubicBezTo>
                  <a:pt x="1519910" y="174080"/>
                  <a:pt x="1512085" y="172650"/>
                  <a:pt x="1504007" y="172650"/>
                </a:cubicBezTo>
                <a:lnTo>
                  <a:pt x="1351264" y="172650"/>
                </a:lnTo>
                <a:lnTo>
                  <a:pt x="1351264" y="370037"/>
                </a:lnTo>
                <a:cubicBezTo>
                  <a:pt x="1357659" y="382826"/>
                  <a:pt x="1366746" y="389220"/>
                  <a:pt x="1378525" y="389220"/>
                </a:cubicBezTo>
                <a:cubicBezTo>
                  <a:pt x="1395353" y="389220"/>
                  <a:pt x="1412685" y="378955"/>
                  <a:pt x="1430522" y="358426"/>
                </a:cubicBezTo>
                <a:cubicBezTo>
                  <a:pt x="1446677" y="339242"/>
                  <a:pt x="1455763" y="319891"/>
                  <a:pt x="1457783" y="300371"/>
                </a:cubicBezTo>
                <a:lnTo>
                  <a:pt x="1448191" y="301380"/>
                </a:lnTo>
                <a:cubicBezTo>
                  <a:pt x="1439104" y="301380"/>
                  <a:pt x="1430774" y="298183"/>
                  <a:pt x="1423202" y="291789"/>
                </a:cubicBezTo>
                <a:cubicBezTo>
                  <a:pt x="1415630" y="285394"/>
                  <a:pt x="1411843" y="277317"/>
                  <a:pt x="1411843" y="267557"/>
                </a:cubicBezTo>
                <a:cubicBezTo>
                  <a:pt x="1411843" y="257124"/>
                  <a:pt x="1415125" y="248205"/>
                  <a:pt x="1421688" y="240801"/>
                </a:cubicBezTo>
                <a:cubicBezTo>
                  <a:pt x="1428250" y="233397"/>
                  <a:pt x="1436916" y="229695"/>
                  <a:pt x="1447686" y="229695"/>
                </a:cubicBezTo>
                <a:cubicBezTo>
                  <a:pt x="1463840" y="229695"/>
                  <a:pt x="1477134" y="237604"/>
                  <a:pt x="1487567" y="253422"/>
                </a:cubicBezTo>
                <a:cubicBezTo>
                  <a:pt x="1491269" y="259480"/>
                  <a:pt x="1494214" y="266632"/>
                  <a:pt x="1496402" y="274877"/>
                </a:cubicBezTo>
                <a:cubicBezTo>
                  <a:pt x="1498589" y="283123"/>
                  <a:pt x="1499683" y="291452"/>
                  <a:pt x="1499683" y="299866"/>
                </a:cubicBezTo>
                <a:cubicBezTo>
                  <a:pt x="1499683" y="327800"/>
                  <a:pt x="1488072" y="355397"/>
                  <a:pt x="1464850" y="382657"/>
                </a:cubicBezTo>
                <a:cubicBezTo>
                  <a:pt x="1441292" y="411601"/>
                  <a:pt x="1415714" y="426072"/>
                  <a:pt x="1388117" y="426072"/>
                </a:cubicBezTo>
                <a:cubicBezTo>
                  <a:pt x="1370280" y="426072"/>
                  <a:pt x="1355976" y="420519"/>
                  <a:pt x="1345207" y="409413"/>
                </a:cubicBezTo>
                <a:cubicBezTo>
                  <a:pt x="1334437" y="398307"/>
                  <a:pt x="1327370" y="382657"/>
                  <a:pt x="1324004" y="362464"/>
                </a:cubicBezTo>
                <a:lnTo>
                  <a:pt x="1324004" y="172650"/>
                </a:lnTo>
                <a:lnTo>
                  <a:pt x="1285752" y="172650"/>
                </a:lnTo>
                <a:lnTo>
                  <a:pt x="1278570" y="172650"/>
                </a:lnTo>
                <a:lnTo>
                  <a:pt x="1123703" y="172650"/>
                </a:lnTo>
                <a:lnTo>
                  <a:pt x="1123703" y="259480"/>
                </a:lnTo>
                <a:cubicBezTo>
                  <a:pt x="1123703" y="265201"/>
                  <a:pt x="1125301" y="270586"/>
                  <a:pt x="1128499" y="275634"/>
                </a:cubicBezTo>
                <a:cubicBezTo>
                  <a:pt x="1131696" y="280683"/>
                  <a:pt x="1136155" y="283207"/>
                  <a:pt x="1141877" y="283207"/>
                </a:cubicBezTo>
                <a:cubicBezTo>
                  <a:pt x="1155002" y="278832"/>
                  <a:pt x="1167118" y="269240"/>
                  <a:pt x="1178224" y="254432"/>
                </a:cubicBezTo>
                <a:cubicBezTo>
                  <a:pt x="1189330" y="238277"/>
                  <a:pt x="1196734" y="230200"/>
                  <a:pt x="1200436" y="230200"/>
                </a:cubicBezTo>
                <a:cubicBezTo>
                  <a:pt x="1213898" y="230200"/>
                  <a:pt x="1226182" y="240801"/>
                  <a:pt x="1237288" y="262004"/>
                </a:cubicBezTo>
                <a:cubicBezTo>
                  <a:pt x="1247385" y="280851"/>
                  <a:pt x="1252433" y="298015"/>
                  <a:pt x="1252433" y="313496"/>
                </a:cubicBezTo>
                <a:cubicBezTo>
                  <a:pt x="1253779" y="346815"/>
                  <a:pt x="1245366" y="374917"/>
                  <a:pt x="1227192" y="397802"/>
                </a:cubicBezTo>
                <a:cubicBezTo>
                  <a:pt x="1205316" y="420014"/>
                  <a:pt x="1179402" y="431625"/>
                  <a:pt x="1149449" y="432635"/>
                </a:cubicBezTo>
                <a:cubicBezTo>
                  <a:pt x="1066658" y="432635"/>
                  <a:pt x="1016680" y="352368"/>
                  <a:pt x="999516" y="191833"/>
                </a:cubicBezTo>
                <a:lnTo>
                  <a:pt x="1019204" y="202939"/>
                </a:lnTo>
                <a:cubicBezTo>
                  <a:pt x="1020550" y="223132"/>
                  <a:pt x="1023747" y="242821"/>
                  <a:pt x="1028796" y="262004"/>
                </a:cubicBezTo>
                <a:cubicBezTo>
                  <a:pt x="1033844" y="281187"/>
                  <a:pt x="1041080" y="299698"/>
                  <a:pt x="1050503" y="317535"/>
                </a:cubicBezTo>
                <a:cubicBezTo>
                  <a:pt x="1075408" y="361623"/>
                  <a:pt x="1106539" y="383667"/>
                  <a:pt x="1143896" y="383667"/>
                </a:cubicBezTo>
                <a:cubicBezTo>
                  <a:pt x="1155338" y="383667"/>
                  <a:pt x="1165940" y="381816"/>
                  <a:pt x="1175700" y="378114"/>
                </a:cubicBezTo>
                <a:cubicBezTo>
                  <a:pt x="1185460" y="374412"/>
                  <a:pt x="1194715" y="369027"/>
                  <a:pt x="1203465" y="361959"/>
                </a:cubicBezTo>
                <a:cubicBezTo>
                  <a:pt x="1221302" y="347824"/>
                  <a:pt x="1230221" y="329651"/>
                  <a:pt x="1230221" y="307438"/>
                </a:cubicBezTo>
                <a:cubicBezTo>
                  <a:pt x="1230221" y="294649"/>
                  <a:pt x="1225004" y="282534"/>
                  <a:pt x="1214571" y="271091"/>
                </a:cubicBezTo>
                <a:cubicBezTo>
                  <a:pt x="1210533" y="277822"/>
                  <a:pt x="1205653" y="284553"/>
                  <a:pt x="1199931" y="291284"/>
                </a:cubicBezTo>
                <a:cubicBezTo>
                  <a:pt x="1194210" y="298015"/>
                  <a:pt x="1187647" y="304241"/>
                  <a:pt x="1180243" y="309962"/>
                </a:cubicBezTo>
                <a:cubicBezTo>
                  <a:pt x="1173512" y="315684"/>
                  <a:pt x="1166781" y="320059"/>
                  <a:pt x="1160050" y="323088"/>
                </a:cubicBezTo>
                <a:cubicBezTo>
                  <a:pt x="1153319" y="326117"/>
                  <a:pt x="1147430" y="327631"/>
                  <a:pt x="1142381" y="327631"/>
                </a:cubicBezTo>
                <a:cubicBezTo>
                  <a:pt x="1136323" y="327631"/>
                  <a:pt x="1130518" y="326453"/>
                  <a:pt x="1124965" y="324097"/>
                </a:cubicBezTo>
                <a:cubicBezTo>
                  <a:pt x="1119412" y="321742"/>
                  <a:pt x="1114532" y="318376"/>
                  <a:pt x="1110325" y="314001"/>
                </a:cubicBezTo>
                <a:cubicBezTo>
                  <a:pt x="1106118" y="309626"/>
                  <a:pt x="1102668" y="304409"/>
                  <a:pt x="1099976" y="298351"/>
                </a:cubicBezTo>
                <a:cubicBezTo>
                  <a:pt x="1097284" y="292293"/>
                  <a:pt x="1095937" y="285562"/>
                  <a:pt x="1095937" y="278158"/>
                </a:cubicBezTo>
                <a:lnTo>
                  <a:pt x="1095937" y="172650"/>
                </a:lnTo>
                <a:lnTo>
                  <a:pt x="987333" y="172650"/>
                </a:lnTo>
                <a:lnTo>
                  <a:pt x="975789" y="172650"/>
                </a:lnTo>
                <a:lnTo>
                  <a:pt x="939375" y="172650"/>
                </a:lnTo>
                <a:lnTo>
                  <a:pt x="939375" y="467468"/>
                </a:lnTo>
                <a:lnTo>
                  <a:pt x="909086" y="438188"/>
                </a:lnTo>
                <a:lnTo>
                  <a:pt x="912619" y="287245"/>
                </a:lnTo>
                <a:cubicBezTo>
                  <a:pt x="912619" y="278832"/>
                  <a:pt x="908749" y="268398"/>
                  <a:pt x="901008" y="255946"/>
                </a:cubicBezTo>
                <a:cubicBezTo>
                  <a:pt x="897643" y="250225"/>
                  <a:pt x="894109" y="245345"/>
                  <a:pt x="890407" y="241306"/>
                </a:cubicBezTo>
                <a:cubicBezTo>
                  <a:pt x="886705" y="237268"/>
                  <a:pt x="883003" y="233902"/>
                  <a:pt x="879301" y="231210"/>
                </a:cubicBezTo>
                <a:lnTo>
                  <a:pt x="780355" y="331165"/>
                </a:lnTo>
                <a:lnTo>
                  <a:pt x="739969" y="316525"/>
                </a:lnTo>
                <a:cubicBezTo>
                  <a:pt x="759489" y="298015"/>
                  <a:pt x="769249" y="283375"/>
                  <a:pt x="769249" y="272605"/>
                </a:cubicBezTo>
                <a:cubicBezTo>
                  <a:pt x="769249" y="253085"/>
                  <a:pt x="763359" y="243325"/>
                  <a:pt x="751580" y="243325"/>
                </a:cubicBezTo>
                <a:cubicBezTo>
                  <a:pt x="747541" y="243325"/>
                  <a:pt x="740810" y="245176"/>
                  <a:pt x="731387" y="248879"/>
                </a:cubicBezTo>
                <a:cubicBezTo>
                  <a:pt x="722973" y="252581"/>
                  <a:pt x="716074" y="254432"/>
                  <a:pt x="710689" y="254432"/>
                </a:cubicBezTo>
                <a:cubicBezTo>
                  <a:pt x="707997" y="263182"/>
                  <a:pt x="704463" y="271091"/>
                  <a:pt x="700088" y="278158"/>
                </a:cubicBezTo>
                <a:lnTo>
                  <a:pt x="700088" y="277654"/>
                </a:lnTo>
                <a:cubicBezTo>
                  <a:pt x="688982" y="296164"/>
                  <a:pt x="674678" y="305419"/>
                  <a:pt x="657178" y="305419"/>
                </a:cubicBezTo>
                <a:cubicBezTo>
                  <a:pt x="643716" y="305419"/>
                  <a:pt x="629244" y="300034"/>
                  <a:pt x="613763" y="289265"/>
                </a:cubicBezTo>
                <a:cubicBezTo>
                  <a:pt x="606695" y="284889"/>
                  <a:pt x="594580" y="273952"/>
                  <a:pt x="577416" y="256451"/>
                </a:cubicBezTo>
                <a:lnTo>
                  <a:pt x="577416" y="262004"/>
                </a:lnTo>
                <a:cubicBezTo>
                  <a:pt x="578089" y="272437"/>
                  <a:pt x="574555" y="280683"/>
                  <a:pt x="566814" y="286740"/>
                </a:cubicBezTo>
                <a:cubicBezTo>
                  <a:pt x="559074" y="292798"/>
                  <a:pt x="549650" y="295827"/>
                  <a:pt x="538544" y="295827"/>
                </a:cubicBezTo>
                <a:cubicBezTo>
                  <a:pt x="530467" y="295827"/>
                  <a:pt x="523483" y="292630"/>
                  <a:pt x="517594" y="286236"/>
                </a:cubicBezTo>
                <a:cubicBezTo>
                  <a:pt x="511704" y="279841"/>
                  <a:pt x="508759" y="272605"/>
                  <a:pt x="508759" y="264528"/>
                </a:cubicBezTo>
                <a:cubicBezTo>
                  <a:pt x="508759" y="254095"/>
                  <a:pt x="511620" y="245681"/>
                  <a:pt x="517341" y="239287"/>
                </a:cubicBezTo>
                <a:cubicBezTo>
                  <a:pt x="520707" y="236594"/>
                  <a:pt x="526260" y="233902"/>
                  <a:pt x="534001" y="231210"/>
                </a:cubicBezTo>
                <a:cubicBezTo>
                  <a:pt x="542751" y="227508"/>
                  <a:pt x="548136" y="224479"/>
                  <a:pt x="550155" y="222123"/>
                </a:cubicBezTo>
                <a:cubicBezTo>
                  <a:pt x="546789" y="195535"/>
                  <a:pt x="542919" y="180391"/>
                  <a:pt x="538544" y="176689"/>
                </a:cubicBezTo>
                <a:cubicBezTo>
                  <a:pt x="537534" y="176352"/>
                  <a:pt x="535431" y="175931"/>
                  <a:pt x="532234" y="175427"/>
                </a:cubicBezTo>
                <a:cubicBezTo>
                  <a:pt x="529036" y="174922"/>
                  <a:pt x="524998" y="174501"/>
                  <a:pt x="520118" y="174164"/>
                </a:cubicBezTo>
                <a:cubicBezTo>
                  <a:pt x="515238" y="173828"/>
                  <a:pt x="509853" y="173491"/>
                  <a:pt x="503963" y="173155"/>
                </a:cubicBezTo>
                <a:cubicBezTo>
                  <a:pt x="498074" y="172818"/>
                  <a:pt x="492100" y="172650"/>
                  <a:pt x="486042" y="172650"/>
                </a:cubicBezTo>
                <a:lnTo>
                  <a:pt x="442856" y="172650"/>
                </a:lnTo>
                <a:lnTo>
                  <a:pt x="442856" y="467973"/>
                </a:lnTo>
                <a:lnTo>
                  <a:pt x="414081" y="439702"/>
                </a:lnTo>
                <a:lnTo>
                  <a:pt x="414081" y="172650"/>
                </a:lnTo>
                <a:lnTo>
                  <a:pt x="386696" y="172650"/>
                </a:lnTo>
                <a:lnTo>
                  <a:pt x="371171" y="172650"/>
                </a:lnTo>
                <a:lnTo>
                  <a:pt x="239288" y="172650"/>
                </a:lnTo>
                <a:lnTo>
                  <a:pt x="239288" y="193348"/>
                </a:lnTo>
                <a:cubicBezTo>
                  <a:pt x="272269" y="193348"/>
                  <a:pt x="298857" y="206810"/>
                  <a:pt x="319050" y="233734"/>
                </a:cubicBezTo>
                <a:cubicBezTo>
                  <a:pt x="338233" y="257965"/>
                  <a:pt x="347825" y="284553"/>
                  <a:pt x="347825" y="313496"/>
                </a:cubicBezTo>
                <a:cubicBezTo>
                  <a:pt x="347825" y="320564"/>
                  <a:pt x="346647" y="327295"/>
                  <a:pt x="344291" y="333689"/>
                </a:cubicBezTo>
                <a:cubicBezTo>
                  <a:pt x="341935" y="340084"/>
                  <a:pt x="338738" y="345721"/>
                  <a:pt x="334699" y="350601"/>
                </a:cubicBezTo>
                <a:cubicBezTo>
                  <a:pt x="330661" y="355481"/>
                  <a:pt x="325781" y="359351"/>
                  <a:pt x="320060" y="362212"/>
                </a:cubicBezTo>
                <a:cubicBezTo>
                  <a:pt x="314338" y="365073"/>
                  <a:pt x="308112" y="366503"/>
                  <a:pt x="301381" y="366503"/>
                </a:cubicBezTo>
                <a:cubicBezTo>
                  <a:pt x="296669" y="366503"/>
                  <a:pt x="292126" y="365577"/>
                  <a:pt x="287751" y="363726"/>
                </a:cubicBezTo>
                <a:cubicBezTo>
                  <a:pt x="283376" y="361875"/>
                  <a:pt x="279421" y="359435"/>
                  <a:pt x="275887" y="356406"/>
                </a:cubicBezTo>
                <a:cubicBezTo>
                  <a:pt x="272354" y="353377"/>
                  <a:pt x="269493" y="349759"/>
                  <a:pt x="267305" y="345553"/>
                </a:cubicBezTo>
                <a:cubicBezTo>
                  <a:pt x="265118" y="341346"/>
                  <a:pt x="264024" y="336718"/>
                  <a:pt x="264024" y="331670"/>
                </a:cubicBezTo>
                <a:cubicBezTo>
                  <a:pt x="264024" y="322583"/>
                  <a:pt x="267221" y="315011"/>
                  <a:pt x="273616" y="308953"/>
                </a:cubicBezTo>
                <a:cubicBezTo>
                  <a:pt x="280010" y="302895"/>
                  <a:pt x="287919" y="299866"/>
                  <a:pt x="297342" y="299866"/>
                </a:cubicBezTo>
                <a:cubicBezTo>
                  <a:pt x="303064" y="299866"/>
                  <a:pt x="308196" y="301212"/>
                  <a:pt x="312740" y="303904"/>
                </a:cubicBezTo>
                <a:cubicBezTo>
                  <a:pt x="317283" y="306597"/>
                  <a:pt x="321406" y="310299"/>
                  <a:pt x="325108" y="315011"/>
                </a:cubicBezTo>
                <a:lnTo>
                  <a:pt x="327632" y="308448"/>
                </a:lnTo>
                <a:cubicBezTo>
                  <a:pt x="327632" y="288928"/>
                  <a:pt x="319891" y="271427"/>
                  <a:pt x="304410" y="255946"/>
                </a:cubicBezTo>
                <a:cubicBezTo>
                  <a:pt x="289265" y="239455"/>
                  <a:pt x="267389" y="231378"/>
                  <a:pt x="238783" y="231714"/>
                </a:cubicBezTo>
                <a:lnTo>
                  <a:pt x="238783" y="467468"/>
                </a:lnTo>
                <a:cubicBezTo>
                  <a:pt x="236763" y="467131"/>
                  <a:pt x="234744" y="466374"/>
                  <a:pt x="232725" y="465196"/>
                </a:cubicBezTo>
                <a:cubicBezTo>
                  <a:pt x="230705" y="464018"/>
                  <a:pt x="229359" y="462588"/>
                  <a:pt x="228686" y="460905"/>
                </a:cubicBezTo>
                <a:cubicBezTo>
                  <a:pt x="221955" y="444414"/>
                  <a:pt x="213962" y="429017"/>
                  <a:pt x="204707" y="414714"/>
                </a:cubicBezTo>
                <a:cubicBezTo>
                  <a:pt x="195452" y="400410"/>
                  <a:pt x="185271" y="387705"/>
                  <a:pt x="174165" y="376599"/>
                </a:cubicBezTo>
                <a:cubicBezTo>
                  <a:pt x="148587" y="351021"/>
                  <a:pt x="119981" y="336382"/>
                  <a:pt x="88345" y="332680"/>
                </a:cubicBezTo>
                <a:lnTo>
                  <a:pt x="48464" y="283207"/>
                </a:lnTo>
                <a:cubicBezTo>
                  <a:pt x="96590" y="245176"/>
                  <a:pt x="151280" y="216233"/>
                  <a:pt x="212532" y="196377"/>
                </a:cubicBezTo>
                <a:lnTo>
                  <a:pt x="212532" y="172650"/>
                </a:lnTo>
                <a:lnTo>
                  <a:pt x="28775" y="172650"/>
                </a:lnTo>
                <a:lnTo>
                  <a:pt x="0" y="144380"/>
                </a:lnTo>
                <a:lnTo>
                  <a:pt x="343405" y="144380"/>
                </a:lnTo>
                <a:lnTo>
                  <a:pt x="357417" y="144380"/>
                </a:lnTo>
                <a:lnTo>
                  <a:pt x="418624" y="144380"/>
                </a:lnTo>
                <a:lnTo>
                  <a:pt x="398936" y="125701"/>
                </a:lnTo>
                <a:cubicBezTo>
                  <a:pt x="391532" y="118297"/>
                  <a:pt x="387830" y="110725"/>
                  <a:pt x="387830" y="102984"/>
                </a:cubicBezTo>
                <a:cubicBezTo>
                  <a:pt x="387830" y="80099"/>
                  <a:pt x="400619" y="58560"/>
                  <a:pt x="426197" y="38367"/>
                </a:cubicBezTo>
                <a:cubicBezTo>
                  <a:pt x="451101" y="19520"/>
                  <a:pt x="475165" y="10096"/>
                  <a:pt x="498387" y="10096"/>
                </a:cubicBezTo>
                <a:cubicBezTo>
                  <a:pt x="558292" y="10096"/>
                  <a:pt x="615506" y="38367"/>
                  <a:pt x="670027" y="94907"/>
                </a:cubicBezTo>
                <a:lnTo>
                  <a:pt x="675580" y="110052"/>
                </a:lnTo>
                <a:cubicBezTo>
                  <a:pt x="666493" y="101974"/>
                  <a:pt x="656397" y="93981"/>
                  <a:pt x="645291" y="86072"/>
                </a:cubicBezTo>
                <a:cubicBezTo>
                  <a:pt x="634184" y="78164"/>
                  <a:pt x="621564" y="70339"/>
                  <a:pt x="607429" y="62598"/>
                </a:cubicBezTo>
                <a:cubicBezTo>
                  <a:pt x="594640" y="55194"/>
                  <a:pt x="581430" y="49809"/>
                  <a:pt x="567800" y="46444"/>
                </a:cubicBezTo>
                <a:cubicBezTo>
                  <a:pt x="554170" y="43078"/>
                  <a:pt x="540119" y="41395"/>
                  <a:pt x="525647" y="41395"/>
                </a:cubicBezTo>
                <a:cubicBezTo>
                  <a:pt x="504444" y="41395"/>
                  <a:pt x="482737" y="48800"/>
                  <a:pt x="460525" y="63608"/>
                </a:cubicBezTo>
                <a:cubicBezTo>
                  <a:pt x="435957" y="79762"/>
                  <a:pt x="422999" y="97768"/>
                  <a:pt x="421653" y="117624"/>
                </a:cubicBezTo>
                <a:lnTo>
                  <a:pt x="432759" y="144380"/>
                </a:lnTo>
                <a:lnTo>
                  <a:pt x="457267" y="144380"/>
                </a:lnTo>
                <a:lnTo>
                  <a:pt x="463554" y="144380"/>
                </a:lnTo>
                <a:lnTo>
                  <a:pt x="664245" y="144380"/>
                </a:lnTo>
                <a:cubicBezTo>
                  <a:pt x="667274" y="144380"/>
                  <a:pt x="670472" y="145305"/>
                  <a:pt x="673837" y="147156"/>
                </a:cubicBezTo>
                <a:cubicBezTo>
                  <a:pt x="677203" y="149007"/>
                  <a:pt x="680568" y="151363"/>
                  <a:pt x="683934" y="154224"/>
                </a:cubicBezTo>
                <a:cubicBezTo>
                  <a:pt x="687299" y="157085"/>
                  <a:pt x="690412" y="160282"/>
                  <a:pt x="693273" y="163816"/>
                </a:cubicBezTo>
                <a:cubicBezTo>
                  <a:pt x="696133" y="167349"/>
                  <a:pt x="698574" y="170631"/>
                  <a:pt x="700593" y="173660"/>
                </a:cubicBezTo>
                <a:cubicBezTo>
                  <a:pt x="704295" y="179381"/>
                  <a:pt x="707155" y="184934"/>
                  <a:pt x="709175" y="190319"/>
                </a:cubicBezTo>
                <a:cubicBezTo>
                  <a:pt x="712540" y="187290"/>
                  <a:pt x="715906" y="184429"/>
                  <a:pt x="719271" y="181737"/>
                </a:cubicBezTo>
                <a:cubicBezTo>
                  <a:pt x="722637" y="179044"/>
                  <a:pt x="726339" y="176184"/>
                  <a:pt x="730378" y="173155"/>
                </a:cubicBezTo>
                <a:cubicBezTo>
                  <a:pt x="742493" y="165414"/>
                  <a:pt x="754693" y="159525"/>
                  <a:pt x="766977" y="155486"/>
                </a:cubicBezTo>
                <a:cubicBezTo>
                  <a:pt x="779261" y="151447"/>
                  <a:pt x="790788" y="149428"/>
                  <a:pt x="801558" y="149428"/>
                </a:cubicBezTo>
                <a:cubicBezTo>
                  <a:pt x="842617" y="149428"/>
                  <a:pt x="881152" y="179886"/>
                  <a:pt x="917163" y="240801"/>
                </a:cubicBezTo>
                <a:lnTo>
                  <a:pt x="918172" y="240297"/>
                </a:lnTo>
                <a:cubicBezTo>
                  <a:pt x="917163" y="215728"/>
                  <a:pt x="915901" y="190992"/>
                  <a:pt x="914386" y="166087"/>
                </a:cubicBezTo>
                <a:cubicBezTo>
                  <a:pt x="912872" y="141183"/>
                  <a:pt x="911610" y="116278"/>
                  <a:pt x="910600" y="91373"/>
                </a:cubicBezTo>
                <a:cubicBezTo>
                  <a:pt x="912619" y="93392"/>
                  <a:pt x="914807" y="95243"/>
                  <a:pt x="917163" y="96926"/>
                </a:cubicBezTo>
                <a:cubicBezTo>
                  <a:pt x="919519" y="98609"/>
                  <a:pt x="921538" y="100292"/>
                  <a:pt x="923221" y="101974"/>
                </a:cubicBezTo>
                <a:cubicBezTo>
                  <a:pt x="924230" y="109379"/>
                  <a:pt x="925156" y="115521"/>
                  <a:pt x="925997" y="120401"/>
                </a:cubicBezTo>
                <a:cubicBezTo>
                  <a:pt x="926839" y="125281"/>
                  <a:pt x="927596" y="128898"/>
                  <a:pt x="928269" y="131254"/>
                </a:cubicBezTo>
                <a:cubicBezTo>
                  <a:pt x="929952" y="135966"/>
                  <a:pt x="932602" y="139500"/>
                  <a:pt x="936220" y="141856"/>
                </a:cubicBezTo>
                <a:lnTo>
                  <a:pt x="948691" y="145059"/>
                </a:lnTo>
                <a:lnTo>
                  <a:pt x="948024" y="144380"/>
                </a:lnTo>
                <a:lnTo>
                  <a:pt x="958054" y="144380"/>
                </a:lnTo>
                <a:lnTo>
                  <a:pt x="1187311" y="144380"/>
                </a:lnTo>
                <a:cubicBezTo>
                  <a:pt x="1199427" y="144716"/>
                  <a:pt x="1205485" y="139668"/>
                  <a:pt x="1205485" y="129235"/>
                </a:cubicBezTo>
                <a:cubicBezTo>
                  <a:pt x="1205485" y="120485"/>
                  <a:pt x="1200100" y="113754"/>
                  <a:pt x="1189330" y="109042"/>
                </a:cubicBezTo>
                <a:cubicBezTo>
                  <a:pt x="1180916" y="105676"/>
                  <a:pt x="1171998" y="103994"/>
                  <a:pt x="1162575" y="103994"/>
                </a:cubicBezTo>
                <a:cubicBezTo>
                  <a:pt x="1157863" y="103994"/>
                  <a:pt x="1152226" y="104162"/>
                  <a:pt x="1145663" y="104499"/>
                </a:cubicBezTo>
                <a:cubicBezTo>
                  <a:pt x="1139100" y="104835"/>
                  <a:pt x="1131107" y="105340"/>
                  <a:pt x="1121684" y="106013"/>
                </a:cubicBezTo>
                <a:cubicBezTo>
                  <a:pt x="1112933" y="106686"/>
                  <a:pt x="1105109" y="107191"/>
                  <a:pt x="1098209" y="107528"/>
                </a:cubicBezTo>
                <a:cubicBezTo>
                  <a:pt x="1091310" y="107864"/>
                  <a:pt x="1085673" y="108032"/>
                  <a:pt x="1081297" y="108032"/>
                </a:cubicBezTo>
                <a:cubicBezTo>
                  <a:pt x="1060095" y="108032"/>
                  <a:pt x="1040575" y="102648"/>
                  <a:pt x="1022738" y="91878"/>
                </a:cubicBezTo>
                <a:cubicBezTo>
                  <a:pt x="1002545" y="79762"/>
                  <a:pt x="992448" y="63776"/>
                  <a:pt x="992448" y="43920"/>
                </a:cubicBezTo>
                <a:cubicBezTo>
                  <a:pt x="992448" y="27765"/>
                  <a:pt x="997497" y="16827"/>
                  <a:pt x="1007593" y="11106"/>
                </a:cubicBezTo>
                <a:cubicBezTo>
                  <a:pt x="1008939" y="11779"/>
                  <a:pt x="1010706" y="12620"/>
                  <a:pt x="1012894" y="13630"/>
                </a:cubicBezTo>
                <a:cubicBezTo>
                  <a:pt x="1015081" y="14640"/>
                  <a:pt x="1017017" y="15481"/>
                  <a:pt x="1018699" y="16154"/>
                </a:cubicBezTo>
                <a:cubicBezTo>
                  <a:pt x="1011632" y="21876"/>
                  <a:pt x="1008098" y="28607"/>
                  <a:pt x="1008098" y="36347"/>
                </a:cubicBezTo>
                <a:cubicBezTo>
                  <a:pt x="1008098" y="46780"/>
                  <a:pt x="1014829" y="55194"/>
                  <a:pt x="1028291" y="61588"/>
                </a:cubicBezTo>
                <a:cubicBezTo>
                  <a:pt x="1033003" y="63608"/>
                  <a:pt x="1038303" y="65291"/>
                  <a:pt x="1044193" y="66637"/>
                </a:cubicBezTo>
                <a:cubicBezTo>
                  <a:pt x="1050083" y="67983"/>
                  <a:pt x="1055888" y="68656"/>
                  <a:pt x="1061609" y="68656"/>
                </a:cubicBezTo>
                <a:cubicBezTo>
                  <a:pt x="1066321" y="68656"/>
                  <a:pt x="1072127" y="68488"/>
                  <a:pt x="1079026" y="68151"/>
                </a:cubicBezTo>
                <a:cubicBezTo>
                  <a:pt x="1085925" y="67815"/>
                  <a:pt x="1094255" y="67310"/>
                  <a:pt x="1104015" y="66637"/>
                </a:cubicBezTo>
                <a:cubicBezTo>
                  <a:pt x="1113438" y="65964"/>
                  <a:pt x="1121768" y="65375"/>
                  <a:pt x="1129003" y="64870"/>
                </a:cubicBezTo>
                <a:cubicBezTo>
                  <a:pt x="1136239" y="64365"/>
                  <a:pt x="1142213" y="64113"/>
                  <a:pt x="1146925" y="64113"/>
                </a:cubicBezTo>
                <a:cubicBezTo>
                  <a:pt x="1173176" y="64113"/>
                  <a:pt x="1193873" y="71096"/>
                  <a:pt x="1209018" y="85063"/>
                </a:cubicBezTo>
                <a:cubicBezTo>
                  <a:pt x="1224163" y="99030"/>
                  <a:pt x="1231231" y="118802"/>
                  <a:pt x="1230221" y="144380"/>
                </a:cubicBezTo>
                <a:lnTo>
                  <a:pt x="1252824" y="144380"/>
                </a:lnTo>
                <a:lnTo>
                  <a:pt x="1257986" y="144380"/>
                </a:lnTo>
                <a:lnTo>
                  <a:pt x="1467374" y="144380"/>
                </a:lnTo>
                <a:cubicBezTo>
                  <a:pt x="1467374" y="141687"/>
                  <a:pt x="1467458" y="138743"/>
                  <a:pt x="1467627" y="135545"/>
                </a:cubicBezTo>
                <a:cubicBezTo>
                  <a:pt x="1467795" y="132348"/>
                  <a:pt x="1467879" y="129403"/>
                  <a:pt x="1467879" y="126711"/>
                </a:cubicBezTo>
                <a:cubicBezTo>
                  <a:pt x="1468216" y="109883"/>
                  <a:pt x="1456437" y="101470"/>
                  <a:pt x="1432541" y="101470"/>
                </a:cubicBezTo>
                <a:cubicBezTo>
                  <a:pt x="1427157" y="101470"/>
                  <a:pt x="1418406" y="102479"/>
                  <a:pt x="1406290" y="104499"/>
                </a:cubicBezTo>
                <a:cubicBezTo>
                  <a:pt x="1400569" y="105172"/>
                  <a:pt x="1395689" y="105676"/>
                  <a:pt x="1391650" y="106013"/>
                </a:cubicBezTo>
                <a:cubicBezTo>
                  <a:pt x="1387612" y="106350"/>
                  <a:pt x="1384078" y="106518"/>
                  <a:pt x="1381049" y="106518"/>
                </a:cubicBezTo>
                <a:cubicBezTo>
                  <a:pt x="1359510" y="106518"/>
                  <a:pt x="1339654" y="101301"/>
                  <a:pt x="1321480" y="90868"/>
                </a:cubicBezTo>
                <a:cubicBezTo>
                  <a:pt x="1301623" y="79762"/>
                  <a:pt x="1291695" y="63944"/>
                  <a:pt x="1291695" y="43415"/>
                </a:cubicBezTo>
                <a:cubicBezTo>
                  <a:pt x="1291695" y="21876"/>
                  <a:pt x="1298595" y="10601"/>
                  <a:pt x="1312393" y="9591"/>
                </a:cubicBezTo>
                <a:close/>
                <a:moveTo>
                  <a:pt x="4401017" y="0"/>
                </a:moveTo>
                <a:lnTo>
                  <a:pt x="4425754" y="0"/>
                </a:lnTo>
                <a:lnTo>
                  <a:pt x="4303586" y="119643"/>
                </a:lnTo>
                <a:lnTo>
                  <a:pt x="4235939" y="119643"/>
                </a:lnTo>
                <a:close/>
              </a:path>
            </a:pathLst>
          </a:cu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C53AF05B-6E50-4D7E-8D08-7832EF4489B5}"/>
              </a:ext>
            </a:extLst>
          </p:cNvPr>
          <p:cNvSpPr/>
          <p:nvPr/>
        </p:nvSpPr>
        <p:spPr>
          <a:xfrm>
            <a:off x="3241964" y="191633"/>
            <a:ext cx="3773978" cy="589763"/>
          </a:xfrm>
          <a:custGeom>
            <a:avLst/>
            <a:gdLst/>
            <a:ahLst/>
            <a:cxnLst/>
            <a:rect l="l" t="t" r="r" b="b"/>
            <a:pathLst>
              <a:path w="2024139" h="484128">
                <a:moveTo>
                  <a:pt x="1999908" y="415976"/>
                </a:moveTo>
                <a:cubicBezTo>
                  <a:pt x="2016062" y="415976"/>
                  <a:pt x="2024139" y="425231"/>
                  <a:pt x="2024139" y="443742"/>
                </a:cubicBezTo>
                <a:cubicBezTo>
                  <a:pt x="2024139" y="455184"/>
                  <a:pt x="2020942" y="464776"/>
                  <a:pt x="2014547" y="472517"/>
                </a:cubicBezTo>
                <a:cubicBezTo>
                  <a:pt x="2008153" y="480257"/>
                  <a:pt x="2000076" y="484128"/>
                  <a:pt x="1990316" y="484128"/>
                </a:cubicBezTo>
                <a:cubicBezTo>
                  <a:pt x="1981565" y="484128"/>
                  <a:pt x="1975255" y="481688"/>
                  <a:pt x="1971385" y="476808"/>
                </a:cubicBezTo>
                <a:cubicBezTo>
                  <a:pt x="1967515" y="471928"/>
                  <a:pt x="1965580" y="465112"/>
                  <a:pt x="1965580" y="456362"/>
                </a:cubicBezTo>
                <a:cubicBezTo>
                  <a:pt x="1965580" y="445256"/>
                  <a:pt x="1968945" y="435748"/>
                  <a:pt x="1975676" y="427840"/>
                </a:cubicBezTo>
                <a:cubicBezTo>
                  <a:pt x="1982407" y="419931"/>
                  <a:pt x="1990484" y="415976"/>
                  <a:pt x="1999908" y="415976"/>
                </a:cubicBezTo>
                <a:close/>
                <a:moveTo>
                  <a:pt x="794471" y="398307"/>
                </a:moveTo>
                <a:cubicBezTo>
                  <a:pt x="802548" y="398307"/>
                  <a:pt x="809448" y="401168"/>
                  <a:pt x="815169" y="406889"/>
                </a:cubicBezTo>
                <a:cubicBezTo>
                  <a:pt x="820890" y="412611"/>
                  <a:pt x="823751" y="419510"/>
                  <a:pt x="823751" y="427587"/>
                </a:cubicBezTo>
                <a:cubicBezTo>
                  <a:pt x="823751" y="435328"/>
                  <a:pt x="820890" y="442059"/>
                  <a:pt x="815169" y="447780"/>
                </a:cubicBezTo>
                <a:cubicBezTo>
                  <a:pt x="809448" y="453501"/>
                  <a:pt x="802548" y="456362"/>
                  <a:pt x="794471" y="456362"/>
                </a:cubicBezTo>
                <a:cubicBezTo>
                  <a:pt x="786731" y="456362"/>
                  <a:pt x="779999" y="453501"/>
                  <a:pt x="774278" y="447780"/>
                </a:cubicBezTo>
                <a:cubicBezTo>
                  <a:pt x="768557" y="442059"/>
                  <a:pt x="765696" y="435328"/>
                  <a:pt x="765696" y="427587"/>
                </a:cubicBezTo>
                <a:cubicBezTo>
                  <a:pt x="765696" y="419510"/>
                  <a:pt x="768557" y="412611"/>
                  <a:pt x="774278" y="406889"/>
                </a:cubicBezTo>
                <a:cubicBezTo>
                  <a:pt x="779999" y="401168"/>
                  <a:pt x="786731" y="398307"/>
                  <a:pt x="794471" y="398307"/>
                </a:cubicBezTo>
                <a:close/>
                <a:moveTo>
                  <a:pt x="1316860" y="239792"/>
                </a:moveTo>
                <a:cubicBezTo>
                  <a:pt x="1299696" y="246187"/>
                  <a:pt x="1282532" y="254180"/>
                  <a:pt x="1265368" y="263771"/>
                </a:cubicBezTo>
                <a:cubicBezTo>
                  <a:pt x="1248204" y="273363"/>
                  <a:pt x="1230030" y="284890"/>
                  <a:pt x="1210847" y="298352"/>
                </a:cubicBezTo>
                <a:cubicBezTo>
                  <a:pt x="1257964" y="318208"/>
                  <a:pt x="1292965" y="349676"/>
                  <a:pt x="1315851" y="392754"/>
                </a:cubicBezTo>
                <a:lnTo>
                  <a:pt x="1316860" y="392754"/>
                </a:lnTo>
                <a:close/>
                <a:moveTo>
                  <a:pt x="1999908" y="237268"/>
                </a:moveTo>
                <a:cubicBezTo>
                  <a:pt x="2016062" y="237268"/>
                  <a:pt x="2024139" y="246523"/>
                  <a:pt x="2024139" y="265033"/>
                </a:cubicBezTo>
                <a:cubicBezTo>
                  <a:pt x="2024139" y="276476"/>
                  <a:pt x="2020942" y="286068"/>
                  <a:pt x="2014547" y="293809"/>
                </a:cubicBezTo>
                <a:cubicBezTo>
                  <a:pt x="2008153" y="301549"/>
                  <a:pt x="2000076" y="305419"/>
                  <a:pt x="1990316" y="305419"/>
                </a:cubicBezTo>
                <a:cubicBezTo>
                  <a:pt x="1981565" y="305419"/>
                  <a:pt x="1975255" y="302979"/>
                  <a:pt x="1971385" y="298100"/>
                </a:cubicBezTo>
                <a:cubicBezTo>
                  <a:pt x="1967515" y="293220"/>
                  <a:pt x="1965580" y="286404"/>
                  <a:pt x="1965580" y="277654"/>
                </a:cubicBezTo>
                <a:cubicBezTo>
                  <a:pt x="1965580" y="266548"/>
                  <a:pt x="1968945" y="257040"/>
                  <a:pt x="1975676" y="249131"/>
                </a:cubicBezTo>
                <a:cubicBezTo>
                  <a:pt x="1982407" y="241223"/>
                  <a:pt x="1990484" y="237268"/>
                  <a:pt x="1999908" y="237268"/>
                </a:cubicBezTo>
                <a:close/>
                <a:moveTo>
                  <a:pt x="775288" y="177194"/>
                </a:moveTo>
                <a:cubicBezTo>
                  <a:pt x="784038" y="182579"/>
                  <a:pt x="794471" y="191161"/>
                  <a:pt x="806587" y="202940"/>
                </a:cubicBezTo>
                <a:cubicBezTo>
                  <a:pt x="818703" y="214719"/>
                  <a:pt x="831828" y="229191"/>
                  <a:pt x="845963" y="246355"/>
                </a:cubicBezTo>
                <a:cubicBezTo>
                  <a:pt x="834521" y="257125"/>
                  <a:pt x="823078" y="268315"/>
                  <a:pt x="811635" y="279926"/>
                </a:cubicBezTo>
                <a:cubicBezTo>
                  <a:pt x="800193" y="291537"/>
                  <a:pt x="788582" y="303737"/>
                  <a:pt x="776802" y="316526"/>
                </a:cubicBezTo>
                <a:cubicBezTo>
                  <a:pt x="823246" y="332680"/>
                  <a:pt x="858584" y="361287"/>
                  <a:pt x="882816" y="402346"/>
                </a:cubicBezTo>
                <a:lnTo>
                  <a:pt x="883825" y="402346"/>
                </a:lnTo>
                <a:lnTo>
                  <a:pt x="883825" y="177194"/>
                </a:lnTo>
                <a:close/>
                <a:moveTo>
                  <a:pt x="1519419" y="96927"/>
                </a:moveTo>
                <a:lnTo>
                  <a:pt x="1529515" y="105509"/>
                </a:lnTo>
                <a:cubicBezTo>
                  <a:pt x="1532881" y="125702"/>
                  <a:pt x="1538770" y="140173"/>
                  <a:pt x="1547184" y="148924"/>
                </a:cubicBezTo>
                <a:lnTo>
                  <a:pt x="1554528" y="148924"/>
                </a:lnTo>
                <a:lnTo>
                  <a:pt x="1572426" y="148924"/>
                </a:lnTo>
                <a:lnTo>
                  <a:pt x="1915983" y="148924"/>
                </a:lnTo>
                <a:lnTo>
                  <a:pt x="1943748" y="177194"/>
                </a:lnTo>
                <a:lnTo>
                  <a:pt x="1782204" y="177194"/>
                </a:lnTo>
                <a:cubicBezTo>
                  <a:pt x="1777492" y="177530"/>
                  <a:pt x="1772697" y="179634"/>
                  <a:pt x="1767817" y="183504"/>
                </a:cubicBezTo>
                <a:cubicBezTo>
                  <a:pt x="1762937" y="187375"/>
                  <a:pt x="1760160" y="191329"/>
                  <a:pt x="1759487" y="195368"/>
                </a:cubicBezTo>
                <a:cubicBezTo>
                  <a:pt x="1759487" y="200079"/>
                  <a:pt x="1761422" y="204118"/>
                  <a:pt x="1765293" y="207483"/>
                </a:cubicBezTo>
                <a:cubicBezTo>
                  <a:pt x="1769163" y="210849"/>
                  <a:pt x="1773790" y="213794"/>
                  <a:pt x="1779175" y="216318"/>
                </a:cubicBezTo>
                <a:cubicBezTo>
                  <a:pt x="1784560" y="218842"/>
                  <a:pt x="1790029" y="220777"/>
                  <a:pt x="1795582" y="222123"/>
                </a:cubicBezTo>
                <a:cubicBezTo>
                  <a:pt x="1801135" y="223470"/>
                  <a:pt x="1805426" y="224143"/>
                  <a:pt x="1808455" y="224143"/>
                </a:cubicBezTo>
                <a:cubicBezTo>
                  <a:pt x="1823936" y="225489"/>
                  <a:pt x="1837735" y="224900"/>
                  <a:pt x="1849851" y="222376"/>
                </a:cubicBezTo>
                <a:cubicBezTo>
                  <a:pt x="1861966" y="219852"/>
                  <a:pt x="1872063" y="216402"/>
                  <a:pt x="1880140" y="212027"/>
                </a:cubicBezTo>
                <a:lnTo>
                  <a:pt x="1923050" y="256956"/>
                </a:lnTo>
                <a:cubicBezTo>
                  <a:pt x="1907569" y="272101"/>
                  <a:pt x="1895790" y="290780"/>
                  <a:pt x="1887712" y="312992"/>
                </a:cubicBezTo>
                <a:cubicBezTo>
                  <a:pt x="1879635" y="335204"/>
                  <a:pt x="1875597" y="360782"/>
                  <a:pt x="1875597" y="389725"/>
                </a:cubicBezTo>
                <a:cubicBezTo>
                  <a:pt x="1875597" y="411601"/>
                  <a:pt x="1882833" y="438525"/>
                  <a:pt x="1897304" y="470497"/>
                </a:cubicBezTo>
                <a:lnTo>
                  <a:pt x="1869539" y="462925"/>
                </a:lnTo>
                <a:cubicBezTo>
                  <a:pt x="1862808" y="443742"/>
                  <a:pt x="1857423" y="424726"/>
                  <a:pt x="1853384" y="405880"/>
                </a:cubicBezTo>
                <a:cubicBezTo>
                  <a:pt x="1849346" y="387033"/>
                  <a:pt x="1847158" y="367008"/>
                  <a:pt x="1846822" y="345806"/>
                </a:cubicBezTo>
                <a:cubicBezTo>
                  <a:pt x="1846822" y="318208"/>
                  <a:pt x="1852880" y="289433"/>
                  <a:pt x="1864996" y="259480"/>
                </a:cubicBezTo>
                <a:cubicBezTo>
                  <a:pt x="1835042" y="259480"/>
                  <a:pt x="1810811" y="255778"/>
                  <a:pt x="1792301" y="248374"/>
                </a:cubicBezTo>
                <a:cubicBezTo>
                  <a:pt x="1772781" y="240634"/>
                  <a:pt x="1754271" y="225489"/>
                  <a:pt x="1736770" y="202940"/>
                </a:cubicBezTo>
                <a:lnTo>
                  <a:pt x="1734246" y="201930"/>
                </a:lnTo>
                <a:cubicBezTo>
                  <a:pt x="1729534" y="201930"/>
                  <a:pt x="1724654" y="204286"/>
                  <a:pt x="1719606" y="208998"/>
                </a:cubicBezTo>
                <a:cubicBezTo>
                  <a:pt x="1714558" y="213710"/>
                  <a:pt x="1709341" y="220441"/>
                  <a:pt x="1703956" y="229191"/>
                </a:cubicBezTo>
                <a:cubicBezTo>
                  <a:pt x="1692850" y="247028"/>
                  <a:pt x="1687297" y="260827"/>
                  <a:pt x="1687297" y="270587"/>
                </a:cubicBezTo>
                <a:cubicBezTo>
                  <a:pt x="1687297" y="284385"/>
                  <a:pt x="1694701" y="291284"/>
                  <a:pt x="1709509" y="291284"/>
                </a:cubicBezTo>
                <a:cubicBezTo>
                  <a:pt x="1712875" y="291284"/>
                  <a:pt x="1717250" y="290443"/>
                  <a:pt x="1722635" y="288760"/>
                </a:cubicBezTo>
                <a:cubicBezTo>
                  <a:pt x="1728020" y="287078"/>
                  <a:pt x="1734077" y="284553"/>
                  <a:pt x="1740808" y="281188"/>
                </a:cubicBezTo>
                <a:lnTo>
                  <a:pt x="1772108" y="265033"/>
                </a:lnTo>
                <a:cubicBezTo>
                  <a:pt x="1784223" y="270418"/>
                  <a:pt x="1794993" y="281356"/>
                  <a:pt x="1804416" y="297847"/>
                </a:cubicBezTo>
                <a:cubicBezTo>
                  <a:pt x="1809128" y="306597"/>
                  <a:pt x="1812830" y="315011"/>
                  <a:pt x="1815523" y="323088"/>
                </a:cubicBezTo>
                <a:cubicBezTo>
                  <a:pt x="1818215" y="331166"/>
                  <a:pt x="1819561" y="338570"/>
                  <a:pt x="1819561" y="345301"/>
                </a:cubicBezTo>
                <a:cubicBezTo>
                  <a:pt x="1819561" y="366167"/>
                  <a:pt x="1811652" y="384845"/>
                  <a:pt x="1795834" y="401336"/>
                </a:cubicBezTo>
                <a:cubicBezTo>
                  <a:pt x="1780353" y="416818"/>
                  <a:pt x="1761843" y="424558"/>
                  <a:pt x="1740304" y="424558"/>
                </a:cubicBezTo>
                <a:cubicBezTo>
                  <a:pt x="1691504" y="424558"/>
                  <a:pt x="1656334" y="398139"/>
                  <a:pt x="1634795" y="345301"/>
                </a:cubicBezTo>
                <a:cubicBezTo>
                  <a:pt x="1627055" y="326117"/>
                  <a:pt x="1621249" y="304831"/>
                  <a:pt x="1617379" y="281440"/>
                </a:cubicBezTo>
                <a:cubicBezTo>
                  <a:pt x="1613509" y="258050"/>
                  <a:pt x="1611573" y="231715"/>
                  <a:pt x="1611573" y="202435"/>
                </a:cubicBezTo>
                <a:lnTo>
                  <a:pt x="1626213" y="211522"/>
                </a:lnTo>
                <a:cubicBezTo>
                  <a:pt x="1625203" y="219599"/>
                  <a:pt x="1625203" y="229527"/>
                  <a:pt x="1626213" y="241307"/>
                </a:cubicBezTo>
                <a:cubicBezTo>
                  <a:pt x="1629579" y="274625"/>
                  <a:pt x="1638329" y="302391"/>
                  <a:pt x="1652464" y="324603"/>
                </a:cubicBezTo>
                <a:cubicBezTo>
                  <a:pt x="1662561" y="341430"/>
                  <a:pt x="1674087" y="354388"/>
                  <a:pt x="1687044" y="363474"/>
                </a:cubicBezTo>
                <a:cubicBezTo>
                  <a:pt x="1700002" y="372561"/>
                  <a:pt x="1714389" y="377105"/>
                  <a:pt x="1730207" y="377105"/>
                </a:cubicBezTo>
                <a:cubicBezTo>
                  <a:pt x="1744679" y="377105"/>
                  <a:pt x="1758814" y="373907"/>
                  <a:pt x="1772613" y="367513"/>
                </a:cubicBezTo>
                <a:cubicBezTo>
                  <a:pt x="1790786" y="359436"/>
                  <a:pt x="1799873" y="349003"/>
                  <a:pt x="1799873" y="336214"/>
                </a:cubicBezTo>
                <a:cubicBezTo>
                  <a:pt x="1799873" y="331166"/>
                  <a:pt x="1798443" y="325865"/>
                  <a:pt x="1795582" y="320312"/>
                </a:cubicBezTo>
                <a:cubicBezTo>
                  <a:pt x="1792721" y="314759"/>
                  <a:pt x="1788598" y="311982"/>
                  <a:pt x="1783214" y="311982"/>
                </a:cubicBezTo>
                <a:cubicBezTo>
                  <a:pt x="1781195" y="311982"/>
                  <a:pt x="1773622" y="314338"/>
                  <a:pt x="1760497" y="319050"/>
                </a:cubicBezTo>
                <a:cubicBezTo>
                  <a:pt x="1748717" y="323761"/>
                  <a:pt x="1738621" y="326117"/>
                  <a:pt x="1730207" y="326117"/>
                </a:cubicBezTo>
                <a:cubicBezTo>
                  <a:pt x="1711360" y="326117"/>
                  <a:pt x="1695711" y="318545"/>
                  <a:pt x="1683258" y="303400"/>
                </a:cubicBezTo>
                <a:cubicBezTo>
                  <a:pt x="1670470" y="288592"/>
                  <a:pt x="1664075" y="271428"/>
                  <a:pt x="1664075" y="251908"/>
                </a:cubicBezTo>
                <a:cubicBezTo>
                  <a:pt x="1664075" y="240465"/>
                  <a:pt x="1668450" y="227172"/>
                  <a:pt x="1677201" y="212027"/>
                </a:cubicBezTo>
                <a:cubicBezTo>
                  <a:pt x="1686624" y="196546"/>
                  <a:pt x="1696552" y="184935"/>
                  <a:pt x="1706985" y="177194"/>
                </a:cubicBezTo>
                <a:lnTo>
                  <a:pt x="1600191" y="177194"/>
                </a:lnTo>
                <a:lnTo>
                  <a:pt x="1582798" y="177194"/>
                </a:lnTo>
                <a:lnTo>
                  <a:pt x="1547184" y="177194"/>
                </a:lnTo>
                <a:lnTo>
                  <a:pt x="1547184" y="472517"/>
                </a:lnTo>
                <a:lnTo>
                  <a:pt x="1519924" y="444246"/>
                </a:lnTo>
                <a:lnTo>
                  <a:pt x="1519924" y="234744"/>
                </a:lnTo>
                <a:cubicBezTo>
                  <a:pt x="1519924" y="225994"/>
                  <a:pt x="1518241" y="218085"/>
                  <a:pt x="1514875" y="211017"/>
                </a:cubicBezTo>
                <a:cubicBezTo>
                  <a:pt x="1511510" y="203950"/>
                  <a:pt x="1506883" y="197976"/>
                  <a:pt x="1500993" y="193096"/>
                </a:cubicBezTo>
                <a:cubicBezTo>
                  <a:pt x="1495103" y="188216"/>
                  <a:pt x="1488372" y="184346"/>
                  <a:pt x="1480800" y="181485"/>
                </a:cubicBezTo>
                <a:cubicBezTo>
                  <a:pt x="1473227" y="178624"/>
                  <a:pt x="1465402" y="177194"/>
                  <a:pt x="1457325" y="177194"/>
                </a:cubicBezTo>
                <a:lnTo>
                  <a:pt x="1345130" y="177194"/>
                </a:lnTo>
                <a:lnTo>
                  <a:pt x="1345130" y="197892"/>
                </a:lnTo>
                <a:cubicBezTo>
                  <a:pt x="1378112" y="197892"/>
                  <a:pt x="1404700" y="211354"/>
                  <a:pt x="1424893" y="238278"/>
                </a:cubicBezTo>
                <a:cubicBezTo>
                  <a:pt x="1444076" y="262509"/>
                  <a:pt x="1453668" y="289097"/>
                  <a:pt x="1453668" y="318040"/>
                </a:cubicBezTo>
                <a:cubicBezTo>
                  <a:pt x="1453668" y="325108"/>
                  <a:pt x="1452490" y="331839"/>
                  <a:pt x="1450134" y="338233"/>
                </a:cubicBezTo>
                <a:cubicBezTo>
                  <a:pt x="1447778" y="344628"/>
                  <a:pt x="1444581" y="350265"/>
                  <a:pt x="1440542" y="355145"/>
                </a:cubicBezTo>
                <a:cubicBezTo>
                  <a:pt x="1436504" y="360025"/>
                  <a:pt x="1431624" y="363895"/>
                  <a:pt x="1425903" y="366756"/>
                </a:cubicBezTo>
                <a:cubicBezTo>
                  <a:pt x="1420181" y="369616"/>
                  <a:pt x="1413955" y="371047"/>
                  <a:pt x="1407224" y="371047"/>
                </a:cubicBezTo>
                <a:cubicBezTo>
                  <a:pt x="1402512" y="371047"/>
                  <a:pt x="1397969" y="370121"/>
                  <a:pt x="1393594" y="368270"/>
                </a:cubicBezTo>
                <a:cubicBezTo>
                  <a:pt x="1389218" y="366419"/>
                  <a:pt x="1385264" y="363979"/>
                  <a:pt x="1381730" y="360950"/>
                </a:cubicBezTo>
                <a:cubicBezTo>
                  <a:pt x="1378196" y="357921"/>
                  <a:pt x="1375336" y="354303"/>
                  <a:pt x="1373148" y="350096"/>
                </a:cubicBezTo>
                <a:cubicBezTo>
                  <a:pt x="1370961" y="345890"/>
                  <a:pt x="1369867" y="341262"/>
                  <a:pt x="1369867" y="336214"/>
                </a:cubicBezTo>
                <a:cubicBezTo>
                  <a:pt x="1369867" y="327127"/>
                  <a:pt x="1373064" y="319555"/>
                  <a:pt x="1379459" y="313497"/>
                </a:cubicBezTo>
                <a:cubicBezTo>
                  <a:pt x="1385853" y="307439"/>
                  <a:pt x="1393762" y="304410"/>
                  <a:pt x="1403185" y="304410"/>
                </a:cubicBezTo>
                <a:cubicBezTo>
                  <a:pt x="1408907" y="304410"/>
                  <a:pt x="1414039" y="305756"/>
                  <a:pt x="1418582" y="308448"/>
                </a:cubicBezTo>
                <a:cubicBezTo>
                  <a:pt x="1423126" y="311141"/>
                  <a:pt x="1427249" y="314843"/>
                  <a:pt x="1430951" y="319555"/>
                </a:cubicBezTo>
                <a:lnTo>
                  <a:pt x="1433475" y="312992"/>
                </a:lnTo>
                <a:cubicBezTo>
                  <a:pt x="1433475" y="293472"/>
                  <a:pt x="1425734" y="275971"/>
                  <a:pt x="1410253" y="260490"/>
                </a:cubicBezTo>
                <a:cubicBezTo>
                  <a:pt x="1395108" y="243999"/>
                  <a:pt x="1373232" y="235922"/>
                  <a:pt x="1344626" y="236258"/>
                </a:cubicBezTo>
                <a:lnTo>
                  <a:pt x="1344626" y="472012"/>
                </a:lnTo>
                <a:cubicBezTo>
                  <a:pt x="1342606" y="471675"/>
                  <a:pt x="1340587" y="470918"/>
                  <a:pt x="1338568" y="469740"/>
                </a:cubicBezTo>
                <a:cubicBezTo>
                  <a:pt x="1336548" y="468562"/>
                  <a:pt x="1335202" y="467132"/>
                  <a:pt x="1334529" y="465449"/>
                </a:cubicBezTo>
                <a:cubicBezTo>
                  <a:pt x="1327798" y="448958"/>
                  <a:pt x="1319805" y="433561"/>
                  <a:pt x="1310550" y="419258"/>
                </a:cubicBezTo>
                <a:cubicBezTo>
                  <a:pt x="1301295" y="404954"/>
                  <a:pt x="1291114" y="392249"/>
                  <a:pt x="1280008" y="381143"/>
                </a:cubicBezTo>
                <a:cubicBezTo>
                  <a:pt x="1254430" y="355565"/>
                  <a:pt x="1225824" y="340926"/>
                  <a:pt x="1194188" y="337223"/>
                </a:cubicBezTo>
                <a:lnTo>
                  <a:pt x="1154307" y="287751"/>
                </a:lnTo>
                <a:cubicBezTo>
                  <a:pt x="1202433" y="249720"/>
                  <a:pt x="1257123" y="220777"/>
                  <a:pt x="1318375" y="200921"/>
                </a:cubicBezTo>
                <a:lnTo>
                  <a:pt x="1318375" y="177194"/>
                </a:lnTo>
                <a:lnTo>
                  <a:pt x="1134618" y="177194"/>
                </a:lnTo>
                <a:lnTo>
                  <a:pt x="1105843" y="148924"/>
                </a:lnTo>
                <a:lnTo>
                  <a:pt x="1429055" y="148924"/>
                </a:lnTo>
                <a:lnTo>
                  <a:pt x="1461364" y="148924"/>
                </a:lnTo>
                <a:lnTo>
                  <a:pt x="1463260" y="148924"/>
                </a:lnTo>
                <a:lnTo>
                  <a:pt x="1463540" y="149194"/>
                </a:lnTo>
                <a:lnTo>
                  <a:pt x="1484207" y="151763"/>
                </a:lnTo>
                <a:cubicBezTo>
                  <a:pt x="1490854" y="153656"/>
                  <a:pt x="1496533" y="156496"/>
                  <a:pt x="1501245" y="160282"/>
                </a:cubicBezTo>
                <a:cubicBezTo>
                  <a:pt x="1510669" y="167855"/>
                  <a:pt x="1518241" y="180391"/>
                  <a:pt x="1523962" y="197892"/>
                </a:cubicBezTo>
                <a:cubicBezTo>
                  <a:pt x="1523962" y="192170"/>
                  <a:pt x="1523794" y="185103"/>
                  <a:pt x="1523457" y="176689"/>
                </a:cubicBezTo>
                <a:cubicBezTo>
                  <a:pt x="1523121" y="168275"/>
                  <a:pt x="1522448" y="158347"/>
                  <a:pt x="1521438" y="146904"/>
                </a:cubicBezTo>
                <a:cubicBezTo>
                  <a:pt x="1520765" y="135798"/>
                  <a:pt x="1520260" y="126122"/>
                  <a:pt x="1519924" y="117877"/>
                </a:cubicBezTo>
                <a:cubicBezTo>
                  <a:pt x="1519587" y="109632"/>
                  <a:pt x="1519419" y="102648"/>
                  <a:pt x="1519419" y="96927"/>
                </a:cubicBezTo>
                <a:close/>
                <a:moveTo>
                  <a:pt x="464039" y="29280"/>
                </a:moveTo>
                <a:cubicBezTo>
                  <a:pt x="456299" y="29280"/>
                  <a:pt x="448558" y="29701"/>
                  <a:pt x="440817" y="30542"/>
                </a:cubicBezTo>
                <a:cubicBezTo>
                  <a:pt x="433077" y="31384"/>
                  <a:pt x="425336" y="32814"/>
                  <a:pt x="417595" y="34833"/>
                </a:cubicBezTo>
                <a:cubicBezTo>
                  <a:pt x="394710" y="39882"/>
                  <a:pt x="383267" y="47622"/>
                  <a:pt x="383267" y="58055"/>
                </a:cubicBezTo>
                <a:cubicBezTo>
                  <a:pt x="383267" y="66469"/>
                  <a:pt x="397739" y="71517"/>
                  <a:pt x="426682" y="73200"/>
                </a:cubicBezTo>
                <a:cubicBezTo>
                  <a:pt x="465386" y="75219"/>
                  <a:pt x="491132" y="78080"/>
                  <a:pt x="503921" y="81782"/>
                </a:cubicBezTo>
                <a:cubicBezTo>
                  <a:pt x="519065" y="86494"/>
                  <a:pt x="530340" y="93056"/>
                  <a:pt x="537744" y="101470"/>
                </a:cubicBezTo>
                <a:cubicBezTo>
                  <a:pt x="545148" y="109884"/>
                  <a:pt x="548850" y="120990"/>
                  <a:pt x="548850" y="134789"/>
                </a:cubicBezTo>
                <a:cubicBezTo>
                  <a:pt x="548850" y="135462"/>
                  <a:pt x="548682" y="137229"/>
                  <a:pt x="548345" y="140089"/>
                </a:cubicBezTo>
                <a:lnTo>
                  <a:pt x="547217" y="148924"/>
                </a:lnTo>
                <a:lnTo>
                  <a:pt x="553898" y="148924"/>
                </a:lnTo>
                <a:lnTo>
                  <a:pt x="573129" y="148924"/>
                </a:lnTo>
                <a:lnTo>
                  <a:pt x="626088" y="148924"/>
                </a:lnTo>
                <a:cubicBezTo>
                  <a:pt x="612290" y="69161"/>
                  <a:pt x="558273" y="29280"/>
                  <a:pt x="464039" y="29280"/>
                </a:cubicBezTo>
                <a:close/>
                <a:moveTo>
                  <a:pt x="475146" y="0"/>
                </a:moveTo>
                <a:cubicBezTo>
                  <a:pt x="567024" y="0"/>
                  <a:pt x="626593" y="49641"/>
                  <a:pt x="653854" y="148924"/>
                </a:cubicBezTo>
                <a:lnTo>
                  <a:pt x="666246" y="148924"/>
                </a:lnTo>
                <a:lnTo>
                  <a:pt x="681114" y="148924"/>
                </a:lnTo>
                <a:lnTo>
                  <a:pt x="928250" y="148924"/>
                </a:lnTo>
                <a:lnTo>
                  <a:pt x="957530" y="177194"/>
                </a:lnTo>
                <a:lnTo>
                  <a:pt x="911591" y="177194"/>
                </a:lnTo>
                <a:lnTo>
                  <a:pt x="911591" y="477565"/>
                </a:lnTo>
                <a:cubicBezTo>
                  <a:pt x="903850" y="471843"/>
                  <a:pt x="893417" y="457372"/>
                  <a:pt x="880291" y="434150"/>
                </a:cubicBezTo>
                <a:cubicBezTo>
                  <a:pt x="866156" y="409582"/>
                  <a:pt x="852526" y="391576"/>
                  <a:pt x="839401" y="380134"/>
                </a:cubicBezTo>
                <a:cubicBezTo>
                  <a:pt x="817861" y="363306"/>
                  <a:pt x="789928" y="354051"/>
                  <a:pt x="755600" y="352368"/>
                </a:cubicBezTo>
                <a:lnTo>
                  <a:pt x="717738" y="303400"/>
                </a:lnTo>
                <a:cubicBezTo>
                  <a:pt x="732883" y="288929"/>
                  <a:pt x="747775" y="275130"/>
                  <a:pt x="762415" y="262005"/>
                </a:cubicBezTo>
                <a:cubicBezTo>
                  <a:pt x="777055" y="248879"/>
                  <a:pt x="790601" y="237773"/>
                  <a:pt x="803053" y="228686"/>
                </a:cubicBezTo>
                <a:cubicBezTo>
                  <a:pt x="799688" y="224984"/>
                  <a:pt x="793125" y="220777"/>
                  <a:pt x="783365" y="216065"/>
                </a:cubicBezTo>
                <a:cubicBezTo>
                  <a:pt x="773605" y="211354"/>
                  <a:pt x="760648" y="205969"/>
                  <a:pt x="744494" y="199911"/>
                </a:cubicBezTo>
                <a:cubicBezTo>
                  <a:pt x="725479" y="194358"/>
                  <a:pt x="709450" y="187333"/>
                  <a:pt x="696409" y="178835"/>
                </a:cubicBezTo>
                <a:lnTo>
                  <a:pt x="694357" y="177194"/>
                </a:lnTo>
                <a:lnTo>
                  <a:pt x="653854" y="177194"/>
                </a:lnTo>
                <a:lnTo>
                  <a:pt x="653854" y="472517"/>
                </a:lnTo>
                <a:lnTo>
                  <a:pt x="626088" y="444246"/>
                </a:lnTo>
                <a:lnTo>
                  <a:pt x="626088" y="177194"/>
                </a:lnTo>
                <a:lnTo>
                  <a:pt x="601904" y="177194"/>
                </a:lnTo>
                <a:lnTo>
                  <a:pt x="584693" y="177194"/>
                </a:lnTo>
                <a:lnTo>
                  <a:pt x="549403" y="177194"/>
                </a:lnTo>
                <a:lnTo>
                  <a:pt x="549403" y="475546"/>
                </a:lnTo>
                <a:lnTo>
                  <a:pt x="520123" y="448285"/>
                </a:lnTo>
                <a:lnTo>
                  <a:pt x="520123" y="286741"/>
                </a:lnTo>
                <a:cubicBezTo>
                  <a:pt x="520123" y="276644"/>
                  <a:pt x="516505" y="267810"/>
                  <a:pt x="509269" y="260238"/>
                </a:cubicBezTo>
                <a:cubicBezTo>
                  <a:pt x="502033" y="252665"/>
                  <a:pt x="493367" y="248879"/>
                  <a:pt x="483270" y="248879"/>
                </a:cubicBezTo>
                <a:cubicBezTo>
                  <a:pt x="467116" y="248879"/>
                  <a:pt x="459039" y="258639"/>
                  <a:pt x="459039" y="278159"/>
                </a:cubicBezTo>
                <a:cubicBezTo>
                  <a:pt x="459039" y="282534"/>
                  <a:pt x="459880" y="288424"/>
                  <a:pt x="461563" y="295828"/>
                </a:cubicBezTo>
                <a:lnTo>
                  <a:pt x="449952" y="300371"/>
                </a:lnTo>
                <a:cubicBezTo>
                  <a:pt x="447260" y="285226"/>
                  <a:pt x="439687" y="272774"/>
                  <a:pt x="427235" y="263014"/>
                </a:cubicBezTo>
                <a:cubicBezTo>
                  <a:pt x="415119" y="253254"/>
                  <a:pt x="400984" y="248374"/>
                  <a:pt x="384830" y="248374"/>
                </a:cubicBezTo>
                <a:cubicBezTo>
                  <a:pt x="377762" y="248374"/>
                  <a:pt x="371031" y="249805"/>
                  <a:pt x="364636" y="252665"/>
                </a:cubicBezTo>
                <a:cubicBezTo>
                  <a:pt x="358242" y="255526"/>
                  <a:pt x="352605" y="259312"/>
                  <a:pt x="347725" y="264024"/>
                </a:cubicBezTo>
                <a:cubicBezTo>
                  <a:pt x="342845" y="268736"/>
                  <a:pt x="338975" y="274373"/>
                  <a:pt x="336114" y="280935"/>
                </a:cubicBezTo>
                <a:cubicBezTo>
                  <a:pt x="333253" y="287498"/>
                  <a:pt x="331823" y="294313"/>
                  <a:pt x="331823" y="301381"/>
                </a:cubicBezTo>
                <a:cubicBezTo>
                  <a:pt x="331823" y="324266"/>
                  <a:pt x="345453" y="337728"/>
                  <a:pt x="372714" y="341767"/>
                </a:cubicBezTo>
                <a:cubicBezTo>
                  <a:pt x="366656" y="332680"/>
                  <a:pt x="363627" y="324771"/>
                  <a:pt x="363627" y="318040"/>
                </a:cubicBezTo>
                <a:cubicBezTo>
                  <a:pt x="363627" y="309963"/>
                  <a:pt x="366908" y="302811"/>
                  <a:pt x="373471" y="296585"/>
                </a:cubicBezTo>
                <a:cubicBezTo>
                  <a:pt x="380034" y="290359"/>
                  <a:pt x="387354" y="287246"/>
                  <a:pt x="395431" y="287246"/>
                </a:cubicBezTo>
                <a:cubicBezTo>
                  <a:pt x="421345" y="288929"/>
                  <a:pt x="434302" y="302895"/>
                  <a:pt x="434302" y="329146"/>
                </a:cubicBezTo>
                <a:cubicBezTo>
                  <a:pt x="433966" y="340252"/>
                  <a:pt x="429927" y="349339"/>
                  <a:pt x="422187" y="356407"/>
                </a:cubicBezTo>
                <a:cubicBezTo>
                  <a:pt x="414446" y="363474"/>
                  <a:pt x="403171" y="367513"/>
                  <a:pt x="388363" y="368523"/>
                </a:cubicBezTo>
                <a:cubicBezTo>
                  <a:pt x="376248" y="368523"/>
                  <a:pt x="365141" y="366587"/>
                  <a:pt x="355045" y="362717"/>
                </a:cubicBezTo>
                <a:cubicBezTo>
                  <a:pt x="344948" y="358847"/>
                  <a:pt x="336282" y="353378"/>
                  <a:pt x="329046" y="346310"/>
                </a:cubicBezTo>
                <a:cubicBezTo>
                  <a:pt x="321811" y="339243"/>
                  <a:pt x="316173" y="330745"/>
                  <a:pt x="312135" y="320817"/>
                </a:cubicBezTo>
                <a:cubicBezTo>
                  <a:pt x="308096" y="310888"/>
                  <a:pt x="306077" y="299866"/>
                  <a:pt x="306077" y="287751"/>
                </a:cubicBezTo>
                <a:cubicBezTo>
                  <a:pt x="306077" y="268231"/>
                  <a:pt x="311462" y="250225"/>
                  <a:pt x="322231" y="233734"/>
                </a:cubicBezTo>
                <a:cubicBezTo>
                  <a:pt x="334347" y="215561"/>
                  <a:pt x="349828" y="206474"/>
                  <a:pt x="368675" y="206474"/>
                </a:cubicBezTo>
                <a:cubicBezTo>
                  <a:pt x="392907" y="206474"/>
                  <a:pt x="414614" y="218926"/>
                  <a:pt x="433798" y="243831"/>
                </a:cubicBezTo>
                <a:cubicBezTo>
                  <a:pt x="433798" y="235081"/>
                  <a:pt x="437668" y="227003"/>
                  <a:pt x="445409" y="219599"/>
                </a:cubicBezTo>
                <a:cubicBezTo>
                  <a:pt x="453149" y="211859"/>
                  <a:pt x="460890" y="207988"/>
                  <a:pt x="468630" y="207988"/>
                </a:cubicBezTo>
                <a:cubicBezTo>
                  <a:pt x="492189" y="207988"/>
                  <a:pt x="509690" y="223638"/>
                  <a:pt x="521132" y="254937"/>
                </a:cubicBezTo>
                <a:lnTo>
                  <a:pt x="521132" y="177194"/>
                </a:lnTo>
                <a:lnTo>
                  <a:pt x="306934" y="177194"/>
                </a:lnTo>
                <a:lnTo>
                  <a:pt x="289922" y="177194"/>
                </a:lnTo>
                <a:lnTo>
                  <a:pt x="89355" y="177194"/>
                </a:lnTo>
                <a:lnTo>
                  <a:pt x="89355" y="308953"/>
                </a:lnTo>
                <a:cubicBezTo>
                  <a:pt x="99451" y="297847"/>
                  <a:pt x="110305" y="287498"/>
                  <a:pt x="121916" y="277907"/>
                </a:cubicBezTo>
                <a:cubicBezTo>
                  <a:pt x="133527" y="268315"/>
                  <a:pt x="145390" y="259565"/>
                  <a:pt x="157506" y="251656"/>
                </a:cubicBezTo>
                <a:cubicBezTo>
                  <a:pt x="169622" y="243747"/>
                  <a:pt x="181401" y="236847"/>
                  <a:pt x="192844" y="230958"/>
                </a:cubicBezTo>
                <a:cubicBezTo>
                  <a:pt x="204286" y="225068"/>
                  <a:pt x="214719" y="220272"/>
                  <a:pt x="224143" y="216570"/>
                </a:cubicBezTo>
                <a:lnTo>
                  <a:pt x="270587" y="251908"/>
                </a:lnTo>
                <a:cubicBezTo>
                  <a:pt x="257798" y="276813"/>
                  <a:pt x="248038" y="300708"/>
                  <a:pt x="241307" y="323593"/>
                </a:cubicBezTo>
                <a:cubicBezTo>
                  <a:pt x="234576" y="346479"/>
                  <a:pt x="231210" y="368523"/>
                  <a:pt x="231210" y="389725"/>
                </a:cubicBezTo>
                <a:cubicBezTo>
                  <a:pt x="231210" y="410928"/>
                  <a:pt x="234912" y="439871"/>
                  <a:pt x="242316" y="476555"/>
                </a:cubicBezTo>
                <a:lnTo>
                  <a:pt x="222628" y="466963"/>
                </a:lnTo>
                <a:cubicBezTo>
                  <a:pt x="216907" y="440376"/>
                  <a:pt x="212616" y="416818"/>
                  <a:pt x="209755" y="396288"/>
                </a:cubicBezTo>
                <a:cubicBezTo>
                  <a:pt x="206895" y="375758"/>
                  <a:pt x="205464" y="358931"/>
                  <a:pt x="205464" y="345806"/>
                </a:cubicBezTo>
                <a:cubicBezTo>
                  <a:pt x="205464" y="321237"/>
                  <a:pt x="208662" y="296333"/>
                  <a:pt x="215056" y="271091"/>
                </a:cubicBezTo>
                <a:cubicBezTo>
                  <a:pt x="189815" y="281188"/>
                  <a:pt x="166845" y="296080"/>
                  <a:pt x="146147" y="315768"/>
                </a:cubicBezTo>
                <a:cubicBezTo>
                  <a:pt x="125449" y="335457"/>
                  <a:pt x="109043" y="358258"/>
                  <a:pt x="96927" y="384172"/>
                </a:cubicBezTo>
                <a:lnTo>
                  <a:pt x="58560" y="344291"/>
                </a:lnTo>
                <a:lnTo>
                  <a:pt x="58560" y="177194"/>
                </a:lnTo>
                <a:lnTo>
                  <a:pt x="28776" y="177194"/>
                </a:lnTo>
                <a:lnTo>
                  <a:pt x="0" y="148924"/>
                </a:lnTo>
                <a:lnTo>
                  <a:pt x="260643" y="148924"/>
                </a:lnTo>
                <a:lnTo>
                  <a:pt x="278664" y="148924"/>
                </a:lnTo>
                <a:lnTo>
                  <a:pt x="521508" y="148924"/>
                </a:lnTo>
                <a:lnTo>
                  <a:pt x="527647" y="142613"/>
                </a:lnTo>
                <a:cubicBezTo>
                  <a:pt x="529667" y="139248"/>
                  <a:pt x="530676" y="135630"/>
                  <a:pt x="530676" y="131760"/>
                </a:cubicBezTo>
                <a:cubicBezTo>
                  <a:pt x="530676" y="120990"/>
                  <a:pt x="516373" y="114091"/>
                  <a:pt x="487766" y="111062"/>
                </a:cubicBezTo>
                <a:cubicBezTo>
                  <a:pt x="465890" y="108369"/>
                  <a:pt x="448474" y="106182"/>
                  <a:pt x="435517" y="104499"/>
                </a:cubicBezTo>
                <a:cubicBezTo>
                  <a:pt x="422560" y="102816"/>
                  <a:pt x="414230" y="101638"/>
                  <a:pt x="410528" y="100965"/>
                </a:cubicBezTo>
                <a:cubicBezTo>
                  <a:pt x="397739" y="96927"/>
                  <a:pt x="387643" y="91205"/>
                  <a:pt x="380238" y="83801"/>
                </a:cubicBezTo>
                <a:cubicBezTo>
                  <a:pt x="372834" y="76397"/>
                  <a:pt x="369132" y="67479"/>
                  <a:pt x="369132" y="57046"/>
                </a:cubicBezTo>
                <a:cubicBezTo>
                  <a:pt x="369132" y="47959"/>
                  <a:pt x="372666" y="39797"/>
                  <a:pt x="379734" y="32562"/>
                </a:cubicBezTo>
                <a:cubicBezTo>
                  <a:pt x="386801" y="25326"/>
                  <a:pt x="396729" y="18847"/>
                  <a:pt x="409518" y="13126"/>
                </a:cubicBezTo>
                <a:cubicBezTo>
                  <a:pt x="419615" y="9424"/>
                  <a:pt x="430384" y="6311"/>
                  <a:pt x="441827" y="3787"/>
                </a:cubicBezTo>
                <a:cubicBezTo>
                  <a:pt x="453270" y="1262"/>
                  <a:pt x="464376" y="0"/>
                  <a:pt x="475146" y="0"/>
                </a:cubicBezTo>
                <a:close/>
              </a:path>
            </a:pathLst>
          </a:cu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058995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1"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right)">
                                      <p:cBhvr>
                                        <p:cTn id="8" dur="500"/>
                                        <p:tgtEl>
                                          <p:spTgt spid="9"/>
                                        </p:tgtEl>
                                      </p:cBhvr>
                                    </p:animEffect>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53E2107-31C4-4FB7-B5CF-638358C7F42D}"/>
              </a:ext>
            </a:extLst>
          </p:cNvPr>
          <p:cNvSpPr txBox="1"/>
          <p:nvPr/>
        </p:nvSpPr>
        <p:spPr>
          <a:xfrm>
            <a:off x="152401" y="0"/>
            <a:ext cx="3926114" cy="595086"/>
          </a:xfrm>
          <a:custGeom>
            <a:avLst/>
            <a:gdLst/>
            <a:ahLst/>
            <a:cxnLst/>
            <a:rect l="l" t="t" r="r" b="b"/>
            <a:pathLst>
              <a:path w="2121837" h="638670">
                <a:moveTo>
                  <a:pt x="1691002" y="426072"/>
                </a:moveTo>
                <a:cubicBezTo>
                  <a:pt x="1699079" y="426072"/>
                  <a:pt x="1705978" y="428933"/>
                  <a:pt x="1711700" y="434654"/>
                </a:cubicBezTo>
                <a:cubicBezTo>
                  <a:pt x="1717421" y="440376"/>
                  <a:pt x="1720282" y="447275"/>
                  <a:pt x="1720282" y="455352"/>
                </a:cubicBezTo>
                <a:cubicBezTo>
                  <a:pt x="1720282" y="463093"/>
                  <a:pt x="1717421" y="469824"/>
                  <a:pt x="1711700" y="475545"/>
                </a:cubicBezTo>
                <a:cubicBezTo>
                  <a:pt x="1705978" y="481267"/>
                  <a:pt x="1699079" y="484127"/>
                  <a:pt x="1691002" y="484127"/>
                </a:cubicBezTo>
                <a:cubicBezTo>
                  <a:pt x="1683261" y="484127"/>
                  <a:pt x="1676530" y="481267"/>
                  <a:pt x="1670809" y="475545"/>
                </a:cubicBezTo>
                <a:cubicBezTo>
                  <a:pt x="1665087" y="469824"/>
                  <a:pt x="1662227" y="463093"/>
                  <a:pt x="1662227" y="455352"/>
                </a:cubicBezTo>
                <a:cubicBezTo>
                  <a:pt x="1662227" y="447275"/>
                  <a:pt x="1665087" y="440376"/>
                  <a:pt x="1670809" y="434654"/>
                </a:cubicBezTo>
                <a:cubicBezTo>
                  <a:pt x="1676530" y="428933"/>
                  <a:pt x="1683261" y="426072"/>
                  <a:pt x="1691002" y="426072"/>
                </a:cubicBezTo>
                <a:close/>
                <a:moveTo>
                  <a:pt x="533257" y="241306"/>
                </a:moveTo>
                <a:lnTo>
                  <a:pt x="532247" y="242316"/>
                </a:lnTo>
                <a:cubicBezTo>
                  <a:pt x="532920" y="246355"/>
                  <a:pt x="533425" y="250393"/>
                  <a:pt x="533762" y="254432"/>
                </a:cubicBezTo>
                <a:cubicBezTo>
                  <a:pt x="534098" y="258470"/>
                  <a:pt x="534267" y="262509"/>
                  <a:pt x="534267" y="266548"/>
                </a:cubicBezTo>
                <a:cubicBezTo>
                  <a:pt x="534267" y="280010"/>
                  <a:pt x="532163" y="293135"/>
                  <a:pt x="527956" y="305924"/>
                </a:cubicBezTo>
                <a:cubicBezTo>
                  <a:pt x="523749" y="318713"/>
                  <a:pt x="517944" y="330156"/>
                  <a:pt x="510540" y="340252"/>
                </a:cubicBezTo>
                <a:cubicBezTo>
                  <a:pt x="502126" y="350685"/>
                  <a:pt x="486981" y="363642"/>
                  <a:pt x="465106" y="379124"/>
                </a:cubicBezTo>
                <a:cubicBezTo>
                  <a:pt x="449288" y="390903"/>
                  <a:pt x="441379" y="400495"/>
                  <a:pt x="441379" y="407899"/>
                </a:cubicBezTo>
                <a:cubicBezTo>
                  <a:pt x="441379" y="437515"/>
                  <a:pt x="455850" y="452323"/>
                  <a:pt x="484794" y="452323"/>
                </a:cubicBezTo>
                <a:cubicBezTo>
                  <a:pt x="509698" y="452323"/>
                  <a:pt x="530565" y="440207"/>
                  <a:pt x="547392" y="415976"/>
                </a:cubicBezTo>
                <a:cubicBezTo>
                  <a:pt x="561864" y="394437"/>
                  <a:pt x="569100" y="370542"/>
                  <a:pt x="569100" y="344291"/>
                </a:cubicBezTo>
                <a:cubicBezTo>
                  <a:pt x="569100" y="304578"/>
                  <a:pt x="557152" y="270250"/>
                  <a:pt x="533257" y="241306"/>
                </a:cubicBezTo>
                <a:close/>
                <a:moveTo>
                  <a:pt x="121663" y="212027"/>
                </a:moveTo>
                <a:cubicBezTo>
                  <a:pt x="90364" y="212027"/>
                  <a:pt x="68319" y="224815"/>
                  <a:pt x="55531" y="250393"/>
                </a:cubicBezTo>
                <a:cubicBezTo>
                  <a:pt x="70675" y="250393"/>
                  <a:pt x="81697" y="255441"/>
                  <a:pt x="88597" y="265538"/>
                </a:cubicBezTo>
                <a:cubicBezTo>
                  <a:pt x="95496" y="275634"/>
                  <a:pt x="98104" y="288255"/>
                  <a:pt x="96421" y="303400"/>
                </a:cubicBezTo>
                <a:lnTo>
                  <a:pt x="166087" y="233734"/>
                </a:lnTo>
                <a:cubicBezTo>
                  <a:pt x="152962" y="219262"/>
                  <a:pt x="138154" y="212027"/>
                  <a:pt x="121663" y="212027"/>
                </a:cubicBezTo>
                <a:close/>
                <a:moveTo>
                  <a:pt x="1671818" y="204959"/>
                </a:moveTo>
                <a:cubicBezTo>
                  <a:pt x="1680569" y="210344"/>
                  <a:pt x="1691002" y="218926"/>
                  <a:pt x="1703118" y="230705"/>
                </a:cubicBezTo>
                <a:cubicBezTo>
                  <a:pt x="1715233" y="242484"/>
                  <a:pt x="1728359" y="256956"/>
                  <a:pt x="1742494" y="274120"/>
                </a:cubicBezTo>
                <a:cubicBezTo>
                  <a:pt x="1731051" y="284890"/>
                  <a:pt x="1719608" y="296080"/>
                  <a:pt x="1708166" y="307691"/>
                </a:cubicBezTo>
                <a:cubicBezTo>
                  <a:pt x="1696723" y="319302"/>
                  <a:pt x="1685112" y="331502"/>
                  <a:pt x="1673333" y="344291"/>
                </a:cubicBezTo>
                <a:cubicBezTo>
                  <a:pt x="1719777" y="360445"/>
                  <a:pt x="1755115" y="389052"/>
                  <a:pt x="1779346" y="430111"/>
                </a:cubicBezTo>
                <a:lnTo>
                  <a:pt x="1780356" y="430111"/>
                </a:lnTo>
                <a:lnTo>
                  <a:pt x="1780356" y="204959"/>
                </a:lnTo>
                <a:close/>
                <a:moveTo>
                  <a:pt x="874109" y="204959"/>
                </a:moveTo>
                <a:cubicBezTo>
                  <a:pt x="903389" y="228854"/>
                  <a:pt x="923582" y="248542"/>
                  <a:pt x="934688" y="264023"/>
                </a:cubicBezTo>
                <a:cubicBezTo>
                  <a:pt x="952525" y="286909"/>
                  <a:pt x="961444" y="311477"/>
                  <a:pt x="961444" y="337728"/>
                </a:cubicBezTo>
                <a:cubicBezTo>
                  <a:pt x="961444" y="340084"/>
                  <a:pt x="961444" y="342271"/>
                  <a:pt x="961444" y="344291"/>
                </a:cubicBezTo>
                <a:cubicBezTo>
                  <a:pt x="961444" y="346310"/>
                  <a:pt x="961276" y="348666"/>
                  <a:pt x="960939" y="351358"/>
                </a:cubicBezTo>
                <a:cubicBezTo>
                  <a:pt x="971709" y="360445"/>
                  <a:pt x="981216" y="369700"/>
                  <a:pt x="989462" y="379124"/>
                </a:cubicBezTo>
                <a:cubicBezTo>
                  <a:pt x="997707" y="388547"/>
                  <a:pt x="1004691" y="398475"/>
                  <a:pt x="1010412" y="408908"/>
                </a:cubicBezTo>
                <a:lnTo>
                  <a:pt x="1011422" y="408908"/>
                </a:lnTo>
                <a:lnTo>
                  <a:pt x="1011422" y="204959"/>
                </a:lnTo>
                <a:close/>
                <a:moveTo>
                  <a:pt x="1520599" y="124692"/>
                </a:moveTo>
                <a:lnTo>
                  <a:pt x="1530696" y="133274"/>
                </a:lnTo>
                <a:cubicBezTo>
                  <a:pt x="1534061" y="153467"/>
                  <a:pt x="1539951" y="167938"/>
                  <a:pt x="1548365" y="176689"/>
                </a:cubicBezTo>
                <a:lnTo>
                  <a:pt x="1562776" y="176689"/>
                </a:lnTo>
                <a:lnTo>
                  <a:pt x="1573606" y="176689"/>
                </a:lnTo>
                <a:lnTo>
                  <a:pt x="1817427" y="176689"/>
                </a:lnTo>
                <a:lnTo>
                  <a:pt x="1824780" y="176689"/>
                </a:lnTo>
                <a:lnTo>
                  <a:pt x="2092557" y="176689"/>
                </a:lnTo>
                <a:lnTo>
                  <a:pt x="2121837" y="204959"/>
                </a:lnTo>
                <a:lnTo>
                  <a:pt x="2072364" y="204959"/>
                </a:lnTo>
                <a:lnTo>
                  <a:pt x="2072364" y="508864"/>
                </a:lnTo>
                <a:lnTo>
                  <a:pt x="2050151" y="494729"/>
                </a:lnTo>
                <a:lnTo>
                  <a:pt x="2052171" y="464944"/>
                </a:lnTo>
                <a:cubicBezTo>
                  <a:pt x="2052507" y="432972"/>
                  <a:pt x="2045103" y="399653"/>
                  <a:pt x="2029958" y="364989"/>
                </a:cubicBezTo>
                <a:cubicBezTo>
                  <a:pt x="2007409" y="325612"/>
                  <a:pt x="1981159" y="305924"/>
                  <a:pt x="1951206" y="305924"/>
                </a:cubicBezTo>
                <a:cubicBezTo>
                  <a:pt x="1947504" y="306261"/>
                  <a:pt x="1944811" y="307102"/>
                  <a:pt x="1943128" y="308448"/>
                </a:cubicBezTo>
                <a:cubicBezTo>
                  <a:pt x="1955581" y="324939"/>
                  <a:pt x="1961807" y="336887"/>
                  <a:pt x="1961807" y="344291"/>
                </a:cubicBezTo>
                <a:cubicBezTo>
                  <a:pt x="1961807" y="356406"/>
                  <a:pt x="1958273" y="366587"/>
                  <a:pt x="1951206" y="374833"/>
                </a:cubicBezTo>
                <a:cubicBezTo>
                  <a:pt x="1944138" y="383078"/>
                  <a:pt x="1934715" y="387201"/>
                  <a:pt x="1922936" y="387201"/>
                </a:cubicBezTo>
                <a:cubicBezTo>
                  <a:pt x="1886588" y="387201"/>
                  <a:pt x="1868414" y="369532"/>
                  <a:pt x="1868414" y="334194"/>
                </a:cubicBezTo>
                <a:cubicBezTo>
                  <a:pt x="1868414" y="315011"/>
                  <a:pt x="1875145" y="299193"/>
                  <a:pt x="1888607" y="286741"/>
                </a:cubicBezTo>
                <a:cubicBezTo>
                  <a:pt x="1903079" y="273952"/>
                  <a:pt x="1919570" y="267557"/>
                  <a:pt x="1938080" y="267557"/>
                </a:cubicBezTo>
                <a:cubicBezTo>
                  <a:pt x="1977793" y="267557"/>
                  <a:pt x="2012794" y="298856"/>
                  <a:pt x="2043084" y="361455"/>
                </a:cubicBezTo>
                <a:lnTo>
                  <a:pt x="2044093" y="361455"/>
                </a:lnTo>
                <a:lnTo>
                  <a:pt x="2044093" y="204959"/>
                </a:lnTo>
                <a:lnTo>
                  <a:pt x="1854060" y="204959"/>
                </a:lnTo>
                <a:lnTo>
                  <a:pt x="1845192" y="204959"/>
                </a:lnTo>
                <a:lnTo>
                  <a:pt x="1808121" y="204959"/>
                </a:lnTo>
                <a:lnTo>
                  <a:pt x="1808121" y="505330"/>
                </a:lnTo>
                <a:cubicBezTo>
                  <a:pt x="1800381" y="499608"/>
                  <a:pt x="1789947" y="485137"/>
                  <a:pt x="1776822" y="461915"/>
                </a:cubicBezTo>
                <a:cubicBezTo>
                  <a:pt x="1762687" y="437347"/>
                  <a:pt x="1749057" y="419341"/>
                  <a:pt x="1735931" y="407899"/>
                </a:cubicBezTo>
                <a:cubicBezTo>
                  <a:pt x="1714392" y="391071"/>
                  <a:pt x="1686458" y="381816"/>
                  <a:pt x="1652130" y="380133"/>
                </a:cubicBezTo>
                <a:lnTo>
                  <a:pt x="1614268" y="331165"/>
                </a:lnTo>
                <a:cubicBezTo>
                  <a:pt x="1629413" y="316694"/>
                  <a:pt x="1644305" y="302895"/>
                  <a:pt x="1658945" y="289770"/>
                </a:cubicBezTo>
                <a:cubicBezTo>
                  <a:pt x="1673585" y="276644"/>
                  <a:pt x="1687131" y="265538"/>
                  <a:pt x="1699584" y="256451"/>
                </a:cubicBezTo>
                <a:cubicBezTo>
                  <a:pt x="1696218" y="252749"/>
                  <a:pt x="1689656" y="248542"/>
                  <a:pt x="1679896" y="243830"/>
                </a:cubicBezTo>
                <a:cubicBezTo>
                  <a:pt x="1670136" y="239119"/>
                  <a:pt x="1657178" y="233734"/>
                  <a:pt x="1641024" y="227676"/>
                </a:cubicBezTo>
                <a:cubicBezTo>
                  <a:pt x="1622009" y="222123"/>
                  <a:pt x="1605981" y="215098"/>
                  <a:pt x="1592939" y="206600"/>
                </a:cubicBezTo>
                <a:lnTo>
                  <a:pt x="1590888" y="204959"/>
                </a:lnTo>
                <a:lnTo>
                  <a:pt x="1548365" y="204959"/>
                </a:lnTo>
                <a:lnTo>
                  <a:pt x="1548365" y="500282"/>
                </a:lnTo>
                <a:lnTo>
                  <a:pt x="1521104" y="472011"/>
                </a:lnTo>
                <a:lnTo>
                  <a:pt x="1521104" y="262509"/>
                </a:lnTo>
                <a:cubicBezTo>
                  <a:pt x="1521104" y="253759"/>
                  <a:pt x="1519421" y="245850"/>
                  <a:pt x="1516056" y="238782"/>
                </a:cubicBezTo>
                <a:cubicBezTo>
                  <a:pt x="1512691" y="231715"/>
                  <a:pt x="1508063" y="225741"/>
                  <a:pt x="1502173" y="220861"/>
                </a:cubicBezTo>
                <a:cubicBezTo>
                  <a:pt x="1496284" y="215981"/>
                  <a:pt x="1489553" y="212111"/>
                  <a:pt x="1481980" y="209250"/>
                </a:cubicBezTo>
                <a:lnTo>
                  <a:pt x="1475350" y="207402"/>
                </a:lnTo>
                <a:lnTo>
                  <a:pt x="1468673" y="208934"/>
                </a:lnTo>
                <a:cubicBezTo>
                  <a:pt x="1453465" y="216128"/>
                  <a:pt x="1444600" y="232977"/>
                  <a:pt x="1442075" y="259480"/>
                </a:cubicBezTo>
                <a:cubicBezTo>
                  <a:pt x="1441739" y="285058"/>
                  <a:pt x="1444263" y="311141"/>
                  <a:pt x="1449648" y="337728"/>
                </a:cubicBezTo>
                <a:cubicBezTo>
                  <a:pt x="1452677" y="354892"/>
                  <a:pt x="1455033" y="369868"/>
                  <a:pt x="1456715" y="382657"/>
                </a:cubicBezTo>
                <a:cubicBezTo>
                  <a:pt x="1458398" y="395446"/>
                  <a:pt x="1459239" y="406216"/>
                  <a:pt x="1459239" y="414966"/>
                </a:cubicBezTo>
                <a:cubicBezTo>
                  <a:pt x="1459239" y="425399"/>
                  <a:pt x="1456884" y="435916"/>
                  <a:pt x="1452172" y="446518"/>
                </a:cubicBezTo>
                <a:cubicBezTo>
                  <a:pt x="1447460" y="457119"/>
                  <a:pt x="1440898" y="467300"/>
                  <a:pt x="1432484" y="477060"/>
                </a:cubicBezTo>
                <a:cubicBezTo>
                  <a:pt x="1424743" y="483791"/>
                  <a:pt x="1416077" y="489849"/>
                  <a:pt x="1406485" y="495233"/>
                </a:cubicBezTo>
                <a:cubicBezTo>
                  <a:pt x="1396894" y="500618"/>
                  <a:pt x="1387218" y="504825"/>
                  <a:pt x="1377458" y="507854"/>
                </a:cubicBezTo>
                <a:lnTo>
                  <a:pt x="1361303" y="495738"/>
                </a:lnTo>
                <a:cubicBezTo>
                  <a:pt x="1370727" y="492373"/>
                  <a:pt x="1379814" y="488250"/>
                  <a:pt x="1388564" y="483370"/>
                </a:cubicBezTo>
                <a:cubicBezTo>
                  <a:pt x="1397314" y="478490"/>
                  <a:pt x="1404550" y="472516"/>
                  <a:pt x="1410271" y="465449"/>
                </a:cubicBezTo>
                <a:cubicBezTo>
                  <a:pt x="1418349" y="455352"/>
                  <a:pt x="1422387" y="439703"/>
                  <a:pt x="1422387" y="418500"/>
                </a:cubicBezTo>
                <a:cubicBezTo>
                  <a:pt x="1422387" y="411769"/>
                  <a:pt x="1421462" y="403608"/>
                  <a:pt x="1419611" y="394016"/>
                </a:cubicBezTo>
                <a:cubicBezTo>
                  <a:pt x="1417760" y="384424"/>
                  <a:pt x="1414983" y="373402"/>
                  <a:pt x="1411281" y="360950"/>
                </a:cubicBezTo>
                <a:cubicBezTo>
                  <a:pt x="1403877" y="336382"/>
                  <a:pt x="1400175" y="317198"/>
                  <a:pt x="1400175" y="303400"/>
                </a:cubicBezTo>
                <a:cubicBezTo>
                  <a:pt x="1397819" y="266716"/>
                  <a:pt x="1412459" y="233902"/>
                  <a:pt x="1444095" y="204959"/>
                </a:cubicBezTo>
                <a:lnTo>
                  <a:pt x="1393660" y="204959"/>
                </a:lnTo>
                <a:lnTo>
                  <a:pt x="1361808" y="204959"/>
                </a:lnTo>
                <a:lnTo>
                  <a:pt x="1341158" y="204959"/>
                </a:lnTo>
                <a:lnTo>
                  <a:pt x="1341158" y="503311"/>
                </a:lnTo>
                <a:lnTo>
                  <a:pt x="1311878" y="476050"/>
                </a:lnTo>
                <a:lnTo>
                  <a:pt x="1311878" y="314506"/>
                </a:lnTo>
                <a:cubicBezTo>
                  <a:pt x="1311878" y="304409"/>
                  <a:pt x="1308260" y="295575"/>
                  <a:pt x="1301024" y="288003"/>
                </a:cubicBezTo>
                <a:cubicBezTo>
                  <a:pt x="1293789" y="280430"/>
                  <a:pt x="1285122" y="276644"/>
                  <a:pt x="1275026" y="276644"/>
                </a:cubicBezTo>
                <a:cubicBezTo>
                  <a:pt x="1258872" y="276644"/>
                  <a:pt x="1250794" y="286404"/>
                  <a:pt x="1250794" y="305924"/>
                </a:cubicBezTo>
                <a:cubicBezTo>
                  <a:pt x="1250794" y="310299"/>
                  <a:pt x="1251636" y="316189"/>
                  <a:pt x="1253318" y="323593"/>
                </a:cubicBezTo>
                <a:lnTo>
                  <a:pt x="1241707" y="328136"/>
                </a:lnTo>
                <a:cubicBezTo>
                  <a:pt x="1239015" y="312992"/>
                  <a:pt x="1231443" y="300539"/>
                  <a:pt x="1218990" y="290779"/>
                </a:cubicBezTo>
                <a:cubicBezTo>
                  <a:pt x="1206875" y="281019"/>
                  <a:pt x="1192740" y="276139"/>
                  <a:pt x="1176585" y="276139"/>
                </a:cubicBezTo>
                <a:cubicBezTo>
                  <a:pt x="1169517" y="276139"/>
                  <a:pt x="1162787" y="277570"/>
                  <a:pt x="1156392" y="280430"/>
                </a:cubicBezTo>
                <a:cubicBezTo>
                  <a:pt x="1149998" y="283291"/>
                  <a:pt x="1144360" y="287077"/>
                  <a:pt x="1139480" y="291789"/>
                </a:cubicBezTo>
                <a:cubicBezTo>
                  <a:pt x="1134601" y="296501"/>
                  <a:pt x="1130730" y="302138"/>
                  <a:pt x="1127870" y="308701"/>
                </a:cubicBezTo>
                <a:cubicBezTo>
                  <a:pt x="1125009" y="315263"/>
                  <a:pt x="1123578" y="322078"/>
                  <a:pt x="1123578" y="329146"/>
                </a:cubicBezTo>
                <a:cubicBezTo>
                  <a:pt x="1123578" y="352031"/>
                  <a:pt x="1137209" y="365493"/>
                  <a:pt x="1164469" y="369532"/>
                </a:cubicBezTo>
                <a:cubicBezTo>
                  <a:pt x="1158411" y="360445"/>
                  <a:pt x="1155382" y="352536"/>
                  <a:pt x="1155382" y="345805"/>
                </a:cubicBezTo>
                <a:cubicBezTo>
                  <a:pt x="1155382" y="337728"/>
                  <a:pt x="1158664" y="330576"/>
                  <a:pt x="1165227" y="324350"/>
                </a:cubicBezTo>
                <a:cubicBezTo>
                  <a:pt x="1171789" y="318124"/>
                  <a:pt x="1179109" y="315011"/>
                  <a:pt x="1187186" y="315011"/>
                </a:cubicBezTo>
                <a:cubicBezTo>
                  <a:pt x="1213101" y="316694"/>
                  <a:pt x="1226058" y="330660"/>
                  <a:pt x="1226058" y="356911"/>
                </a:cubicBezTo>
                <a:cubicBezTo>
                  <a:pt x="1225721" y="368017"/>
                  <a:pt x="1221683" y="377104"/>
                  <a:pt x="1213942" y="384172"/>
                </a:cubicBezTo>
                <a:cubicBezTo>
                  <a:pt x="1206202" y="391239"/>
                  <a:pt x="1194927" y="395278"/>
                  <a:pt x="1180119" y="396288"/>
                </a:cubicBezTo>
                <a:cubicBezTo>
                  <a:pt x="1168003" y="396288"/>
                  <a:pt x="1156897" y="394352"/>
                  <a:pt x="1146800" y="390482"/>
                </a:cubicBezTo>
                <a:cubicBezTo>
                  <a:pt x="1136704" y="386612"/>
                  <a:pt x="1128038" y="381143"/>
                  <a:pt x="1120802" y="374075"/>
                </a:cubicBezTo>
                <a:cubicBezTo>
                  <a:pt x="1113566" y="367008"/>
                  <a:pt x="1107929" y="358510"/>
                  <a:pt x="1103890" y="348582"/>
                </a:cubicBezTo>
                <a:cubicBezTo>
                  <a:pt x="1099852" y="338653"/>
                  <a:pt x="1097832" y="327631"/>
                  <a:pt x="1097832" y="315516"/>
                </a:cubicBezTo>
                <a:cubicBezTo>
                  <a:pt x="1097832" y="295996"/>
                  <a:pt x="1103217" y="277990"/>
                  <a:pt x="1113987" y="261499"/>
                </a:cubicBezTo>
                <a:cubicBezTo>
                  <a:pt x="1126103" y="243326"/>
                  <a:pt x="1141584" y="234239"/>
                  <a:pt x="1160431" y="234239"/>
                </a:cubicBezTo>
                <a:cubicBezTo>
                  <a:pt x="1184662" y="234239"/>
                  <a:pt x="1206370" y="246691"/>
                  <a:pt x="1225553" y="271596"/>
                </a:cubicBezTo>
                <a:cubicBezTo>
                  <a:pt x="1225553" y="262846"/>
                  <a:pt x="1229423" y="254768"/>
                  <a:pt x="1237164" y="247364"/>
                </a:cubicBezTo>
                <a:cubicBezTo>
                  <a:pt x="1244905" y="239624"/>
                  <a:pt x="1252645" y="235753"/>
                  <a:pt x="1260386" y="235753"/>
                </a:cubicBezTo>
                <a:cubicBezTo>
                  <a:pt x="1283945" y="235753"/>
                  <a:pt x="1301445" y="251403"/>
                  <a:pt x="1312888" y="282702"/>
                </a:cubicBezTo>
                <a:lnTo>
                  <a:pt x="1312888" y="204959"/>
                </a:lnTo>
                <a:lnTo>
                  <a:pt x="1089165" y="204959"/>
                </a:lnTo>
                <a:lnTo>
                  <a:pt x="1081678" y="204959"/>
                </a:lnTo>
                <a:lnTo>
                  <a:pt x="1038177" y="204959"/>
                </a:lnTo>
                <a:lnTo>
                  <a:pt x="1038177" y="469711"/>
                </a:lnTo>
                <a:lnTo>
                  <a:pt x="1043511" y="477631"/>
                </a:lnTo>
                <a:cubicBezTo>
                  <a:pt x="1044184" y="481333"/>
                  <a:pt x="1043175" y="492776"/>
                  <a:pt x="1040482" y="511959"/>
                </a:cubicBezTo>
                <a:cubicBezTo>
                  <a:pt x="1034761" y="509940"/>
                  <a:pt x="1029376" y="508930"/>
                  <a:pt x="1024328" y="508930"/>
                </a:cubicBezTo>
                <a:cubicBezTo>
                  <a:pt x="1017597" y="508930"/>
                  <a:pt x="1012465" y="509014"/>
                  <a:pt x="1008931" y="509183"/>
                </a:cubicBezTo>
                <a:cubicBezTo>
                  <a:pt x="1005397" y="509351"/>
                  <a:pt x="1000938" y="510445"/>
                  <a:pt x="995553" y="512464"/>
                </a:cubicBezTo>
                <a:cubicBezTo>
                  <a:pt x="983774" y="519195"/>
                  <a:pt x="978389" y="527945"/>
                  <a:pt x="979398" y="538715"/>
                </a:cubicBezTo>
                <a:cubicBezTo>
                  <a:pt x="979735" y="542417"/>
                  <a:pt x="981586" y="545951"/>
                  <a:pt x="984952" y="549316"/>
                </a:cubicBezTo>
                <a:cubicBezTo>
                  <a:pt x="988317" y="552682"/>
                  <a:pt x="994038" y="554533"/>
                  <a:pt x="1002116" y="554869"/>
                </a:cubicBezTo>
                <a:cubicBezTo>
                  <a:pt x="1008174" y="555879"/>
                  <a:pt x="1015830" y="555290"/>
                  <a:pt x="1025085" y="553103"/>
                </a:cubicBezTo>
                <a:cubicBezTo>
                  <a:pt x="1034340" y="550915"/>
                  <a:pt x="1044353" y="545446"/>
                  <a:pt x="1055122" y="536696"/>
                </a:cubicBezTo>
                <a:lnTo>
                  <a:pt x="1139428" y="609391"/>
                </a:lnTo>
                <a:lnTo>
                  <a:pt x="1138923" y="638670"/>
                </a:lnTo>
                <a:lnTo>
                  <a:pt x="1058151" y="570014"/>
                </a:lnTo>
                <a:cubicBezTo>
                  <a:pt x="1039978" y="582130"/>
                  <a:pt x="1021299" y="588020"/>
                  <a:pt x="1002116" y="587683"/>
                </a:cubicBezTo>
                <a:cubicBezTo>
                  <a:pt x="987981" y="587683"/>
                  <a:pt x="975696" y="582466"/>
                  <a:pt x="965263" y="572033"/>
                </a:cubicBezTo>
                <a:cubicBezTo>
                  <a:pt x="954494" y="561600"/>
                  <a:pt x="949109" y="549485"/>
                  <a:pt x="949109" y="535686"/>
                </a:cubicBezTo>
                <a:cubicBezTo>
                  <a:pt x="949109" y="527945"/>
                  <a:pt x="950539" y="520962"/>
                  <a:pt x="953400" y="514736"/>
                </a:cubicBezTo>
                <a:cubicBezTo>
                  <a:pt x="956261" y="508510"/>
                  <a:pt x="960720" y="503041"/>
                  <a:pt x="966778" y="498329"/>
                </a:cubicBezTo>
                <a:cubicBezTo>
                  <a:pt x="977547" y="489579"/>
                  <a:pt x="990673" y="485204"/>
                  <a:pt x="1006154" y="485204"/>
                </a:cubicBezTo>
                <a:cubicBezTo>
                  <a:pt x="1012212" y="485204"/>
                  <a:pt x="1017933" y="485877"/>
                  <a:pt x="1023318" y="487223"/>
                </a:cubicBezTo>
                <a:lnTo>
                  <a:pt x="1023660" y="479468"/>
                </a:lnTo>
                <a:lnTo>
                  <a:pt x="1020871" y="470292"/>
                </a:lnTo>
                <a:cubicBezTo>
                  <a:pt x="1005190" y="425163"/>
                  <a:pt x="981006" y="397297"/>
                  <a:pt x="948318" y="386696"/>
                </a:cubicBezTo>
                <a:cubicBezTo>
                  <a:pt x="939905" y="397466"/>
                  <a:pt x="931323" y="404701"/>
                  <a:pt x="922572" y="408403"/>
                </a:cubicBezTo>
                <a:cubicBezTo>
                  <a:pt x="913822" y="412106"/>
                  <a:pt x="905745" y="413957"/>
                  <a:pt x="898341" y="413957"/>
                </a:cubicBezTo>
                <a:cubicBezTo>
                  <a:pt x="884879" y="413957"/>
                  <a:pt x="873520" y="409497"/>
                  <a:pt x="864265" y="400579"/>
                </a:cubicBezTo>
                <a:cubicBezTo>
                  <a:pt x="855010" y="391660"/>
                  <a:pt x="850382" y="380302"/>
                  <a:pt x="850382" y="366503"/>
                </a:cubicBezTo>
                <a:cubicBezTo>
                  <a:pt x="850382" y="350685"/>
                  <a:pt x="856272" y="338064"/>
                  <a:pt x="868051" y="328641"/>
                </a:cubicBezTo>
                <a:cubicBezTo>
                  <a:pt x="878148" y="320564"/>
                  <a:pt x="891778" y="316525"/>
                  <a:pt x="908942" y="316525"/>
                </a:cubicBezTo>
                <a:cubicBezTo>
                  <a:pt x="918029" y="316525"/>
                  <a:pt x="925433" y="318376"/>
                  <a:pt x="931154" y="322078"/>
                </a:cubicBezTo>
                <a:cubicBezTo>
                  <a:pt x="931154" y="298183"/>
                  <a:pt x="925938" y="281019"/>
                  <a:pt x="915505" y="270586"/>
                </a:cubicBezTo>
                <a:cubicBezTo>
                  <a:pt x="908774" y="264192"/>
                  <a:pt x="895817" y="258302"/>
                  <a:pt x="876633" y="252917"/>
                </a:cubicBezTo>
                <a:cubicBezTo>
                  <a:pt x="866537" y="249888"/>
                  <a:pt x="857871" y="246775"/>
                  <a:pt x="850635" y="243578"/>
                </a:cubicBezTo>
                <a:cubicBezTo>
                  <a:pt x="843399" y="240381"/>
                  <a:pt x="837425" y="237268"/>
                  <a:pt x="832714" y="234239"/>
                </a:cubicBezTo>
                <a:cubicBezTo>
                  <a:pt x="825646" y="229527"/>
                  <a:pt x="816896" y="220104"/>
                  <a:pt x="806463" y="205969"/>
                </a:cubicBezTo>
                <a:lnTo>
                  <a:pt x="776678" y="176689"/>
                </a:lnTo>
                <a:lnTo>
                  <a:pt x="1052398" y="176689"/>
                </a:lnTo>
                <a:lnTo>
                  <a:pt x="1060894" y="176689"/>
                </a:lnTo>
                <a:lnTo>
                  <a:pt x="1333538" y="176689"/>
                </a:lnTo>
                <a:lnTo>
                  <a:pt x="1364885" y="176689"/>
                </a:lnTo>
                <a:lnTo>
                  <a:pt x="1430236" y="176689"/>
                </a:lnTo>
                <a:lnTo>
                  <a:pt x="1462545" y="176689"/>
                </a:lnTo>
                <a:lnTo>
                  <a:pt x="1475899" y="176689"/>
                </a:lnTo>
                <a:lnTo>
                  <a:pt x="1477794" y="178584"/>
                </a:lnTo>
                <a:lnTo>
                  <a:pt x="1485388" y="179528"/>
                </a:lnTo>
                <a:cubicBezTo>
                  <a:pt x="1492035" y="181422"/>
                  <a:pt x="1497714" y="184261"/>
                  <a:pt x="1502426" y="188047"/>
                </a:cubicBezTo>
                <a:cubicBezTo>
                  <a:pt x="1511849" y="195620"/>
                  <a:pt x="1519421" y="208156"/>
                  <a:pt x="1525143" y="225657"/>
                </a:cubicBezTo>
                <a:cubicBezTo>
                  <a:pt x="1525143" y="219935"/>
                  <a:pt x="1524975" y="212868"/>
                  <a:pt x="1524638" y="204454"/>
                </a:cubicBezTo>
                <a:cubicBezTo>
                  <a:pt x="1524302" y="196040"/>
                  <a:pt x="1523629" y="186112"/>
                  <a:pt x="1522619" y="174669"/>
                </a:cubicBezTo>
                <a:cubicBezTo>
                  <a:pt x="1521946" y="163563"/>
                  <a:pt x="1521441" y="153888"/>
                  <a:pt x="1521104" y="145642"/>
                </a:cubicBezTo>
                <a:cubicBezTo>
                  <a:pt x="1520768" y="137397"/>
                  <a:pt x="1520599" y="130413"/>
                  <a:pt x="1520599" y="124692"/>
                </a:cubicBezTo>
                <a:close/>
                <a:moveTo>
                  <a:pt x="463591" y="0"/>
                </a:moveTo>
                <a:lnTo>
                  <a:pt x="496405" y="28270"/>
                </a:lnTo>
                <a:cubicBezTo>
                  <a:pt x="482606" y="33992"/>
                  <a:pt x="472594" y="40470"/>
                  <a:pt x="466368" y="47706"/>
                </a:cubicBezTo>
                <a:cubicBezTo>
                  <a:pt x="460141" y="54942"/>
                  <a:pt x="457028" y="62935"/>
                  <a:pt x="457028" y="71685"/>
                </a:cubicBezTo>
                <a:cubicBezTo>
                  <a:pt x="457028" y="87166"/>
                  <a:pt x="464096" y="106182"/>
                  <a:pt x="478231" y="128730"/>
                </a:cubicBezTo>
                <a:cubicBezTo>
                  <a:pt x="483952" y="138154"/>
                  <a:pt x="489926" y="146820"/>
                  <a:pt x="496152" y="154729"/>
                </a:cubicBezTo>
                <a:cubicBezTo>
                  <a:pt x="502379" y="162638"/>
                  <a:pt x="508857" y="169958"/>
                  <a:pt x="515588" y="176689"/>
                </a:cubicBezTo>
                <a:lnTo>
                  <a:pt x="597875" y="176689"/>
                </a:lnTo>
                <a:lnTo>
                  <a:pt x="627659" y="204959"/>
                </a:lnTo>
                <a:lnTo>
                  <a:pt x="533257" y="204959"/>
                </a:lnTo>
                <a:cubicBezTo>
                  <a:pt x="550421" y="223133"/>
                  <a:pt x="564893" y="246691"/>
                  <a:pt x="576672" y="275634"/>
                </a:cubicBezTo>
                <a:cubicBezTo>
                  <a:pt x="583066" y="290106"/>
                  <a:pt x="587694" y="303821"/>
                  <a:pt x="590555" y="316778"/>
                </a:cubicBezTo>
                <a:cubicBezTo>
                  <a:pt x="593415" y="329735"/>
                  <a:pt x="594846" y="342103"/>
                  <a:pt x="594846" y="353882"/>
                </a:cubicBezTo>
                <a:cubicBezTo>
                  <a:pt x="594846" y="384845"/>
                  <a:pt x="586432" y="412274"/>
                  <a:pt x="569604" y="436169"/>
                </a:cubicBezTo>
                <a:cubicBezTo>
                  <a:pt x="550084" y="463429"/>
                  <a:pt x="525853" y="477060"/>
                  <a:pt x="496910" y="477060"/>
                </a:cubicBezTo>
                <a:cubicBezTo>
                  <a:pt x="469649" y="477060"/>
                  <a:pt x="447942" y="468309"/>
                  <a:pt x="431787" y="450809"/>
                </a:cubicBezTo>
                <a:cubicBezTo>
                  <a:pt x="414960" y="433308"/>
                  <a:pt x="406546" y="411096"/>
                  <a:pt x="406546" y="384172"/>
                </a:cubicBezTo>
                <a:cubicBezTo>
                  <a:pt x="406546" y="374748"/>
                  <a:pt x="407892" y="365493"/>
                  <a:pt x="410584" y="356406"/>
                </a:cubicBezTo>
                <a:cubicBezTo>
                  <a:pt x="422027" y="353041"/>
                  <a:pt x="433217" y="347740"/>
                  <a:pt x="444155" y="340504"/>
                </a:cubicBezTo>
                <a:cubicBezTo>
                  <a:pt x="455093" y="333269"/>
                  <a:pt x="464937" y="324771"/>
                  <a:pt x="473688" y="315011"/>
                </a:cubicBezTo>
                <a:cubicBezTo>
                  <a:pt x="483448" y="304241"/>
                  <a:pt x="490936" y="293135"/>
                  <a:pt x="496152" y="281692"/>
                </a:cubicBezTo>
                <a:cubicBezTo>
                  <a:pt x="501369" y="270250"/>
                  <a:pt x="503977" y="258807"/>
                  <a:pt x="503977" y="247364"/>
                </a:cubicBezTo>
                <a:cubicBezTo>
                  <a:pt x="503977" y="241643"/>
                  <a:pt x="503388" y="235333"/>
                  <a:pt x="502210" y="228433"/>
                </a:cubicBezTo>
                <a:cubicBezTo>
                  <a:pt x="501032" y="221534"/>
                  <a:pt x="499434" y="213709"/>
                  <a:pt x="497414" y="204959"/>
                </a:cubicBezTo>
                <a:lnTo>
                  <a:pt x="401221" y="204959"/>
                </a:lnTo>
                <a:lnTo>
                  <a:pt x="387867" y="204959"/>
                </a:lnTo>
                <a:lnTo>
                  <a:pt x="348215" y="204959"/>
                </a:lnTo>
                <a:lnTo>
                  <a:pt x="348215" y="500282"/>
                </a:lnTo>
                <a:lnTo>
                  <a:pt x="320954" y="472011"/>
                </a:lnTo>
                <a:lnTo>
                  <a:pt x="320954" y="262509"/>
                </a:lnTo>
                <a:cubicBezTo>
                  <a:pt x="320954" y="253759"/>
                  <a:pt x="319271" y="245850"/>
                  <a:pt x="315906" y="238782"/>
                </a:cubicBezTo>
                <a:cubicBezTo>
                  <a:pt x="312540" y="231715"/>
                  <a:pt x="307913" y="225741"/>
                  <a:pt x="302023" y="220861"/>
                </a:cubicBezTo>
                <a:cubicBezTo>
                  <a:pt x="296134" y="215981"/>
                  <a:pt x="289403" y="212111"/>
                  <a:pt x="281830" y="209250"/>
                </a:cubicBezTo>
                <a:cubicBezTo>
                  <a:pt x="274258" y="206389"/>
                  <a:pt x="266433" y="204959"/>
                  <a:pt x="258356" y="204959"/>
                </a:cubicBezTo>
                <a:lnTo>
                  <a:pt x="249888" y="204959"/>
                </a:lnTo>
                <a:lnTo>
                  <a:pt x="249888" y="499777"/>
                </a:lnTo>
                <a:lnTo>
                  <a:pt x="219599" y="470497"/>
                </a:lnTo>
                <a:lnTo>
                  <a:pt x="223637" y="319554"/>
                </a:lnTo>
                <a:cubicBezTo>
                  <a:pt x="223637" y="315179"/>
                  <a:pt x="222628" y="310383"/>
                  <a:pt x="220608" y="305167"/>
                </a:cubicBezTo>
                <a:cubicBezTo>
                  <a:pt x="218589" y="299950"/>
                  <a:pt x="215728" y="294313"/>
                  <a:pt x="212026" y="288255"/>
                </a:cubicBezTo>
                <a:cubicBezTo>
                  <a:pt x="208324" y="282534"/>
                  <a:pt x="204622" y="277654"/>
                  <a:pt x="200920" y="273615"/>
                </a:cubicBezTo>
                <a:cubicBezTo>
                  <a:pt x="197218" y="269577"/>
                  <a:pt x="193684" y="266211"/>
                  <a:pt x="190319" y="263519"/>
                </a:cubicBezTo>
                <a:lnTo>
                  <a:pt x="90868" y="363474"/>
                </a:lnTo>
                <a:lnTo>
                  <a:pt x="50482" y="348834"/>
                </a:lnTo>
                <a:cubicBezTo>
                  <a:pt x="70002" y="330324"/>
                  <a:pt x="79762" y="315684"/>
                  <a:pt x="79762" y="304914"/>
                </a:cubicBezTo>
                <a:cubicBezTo>
                  <a:pt x="79762" y="285394"/>
                  <a:pt x="74041" y="275634"/>
                  <a:pt x="62598" y="275634"/>
                </a:cubicBezTo>
                <a:cubicBezTo>
                  <a:pt x="59906" y="275634"/>
                  <a:pt x="57045" y="276139"/>
                  <a:pt x="54016" y="277149"/>
                </a:cubicBezTo>
                <a:cubicBezTo>
                  <a:pt x="50987" y="278159"/>
                  <a:pt x="47117" y="279505"/>
                  <a:pt x="42405" y="281188"/>
                </a:cubicBezTo>
                <a:cubicBezTo>
                  <a:pt x="33991" y="284890"/>
                  <a:pt x="27260" y="286741"/>
                  <a:pt x="22212" y="286741"/>
                </a:cubicBezTo>
                <a:cubicBezTo>
                  <a:pt x="16491" y="286741"/>
                  <a:pt x="11358" y="284385"/>
                  <a:pt x="6815" y="279673"/>
                </a:cubicBezTo>
                <a:cubicBezTo>
                  <a:pt x="2272" y="274961"/>
                  <a:pt x="0" y="269745"/>
                  <a:pt x="0" y="264023"/>
                </a:cubicBezTo>
                <a:cubicBezTo>
                  <a:pt x="0" y="253927"/>
                  <a:pt x="3618" y="243830"/>
                  <a:pt x="10854" y="233734"/>
                </a:cubicBezTo>
                <a:cubicBezTo>
                  <a:pt x="18089" y="223637"/>
                  <a:pt x="28270" y="214214"/>
                  <a:pt x="41396" y="205464"/>
                </a:cubicBezTo>
                <a:cubicBezTo>
                  <a:pt x="53511" y="197723"/>
                  <a:pt x="65627" y="191834"/>
                  <a:pt x="77743" y="187795"/>
                </a:cubicBezTo>
                <a:cubicBezTo>
                  <a:pt x="89859" y="183756"/>
                  <a:pt x="101301" y="181737"/>
                  <a:pt x="112071" y="181737"/>
                </a:cubicBezTo>
                <a:cubicBezTo>
                  <a:pt x="153467" y="181737"/>
                  <a:pt x="192002" y="212195"/>
                  <a:pt x="227676" y="273110"/>
                </a:cubicBezTo>
                <a:lnTo>
                  <a:pt x="228686" y="272606"/>
                </a:lnTo>
                <a:cubicBezTo>
                  <a:pt x="227676" y="248037"/>
                  <a:pt x="226498" y="223301"/>
                  <a:pt x="225152" y="198396"/>
                </a:cubicBezTo>
                <a:cubicBezTo>
                  <a:pt x="223806" y="173492"/>
                  <a:pt x="222628" y="148587"/>
                  <a:pt x="221618" y="123682"/>
                </a:cubicBezTo>
                <a:lnTo>
                  <a:pt x="234239" y="134283"/>
                </a:lnTo>
                <a:cubicBezTo>
                  <a:pt x="235921" y="149428"/>
                  <a:pt x="237436" y="159188"/>
                  <a:pt x="238782" y="163563"/>
                </a:cubicBezTo>
                <a:cubicBezTo>
                  <a:pt x="240801" y="168275"/>
                  <a:pt x="243620" y="171809"/>
                  <a:pt x="247238" y="174165"/>
                </a:cubicBezTo>
                <a:lnTo>
                  <a:pt x="256703" y="176689"/>
                </a:lnTo>
                <a:lnTo>
                  <a:pt x="262395" y="176689"/>
                </a:lnTo>
                <a:lnTo>
                  <a:pt x="265784" y="177110"/>
                </a:lnTo>
                <a:lnTo>
                  <a:pt x="269576" y="176689"/>
                </a:lnTo>
                <a:lnTo>
                  <a:pt x="270596" y="177708"/>
                </a:lnTo>
                <a:lnTo>
                  <a:pt x="285238" y="179528"/>
                </a:lnTo>
                <a:cubicBezTo>
                  <a:pt x="291885" y="181422"/>
                  <a:pt x="297564" y="184261"/>
                  <a:pt x="302276" y="188047"/>
                </a:cubicBezTo>
                <a:cubicBezTo>
                  <a:pt x="311699" y="195620"/>
                  <a:pt x="319271" y="208156"/>
                  <a:pt x="324993" y="225657"/>
                </a:cubicBezTo>
                <a:cubicBezTo>
                  <a:pt x="324993" y="219935"/>
                  <a:pt x="324825" y="212868"/>
                  <a:pt x="324488" y="204454"/>
                </a:cubicBezTo>
                <a:cubicBezTo>
                  <a:pt x="324151" y="196040"/>
                  <a:pt x="323478" y="186112"/>
                  <a:pt x="322469" y="174669"/>
                </a:cubicBezTo>
                <a:cubicBezTo>
                  <a:pt x="321796" y="163563"/>
                  <a:pt x="321291" y="153888"/>
                  <a:pt x="320954" y="145642"/>
                </a:cubicBezTo>
                <a:cubicBezTo>
                  <a:pt x="320618" y="137397"/>
                  <a:pt x="320449" y="130413"/>
                  <a:pt x="320449" y="124692"/>
                </a:cubicBezTo>
                <a:lnTo>
                  <a:pt x="330546" y="133274"/>
                </a:lnTo>
                <a:cubicBezTo>
                  <a:pt x="333911" y="153467"/>
                  <a:pt x="339801" y="167938"/>
                  <a:pt x="348215" y="176689"/>
                </a:cubicBezTo>
                <a:lnTo>
                  <a:pt x="358588" y="176689"/>
                </a:lnTo>
                <a:lnTo>
                  <a:pt x="373456" y="176689"/>
                </a:lnTo>
                <a:lnTo>
                  <a:pt x="483784" y="176689"/>
                </a:lnTo>
                <a:lnTo>
                  <a:pt x="450970" y="119139"/>
                </a:lnTo>
                <a:cubicBezTo>
                  <a:pt x="445249" y="107359"/>
                  <a:pt x="440874" y="96590"/>
                  <a:pt x="437845" y="86830"/>
                </a:cubicBezTo>
                <a:cubicBezTo>
                  <a:pt x="434816" y="77070"/>
                  <a:pt x="433302" y="68320"/>
                  <a:pt x="433302" y="60579"/>
                </a:cubicBezTo>
                <a:cubicBezTo>
                  <a:pt x="433302" y="37357"/>
                  <a:pt x="443398" y="17164"/>
                  <a:pt x="463591" y="0"/>
                </a:cubicBezTo>
                <a:close/>
              </a:path>
            </a:pathLst>
          </a:custGeom>
          <a:solidFill>
            <a:srgbClr val="00B0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4000" dirty="0">
              <a:latin typeface="Kalpurush" panose="02000600000000000000" pitchFamily="2" charset="0"/>
              <a:cs typeface="Kalpurush" panose="02000600000000000000" pitchFamily="2" charset="0"/>
            </a:endParaRPr>
          </a:p>
        </p:txBody>
      </p:sp>
      <p:sp>
        <p:nvSpPr>
          <p:cNvPr id="12" name="Freeform: Shape 11">
            <a:extLst>
              <a:ext uri="{FF2B5EF4-FFF2-40B4-BE49-F238E27FC236}">
                <a16:creationId xmlns:a16="http://schemas.microsoft.com/office/drawing/2014/main" id="{83ACBBAF-397A-40BC-9E40-ADA6F42C056C}"/>
              </a:ext>
            </a:extLst>
          </p:cNvPr>
          <p:cNvSpPr/>
          <p:nvPr/>
        </p:nvSpPr>
        <p:spPr>
          <a:xfrm>
            <a:off x="675409" y="671945"/>
            <a:ext cx="7734299" cy="2608943"/>
          </a:xfrm>
          <a:custGeom>
            <a:avLst/>
            <a:gdLst/>
            <a:ahLst/>
            <a:cxnLst/>
            <a:rect l="l" t="t" r="r" b="b"/>
            <a:pathLst>
              <a:path w="4970417" h="2668213">
                <a:moveTo>
                  <a:pt x="419924" y="2559153"/>
                </a:moveTo>
                <a:cubicBezTo>
                  <a:pt x="403365" y="2563422"/>
                  <a:pt x="389070" y="2571185"/>
                  <a:pt x="377038" y="2582440"/>
                </a:cubicBezTo>
                <a:cubicBezTo>
                  <a:pt x="394115" y="2591496"/>
                  <a:pt x="408410" y="2603915"/>
                  <a:pt x="419924" y="2619699"/>
                </a:cubicBezTo>
                <a:close/>
                <a:moveTo>
                  <a:pt x="258258" y="2538583"/>
                </a:moveTo>
                <a:cubicBezTo>
                  <a:pt x="261104" y="2540394"/>
                  <a:pt x="263466" y="2542076"/>
                  <a:pt x="265342" y="2543628"/>
                </a:cubicBezTo>
                <a:cubicBezTo>
                  <a:pt x="267217" y="2545181"/>
                  <a:pt x="268770" y="2546927"/>
                  <a:pt x="269999" y="2548868"/>
                </a:cubicBezTo>
                <a:cubicBezTo>
                  <a:pt x="271228" y="2550808"/>
                  <a:pt x="272231" y="2552975"/>
                  <a:pt x="273007" y="2555369"/>
                </a:cubicBezTo>
                <a:cubicBezTo>
                  <a:pt x="273783" y="2557762"/>
                  <a:pt x="274494" y="2560576"/>
                  <a:pt x="275141" y="2563810"/>
                </a:cubicBezTo>
                <a:cubicBezTo>
                  <a:pt x="275141" y="2564198"/>
                  <a:pt x="275400" y="2564393"/>
                  <a:pt x="275917" y="2564393"/>
                </a:cubicBezTo>
                <a:cubicBezTo>
                  <a:pt x="277341" y="2563616"/>
                  <a:pt x="279184" y="2562549"/>
                  <a:pt x="281448" y="2561190"/>
                </a:cubicBezTo>
                <a:cubicBezTo>
                  <a:pt x="283712" y="2559832"/>
                  <a:pt x="285750" y="2559153"/>
                  <a:pt x="287561" y="2559153"/>
                </a:cubicBezTo>
                <a:cubicBezTo>
                  <a:pt x="289890" y="2559023"/>
                  <a:pt x="292024" y="2559476"/>
                  <a:pt x="293965" y="2560511"/>
                </a:cubicBezTo>
                <a:cubicBezTo>
                  <a:pt x="295905" y="2561546"/>
                  <a:pt x="297749" y="2562840"/>
                  <a:pt x="299495" y="2564393"/>
                </a:cubicBezTo>
                <a:cubicBezTo>
                  <a:pt x="301242" y="2565945"/>
                  <a:pt x="302827" y="2567659"/>
                  <a:pt x="304250" y="2569535"/>
                </a:cubicBezTo>
                <a:cubicBezTo>
                  <a:pt x="305673" y="2571411"/>
                  <a:pt x="307096" y="2573125"/>
                  <a:pt x="308519" y="2574677"/>
                </a:cubicBezTo>
                <a:lnTo>
                  <a:pt x="309295" y="2538583"/>
                </a:lnTo>
                <a:close/>
                <a:moveTo>
                  <a:pt x="35707" y="2538583"/>
                </a:moveTo>
                <a:cubicBezTo>
                  <a:pt x="31178" y="2540911"/>
                  <a:pt x="28914" y="2545245"/>
                  <a:pt x="28914" y="2551585"/>
                </a:cubicBezTo>
                <a:cubicBezTo>
                  <a:pt x="28914" y="2555466"/>
                  <a:pt x="30661" y="2558571"/>
                  <a:pt x="34154" y="2560899"/>
                </a:cubicBezTo>
                <a:cubicBezTo>
                  <a:pt x="37130" y="2562969"/>
                  <a:pt x="40623" y="2564069"/>
                  <a:pt x="44633" y="2564198"/>
                </a:cubicBezTo>
                <a:cubicBezTo>
                  <a:pt x="50067" y="2564198"/>
                  <a:pt x="55630" y="2560770"/>
                  <a:pt x="61322" y="2553913"/>
                </a:cubicBezTo>
                <a:lnTo>
                  <a:pt x="71413" y="2564393"/>
                </a:lnTo>
                <a:lnTo>
                  <a:pt x="44827" y="2590590"/>
                </a:lnTo>
                <a:cubicBezTo>
                  <a:pt x="57764" y="2598223"/>
                  <a:pt x="69020" y="2607926"/>
                  <a:pt x="78593" y="2619699"/>
                </a:cubicBezTo>
                <a:lnTo>
                  <a:pt x="78593" y="2538583"/>
                </a:lnTo>
                <a:close/>
                <a:moveTo>
                  <a:pt x="573635" y="2527133"/>
                </a:moveTo>
                <a:lnTo>
                  <a:pt x="640503" y="2527133"/>
                </a:lnTo>
                <a:lnTo>
                  <a:pt x="647765" y="2527133"/>
                </a:lnTo>
                <a:lnTo>
                  <a:pt x="772851" y="2527133"/>
                </a:lnTo>
                <a:lnTo>
                  <a:pt x="772851" y="2538583"/>
                </a:lnTo>
                <a:lnTo>
                  <a:pt x="753639" y="2538583"/>
                </a:lnTo>
                <a:lnTo>
                  <a:pt x="753639" y="2650748"/>
                </a:lnTo>
                <a:lnTo>
                  <a:pt x="746265" y="2650748"/>
                </a:lnTo>
                <a:lnTo>
                  <a:pt x="737921" y="2640075"/>
                </a:lnTo>
                <a:lnTo>
                  <a:pt x="742190" y="2583992"/>
                </a:lnTo>
                <a:cubicBezTo>
                  <a:pt x="742578" y="2580758"/>
                  <a:pt x="741026" y="2577394"/>
                  <a:pt x="737532" y="2573901"/>
                </a:cubicBezTo>
                <a:cubicBezTo>
                  <a:pt x="733651" y="2570408"/>
                  <a:pt x="730094" y="2568662"/>
                  <a:pt x="726859" y="2568662"/>
                </a:cubicBezTo>
                <a:cubicBezTo>
                  <a:pt x="723107" y="2568662"/>
                  <a:pt x="720391" y="2570796"/>
                  <a:pt x="718709" y="2575066"/>
                </a:cubicBezTo>
                <a:cubicBezTo>
                  <a:pt x="718320" y="2575842"/>
                  <a:pt x="717544" y="2579658"/>
                  <a:pt x="716380" y="2586515"/>
                </a:cubicBezTo>
                <a:lnTo>
                  <a:pt x="708812" y="2586709"/>
                </a:lnTo>
                <a:cubicBezTo>
                  <a:pt x="708036" y="2582052"/>
                  <a:pt x="704995" y="2577977"/>
                  <a:pt x="699691" y="2574483"/>
                </a:cubicBezTo>
                <a:cubicBezTo>
                  <a:pt x="694387" y="2570732"/>
                  <a:pt x="689277" y="2568856"/>
                  <a:pt x="684360" y="2568856"/>
                </a:cubicBezTo>
                <a:cubicBezTo>
                  <a:pt x="679444" y="2568856"/>
                  <a:pt x="675175" y="2570796"/>
                  <a:pt x="671553" y="2574677"/>
                </a:cubicBezTo>
                <a:cubicBezTo>
                  <a:pt x="667930" y="2578300"/>
                  <a:pt x="666119" y="2582634"/>
                  <a:pt x="666119" y="2587679"/>
                </a:cubicBezTo>
                <a:cubicBezTo>
                  <a:pt x="666119" y="2596218"/>
                  <a:pt x="670130" y="2601975"/>
                  <a:pt x="678151" y="2604951"/>
                </a:cubicBezTo>
                <a:cubicBezTo>
                  <a:pt x="678151" y="2604692"/>
                  <a:pt x="678086" y="2604207"/>
                  <a:pt x="677957" y="2603495"/>
                </a:cubicBezTo>
                <a:cubicBezTo>
                  <a:pt x="677827" y="2602783"/>
                  <a:pt x="677633" y="2601845"/>
                  <a:pt x="677375" y="2600681"/>
                </a:cubicBezTo>
                <a:cubicBezTo>
                  <a:pt x="677375" y="2596412"/>
                  <a:pt x="678733" y="2592984"/>
                  <a:pt x="681450" y="2590396"/>
                </a:cubicBezTo>
                <a:cubicBezTo>
                  <a:pt x="684296" y="2587550"/>
                  <a:pt x="687789" y="2586127"/>
                  <a:pt x="691929" y="2586127"/>
                </a:cubicBezTo>
                <a:cubicBezTo>
                  <a:pt x="696328" y="2585998"/>
                  <a:pt x="700014" y="2587485"/>
                  <a:pt x="702990" y="2590590"/>
                </a:cubicBezTo>
                <a:cubicBezTo>
                  <a:pt x="705836" y="2593824"/>
                  <a:pt x="707259" y="2597641"/>
                  <a:pt x="707259" y="2602040"/>
                </a:cubicBezTo>
                <a:cubicBezTo>
                  <a:pt x="707259" y="2607861"/>
                  <a:pt x="705125" y="2612583"/>
                  <a:pt x="700855" y="2616206"/>
                </a:cubicBezTo>
                <a:cubicBezTo>
                  <a:pt x="696586" y="2619958"/>
                  <a:pt x="691605" y="2621898"/>
                  <a:pt x="685913" y="2622028"/>
                </a:cubicBezTo>
                <a:cubicBezTo>
                  <a:pt x="680868" y="2622157"/>
                  <a:pt x="676145" y="2621154"/>
                  <a:pt x="671747" y="2619020"/>
                </a:cubicBezTo>
                <a:cubicBezTo>
                  <a:pt x="667348" y="2616885"/>
                  <a:pt x="663532" y="2613748"/>
                  <a:pt x="660298" y="2609608"/>
                </a:cubicBezTo>
                <a:cubicBezTo>
                  <a:pt x="657710" y="2606115"/>
                  <a:pt x="655672" y="2602266"/>
                  <a:pt x="654184" y="2598061"/>
                </a:cubicBezTo>
                <a:cubicBezTo>
                  <a:pt x="652697" y="2593857"/>
                  <a:pt x="651856" y="2589587"/>
                  <a:pt x="651662" y="2585254"/>
                </a:cubicBezTo>
                <a:cubicBezTo>
                  <a:pt x="651468" y="2580920"/>
                  <a:pt x="651953" y="2576650"/>
                  <a:pt x="653117" y="2572446"/>
                </a:cubicBezTo>
                <a:cubicBezTo>
                  <a:pt x="654281" y="2568241"/>
                  <a:pt x="656158" y="2564328"/>
                  <a:pt x="658745" y="2560705"/>
                </a:cubicBezTo>
                <a:cubicBezTo>
                  <a:pt x="661332" y="2556953"/>
                  <a:pt x="664405" y="2554172"/>
                  <a:pt x="667963" y="2552361"/>
                </a:cubicBezTo>
                <a:cubicBezTo>
                  <a:pt x="671521" y="2550550"/>
                  <a:pt x="675175" y="2549579"/>
                  <a:pt x="678927" y="2549450"/>
                </a:cubicBezTo>
                <a:cubicBezTo>
                  <a:pt x="687595" y="2549320"/>
                  <a:pt x="696651" y="2553913"/>
                  <a:pt x="706095" y="2563228"/>
                </a:cubicBezTo>
                <a:cubicBezTo>
                  <a:pt x="707001" y="2559994"/>
                  <a:pt x="709006" y="2557018"/>
                  <a:pt x="712111" y="2554302"/>
                </a:cubicBezTo>
                <a:cubicBezTo>
                  <a:pt x="714957" y="2551585"/>
                  <a:pt x="718062" y="2550226"/>
                  <a:pt x="721425" y="2550226"/>
                </a:cubicBezTo>
                <a:cubicBezTo>
                  <a:pt x="728800" y="2550226"/>
                  <a:pt x="735721" y="2555660"/>
                  <a:pt x="742190" y="2566527"/>
                </a:cubicBezTo>
                <a:lnTo>
                  <a:pt x="742384" y="2538583"/>
                </a:lnTo>
                <a:lnTo>
                  <a:pt x="647765" y="2538583"/>
                </a:lnTo>
                <a:cubicBezTo>
                  <a:pt x="631464" y="2538583"/>
                  <a:pt x="618203" y="2544016"/>
                  <a:pt x="607983" y="2554884"/>
                </a:cubicBezTo>
                <a:cubicBezTo>
                  <a:pt x="597504" y="2566010"/>
                  <a:pt x="592264" y="2579594"/>
                  <a:pt x="592264" y="2595636"/>
                </a:cubicBezTo>
                <a:cubicBezTo>
                  <a:pt x="592264" y="2616853"/>
                  <a:pt x="598991" y="2630890"/>
                  <a:pt x="612446" y="2637746"/>
                </a:cubicBezTo>
                <a:lnTo>
                  <a:pt x="614775" y="2637164"/>
                </a:lnTo>
                <a:cubicBezTo>
                  <a:pt x="612446" y="2634447"/>
                  <a:pt x="611282" y="2631666"/>
                  <a:pt x="611282" y="2628820"/>
                </a:cubicBezTo>
                <a:cubicBezTo>
                  <a:pt x="611282" y="2624550"/>
                  <a:pt x="612769" y="2621090"/>
                  <a:pt x="615745" y="2618437"/>
                </a:cubicBezTo>
                <a:cubicBezTo>
                  <a:pt x="618721" y="2615785"/>
                  <a:pt x="622278" y="2614395"/>
                  <a:pt x="626418" y="2614265"/>
                </a:cubicBezTo>
                <a:cubicBezTo>
                  <a:pt x="630299" y="2614136"/>
                  <a:pt x="633469" y="2615753"/>
                  <a:pt x="635927" y="2619117"/>
                </a:cubicBezTo>
                <a:cubicBezTo>
                  <a:pt x="638126" y="2622092"/>
                  <a:pt x="639291" y="2625650"/>
                  <a:pt x="639420" y="2629790"/>
                </a:cubicBezTo>
                <a:cubicBezTo>
                  <a:pt x="639550" y="2635094"/>
                  <a:pt x="637609" y="2639557"/>
                  <a:pt x="633598" y="2643180"/>
                </a:cubicBezTo>
                <a:cubicBezTo>
                  <a:pt x="629458" y="2646673"/>
                  <a:pt x="624607" y="2648419"/>
                  <a:pt x="619044" y="2648419"/>
                </a:cubicBezTo>
                <a:cubicBezTo>
                  <a:pt x="607142" y="2648549"/>
                  <a:pt x="597310" y="2642921"/>
                  <a:pt x="589547" y="2631536"/>
                </a:cubicBezTo>
                <a:cubicBezTo>
                  <a:pt x="582691" y="2621575"/>
                  <a:pt x="579262" y="2610319"/>
                  <a:pt x="579262" y="2597770"/>
                </a:cubicBezTo>
                <a:cubicBezTo>
                  <a:pt x="579262" y="2575518"/>
                  <a:pt x="586895" y="2555789"/>
                  <a:pt x="602161" y="2538583"/>
                </a:cubicBezTo>
                <a:lnTo>
                  <a:pt x="573635" y="2538583"/>
                </a:lnTo>
                <a:close/>
                <a:moveTo>
                  <a:pt x="0" y="2527133"/>
                </a:moveTo>
                <a:lnTo>
                  <a:pt x="110031" y="2527133"/>
                </a:lnTo>
                <a:lnTo>
                  <a:pt x="110031" y="2538583"/>
                </a:lnTo>
                <a:lnTo>
                  <a:pt x="90043" y="2538583"/>
                </a:lnTo>
                <a:lnTo>
                  <a:pt x="90043" y="2651330"/>
                </a:lnTo>
                <a:lnTo>
                  <a:pt x="83445" y="2651330"/>
                </a:lnTo>
                <a:lnTo>
                  <a:pt x="83639" y="2649002"/>
                </a:lnTo>
                <a:lnTo>
                  <a:pt x="83639" y="2646479"/>
                </a:lnTo>
                <a:cubicBezTo>
                  <a:pt x="83639" y="2635353"/>
                  <a:pt x="77364" y="2625262"/>
                  <a:pt x="64815" y="2616206"/>
                </a:cubicBezTo>
                <a:cubicBezTo>
                  <a:pt x="53301" y="2607926"/>
                  <a:pt x="41528" y="2603139"/>
                  <a:pt x="29497" y="2601845"/>
                </a:cubicBezTo>
                <a:lnTo>
                  <a:pt x="21540" y="2590008"/>
                </a:lnTo>
                <a:cubicBezTo>
                  <a:pt x="24775" y="2587550"/>
                  <a:pt x="27879" y="2584995"/>
                  <a:pt x="30855" y="2582343"/>
                </a:cubicBezTo>
                <a:cubicBezTo>
                  <a:pt x="33831" y="2579691"/>
                  <a:pt x="36677" y="2576941"/>
                  <a:pt x="39393" y="2574095"/>
                </a:cubicBezTo>
                <a:cubicBezTo>
                  <a:pt x="35383" y="2574095"/>
                  <a:pt x="31793" y="2573384"/>
                  <a:pt x="28624" y="2571961"/>
                </a:cubicBezTo>
                <a:cubicBezTo>
                  <a:pt x="25454" y="2570537"/>
                  <a:pt x="22737" y="2568629"/>
                  <a:pt x="20473" y="2566236"/>
                </a:cubicBezTo>
                <a:cubicBezTo>
                  <a:pt x="18209" y="2563843"/>
                  <a:pt x="16462" y="2560997"/>
                  <a:pt x="15233" y="2557698"/>
                </a:cubicBezTo>
                <a:cubicBezTo>
                  <a:pt x="14004" y="2554398"/>
                  <a:pt x="13390" y="2550808"/>
                  <a:pt x="13390" y="2546927"/>
                </a:cubicBezTo>
                <a:cubicBezTo>
                  <a:pt x="13260" y="2545504"/>
                  <a:pt x="13325" y="2544114"/>
                  <a:pt x="13584" y="2542755"/>
                </a:cubicBezTo>
                <a:cubicBezTo>
                  <a:pt x="13843" y="2541397"/>
                  <a:pt x="14101" y="2540006"/>
                  <a:pt x="14360" y="2538583"/>
                </a:cubicBezTo>
                <a:lnTo>
                  <a:pt x="0" y="2538583"/>
                </a:lnTo>
                <a:close/>
                <a:moveTo>
                  <a:pt x="546062" y="2522670"/>
                </a:moveTo>
                <a:cubicBezTo>
                  <a:pt x="549555" y="2528362"/>
                  <a:pt x="552596" y="2533376"/>
                  <a:pt x="555183" y="2537710"/>
                </a:cubicBezTo>
                <a:cubicBezTo>
                  <a:pt x="557770" y="2542043"/>
                  <a:pt x="559970" y="2545892"/>
                  <a:pt x="561781" y="2549256"/>
                </a:cubicBezTo>
                <a:cubicBezTo>
                  <a:pt x="568638" y="2562193"/>
                  <a:pt x="572066" y="2571508"/>
                  <a:pt x="572066" y="2577200"/>
                </a:cubicBezTo>
                <a:cubicBezTo>
                  <a:pt x="572066" y="2580952"/>
                  <a:pt x="570934" y="2584283"/>
                  <a:pt x="568670" y="2587194"/>
                </a:cubicBezTo>
                <a:cubicBezTo>
                  <a:pt x="566406" y="2590105"/>
                  <a:pt x="563786" y="2592595"/>
                  <a:pt x="560811" y="2594665"/>
                </a:cubicBezTo>
                <a:cubicBezTo>
                  <a:pt x="561199" y="2595700"/>
                  <a:pt x="561651" y="2596832"/>
                  <a:pt x="562169" y="2598061"/>
                </a:cubicBezTo>
                <a:cubicBezTo>
                  <a:pt x="562687" y="2599290"/>
                  <a:pt x="563074" y="2600681"/>
                  <a:pt x="563333" y="2602234"/>
                </a:cubicBezTo>
                <a:cubicBezTo>
                  <a:pt x="564239" y="2607667"/>
                  <a:pt x="563980" y="2612583"/>
                  <a:pt x="562557" y="2616982"/>
                </a:cubicBezTo>
                <a:cubicBezTo>
                  <a:pt x="561134" y="2621381"/>
                  <a:pt x="558805" y="2625132"/>
                  <a:pt x="555571" y="2628237"/>
                </a:cubicBezTo>
                <a:cubicBezTo>
                  <a:pt x="552337" y="2631342"/>
                  <a:pt x="548456" y="2633736"/>
                  <a:pt x="543927" y="2635418"/>
                </a:cubicBezTo>
                <a:cubicBezTo>
                  <a:pt x="539400" y="2637099"/>
                  <a:pt x="534613" y="2637940"/>
                  <a:pt x="529567" y="2637940"/>
                </a:cubicBezTo>
                <a:cubicBezTo>
                  <a:pt x="508738" y="2638070"/>
                  <a:pt x="489850" y="2625520"/>
                  <a:pt x="472902" y="2600293"/>
                </a:cubicBezTo>
                <a:cubicBezTo>
                  <a:pt x="469151" y="2594601"/>
                  <a:pt x="465949" y="2588908"/>
                  <a:pt x="463297" y="2583216"/>
                </a:cubicBezTo>
                <a:cubicBezTo>
                  <a:pt x="460644" y="2577524"/>
                  <a:pt x="458445" y="2571864"/>
                  <a:pt x="456698" y="2566236"/>
                </a:cubicBezTo>
                <a:cubicBezTo>
                  <a:pt x="454952" y="2560608"/>
                  <a:pt x="453594" y="2554981"/>
                  <a:pt x="452623" y="2549353"/>
                </a:cubicBezTo>
                <a:lnTo>
                  <a:pt x="451168" y="2538532"/>
                </a:lnTo>
                <a:lnTo>
                  <a:pt x="451168" y="2538583"/>
                </a:lnTo>
                <a:lnTo>
                  <a:pt x="431180" y="2538583"/>
                </a:lnTo>
                <a:lnTo>
                  <a:pt x="431180" y="2650748"/>
                </a:lnTo>
                <a:lnTo>
                  <a:pt x="424000" y="2650748"/>
                </a:lnTo>
                <a:cubicBezTo>
                  <a:pt x="419084" y="2636776"/>
                  <a:pt x="411451" y="2624939"/>
                  <a:pt x="401101" y="2615236"/>
                </a:cubicBezTo>
                <a:cubicBezTo>
                  <a:pt x="389846" y="2604756"/>
                  <a:pt x="377297" y="2598870"/>
                  <a:pt x="363454" y="2597576"/>
                </a:cubicBezTo>
                <a:lnTo>
                  <a:pt x="349288" y="2578559"/>
                </a:lnTo>
                <a:cubicBezTo>
                  <a:pt x="359896" y="2570796"/>
                  <a:pt x="371087" y="2564004"/>
                  <a:pt x="382859" y="2558183"/>
                </a:cubicBezTo>
                <a:cubicBezTo>
                  <a:pt x="394632" y="2552361"/>
                  <a:pt x="406987" y="2547380"/>
                  <a:pt x="419924" y="2543240"/>
                </a:cubicBezTo>
                <a:lnTo>
                  <a:pt x="419924" y="2538583"/>
                </a:lnTo>
                <a:lnTo>
                  <a:pt x="338016" y="2538583"/>
                </a:lnTo>
                <a:lnTo>
                  <a:pt x="335510" y="2538583"/>
                </a:lnTo>
                <a:lnTo>
                  <a:pt x="318222" y="2538583"/>
                </a:lnTo>
                <a:lnTo>
                  <a:pt x="318222" y="2651912"/>
                </a:lnTo>
                <a:cubicBezTo>
                  <a:pt x="318610" y="2651912"/>
                  <a:pt x="318546" y="2651848"/>
                  <a:pt x="318028" y="2651718"/>
                </a:cubicBezTo>
                <a:cubicBezTo>
                  <a:pt x="317511" y="2651589"/>
                  <a:pt x="316864" y="2651395"/>
                  <a:pt x="316088" y="2651136"/>
                </a:cubicBezTo>
                <a:cubicBezTo>
                  <a:pt x="315182" y="2650877"/>
                  <a:pt x="314082" y="2650619"/>
                  <a:pt x="312789" y="2650360"/>
                </a:cubicBezTo>
                <a:lnTo>
                  <a:pt x="302892" y="2639105"/>
                </a:lnTo>
                <a:cubicBezTo>
                  <a:pt x="304185" y="2629790"/>
                  <a:pt x="305156" y="2621510"/>
                  <a:pt x="305802" y="2614265"/>
                </a:cubicBezTo>
                <a:cubicBezTo>
                  <a:pt x="306449" y="2607020"/>
                  <a:pt x="306773" y="2600681"/>
                  <a:pt x="306773" y="2595248"/>
                </a:cubicBezTo>
                <a:cubicBezTo>
                  <a:pt x="306773" y="2591625"/>
                  <a:pt x="305608" y="2587873"/>
                  <a:pt x="303280" y="2583992"/>
                </a:cubicBezTo>
                <a:cubicBezTo>
                  <a:pt x="300822" y="2579723"/>
                  <a:pt x="297846" y="2577459"/>
                  <a:pt x="294353" y="2577200"/>
                </a:cubicBezTo>
                <a:cubicBezTo>
                  <a:pt x="291248" y="2576941"/>
                  <a:pt x="286914" y="2580370"/>
                  <a:pt x="281351" y="2587485"/>
                </a:cubicBezTo>
                <a:cubicBezTo>
                  <a:pt x="280446" y="2588520"/>
                  <a:pt x="278796" y="2590590"/>
                  <a:pt x="276403" y="2593695"/>
                </a:cubicBezTo>
                <a:cubicBezTo>
                  <a:pt x="274009" y="2596800"/>
                  <a:pt x="270743" y="2600940"/>
                  <a:pt x="266603" y="2606115"/>
                </a:cubicBezTo>
                <a:cubicBezTo>
                  <a:pt x="261040" y="2612972"/>
                  <a:pt x="255089" y="2616400"/>
                  <a:pt x="248749" y="2616400"/>
                </a:cubicBezTo>
                <a:cubicBezTo>
                  <a:pt x="245127" y="2616400"/>
                  <a:pt x="240987" y="2613230"/>
                  <a:pt x="236330" y="2606891"/>
                </a:cubicBezTo>
                <a:cubicBezTo>
                  <a:pt x="234648" y="2604562"/>
                  <a:pt x="233160" y="2602137"/>
                  <a:pt x="231867" y="2599614"/>
                </a:cubicBezTo>
                <a:cubicBezTo>
                  <a:pt x="230573" y="2597091"/>
                  <a:pt x="229473" y="2594472"/>
                  <a:pt x="228568" y="2591755"/>
                </a:cubicBezTo>
                <a:lnTo>
                  <a:pt x="236136" y="2584380"/>
                </a:lnTo>
                <a:cubicBezTo>
                  <a:pt x="236136" y="2585157"/>
                  <a:pt x="236362" y="2586159"/>
                  <a:pt x="236815" y="2587388"/>
                </a:cubicBezTo>
                <a:cubicBezTo>
                  <a:pt x="237268" y="2588617"/>
                  <a:pt x="237818" y="2589782"/>
                  <a:pt x="238465" y="2590881"/>
                </a:cubicBezTo>
                <a:cubicBezTo>
                  <a:pt x="239111" y="2591981"/>
                  <a:pt x="239823" y="2592919"/>
                  <a:pt x="240599" y="2593695"/>
                </a:cubicBezTo>
                <a:cubicBezTo>
                  <a:pt x="241375" y="2594472"/>
                  <a:pt x="242216" y="2594924"/>
                  <a:pt x="243122" y="2595053"/>
                </a:cubicBezTo>
                <a:cubicBezTo>
                  <a:pt x="245580" y="2595053"/>
                  <a:pt x="249784" y="2591884"/>
                  <a:pt x="255736" y="2585545"/>
                </a:cubicBezTo>
                <a:cubicBezTo>
                  <a:pt x="255994" y="2585286"/>
                  <a:pt x="257062" y="2584057"/>
                  <a:pt x="258938" y="2581858"/>
                </a:cubicBezTo>
                <a:cubicBezTo>
                  <a:pt x="260813" y="2579658"/>
                  <a:pt x="263562" y="2576489"/>
                  <a:pt x="267185" y="2572349"/>
                </a:cubicBezTo>
                <a:cubicBezTo>
                  <a:pt x="265762" y="2563164"/>
                  <a:pt x="260522" y="2556824"/>
                  <a:pt x="251466" y="2553331"/>
                </a:cubicBezTo>
                <a:cubicBezTo>
                  <a:pt x="248491" y="2552296"/>
                  <a:pt x="239823" y="2550808"/>
                  <a:pt x="225463" y="2548868"/>
                </a:cubicBezTo>
                <a:lnTo>
                  <a:pt x="225657" y="2538583"/>
                </a:lnTo>
                <a:lnTo>
                  <a:pt x="210132" y="2538583"/>
                </a:lnTo>
                <a:lnTo>
                  <a:pt x="210132" y="2527133"/>
                </a:lnTo>
                <a:lnTo>
                  <a:pt x="335510" y="2527133"/>
                </a:lnTo>
                <a:lnTo>
                  <a:pt x="338016" y="2527133"/>
                </a:lnTo>
                <a:lnTo>
                  <a:pt x="451168" y="2527133"/>
                </a:lnTo>
                <a:lnTo>
                  <a:pt x="451168" y="2532890"/>
                </a:lnTo>
                <a:lnTo>
                  <a:pt x="459706" y="2534314"/>
                </a:lnTo>
                <a:cubicBezTo>
                  <a:pt x="463846" y="2558247"/>
                  <a:pt x="470897" y="2577524"/>
                  <a:pt x="480859" y="2592143"/>
                </a:cubicBezTo>
                <a:cubicBezTo>
                  <a:pt x="494055" y="2611419"/>
                  <a:pt x="511132" y="2621057"/>
                  <a:pt x="532090" y="2621057"/>
                </a:cubicBezTo>
                <a:cubicBezTo>
                  <a:pt x="534677" y="2621057"/>
                  <a:pt x="537394" y="2620637"/>
                  <a:pt x="540241" y="2619796"/>
                </a:cubicBezTo>
                <a:cubicBezTo>
                  <a:pt x="543086" y="2618955"/>
                  <a:pt x="545674" y="2617758"/>
                  <a:pt x="548003" y="2616206"/>
                </a:cubicBezTo>
                <a:cubicBezTo>
                  <a:pt x="550331" y="2614653"/>
                  <a:pt x="552175" y="2612713"/>
                  <a:pt x="553533" y="2610384"/>
                </a:cubicBezTo>
                <a:cubicBezTo>
                  <a:pt x="554892" y="2608056"/>
                  <a:pt x="555441" y="2605339"/>
                  <a:pt x="555183" y="2602234"/>
                </a:cubicBezTo>
                <a:cubicBezTo>
                  <a:pt x="554924" y="2601457"/>
                  <a:pt x="554633" y="2600649"/>
                  <a:pt x="554309" y="2599808"/>
                </a:cubicBezTo>
                <a:cubicBezTo>
                  <a:pt x="553986" y="2598967"/>
                  <a:pt x="553566" y="2598223"/>
                  <a:pt x="553048" y="2597576"/>
                </a:cubicBezTo>
                <a:cubicBezTo>
                  <a:pt x="550590" y="2599387"/>
                  <a:pt x="548003" y="2600293"/>
                  <a:pt x="545286" y="2600293"/>
                </a:cubicBezTo>
                <a:cubicBezTo>
                  <a:pt x="541017" y="2600293"/>
                  <a:pt x="537459" y="2599064"/>
                  <a:pt x="534613" y="2596606"/>
                </a:cubicBezTo>
                <a:cubicBezTo>
                  <a:pt x="531767" y="2594148"/>
                  <a:pt x="530214" y="2590784"/>
                  <a:pt x="529955" y="2586515"/>
                </a:cubicBezTo>
                <a:cubicBezTo>
                  <a:pt x="529955" y="2582504"/>
                  <a:pt x="530990" y="2579206"/>
                  <a:pt x="533060" y="2576618"/>
                </a:cubicBezTo>
                <a:cubicBezTo>
                  <a:pt x="535130" y="2574031"/>
                  <a:pt x="537976" y="2572607"/>
                  <a:pt x="541599" y="2572349"/>
                </a:cubicBezTo>
                <a:cubicBezTo>
                  <a:pt x="544057" y="2572219"/>
                  <a:pt x="546903" y="2572931"/>
                  <a:pt x="550137" y="2574483"/>
                </a:cubicBezTo>
                <a:cubicBezTo>
                  <a:pt x="550914" y="2575001"/>
                  <a:pt x="551690" y="2575486"/>
                  <a:pt x="552466" y="2575939"/>
                </a:cubicBezTo>
                <a:cubicBezTo>
                  <a:pt x="553242" y="2576392"/>
                  <a:pt x="554018" y="2576812"/>
                  <a:pt x="554795" y="2577200"/>
                </a:cubicBezTo>
                <a:cubicBezTo>
                  <a:pt x="556347" y="2575518"/>
                  <a:pt x="557576" y="2573998"/>
                  <a:pt x="558482" y="2572640"/>
                </a:cubicBezTo>
                <a:cubicBezTo>
                  <a:pt x="559388" y="2571281"/>
                  <a:pt x="559970" y="2569438"/>
                  <a:pt x="560228" y="2567109"/>
                </a:cubicBezTo>
                <a:cubicBezTo>
                  <a:pt x="560746" y="2562581"/>
                  <a:pt x="560034" y="2558538"/>
                  <a:pt x="558094" y="2554981"/>
                </a:cubicBezTo>
                <a:cubicBezTo>
                  <a:pt x="556153" y="2551423"/>
                  <a:pt x="553760" y="2548350"/>
                  <a:pt x="550914" y="2545763"/>
                </a:cubicBezTo>
                <a:lnTo>
                  <a:pt x="539464" y="2561676"/>
                </a:lnTo>
                <a:cubicBezTo>
                  <a:pt x="539076" y="2559735"/>
                  <a:pt x="538041" y="2557633"/>
                  <a:pt x="536359" y="2555369"/>
                </a:cubicBezTo>
                <a:cubicBezTo>
                  <a:pt x="534677" y="2553105"/>
                  <a:pt x="532543" y="2550485"/>
                  <a:pt x="529955" y="2547510"/>
                </a:cubicBezTo>
                <a:cubicBezTo>
                  <a:pt x="526462" y="2543369"/>
                  <a:pt x="522807" y="2540135"/>
                  <a:pt x="518991" y="2537807"/>
                </a:cubicBezTo>
                <a:cubicBezTo>
                  <a:pt x="515175" y="2535478"/>
                  <a:pt x="510420" y="2534637"/>
                  <a:pt x="504728" y="2535284"/>
                </a:cubicBezTo>
                <a:cubicBezTo>
                  <a:pt x="498906" y="2536060"/>
                  <a:pt x="494507" y="2539747"/>
                  <a:pt x="491532" y="2546345"/>
                </a:cubicBezTo>
                <a:cubicBezTo>
                  <a:pt x="493214" y="2545828"/>
                  <a:pt x="495801" y="2545569"/>
                  <a:pt x="499294" y="2545569"/>
                </a:cubicBezTo>
                <a:cubicBezTo>
                  <a:pt x="512490" y="2545569"/>
                  <a:pt x="519217" y="2550808"/>
                  <a:pt x="519476" y="2561287"/>
                </a:cubicBezTo>
                <a:cubicBezTo>
                  <a:pt x="519606" y="2568274"/>
                  <a:pt x="515272" y="2575518"/>
                  <a:pt x="506474" y="2583022"/>
                </a:cubicBezTo>
                <a:cubicBezTo>
                  <a:pt x="504922" y="2582246"/>
                  <a:pt x="502852" y="2581340"/>
                  <a:pt x="500264" y="2580305"/>
                </a:cubicBezTo>
                <a:cubicBezTo>
                  <a:pt x="497677" y="2579270"/>
                  <a:pt x="494637" y="2578170"/>
                  <a:pt x="491144" y="2577006"/>
                </a:cubicBezTo>
                <a:cubicBezTo>
                  <a:pt x="493731" y="2577006"/>
                  <a:pt x="497483" y="2574160"/>
                  <a:pt x="502399" y="2568468"/>
                </a:cubicBezTo>
                <a:cubicBezTo>
                  <a:pt x="507315" y="2562775"/>
                  <a:pt x="509903" y="2558506"/>
                  <a:pt x="510161" y="2555660"/>
                </a:cubicBezTo>
                <a:cubicBezTo>
                  <a:pt x="510161" y="2553719"/>
                  <a:pt x="508156" y="2552749"/>
                  <a:pt x="504145" y="2552749"/>
                </a:cubicBezTo>
                <a:cubicBezTo>
                  <a:pt x="502076" y="2552749"/>
                  <a:pt x="498453" y="2553849"/>
                  <a:pt x="493279" y="2556048"/>
                </a:cubicBezTo>
                <a:cubicBezTo>
                  <a:pt x="487974" y="2558377"/>
                  <a:pt x="484352" y="2559541"/>
                  <a:pt x="482411" y="2559541"/>
                </a:cubicBezTo>
                <a:cubicBezTo>
                  <a:pt x="476848" y="2559541"/>
                  <a:pt x="474067" y="2556501"/>
                  <a:pt x="474067" y="2550420"/>
                </a:cubicBezTo>
                <a:cubicBezTo>
                  <a:pt x="473937" y="2543434"/>
                  <a:pt x="476977" y="2537483"/>
                  <a:pt x="483188" y="2532567"/>
                </a:cubicBezTo>
                <a:cubicBezTo>
                  <a:pt x="486033" y="2530368"/>
                  <a:pt x="489041" y="2528751"/>
                  <a:pt x="492211" y="2527715"/>
                </a:cubicBezTo>
                <a:cubicBezTo>
                  <a:pt x="495381" y="2526681"/>
                  <a:pt x="498842" y="2526098"/>
                  <a:pt x="502593" y="2525969"/>
                </a:cubicBezTo>
                <a:cubicBezTo>
                  <a:pt x="507768" y="2525710"/>
                  <a:pt x="512619" y="2526454"/>
                  <a:pt x="517148" y="2528201"/>
                </a:cubicBezTo>
                <a:cubicBezTo>
                  <a:pt x="521675" y="2529947"/>
                  <a:pt x="526139" y="2532567"/>
                  <a:pt x="530538" y="2536060"/>
                </a:cubicBezTo>
                <a:cubicBezTo>
                  <a:pt x="531443" y="2536836"/>
                  <a:pt x="532575" y="2538001"/>
                  <a:pt x="533934" y="2539553"/>
                </a:cubicBezTo>
                <a:cubicBezTo>
                  <a:pt x="535292" y="2541106"/>
                  <a:pt x="536747" y="2542658"/>
                  <a:pt x="538300" y="2544210"/>
                </a:cubicBezTo>
                <a:cubicBezTo>
                  <a:pt x="540499" y="2543564"/>
                  <a:pt x="542375" y="2540394"/>
                  <a:pt x="543927" y="2534702"/>
                </a:cubicBezTo>
                <a:cubicBezTo>
                  <a:pt x="545351" y="2529656"/>
                  <a:pt x="546062" y="2525645"/>
                  <a:pt x="546062" y="2522670"/>
                </a:cubicBezTo>
                <a:close/>
                <a:moveTo>
                  <a:pt x="122434" y="2506563"/>
                </a:moveTo>
                <a:cubicBezTo>
                  <a:pt x="142746" y="2530885"/>
                  <a:pt x="152966" y="2556565"/>
                  <a:pt x="153095" y="2583604"/>
                </a:cubicBezTo>
                <a:cubicBezTo>
                  <a:pt x="153095" y="2592143"/>
                  <a:pt x="152448" y="2600228"/>
                  <a:pt x="151155" y="2607861"/>
                </a:cubicBezTo>
                <a:cubicBezTo>
                  <a:pt x="149861" y="2615494"/>
                  <a:pt x="147856" y="2622610"/>
                  <a:pt x="145139" y="2629208"/>
                </a:cubicBezTo>
                <a:cubicBezTo>
                  <a:pt x="142293" y="2635935"/>
                  <a:pt x="138735" y="2642501"/>
                  <a:pt x="134466" y="2648905"/>
                </a:cubicBezTo>
                <a:cubicBezTo>
                  <a:pt x="130196" y="2655308"/>
                  <a:pt x="125021" y="2661745"/>
                  <a:pt x="118941" y="2668213"/>
                </a:cubicBezTo>
                <a:cubicBezTo>
                  <a:pt x="132654" y="2640657"/>
                  <a:pt x="139511" y="2612583"/>
                  <a:pt x="139511" y="2583992"/>
                </a:cubicBezTo>
                <a:cubicBezTo>
                  <a:pt x="139511" y="2559153"/>
                  <a:pt x="133819" y="2533343"/>
                  <a:pt x="122434" y="2506563"/>
                </a:cubicBezTo>
                <a:close/>
                <a:moveTo>
                  <a:pt x="825150" y="2467946"/>
                </a:moveTo>
                <a:lnTo>
                  <a:pt x="832524" y="2472409"/>
                </a:lnTo>
                <a:lnTo>
                  <a:pt x="829613" y="2475320"/>
                </a:lnTo>
                <a:cubicBezTo>
                  <a:pt x="827801" y="2477519"/>
                  <a:pt x="826896" y="2479848"/>
                  <a:pt x="826896" y="2482306"/>
                </a:cubicBezTo>
                <a:cubicBezTo>
                  <a:pt x="826896" y="2487093"/>
                  <a:pt x="830324" y="2490521"/>
                  <a:pt x="837181" y="2492591"/>
                </a:cubicBezTo>
                <a:cubicBezTo>
                  <a:pt x="841450" y="2493756"/>
                  <a:pt x="848048" y="2494532"/>
                  <a:pt x="856975" y="2494920"/>
                </a:cubicBezTo>
                <a:cubicBezTo>
                  <a:pt x="861503" y="2495049"/>
                  <a:pt x="865416" y="2495276"/>
                  <a:pt x="868715" y="2495599"/>
                </a:cubicBezTo>
                <a:cubicBezTo>
                  <a:pt x="872014" y="2495922"/>
                  <a:pt x="874763" y="2496407"/>
                  <a:pt x="876963" y="2497054"/>
                </a:cubicBezTo>
                <a:cubicBezTo>
                  <a:pt x="890676" y="2501582"/>
                  <a:pt x="900120" y="2511609"/>
                  <a:pt x="905295" y="2527133"/>
                </a:cubicBezTo>
                <a:lnTo>
                  <a:pt x="917521" y="2527133"/>
                </a:lnTo>
                <a:lnTo>
                  <a:pt x="917521" y="2538583"/>
                </a:lnTo>
                <a:lnTo>
                  <a:pt x="862408" y="2538583"/>
                </a:lnTo>
                <a:lnTo>
                  <a:pt x="864931" y="2548091"/>
                </a:lnTo>
                <a:cubicBezTo>
                  <a:pt x="874246" y="2548091"/>
                  <a:pt x="881750" y="2550291"/>
                  <a:pt x="887442" y="2554690"/>
                </a:cubicBezTo>
                <a:cubicBezTo>
                  <a:pt x="890676" y="2557148"/>
                  <a:pt x="893167" y="2560091"/>
                  <a:pt x="894913" y="2563519"/>
                </a:cubicBezTo>
                <a:cubicBezTo>
                  <a:pt x="896660" y="2566948"/>
                  <a:pt x="897598" y="2570861"/>
                  <a:pt x="897727" y="2575260"/>
                </a:cubicBezTo>
                <a:cubicBezTo>
                  <a:pt x="897856" y="2580952"/>
                  <a:pt x="896627" y="2586289"/>
                  <a:pt x="894040" y="2591269"/>
                </a:cubicBezTo>
                <a:cubicBezTo>
                  <a:pt x="891453" y="2596250"/>
                  <a:pt x="887701" y="2600681"/>
                  <a:pt x="882784" y="2604562"/>
                </a:cubicBezTo>
                <a:cubicBezTo>
                  <a:pt x="881232" y="2605856"/>
                  <a:pt x="878612" y="2607603"/>
                  <a:pt x="874925" y="2609802"/>
                </a:cubicBezTo>
                <a:cubicBezTo>
                  <a:pt x="871238" y="2612001"/>
                  <a:pt x="867454" y="2613748"/>
                  <a:pt x="863573" y="2615041"/>
                </a:cubicBezTo>
                <a:cubicBezTo>
                  <a:pt x="868101" y="2618405"/>
                  <a:pt x="872823" y="2621931"/>
                  <a:pt x="877739" y="2625618"/>
                </a:cubicBezTo>
                <a:cubicBezTo>
                  <a:pt x="882655" y="2629305"/>
                  <a:pt x="887118" y="2632830"/>
                  <a:pt x="891129" y="2636194"/>
                </a:cubicBezTo>
                <a:cubicBezTo>
                  <a:pt x="894622" y="2639040"/>
                  <a:pt x="902514" y="2646349"/>
                  <a:pt x="914804" y="2658122"/>
                </a:cubicBezTo>
                <a:lnTo>
                  <a:pt x="909564" y="2663362"/>
                </a:lnTo>
                <a:cubicBezTo>
                  <a:pt x="887830" y="2640463"/>
                  <a:pt x="861956" y="2625844"/>
                  <a:pt x="831942" y="2619505"/>
                </a:cubicBezTo>
                <a:lnTo>
                  <a:pt x="823015" y="2596024"/>
                </a:lnTo>
                <a:cubicBezTo>
                  <a:pt x="831165" y="2600681"/>
                  <a:pt x="839898" y="2603139"/>
                  <a:pt x="849213" y="2603398"/>
                </a:cubicBezTo>
                <a:cubicBezTo>
                  <a:pt x="858010" y="2603527"/>
                  <a:pt x="866613" y="2600940"/>
                  <a:pt x="875022" y="2595636"/>
                </a:cubicBezTo>
                <a:cubicBezTo>
                  <a:pt x="884208" y="2589814"/>
                  <a:pt x="888930" y="2582634"/>
                  <a:pt x="889189" y="2574095"/>
                </a:cubicBezTo>
                <a:cubicBezTo>
                  <a:pt x="889318" y="2569697"/>
                  <a:pt x="887183" y="2566010"/>
                  <a:pt x="882784" y="2563034"/>
                </a:cubicBezTo>
                <a:cubicBezTo>
                  <a:pt x="879033" y="2560317"/>
                  <a:pt x="874763" y="2558894"/>
                  <a:pt x="869977" y="2558765"/>
                </a:cubicBezTo>
                <a:cubicBezTo>
                  <a:pt x="868683" y="2558765"/>
                  <a:pt x="866872" y="2560899"/>
                  <a:pt x="864543" y="2565169"/>
                </a:cubicBezTo>
                <a:cubicBezTo>
                  <a:pt x="861697" y="2570602"/>
                  <a:pt x="859110" y="2574613"/>
                  <a:pt x="856781" y="2577200"/>
                </a:cubicBezTo>
                <a:cubicBezTo>
                  <a:pt x="852900" y="2581340"/>
                  <a:pt x="848113" y="2583475"/>
                  <a:pt x="842420" y="2583604"/>
                </a:cubicBezTo>
                <a:cubicBezTo>
                  <a:pt x="838798" y="2583733"/>
                  <a:pt x="835628" y="2582602"/>
                  <a:pt x="832912" y="2580208"/>
                </a:cubicBezTo>
                <a:cubicBezTo>
                  <a:pt x="830195" y="2577815"/>
                  <a:pt x="828836" y="2574742"/>
                  <a:pt x="828836" y="2570990"/>
                </a:cubicBezTo>
                <a:cubicBezTo>
                  <a:pt x="828836" y="2564393"/>
                  <a:pt x="831812" y="2558894"/>
                  <a:pt x="837763" y="2554495"/>
                </a:cubicBezTo>
                <a:cubicBezTo>
                  <a:pt x="842420" y="2551132"/>
                  <a:pt x="848501" y="2548932"/>
                  <a:pt x="856005" y="2547898"/>
                </a:cubicBezTo>
                <a:cubicBezTo>
                  <a:pt x="855616" y="2544534"/>
                  <a:pt x="853935" y="2541429"/>
                  <a:pt x="850959" y="2538583"/>
                </a:cubicBezTo>
                <a:lnTo>
                  <a:pt x="817517" y="2538583"/>
                </a:lnTo>
                <a:lnTo>
                  <a:pt x="811760" y="2538583"/>
                </a:lnTo>
                <a:lnTo>
                  <a:pt x="799469" y="2538583"/>
                </a:lnTo>
                <a:lnTo>
                  <a:pt x="799469" y="2650748"/>
                </a:lnTo>
                <a:cubicBezTo>
                  <a:pt x="799340" y="2650748"/>
                  <a:pt x="798434" y="2650101"/>
                  <a:pt x="796752" y="2648807"/>
                </a:cubicBezTo>
                <a:cubicBezTo>
                  <a:pt x="795071" y="2647514"/>
                  <a:pt x="793195" y="2646091"/>
                  <a:pt x="791125" y="2644538"/>
                </a:cubicBezTo>
                <a:cubicBezTo>
                  <a:pt x="788796" y="2642727"/>
                  <a:pt x="786079" y="2640593"/>
                  <a:pt x="782974" y="2638134"/>
                </a:cubicBezTo>
                <a:lnTo>
                  <a:pt x="788020" y="2538583"/>
                </a:lnTo>
                <a:lnTo>
                  <a:pt x="774047" y="2538583"/>
                </a:lnTo>
                <a:lnTo>
                  <a:pt x="774047" y="2527133"/>
                </a:lnTo>
                <a:lnTo>
                  <a:pt x="811760" y="2527133"/>
                </a:lnTo>
                <a:lnTo>
                  <a:pt x="817517" y="2527133"/>
                </a:lnTo>
                <a:lnTo>
                  <a:pt x="891517" y="2527133"/>
                </a:lnTo>
                <a:lnTo>
                  <a:pt x="891905" y="2522670"/>
                </a:lnTo>
                <a:cubicBezTo>
                  <a:pt x="891905" y="2515943"/>
                  <a:pt x="885760" y="2511868"/>
                  <a:pt x="873470" y="2510444"/>
                </a:cubicBezTo>
                <a:lnTo>
                  <a:pt x="838928" y="2506369"/>
                </a:lnTo>
                <a:cubicBezTo>
                  <a:pt x="826508" y="2502876"/>
                  <a:pt x="820233" y="2495373"/>
                  <a:pt x="820104" y="2483858"/>
                </a:cubicBezTo>
                <a:cubicBezTo>
                  <a:pt x="820104" y="2479589"/>
                  <a:pt x="821786" y="2474285"/>
                  <a:pt x="825150" y="2467946"/>
                </a:cubicBezTo>
                <a:close/>
                <a:moveTo>
                  <a:pt x="1274522" y="2344444"/>
                </a:moveTo>
                <a:cubicBezTo>
                  <a:pt x="1277757" y="2344315"/>
                  <a:pt x="1280668" y="2345414"/>
                  <a:pt x="1283255" y="2347743"/>
                </a:cubicBezTo>
                <a:cubicBezTo>
                  <a:pt x="1285713" y="2350201"/>
                  <a:pt x="1287007" y="2353047"/>
                  <a:pt x="1287136" y="2356282"/>
                </a:cubicBezTo>
                <a:cubicBezTo>
                  <a:pt x="1287265" y="2359645"/>
                  <a:pt x="1286231" y="2362491"/>
                  <a:pt x="1284031" y="2364820"/>
                </a:cubicBezTo>
                <a:cubicBezTo>
                  <a:pt x="1281832" y="2367149"/>
                  <a:pt x="1279050" y="2368313"/>
                  <a:pt x="1275687" y="2368313"/>
                </a:cubicBezTo>
                <a:cubicBezTo>
                  <a:pt x="1267148" y="2368313"/>
                  <a:pt x="1262814" y="2364367"/>
                  <a:pt x="1262685" y="2356476"/>
                </a:cubicBezTo>
                <a:cubicBezTo>
                  <a:pt x="1262426" y="2352983"/>
                  <a:pt x="1263493" y="2350137"/>
                  <a:pt x="1265887" y="2347937"/>
                </a:cubicBezTo>
                <a:cubicBezTo>
                  <a:pt x="1268280" y="2345738"/>
                  <a:pt x="1271159" y="2344574"/>
                  <a:pt x="1274522" y="2344444"/>
                </a:cubicBezTo>
                <a:close/>
                <a:moveTo>
                  <a:pt x="2099316" y="2341145"/>
                </a:moveTo>
                <a:cubicBezTo>
                  <a:pt x="2102809" y="2341016"/>
                  <a:pt x="2105914" y="2342310"/>
                  <a:pt x="2108631" y="2345026"/>
                </a:cubicBezTo>
                <a:cubicBezTo>
                  <a:pt x="2111606" y="2347743"/>
                  <a:pt x="2113159" y="2350783"/>
                  <a:pt x="2113289" y="2354147"/>
                </a:cubicBezTo>
                <a:cubicBezTo>
                  <a:pt x="2113289" y="2358028"/>
                  <a:pt x="2111995" y="2361327"/>
                  <a:pt x="2109407" y="2364044"/>
                </a:cubicBezTo>
                <a:cubicBezTo>
                  <a:pt x="2106690" y="2366761"/>
                  <a:pt x="2103456" y="2368119"/>
                  <a:pt x="2099704" y="2368119"/>
                </a:cubicBezTo>
                <a:cubicBezTo>
                  <a:pt x="2095823" y="2368119"/>
                  <a:pt x="2092589" y="2366890"/>
                  <a:pt x="2090001" y="2364432"/>
                </a:cubicBezTo>
                <a:cubicBezTo>
                  <a:pt x="2087155" y="2362103"/>
                  <a:pt x="2085732" y="2358999"/>
                  <a:pt x="2085732" y="2355117"/>
                </a:cubicBezTo>
                <a:cubicBezTo>
                  <a:pt x="2085732" y="2351495"/>
                  <a:pt x="2087026" y="2348261"/>
                  <a:pt x="2089613" y="2345414"/>
                </a:cubicBezTo>
                <a:cubicBezTo>
                  <a:pt x="2092460" y="2342698"/>
                  <a:pt x="2095694" y="2341275"/>
                  <a:pt x="2099316" y="2341145"/>
                </a:cubicBezTo>
                <a:close/>
                <a:moveTo>
                  <a:pt x="1604016" y="2341145"/>
                </a:moveTo>
                <a:cubicBezTo>
                  <a:pt x="1607509" y="2341016"/>
                  <a:pt x="1610614" y="2342310"/>
                  <a:pt x="1613331" y="2345026"/>
                </a:cubicBezTo>
                <a:cubicBezTo>
                  <a:pt x="1616307" y="2347743"/>
                  <a:pt x="1617859" y="2350783"/>
                  <a:pt x="1617988" y="2354147"/>
                </a:cubicBezTo>
                <a:cubicBezTo>
                  <a:pt x="1617988" y="2358028"/>
                  <a:pt x="1616695" y="2361327"/>
                  <a:pt x="1614107" y="2364044"/>
                </a:cubicBezTo>
                <a:cubicBezTo>
                  <a:pt x="1611390" y="2366761"/>
                  <a:pt x="1608156" y="2368119"/>
                  <a:pt x="1604404" y="2368119"/>
                </a:cubicBezTo>
                <a:cubicBezTo>
                  <a:pt x="1600523" y="2368119"/>
                  <a:pt x="1597289" y="2366890"/>
                  <a:pt x="1594702" y="2364432"/>
                </a:cubicBezTo>
                <a:cubicBezTo>
                  <a:pt x="1591855" y="2362103"/>
                  <a:pt x="1590432" y="2358999"/>
                  <a:pt x="1590432" y="2355117"/>
                </a:cubicBezTo>
                <a:cubicBezTo>
                  <a:pt x="1590432" y="2351495"/>
                  <a:pt x="1591726" y="2348261"/>
                  <a:pt x="1594313" y="2345414"/>
                </a:cubicBezTo>
                <a:cubicBezTo>
                  <a:pt x="1597160" y="2342698"/>
                  <a:pt x="1600394" y="2341275"/>
                  <a:pt x="1604016" y="2341145"/>
                </a:cubicBezTo>
                <a:close/>
                <a:moveTo>
                  <a:pt x="622941" y="2341145"/>
                </a:moveTo>
                <a:cubicBezTo>
                  <a:pt x="626434" y="2341016"/>
                  <a:pt x="629539" y="2342310"/>
                  <a:pt x="632256" y="2345026"/>
                </a:cubicBezTo>
                <a:cubicBezTo>
                  <a:pt x="635231" y="2347743"/>
                  <a:pt x="636784" y="2350783"/>
                  <a:pt x="636913" y="2354147"/>
                </a:cubicBezTo>
                <a:cubicBezTo>
                  <a:pt x="636913" y="2358028"/>
                  <a:pt x="635620" y="2361327"/>
                  <a:pt x="633032" y="2364044"/>
                </a:cubicBezTo>
                <a:cubicBezTo>
                  <a:pt x="630315" y="2366761"/>
                  <a:pt x="627081" y="2368119"/>
                  <a:pt x="623330" y="2368119"/>
                </a:cubicBezTo>
                <a:cubicBezTo>
                  <a:pt x="619448" y="2368119"/>
                  <a:pt x="616214" y="2366890"/>
                  <a:pt x="613627" y="2364432"/>
                </a:cubicBezTo>
                <a:cubicBezTo>
                  <a:pt x="610780" y="2362103"/>
                  <a:pt x="609358" y="2358999"/>
                  <a:pt x="609358" y="2355117"/>
                </a:cubicBezTo>
                <a:cubicBezTo>
                  <a:pt x="609358" y="2351495"/>
                  <a:pt x="610651" y="2348261"/>
                  <a:pt x="613239" y="2345414"/>
                </a:cubicBezTo>
                <a:cubicBezTo>
                  <a:pt x="616085" y="2342698"/>
                  <a:pt x="619319" y="2341275"/>
                  <a:pt x="622941" y="2341145"/>
                </a:cubicBezTo>
                <a:close/>
                <a:moveTo>
                  <a:pt x="1992342" y="2286421"/>
                </a:moveTo>
                <a:cubicBezTo>
                  <a:pt x="1985744" y="2288103"/>
                  <a:pt x="1979178" y="2290496"/>
                  <a:pt x="1972645" y="2293601"/>
                </a:cubicBezTo>
                <a:cubicBezTo>
                  <a:pt x="1966112" y="2296706"/>
                  <a:pt x="1959740" y="2300393"/>
                  <a:pt x="1953530" y="2304662"/>
                </a:cubicBezTo>
                <a:cubicBezTo>
                  <a:pt x="1969314" y="2313589"/>
                  <a:pt x="1982251" y="2325750"/>
                  <a:pt x="1992342" y="2341145"/>
                </a:cubicBezTo>
                <a:close/>
                <a:moveTo>
                  <a:pt x="2143949" y="2283122"/>
                </a:moveTo>
                <a:cubicBezTo>
                  <a:pt x="2127390" y="2288556"/>
                  <a:pt x="2111671" y="2296253"/>
                  <a:pt x="2096793" y="2306215"/>
                </a:cubicBezTo>
                <a:cubicBezTo>
                  <a:pt x="2116199" y="2313589"/>
                  <a:pt x="2131918" y="2325944"/>
                  <a:pt x="2143949" y="2343280"/>
                </a:cubicBezTo>
                <a:close/>
                <a:moveTo>
                  <a:pt x="1648650" y="2283122"/>
                </a:moveTo>
                <a:cubicBezTo>
                  <a:pt x="1632090" y="2288556"/>
                  <a:pt x="1616371" y="2296253"/>
                  <a:pt x="1601493" y="2306215"/>
                </a:cubicBezTo>
                <a:cubicBezTo>
                  <a:pt x="1620899" y="2313589"/>
                  <a:pt x="1636618" y="2325944"/>
                  <a:pt x="1648650" y="2343280"/>
                </a:cubicBezTo>
                <a:close/>
                <a:moveTo>
                  <a:pt x="667575" y="2283122"/>
                </a:moveTo>
                <a:cubicBezTo>
                  <a:pt x="651015" y="2288556"/>
                  <a:pt x="635296" y="2296253"/>
                  <a:pt x="620418" y="2306215"/>
                </a:cubicBezTo>
                <a:cubicBezTo>
                  <a:pt x="639825" y="2313589"/>
                  <a:pt x="655543" y="2325944"/>
                  <a:pt x="667575" y="2343280"/>
                </a:cubicBezTo>
                <a:close/>
                <a:moveTo>
                  <a:pt x="1344367" y="2270120"/>
                </a:moveTo>
                <a:lnTo>
                  <a:pt x="1352712" y="2272643"/>
                </a:lnTo>
                <a:cubicBezTo>
                  <a:pt x="1355040" y="2281181"/>
                  <a:pt x="1357983" y="2289493"/>
                  <a:pt x="1361541" y="2297579"/>
                </a:cubicBezTo>
                <a:cubicBezTo>
                  <a:pt x="1365099" y="2305665"/>
                  <a:pt x="1369336" y="2313201"/>
                  <a:pt x="1374252" y="2320187"/>
                </a:cubicBezTo>
                <a:cubicBezTo>
                  <a:pt x="1386672" y="2337523"/>
                  <a:pt x="1400126" y="2346255"/>
                  <a:pt x="1414616" y="2346385"/>
                </a:cubicBezTo>
                <a:cubicBezTo>
                  <a:pt x="1423025" y="2346514"/>
                  <a:pt x="1430141" y="2343991"/>
                  <a:pt x="1435962" y="2338816"/>
                </a:cubicBezTo>
                <a:cubicBezTo>
                  <a:pt x="1438938" y="2336229"/>
                  <a:pt x="1441072" y="2333221"/>
                  <a:pt x="1442366" y="2329793"/>
                </a:cubicBezTo>
                <a:cubicBezTo>
                  <a:pt x="1443660" y="2326364"/>
                  <a:pt x="1444501" y="2322580"/>
                  <a:pt x="1444889" y="2318440"/>
                </a:cubicBezTo>
                <a:cubicBezTo>
                  <a:pt x="1445148" y="2315206"/>
                  <a:pt x="1444986" y="2311745"/>
                  <a:pt x="1444404" y="2308058"/>
                </a:cubicBezTo>
                <a:cubicBezTo>
                  <a:pt x="1443822" y="2304371"/>
                  <a:pt x="1442625" y="2301169"/>
                  <a:pt x="1440814" y="2298453"/>
                </a:cubicBezTo>
                <a:cubicBezTo>
                  <a:pt x="1438873" y="2295477"/>
                  <a:pt x="1436544" y="2293148"/>
                  <a:pt x="1433828" y="2291466"/>
                </a:cubicBezTo>
                <a:cubicBezTo>
                  <a:pt x="1431111" y="2289785"/>
                  <a:pt x="1428265" y="2288879"/>
                  <a:pt x="1425289" y="2288750"/>
                </a:cubicBezTo>
                <a:cubicBezTo>
                  <a:pt x="1424772" y="2288750"/>
                  <a:pt x="1423769" y="2288814"/>
                  <a:pt x="1422281" y="2288944"/>
                </a:cubicBezTo>
                <a:cubicBezTo>
                  <a:pt x="1420794" y="2289073"/>
                  <a:pt x="1419209" y="2289461"/>
                  <a:pt x="1417527" y="2290108"/>
                </a:cubicBezTo>
                <a:cubicBezTo>
                  <a:pt x="1420632" y="2293601"/>
                  <a:pt x="1422184" y="2297482"/>
                  <a:pt x="1422184" y="2301751"/>
                </a:cubicBezTo>
                <a:cubicBezTo>
                  <a:pt x="1422184" y="2305891"/>
                  <a:pt x="1420696" y="2309320"/>
                  <a:pt x="1417721" y="2312037"/>
                </a:cubicBezTo>
                <a:cubicBezTo>
                  <a:pt x="1414745" y="2314883"/>
                  <a:pt x="1411252" y="2316370"/>
                  <a:pt x="1407242" y="2316500"/>
                </a:cubicBezTo>
                <a:cubicBezTo>
                  <a:pt x="1401937" y="2316759"/>
                  <a:pt x="1397668" y="2315012"/>
                  <a:pt x="1394434" y="2311260"/>
                </a:cubicBezTo>
                <a:cubicBezTo>
                  <a:pt x="1390941" y="2307638"/>
                  <a:pt x="1389194" y="2303110"/>
                  <a:pt x="1389194" y="2297676"/>
                </a:cubicBezTo>
                <a:cubicBezTo>
                  <a:pt x="1389065" y="2291337"/>
                  <a:pt x="1391465" y="2285774"/>
                  <a:pt x="1396396" y="2280987"/>
                </a:cubicBezTo>
                <a:cubicBezTo>
                  <a:pt x="1401845" y="2276201"/>
                  <a:pt x="1407684" y="2273807"/>
                  <a:pt x="1413912" y="2273807"/>
                </a:cubicBezTo>
                <a:cubicBezTo>
                  <a:pt x="1425722" y="2273419"/>
                  <a:pt x="1435519" y="2277624"/>
                  <a:pt x="1443303" y="2286421"/>
                </a:cubicBezTo>
                <a:cubicBezTo>
                  <a:pt x="1446938" y="2290561"/>
                  <a:pt x="1449663" y="2295412"/>
                  <a:pt x="1451479" y="2300975"/>
                </a:cubicBezTo>
                <a:cubicBezTo>
                  <a:pt x="1453296" y="2306538"/>
                  <a:pt x="1454204" y="2312360"/>
                  <a:pt x="1454204" y="2318440"/>
                </a:cubicBezTo>
                <a:cubicBezTo>
                  <a:pt x="1454204" y="2324650"/>
                  <a:pt x="1453246" y="2330569"/>
                  <a:pt x="1451331" y="2336197"/>
                </a:cubicBezTo>
                <a:cubicBezTo>
                  <a:pt x="1449415" y="2341824"/>
                  <a:pt x="1446699" y="2346741"/>
                  <a:pt x="1443180" y="2350945"/>
                </a:cubicBezTo>
                <a:cubicBezTo>
                  <a:pt x="1439662" y="2355150"/>
                  <a:pt x="1435315" y="2358513"/>
                  <a:pt x="1430141" y="2361036"/>
                </a:cubicBezTo>
                <a:cubicBezTo>
                  <a:pt x="1424966" y="2363559"/>
                  <a:pt x="1419079" y="2364885"/>
                  <a:pt x="1412481" y="2365014"/>
                </a:cubicBezTo>
                <a:cubicBezTo>
                  <a:pt x="1395146" y="2365014"/>
                  <a:pt x="1379427" y="2353500"/>
                  <a:pt x="1365325" y="2330472"/>
                </a:cubicBezTo>
                <a:cubicBezTo>
                  <a:pt x="1359374" y="2320769"/>
                  <a:pt x="1354652" y="2310808"/>
                  <a:pt x="1351159" y="2300587"/>
                </a:cubicBezTo>
                <a:cubicBezTo>
                  <a:pt x="1347666" y="2290367"/>
                  <a:pt x="1345402" y="2280211"/>
                  <a:pt x="1344367" y="2270120"/>
                </a:cubicBezTo>
                <a:close/>
                <a:moveTo>
                  <a:pt x="229942" y="2270120"/>
                </a:moveTo>
                <a:lnTo>
                  <a:pt x="238286" y="2272643"/>
                </a:lnTo>
                <a:cubicBezTo>
                  <a:pt x="240615" y="2281181"/>
                  <a:pt x="243559" y="2289493"/>
                  <a:pt x="247116" y="2297579"/>
                </a:cubicBezTo>
                <a:cubicBezTo>
                  <a:pt x="250674" y="2305665"/>
                  <a:pt x="254911" y="2313201"/>
                  <a:pt x="259827" y="2320187"/>
                </a:cubicBezTo>
                <a:cubicBezTo>
                  <a:pt x="272247" y="2337523"/>
                  <a:pt x="285701" y="2346255"/>
                  <a:pt x="300191" y="2346385"/>
                </a:cubicBezTo>
                <a:cubicBezTo>
                  <a:pt x="308600" y="2346514"/>
                  <a:pt x="315716" y="2343991"/>
                  <a:pt x="321538" y="2338816"/>
                </a:cubicBezTo>
                <a:cubicBezTo>
                  <a:pt x="324513" y="2336229"/>
                  <a:pt x="326648" y="2333221"/>
                  <a:pt x="327941" y="2329793"/>
                </a:cubicBezTo>
                <a:cubicBezTo>
                  <a:pt x="329235" y="2326364"/>
                  <a:pt x="330076" y="2322580"/>
                  <a:pt x="330464" y="2318440"/>
                </a:cubicBezTo>
                <a:cubicBezTo>
                  <a:pt x="330723" y="2315206"/>
                  <a:pt x="330561" y="2311745"/>
                  <a:pt x="329979" y="2308058"/>
                </a:cubicBezTo>
                <a:cubicBezTo>
                  <a:pt x="329397" y="2304371"/>
                  <a:pt x="328200" y="2301169"/>
                  <a:pt x="326389" y="2298453"/>
                </a:cubicBezTo>
                <a:cubicBezTo>
                  <a:pt x="324448" y="2295477"/>
                  <a:pt x="322120" y="2293148"/>
                  <a:pt x="319403" y="2291466"/>
                </a:cubicBezTo>
                <a:cubicBezTo>
                  <a:pt x="316686" y="2289785"/>
                  <a:pt x="313840" y="2288879"/>
                  <a:pt x="310864" y="2288750"/>
                </a:cubicBezTo>
                <a:cubicBezTo>
                  <a:pt x="310347" y="2288750"/>
                  <a:pt x="309344" y="2288814"/>
                  <a:pt x="307856" y="2288944"/>
                </a:cubicBezTo>
                <a:cubicBezTo>
                  <a:pt x="306369" y="2289073"/>
                  <a:pt x="304784" y="2289461"/>
                  <a:pt x="303102" y="2290108"/>
                </a:cubicBezTo>
                <a:cubicBezTo>
                  <a:pt x="306207" y="2293601"/>
                  <a:pt x="307759" y="2297482"/>
                  <a:pt x="307759" y="2301751"/>
                </a:cubicBezTo>
                <a:cubicBezTo>
                  <a:pt x="307759" y="2305891"/>
                  <a:pt x="306272" y="2309320"/>
                  <a:pt x="303296" y="2312037"/>
                </a:cubicBezTo>
                <a:cubicBezTo>
                  <a:pt x="300321" y="2314883"/>
                  <a:pt x="296828" y="2316370"/>
                  <a:pt x="292817" y="2316500"/>
                </a:cubicBezTo>
                <a:cubicBezTo>
                  <a:pt x="287513" y="2316759"/>
                  <a:pt x="283244" y="2315012"/>
                  <a:pt x="280009" y="2311260"/>
                </a:cubicBezTo>
                <a:cubicBezTo>
                  <a:pt x="276516" y="2307638"/>
                  <a:pt x="274769" y="2303110"/>
                  <a:pt x="274769" y="2297676"/>
                </a:cubicBezTo>
                <a:cubicBezTo>
                  <a:pt x="274640" y="2291337"/>
                  <a:pt x="277041" y="2285774"/>
                  <a:pt x="281971" y="2280987"/>
                </a:cubicBezTo>
                <a:cubicBezTo>
                  <a:pt x="287421" y="2276201"/>
                  <a:pt x="293260" y="2273807"/>
                  <a:pt x="299487" y="2273807"/>
                </a:cubicBezTo>
                <a:cubicBezTo>
                  <a:pt x="311297" y="2273419"/>
                  <a:pt x="321094" y="2277624"/>
                  <a:pt x="328878" y="2286421"/>
                </a:cubicBezTo>
                <a:cubicBezTo>
                  <a:pt x="332513" y="2290561"/>
                  <a:pt x="335238" y="2295412"/>
                  <a:pt x="337055" y="2300975"/>
                </a:cubicBezTo>
                <a:cubicBezTo>
                  <a:pt x="338871" y="2306538"/>
                  <a:pt x="339779" y="2312360"/>
                  <a:pt x="339779" y="2318440"/>
                </a:cubicBezTo>
                <a:cubicBezTo>
                  <a:pt x="339779" y="2324650"/>
                  <a:pt x="338821" y="2330569"/>
                  <a:pt x="336906" y="2336197"/>
                </a:cubicBezTo>
                <a:cubicBezTo>
                  <a:pt x="334991" y="2341824"/>
                  <a:pt x="332274" y="2346741"/>
                  <a:pt x="328756" y="2350945"/>
                </a:cubicBezTo>
                <a:cubicBezTo>
                  <a:pt x="325237" y="2355150"/>
                  <a:pt x="320890" y="2358513"/>
                  <a:pt x="315716" y="2361036"/>
                </a:cubicBezTo>
                <a:cubicBezTo>
                  <a:pt x="310541" y="2363559"/>
                  <a:pt x="304655" y="2364885"/>
                  <a:pt x="298056" y="2365014"/>
                </a:cubicBezTo>
                <a:cubicBezTo>
                  <a:pt x="280721" y="2365014"/>
                  <a:pt x="265002" y="2353500"/>
                  <a:pt x="250900" y="2330472"/>
                </a:cubicBezTo>
                <a:cubicBezTo>
                  <a:pt x="244949" y="2320769"/>
                  <a:pt x="240227" y="2310808"/>
                  <a:pt x="236734" y="2300587"/>
                </a:cubicBezTo>
                <a:cubicBezTo>
                  <a:pt x="233241" y="2290367"/>
                  <a:pt x="230977" y="2280211"/>
                  <a:pt x="229942" y="2270120"/>
                </a:cubicBezTo>
                <a:close/>
                <a:moveTo>
                  <a:pt x="1014016" y="2265851"/>
                </a:moveTo>
                <a:cubicBezTo>
                  <a:pt x="1006124" y="2265851"/>
                  <a:pt x="999785" y="2269279"/>
                  <a:pt x="994998" y="2276136"/>
                </a:cubicBezTo>
                <a:cubicBezTo>
                  <a:pt x="1002243" y="2280793"/>
                  <a:pt x="1007612" y="2287197"/>
                  <a:pt x="1011105" y="2295348"/>
                </a:cubicBezTo>
                <a:lnTo>
                  <a:pt x="1033422" y="2273807"/>
                </a:lnTo>
                <a:cubicBezTo>
                  <a:pt x="1027083" y="2268632"/>
                  <a:pt x="1020614" y="2265980"/>
                  <a:pt x="1014016" y="2265851"/>
                </a:cubicBezTo>
                <a:close/>
                <a:moveTo>
                  <a:pt x="1748395" y="2262358"/>
                </a:moveTo>
                <a:cubicBezTo>
                  <a:pt x="1748137" y="2262358"/>
                  <a:pt x="1747748" y="2262940"/>
                  <a:pt x="1747231" y="2264104"/>
                </a:cubicBezTo>
                <a:cubicBezTo>
                  <a:pt x="1747231" y="2269667"/>
                  <a:pt x="1749042" y="2274066"/>
                  <a:pt x="1752665" y="2277300"/>
                </a:cubicBezTo>
                <a:cubicBezTo>
                  <a:pt x="1754864" y="2279500"/>
                  <a:pt x="1757451" y="2280923"/>
                  <a:pt x="1760427" y="2281570"/>
                </a:cubicBezTo>
                <a:cubicBezTo>
                  <a:pt x="1763402" y="2282216"/>
                  <a:pt x="1766378" y="2282216"/>
                  <a:pt x="1769353" y="2281570"/>
                </a:cubicBezTo>
                <a:lnTo>
                  <a:pt x="1769353" y="2262358"/>
                </a:lnTo>
                <a:close/>
                <a:moveTo>
                  <a:pt x="1713659" y="2262358"/>
                </a:moveTo>
                <a:lnTo>
                  <a:pt x="1717152" y="2268762"/>
                </a:lnTo>
                <a:cubicBezTo>
                  <a:pt x="1717669" y="2269279"/>
                  <a:pt x="1719998" y="2270573"/>
                  <a:pt x="1724138" y="2272643"/>
                </a:cubicBezTo>
                <a:cubicBezTo>
                  <a:pt x="1734100" y="2277559"/>
                  <a:pt x="1741086" y="2282863"/>
                  <a:pt x="1745096" y="2288556"/>
                </a:cubicBezTo>
                <a:cubicBezTo>
                  <a:pt x="1749107" y="2294636"/>
                  <a:pt x="1751306" y="2302916"/>
                  <a:pt x="1751694" y="2313395"/>
                </a:cubicBezTo>
                <a:cubicBezTo>
                  <a:pt x="1758810" y="2317794"/>
                  <a:pt x="1764696" y="2323874"/>
                  <a:pt x="1769353" y="2331636"/>
                </a:cubicBezTo>
                <a:lnTo>
                  <a:pt x="1769353" y="2295348"/>
                </a:lnTo>
                <a:cubicBezTo>
                  <a:pt x="1759909" y="2294571"/>
                  <a:pt x="1752082" y="2291143"/>
                  <a:pt x="1745872" y="2285062"/>
                </a:cubicBezTo>
                <a:cubicBezTo>
                  <a:pt x="1739792" y="2279241"/>
                  <a:pt x="1735976" y="2271673"/>
                  <a:pt x="1734423" y="2262358"/>
                </a:cubicBezTo>
                <a:close/>
                <a:moveTo>
                  <a:pt x="1269477" y="2262358"/>
                </a:moveTo>
                <a:lnTo>
                  <a:pt x="1284807" y="2275360"/>
                </a:lnTo>
                <a:cubicBezTo>
                  <a:pt x="1289077" y="2278853"/>
                  <a:pt x="1293799" y="2283963"/>
                  <a:pt x="1298974" y="2290690"/>
                </a:cubicBezTo>
                <a:cubicBezTo>
                  <a:pt x="1296904" y="2292501"/>
                  <a:pt x="1293411" y="2295186"/>
                  <a:pt x="1288495" y="2298744"/>
                </a:cubicBezTo>
                <a:cubicBezTo>
                  <a:pt x="1283579" y="2302301"/>
                  <a:pt x="1277239" y="2306668"/>
                  <a:pt x="1269477" y="2311843"/>
                </a:cubicBezTo>
                <a:cubicBezTo>
                  <a:pt x="1286554" y="2319475"/>
                  <a:pt x="1300526" y="2330343"/>
                  <a:pt x="1311393" y="2344444"/>
                </a:cubicBezTo>
                <a:lnTo>
                  <a:pt x="1311393" y="2262358"/>
                </a:lnTo>
                <a:close/>
                <a:moveTo>
                  <a:pt x="1916077" y="2250908"/>
                </a:moveTo>
                <a:lnTo>
                  <a:pt x="2059534" y="2250908"/>
                </a:lnTo>
                <a:lnTo>
                  <a:pt x="2062203" y="2250908"/>
                </a:lnTo>
                <a:lnTo>
                  <a:pt x="2174223" y="2250908"/>
                </a:lnTo>
                <a:lnTo>
                  <a:pt x="2175387" y="2250908"/>
                </a:lnTo>
                <a:lnTo>
                  <a:pt x="2217691" y="2250908"/>
                </a:lnTo>
                <a:lnTo>
                  <a:pt x="2217691" y="2262358"/>
                </a:lnTo>
                <a:lnTo>
                  <a:pt x="2199644" y="2262358"/>
                </a:lnTo>
                <a:lnTo>
                  <a:pt x="2199644" y="2374523"/>
                </a:lnTo>
                <a:cubicBezTo>
                  <a:pt x="2199515" y="2374523"/>
                  <a:pt x="2198609" y="2373876"/>
                  <a:pt x="2196927" y="2372583"/>
                </a:cubicBezTo>
                <a:cubicBezTo>
                  <a:pt x="2195245" y="2371289"/>
                  <a:pt x="2193370" y="2369866"/>
                  <a:pt x="2191300" y="2368313"/>
                </a:cubicBezTo>
                <a:cubicBezTo>
                  <a:pt x="2188971" y="2366502"/>
                  <a:pt x="2186254" y="2364367"/>
                  <a:pt x="2183149" y="2361909"/>
                </a:cubicBezTo>
                <a:lnTo>
                  <a:pt x="2188195" y="2262358"/>
                </a:lnTo>
                <a:lnTo>
                  <a:pt x="2175387" y="2262358"/>
                </a:lnTo>
                <a:lnTo>
                  <a:pt x="2174223" y="2262358"/>
                </a:lnTo>
                <a:lnTo>
                  <a:pt x="2155205" y="2262358"/>
                </a:lnTo>
                <a:lnTo>
                  <a:pt x="2155205" y="2376658"/>
                </a:lnTo>
                <a:cubicBezTo>
                  <a:pt x="2151453" y="2374458"/>
                  <a:pt x="2146537" y="2368184"/>
                  <a:pt x="2140456" y="2357834"/>
                </a:cubicBezTo>
                <a:cubicBezTo>
                  <a:pt x="2133600" y="2346449"/>
                  <a:pt x="2128360" y="2339140"/>
                  <a:pt x="2124738" y="2335906"/>
                </a:cubicBezTo>
                <a:cubicBezTo>
                  <a:pt x="2115811" y="2328402"/>
                  <a:pt x="2103391" y="2323551"/>
                  <a:pt x="2087479" y="2321351"/>
                </a:cubicBezTo>
                <a:lnTo>
                  <a:pt x="2073313" y="2302334"/>
                </a:lnTo>
                <a:cubicBezTo>
                  <a:pt x="2083921" y="2294571"/>
                  <a:pt x="2095112" y="2287779"/>
                  <a:pt x="2106884" y="2281958"/>
                </a:cubicBezTo>
                <a:cubicBezTo>
                  <a:pt x="2118657" y="2276136"/>
                  <a:pt x="2131012" y="2271155"/>
                  <a:pt x="2143949" y="2267015"/>
                </a:cubicBezTo>
                <a:lnTo>
                  <a:pt x="2143949" y="2262358"/>
                </a:lnTo>
                <a:lnTo>
                  <a:pt x="2062203" y="2262358"/>
                </a:lnTo>
                <a:lnTo>
                  <a:pt x="2059534" y="2262358"/>
                </a:lnTo>
                <a:lnTo>
                  <a:pt x="2004179" y="2262358"/>
                </a:lnTo>
                <a:lnTo>
                  <a:pt x="2004179" y="2269150"/>
                </a:lnTo>
                <a:lnTo>
                  <a:pt x="2005150" y="2269150"/>
                </a:lnTo>
                <a:cubicBezTo>
                  <a:pt x="2010325" y="2269926"/>
                  <a:pt x="2015111" y="2271414"/>
                  <a:pt x="2019510" y="2273613"/>
                </a:cubicBezTo>
                <a:cubicBezTo>
                  <a:pt x="2023909" y="2275812"/>
                  <a:pt x="2028178" y="2279111"/>
                  <a:pt x="2032318" y="2283510"/>
                </a:cubicBezTo>
                <a:cubicBezTo>
                  <a:pt x="2035682" y="2287262"/>
                  <a:pt x="2038269" y="2291855"/>
                  <a:pt x="2040080" y="2297288"/>
                </a:cubicBezTo>
                <a:cubicBezTo>
                  <a:pt x="2041891" y="2302722"/>
                  <a:pt x="2042797" y="2307832"/>
                  <a:pt x="2042797" y="2312619"/>
                </a:cubicBezTo>
                <a:cubicBezTo>
                  <a:pt x="2042797" y="2319217"/>
                  <a:pt x="2041439" y="2324715"/>
                  <a:pt x="2038722" y="2329114"/>
                </a:cubicBezTo>
                <a:cubicBezTo>
                  <a:pt x="2035358" y="2334289"/>
                  <a:pt x="2030701" y="2336941"/>
                  <a:pt x="2024750" y="2337070"/>
                </a:cubicBezTo>
                <a:cubicBezTo>
                  <a:pt x="2020610" y="2337070"/>
                  <a:pt x="2017181" y="2335906"/>
                  <a:pt x="2014464" y="2333577"/>
                </a:cubicBezTo>
                <a:cubicBezTo>
                  <a:pt x="2011618" y="2331119"/>
                  <a:pt x="2010066" y="2327949"/>
                  <a:pt x="2009807" y="2324068"/>
                </a:cubicBezTo>
                <a:cubicBezTo>
                  <a:pt x="2009807" y="2320187"/>
                  <a:pt x="2010907" y="2317147"/>
                  <a:pt x="2013106" y="2314947"/>
                </a:cubicBezTo>
                <a:cubicBezTo>
                  <a:pt x="2015564" y="2312231"/>
                  <a:pt x="2018605" y="2310808"/>
                  <a:pt x="2022227" y="2310678"/>
                </a:cubicBezTo>
                <a:cubicBezTo>
                  <a:pt x="2026496" y="2310678"/>
                  <a:pt x="2030054" y="2312101"/>
                  <a:pt x="2032900" y="2314947"/>
                </a:cubicBezTo>
                <a:cubicBezTo>
                  <a:pt x="2033029" y="2314301"/>
                  <a:pt x="2033159" y="2313589"/>
                  <a:pt x="2033288" y="2312813"/>
                </a:cubicBezTo>
                <a:cubicBezTo>
                  <a:pt x="2033418" y="2312037"/>
                  <a:pt x="2033612" y="2311131"/>
                  <a:pt x="2033870" y="2310096"/>
                </a:cubicBezTo>
                <a:cubicBezTo>
                  <a:pt x="2033870" y="2303239"/>
                  <a:pt x="2030701" y="2297353"/>
                  <a:pt x="2024361" y="2292437"/>
                </a:cubicBezTo>
                <a:cubicBezTo>
                  <a:pt x="2021386" y="2290237"/>
                  <a:pt x="2018119" y="2288523"/>
                  <a:pt x="2014562" y="2287294"/>
                </a:cubicBezTo>
                <a:cubicBezTo>
                  <a:pt x="2011004" y="2286065"/>
                  <a:pt x="2007414" y="2285451"/>
                  <a:pt x="2003791" y="2285451"/>
                </a:cubicBezTo>
                <a:lnTo>
                  <a:pt x="2003791" y="2374329"/>
                </a:lnTo>
                <a:lnTo>
                  <a:pt x="1994865" y="2374135"/>
                </a:lnTo>
                <a:cubicBezTo>
                  <a:pt x="1989819" y="2358999"/>
                  <a:pt x="1982736" y="2346837"/>
                  <a:pt x="1973616" y="2337652"/>
                </a:cubicBezTo>
                <a:cubicBezTo>
                  <a:pt x="1964495" y="2328467"/>
                  <a:pt x="1952884" y="2322192"/>
                  <a:pt x="1938782" y="2318829"/>
                </a:cubicBezTo>
                <a:lnTo>
                  <a:pt x="1931990" y="2300975"/>
                </a:lnTo>
                <a:cubicBezTo>
                  <a:pt x="1941822" y="2294248"/>
                  <a:pt x="1951849" y="2288297"/>
                  <a:pt x="1962069" y="2283122"/>
                </a:cubicBezTo>
                <a:cubicBezTo>
                  <a:pt x="1972289" y="2277947"/>
                  <a:pt x="1982510" y="2273678"/>
                  <a:pt x="1992730" y="2270314"/>
                </a:cubicBezTo>
                <a:lnTo>
                  <a:pt x="1992730" y="2262358"/>
                </a:lnTo>
                <a:lnTo>
                  <a:pt x="1916077" y="2262358"/>
                </a:lnTo>
                <a:close/>
                <a:moveTo>
                  <a:pt x="1564234" y="2250908"/>
                </a:moveTo>
                <a:lnTo>
                  <a:pt x="1678535" y="2250908"/>
                </a:lnTo>
                <a:lnTo>
                  <a:pt x="1680087" y="2250908"/>
                </a:lnTo>
                <a:lnTo>
                  <a:pt x="1831323" y="2250908"/>
                </a:lnTo>
                <a:lnTo>
                  <a:pt x="1833587" y="2250908"/>
                </a:lnTo>
                <a:lnTo>
                  <a:pt x="1874791" y="2250908"/>
                </a:lnTo>
                <a:lnTo>
                  <a:pt x="1874791" y="2262358"/>
                </a:lnTo>
                <a:lnTo>
                  <a:pt x="1856744" y="2262358"/>
                </a:lnTo>
                <a:lnTo>
                  <a:pt x="1856744" y="2374523"/>
                </a:lnTo>
                <a:cubicBezTo>
                  <a:pt x="1856615" y="2374523"/>
                  <a:pt x="1855709" y="2373876"/>
                  <a:pt x="1854027" y="2372583"/>
                </a:cubicBezTo>
                <a:cubicBezTo>
                  <a:pt x="1852345" y="2371289"/>
                  <a:pt x="1850470" y="2369866"/>
                  <a:pt x="1848400" y="2368313"/>
                </a:cubicBezTo>
                <a:cubicBezTo>
                  <a:pt x="1846071" y="2366502"/>
                  <a:pt x="1843354" y="2364367"/>
                  <a:pt x="1840249" y="2361909"/>
                </a:cubicBezTo>
                <a:lnTo>
                  <a:pt x="1845295" y="2262358"/>
                </a:lnTo>
                <a:lnTo>
                  <a:pt x="1833587" y="2262358"/>
                </a:lnTo>
                <a:lnTo>
                  <a:pt x="1831323" y="2262358"/>
                </a:lnTo>
                <a:lnTo>
                  <a:pt x="1780609" y="2262358"/>
                </a:lnTo>
                <a:lnTo>
                  <a:pt x="1780609" y="2280599"/>
                </a:lnTo>
                <a:cubicBezTo>
                  <a:pt x="1783455" y="2279952"/>
                  <a:pt x="1786366" y="2279629"/>
                  <a:pt x="1789341" y="2279629"/>
                </a:cubicBezTo>
                <a:cubicBezTo>
                  <a:pt x="1798915" y="2279629"/>
                  <a:pt x="1806936" y="2282475"/>
                  <a:pt x="1813405" y="2288167"/>
                </a:cubicBezTo>
                <a:cubicBezTo>
                  <a:pt x="1820003" y="2293860"/>
                  <a:pt x="1823301" y="2301299"/>
                  <a:pt x="1823301" y="2310484"/>
                </a:cubicBezTo>
                <a:cubicBezTo>
                  <a:pt x="1823301" y="2316823"/>
                  <a:pt x="1821361" y="2322322"/>
                  <a:pt x="1817480" y="2326979"/>
                </a:cubicBezTo>
                <a:cubicBezTo>
                  <a:pt x="1813728" y="2331507"/>
                  <a:pt x="1808682" y="2333771"/>
                  <a:pt x="1802343" y="2333771"/>
                </a:cubicBezTo>
                <a:cubicBezTo>
                  <a:pt x="1798333" y="2333771"/>
                  <a:pt x="1795034" y="2332477"/>
                  <a:pt x="1792446" y="2329890"/>
                </a:cubicBezTo>
                <a:cubicBezTo>
                  <a:pt x="1789600" y="2327432"/>
                  <a:pt x="1788177" y="2324068"/>
                  <a:pt x="1788177" y="2319799"/>
                </a:cubicBezTo>
                <a:cubicBezTo>
                  <a:pt x="1788177" y="2316176"/>
                  <a:pt x="1789665" y="2313007"/>
                  <a:pt x="1792641" y="2310290"/>
                </a:cubicBezTo>
                <a:cubicBezTo>
                  <a:pt x="1795487" y="2307573"/>
                  <a:pt x="1798850" y="2306215"/>
                  <a:pt x="1802731" y="2306215"/>
                </a:cubicBezTo>
                <a:cubicBezTo>
                  <a:pt x="1805319" y="2306215"/>
                  <a:pt x="1808100" y="2307573"/>
                  <a:pt x="1811076" y="2310290"/>
                </a:cubicBezTo>
                <a:cubicBezTo>
                  <a:pt x="1811723" y="2306926"/>
                  <a:pt x="1811593" y="2304210"/>
                  <a:pt x="1810688" y="2302140"/>
                </a:cubicBezTo>
                <a:cubicBezTo>
                  <a:pt x="1809782" y="2300070"/>
                  <a:pt x="1808359" y="2298453"/>
                  <a:pt x="1806418" y="2297288"/>
                </a:cubicBezTo>
                <a:cubicBezTo>
                  <a:pt x="1804478" y="2296124"/>
                  <a:pt x="1802214" y="2295348"/>
                  <a:pt x="1799627" y="2294959"/>
                </a:cubicBezTo>
                <a:cubicBezTo>
                  <a:pt x="1797039" y="2294571"/>
                  <a:pt x="1794387" y="2294377"/>
                  <a:pt x="1791670" y="2294377"/>
                </a:cubicBezTo>
                <a:cubicBezTo>
                  <a:pt x="1787659" y="2294248"/>
                  <a:pt x="1783972" y="2294571"/>
                  <a:pt x="1780609" y="2295348"/>
                </a:cubicBezTo>
                <a:lnTo>
                  <a:pt x="1780609" y="2374329"/>
                </a:lnTo>
                <a:lnTo>
                  <a:pt x="1772070" y="2374329"/>
                </a:lnTo>
                <a:cubicBezTo>
                  <a:pt x="1771423" y="2368378"/>
                  <a:pt x="1770615" y="2363171"/>
                  <a:pt x="1769645" y="2358707"/>
                </a:cubicBezTo>
                <a:cubicBezTo>
                  <a:pt x="1768674" y="2354244"/>
                  <a:pt x="1767607" y="2350395"/>
                  <a:pt x="1766443" y="2347161"/>
                </a:cubicBezTo>
                <a:cubicBezTo>
                  <a:pt x="1763079" y="2337587"/>
                  <a:pt x="1757516" y="2330472"/>
                  <a:pt x="1749754" y="2325815"/>
                </a:cubicBezTo>
                <a:cubicBezTo>
                  <a:pt x="1749365" y="2329178"/>
                  <a:pt x="1747684" y="2332283"/>
                  <a:pt x="1744708" y="2335129"/>
                </a:cubicBezTo>
                <a:cubicBezTo>
                  <a:pt x="1741991" y="2337976"/>
                  <a:pt x="1738822" y="2339399"/>
                  <a:pt x="1735199" y="2339399"/>
                </a:cubicBezTo>
                <a:cubicBezTo>
                  <a:pt x="1730801" y="2339399"/>
                  <a:pt x="1727113" y="2337943"/>
                  <a:pt x="1724138" y="2335032"/>
                </a:cubicBezTo>
                <a:cubicBezTo>
                  <a:pt x="1721162" y="2332122"/>
                  <a:pt x="1719675" y="2328467"/>
                  <a:pt x="1719675" y="2324068"/>
                </a:cubicBezTo>
                <a:cubicBezTo>
                  <a:pt x="1719675" y="2320834"/>
                  <a:pt x="1720160" y="2318182"/>
                  <a:pt x="1721130" y="2316112"/>
                </a:cubicBezTo>
                <a:cubicBezTo>
                  <a:pt x="1722100" y="2314042"/>
                  <a:pt x="1723459" y="2312489"/>
                  <a:pt x="1725205" y="2311454"/>
                </a:cubicBezTo>
                <a:cubicBezTo>
                  <a:pt x="1726952" y="2310419"/>
                  <a:pt x="1729054" y="2309708"/>
                  <a:pt x="1731512" y="2309320"/>
                </a:cubicBezTo>
                <a:cubicBezTo>
                  <a:pt x="1733970" y="2308932"/>
                  <a:pt x="1736558" y="2308737"/>
                  <a:pt x="1739274" y="2308737"/>
                </a:cubicBezTo>
                <a:cubicBezTo>
                  <a:pt x="1739663" y="2308737"/>
                  <a:pt x="1740115" y="2308770"/>
                  <a:pt x="1740633" y="2308835"/>
                </a:cubicBezTo>
                <a:cubicBezTo>
                  <a:pt x="1741150" y="2308899"/>
                  <a:pt x="1741732" y="2308996"/>
                  <a:pt x="1742379" y="2309126"/>
                </a:cubicBezTo>
                <a:lnTo>
                  <a:pt x="1742379" y="2308155"/>
                </a:lnTo>
                <a:cubicBezTo>
                  <a:pt x="1742379" y="2301687"/>
                  <a:pt x="1740245" y="2296512"/>
                  <a:pt x="1735976" y="2292631"/>
                </a:cubicBezTo>
                <a:cubicBezTo>
                  <a:pt x="1731577" y="2288750"/>
                  <a:pt x="1726078" y="2286680"/>
                  <a:pt x="1719481" y="2286421"/>
                </a:cubicBezTo>
                <a:lnTo>
                  <a:pt x="1719869" y="2289526"/>
                </a:lnTo>
                <a:cubicBezTo>
                  <a:pt x="1719869" y="2293666"/>
                  <a:pt x="1718575" y="2297224"/>
                  <a:pt x="1715987" y="2300199"/>
                </a:cubicBezTo>
                <a:cubicBezTo>
                  <a:pt x="1713530" y="2303045"/>
                  <a:pt x="1710166" y="2304598"/>
                  <a:pt x="1705897" y="2304856"/>
                </a:cubicBezTo>
                <a:cubicBezTo>
                  <a:pt x="1702015" y="2304856"/>
                  <a:pt x="1698652" y="2303369"/>
                  <a:pt x="1695806" y="2300393"/>
                </a:cubicBezTo>
                <a:cubicBezTo>
                  <a:pt x="1693218" y="2297418"/>
                  <a:pt x="1691795" y="2293860"/>
                  <a:pt x="1691536" y="2289720"/>
                </a:cubicBezTo>
                <a:cubicBezTo>
                  <a:pt x="1691278" y="2283122"/>
                  <a:pt x="1695935" y="2276977"/>
                  <a:pt x="1705508" y="2271284"/>
                </a:cubicBezTo>
                <a:cubicBezTo>
                  <a:pt x="1705508" y="2265075"/>
                  <a:pt x="1698846" y="2261970"/>
                  <a:pt x="1685520" y="2261970"/>
                </a:cubicBezTo>
                <a:lnTo>
                  <a:pt x="1680087" y="2262272"/>
                </a:lnTo>
                <a:lnTo>
                  <a:pt x="1680087" y="2262358"/>
                </a:lnTo>
                <a:lnTo>
                  <a:pt x="1678535" y="2262358"/>
                </a:lnTo>
                <a:lnTo>
                  <a:pt x="1659905" y="2262358"/>
                </a:lnTo>
                <a:lnTo>
                  <a:pt x="1659905" y="2376658"/>
                </a:lnTo>
                <a:cubicBezTo>
                  <a:pt x="1656153" y="2374458"/>
                  <a:pt x="1651237" y="2368184"/>
                  <a:pt x="1645157" y="2357834"/>
                </a:cubicBezTo>
                <a:cubicBezTo>
                  <a:pt x="1638300" y="2346449"/>
                  <a:pt x="1633060" y="2339140"/>
                  <a:pt x="1629438" y="2335906"/>
                </a:cubicBezTo>
                <a:cubicBezTo>
                  <a:pt x="1620511" y="2328402"/>
                  <a:pt x="1608091" y="2323551"/>
                  <a:pt x="1592179" y="2321351"/>
                </a:cubicBezTo>
                <a:lnTo>
                  <a:pt x="1578012" y="2302334"/>
                </a:lnTo>
                <a:cubicBezTo>
                  <a:pt x="1588621" y="2294571"/>
                  <a:pt x="1599812" y="2287779"/>
                  <a:pt x="1611585" y="2281958"/>
                </a:cubicBezTo>
                <a:cubicBezTo>
                  <a:pt x="1623357" y="2276136"/>
                  <a:pt x="1635712" y="2271155"/>
                  <a:pt x="1648650" y="2267015"/>
                </a:cubicBezTo>
                <a:lnTo>
                  <a:pt x="1648650" y="2262358"/>
                </a:lnTo>
                <a:lnTo>
                  <a:pt x="1564234" y="2262358"/>
                </a:lnTo>
                <a:close/>
                <a:moveTo>
                  <a:pt x="789718" y="2250908"/>
                </a:moveTo>
                <a:lnTo>
                  <a:pt x="818244" y="2250908"/>
                </a:lnTo>
                <a:lnTo>
                  <a:pt x="818244" y="2262358"/>
                </a:lnTo>
                <a:cubicBezTo>
                  <a:pt x="801944" y="2262746"/>
                  <a:pt x="788683" y="2268309"/>
                  <a:pt x="778462" y="2279047"/>
                </a:cubicBezTo>
                <a:cubicBezTo>
                  <a:pt x="768113" y="2289526"/>
                  <a:pt x="762938" y="2302981"/>
                  <a:pt x="762938" y="2319411"/>
                </a:cubicBezTo>
                <a:cubicBezTo>
                  <a:pt x="762938" y="2340757"/>
                  <a:pt x="769601" y="2354794"/>
                  <a:pt x="782926" y="2361521"/>
                </a:cubicBezTo>
                <a:lnTo>
                  <a:pt x="785255" y="2360939"/>
                </a:lnTo>
                <a:cubicBezTo>
                  <a:pt x="783055" y="2358352"/>
                  <a:pt x="781956" y="2355570"/>
                  <a:pt x="781956" y="2352595"/>
                </a:cubicBezTo>
                <a:cubicBezTo>
                  <a:pt x="781956" y="2348325"/>
                  <a:pt x="783411" y="2344865"/>
                  <a:pt x="786322" y="2342212"/>
                </a:cubicBezTo>
                <a:cubicBezTo>
                  <a:pt x="789233" y="2339560"/>
                  <a:pt x="792758" y="2338170"/>
                  <a:pt x="796898" y="2338040"/>
                </a:cubicBezTo>
                <a:cubicBezTo>
                  <a:pt x="800132" y="2337911"/>
                  <a:pt x="802849" y="2338914"/>
                  <a:pt x="805048" y="2341048"/>
                </a:cubicBezTo>
                <a:cubicBezTo>
                  <a:pt x="807248" y="2343183"/>
                  <a:pt x="808703" y="2345803"/>
                  <a:pt x="809415" y="2348908"/>
                </a:cubicBezTo>
                <a:cubicBezTo>
                  <a:pt x="810127" y="2352012"/>
                  <a:pt x="810062" y="2355214"/>
                  <a:pt x="809220" y="2358513"/>
                </a:cubicBezTo>
                <a:cubicBezTo>
                  <a:pt x="808380" y="2361812"/>
                  <a:pt x="806666" y="2364626"/>
                  <a:pt x="804078" y="2366955"/>
                </a:cubicBezTo>
                <a:cubicBezTo>
                  <a:pt x="799938" y="2370448"/>
                  <a:pt x="795151" y="2372194"/>
                  <a:pt x="789718" y="2372194"/>
                </a:cubicBezTo>
                <a:cubicBezTo>
                  <a:pt x="783637" y="2372324"/>
                  <a:pt x="777945" y="2370998"/>
                  <a:pt x="772641" y="2368216"/>
                </a:cubicBezTo>
                <a:cubicBezTo>
                  <a:pt x="767337" y="2365435"/>
                  <a:pt x="762808" y="2361133"/>
                  <a:pt x="759057" y="2355311"/>
                </a:cubicBezTo>
                <a:cubicBezTo>
                  <a:pt x="754270" y="2348196"/>
                  <a:pt x="751068" y="2340369"/>
                  <a:pt x="749451" y="2331830"/>
                </a:cubicBezTo>
                <a:cubicBezTo>
                  <a:pt x="747834" y="2323292"/>
                  <a:pt x="747607" y="2314753"/>
                  <a:pt x="748772" y="2306215"/>
                </a:cubicBezTo>
                <a:cubicBezTo>
                  <a:pt x="749936" y="2297676"/>
                  <a:pt x="752459" y="2289526"/>
                  <a:pt x="756340" y="2281764"/>
                </a:cubicBezTo>
                <a:cubicBezTo>
                  <a:pt x="760221" y="2274001"/>
                  <a:pt x="765331" y="2267339"/>
                  <a:pt x="771670" y="2261776"/>
                </a:cubicBezTo>
                <a:cubicBezTo>
                  <a:pt x="777234" y="2256989"/>
                  <a:pt x="783250" y="2253366"/>
                  <a:pt x="789718" y="2250908"/>
                </a:cubicBezTo>
                <a:close/>
                <a:moveTo>
                  <a:pt x="506426" y="2250908"/>
                </a:moveTo>
                <a:lnTo>
                  <a:pt x="534952" y="2250908"/>
                </a:lnTo>
                <a:lnTo>
                  <a:pt x="538252" y="2250908"/>
                </a:lnTo>
                <a:lnTo>
                  <a:pt x="583160" y="2250908"/>
                </a:lnTo>
                <a:lnTo>
                  <a:pt x="593170" y="2250908"/>
                </a:lnTo>
                <a:lnTo>
                  <a:pt x="699012" y="2250908"/>
                </a:lnTo>
                <a:lnTo>
                  <a:pt x="699012" y="2262358"/>
                </a:lnTo>
                <a:lnTo>
                  <a:pt x="678830" y="2262358"/>
                </a:lnTo>
                <a:lnTo>
                  <a:pt x="678830" y="2376658"/>
                </a:lnTo>
                <a:cubicBezTo>
                  <a:pt x="675078" y="2374458"/>
                  <a:pt x="670162" y="2368184"/>
                  <a:pt x="664081" y="2357834"/>
                </a:cubicBezTo>
                <a:cubicBezTo>
                  <a:pt x="657225" y="2346449"/>
                  <a:pt x="651985" y="2339140"/>
                  <a:pt x="648363" y="2335906"/>
                </a:cubicBezTo>
                <a:cubicBezTo>
                  <a:pt x="639436" y="2328402"/>
                  <a:pt x="627016" y="2323551"/>
                  <a:pt x="611104" y="2321351"/>
                </a:cubicBezTo>
                <a:lnTo>
                  <a:pt x="596938" y="2302334"/>
                </a:lnTo>
                <a:cubicBezTo>
                  <a:pt x="607546" y="2294571"/>
                  <a:pt x="618737" y="2287779"/>
                  <a:pt x="630510" y="2281958"/>
                </a:cubicBezTo>
                <a:cubicBezTo>
                  <a:pt x="642283" y="2276136"/>
                  <a:pt x="654638" y="2271155"/>
                  <a:pt x="667575" y="2267015"/>
                </a:cubicBezTo>
                <a:lnTo>
                  <a:pt x="667575" y="2262358"/>
                </a:lnTo>
                <a:lnTo>
                  <a:pt x="593170" y="2262358"/>
                </a:lnTo>
                <a:lnTo>
                  <a:pt x="583160" y="2262358"/>
                </a:lnTo>
                <a:lnTo>
                  <a:pt x="568912" y="2262358"/>
                </a:lnTo>
                <a:cubicBezTo>
                  <a:pt x="565161" y="2268568"/>
                  <a:pt x="563220" y="2273484"/>
                  <a:pt x="563091" y="2277106"/>
                </a:cubicBezTo>
                <a:cubicBezTo>
                  <a:pt x="562832" y="2282152"/>
                  <a:pt x="563996" y="2288944"/>
                  <a:pt x="566584" y="2297482"/>
                </a:cubicBezTo>
                <a:cubicBezTo>
                  <a:pt x="571629" y="2314947"/>
                  <a:pt x="574152" y="2326138"/>
                  <a:pt x="574152" y="2331054"/>
                </a:cubicBezTo>
                <a:cubicBezTo>
                  <a:pt x="574152" y="2342439"/>
                  <a:pt x="572794" y="2350654"/>
                  <a:pt x="570077" y="2355700"/>
                </a:cubicBezTo>
                <a:cubicBezTo>
                  <a:pt x="566713" y="2362039"/>
                  <a:pt x="559986" y="2366890"/>
                  <a:pt x="549895" y="2370254"/>
                </a:cubicBezTo>
                <a:lnTo>
                  <a:pt x="545820" y="2362686"/>
                </a:lnTo>
                <a:cubicBezTo>
                  <a:pt x="557205" y="2359969"/>
                  <a:pt x="562897" y="2355958"/>
                  <a:pt x="562897" y="2350654"/>
                </a:cubicBezTo>
                <a:cubicBezTo>
                  <a:pt x="562897" y="2345350"/>
                  <a:pt x="561538" y="2338816"/>
                  <a:pt x="558822" y="2331054"/>
                </a:cubicBezTo>
                <a:cubicBezTo>
                  <a:pt x="552871" y="2314365"/>
                  <a:pt x="549895" y="2303498"/>
                  <a:pt x="549895" y="2298453"/>
                </a:cubicBezTo>
                <a:cubicBezTo>
                  <a:pt x="549895" y="2289397"/>
                  <a:pt x="553452" y="2277365"/>
                  <a:pt x="560568" y="2262358"/>
                </a:cubicBezTo>
                <a:lnTo>
                  <a:pt x="538252" y="2262358"/>
                </a:lnTo>
                <a:lnTo>
                  <a:pt x="534952" y="2262358"/>
                </a:lnTo>
                <a:lnTo>
                  <a:pt x="517875" y="2262358"/>
                </a:lnTo>
                <a:lnTo>
                  <a:pt x="517875" y="2375687"/>
                </a:lnTo>
                <a:cubicBezTo>
                  <a:pt x="518134" y="2375687"/>
                  <a:pt x="517843" y="2375655"/>
                  <a:pt x="517002" y="2375590"/>
                </a:cubicBezTo>
                <a:cubicBezTo>
                  <a:pt x="516161" y="2375526"/>
                  <a:pt x="515223" y="2375429"/>
                  <a:pt x="514188" y="2375299"/>
                </a:cubicBezTo>
                <a:cubicBezTo>
                  <a:pt x="512894" y="2375170"/>
                  <a:pt x="511471" y="2374976"/>
                  <a:pt x="509919" y="2374717"/>
                </a:cubicBezTo>
                <a:cubicBezTo>
                  <a:pt x="505262" y="2361262"/>
                  <a:pt x="497046" y="2350525"/>
                  <a:pt x="485274" y="2342504"/>
                </a:cubicBezTo>
                <a:cubicBezTo>
                  <a:pt x="474536" y="2335259"/>
                  <a:pt x="461469" y="2330925"/>
                  <a:pt x="446074" y="2329502"/>
                </a:cubicBezTo>
                <a:lnTo>
                  <a:pt x="435983" y="2307961"/>
                </a:lnTo>
                <a:cubicBezTo>
                  <a:pt x="437406" y="2308220"/>
                  <a:pt x="438862" y="2308447"/>
                  <a:pt x="440350" y="2308641"/>
                </a:cubicBezTo>
                <a:cubicBezTo>
                  <a:pt x="441837" y="2308835"/>
                  <a:pt x="443357" y="2308932"/>
                  <a:pt x="444910" y="2308932"/>
                </a:cubicBezTo>
                <a:cubicBezTo>
                  <a:pt x="454224" y="2308932"/>
                  <a:pt x="462957" y="2306474"/>
                  <a:pt x="471108" y="2301557"/>
                </a:cubicBezTo>
                <a:cubicBezTo>
                  <a:pt x="480552" y="2295865"/>
                  <a:pt x="485338" y="2288814"/>
                  <a:pt x="485468" y="2280405"/>
                </a:cubicBezTo>
                <a:cubicBezTo>
                  <a:pt x="485468" y="2278464"/>
                  <a:pt x="485047" y="2276686"/>
                  <a:pt x="484207" y="2275068"/>
                </a:cubicBezTo>
                <a:cubicBezTo>
                  <a:pt x="483366" y="2273451"/>
                  <a:pt x="482233" y="2272061"/>
                  <a:pt x="480810" y="2270896"/>
                </a:cubicBezTo>
                <a:cubicBezTo>
                  <a:pt x="479387" y="2269732"/>
                  <a:pt x="477705" y="2268891"/>
                  <a:pt x="475765" y="2268374"/>
                </a:cubicBezTo>
                <a:cubicBezTo>
                  <a:pt x="473825" y="2267856"/>
                  <a:pt x="471819" y="2267662"/>
                  <a:pt x="469749" y="2267791"/>
                </a:cubicBezTo>
                <a:cubicBezTo>
                  <a:pt x="462892" y="2268309"/>
                  <a:pt x="457394" y="2271284"/>
                  <a:pt x="453254" y="2276718"/>
                </a:cubicBezTo>
                <a:cubicBezTo>
                  <a:pt x="456747" y="2279694"/>
                  <a:pt x="458623" y="2283187"/>
                  <a:pt x="458882" y="2287197"/>
                </a:cubicBezTo>
                <a:cubicBezTo>
                  <a:pt x="459141" y="2290820"/>
                  <a:pt x="457717" y="2293795"/>
                  <a:pt x="454613" y="2296124"/>
                </a:cubicBezTo>
                <a:cubicBezTo>
                  <a:pt x="451508" y="2298453"/>
                  <a:pt x="448144" y="2299617"/>
                  <a:pt x="444522" y="2299617"/>
                </a:cubicBezTo>
                <a:cubicBezTo>
                  <a:pt x="440123" y="2299617"/>
                  <a:pt x="436565" y="2298064"/>
                  <a:pt x="433848" y="2294959"/>
                </a:cubicBezTo>
                <a:cubicBezTo>
                  <a:pt x="431132" y="2291984"/>
                  <a:pt x="429644" y="2288232"/>
                  <a:pt x="429385" y="2283704"/>
                </a:cubicBezTo>
                <a:cubicBezTo>
                  <a:pt x="429256" y="2275166"/>
                  <a:pt x="433007" y="2267662"/>
                  <a:pt x="440641" y="2261193"/>
                </a:cubicBezTo>
                <a:cubicBezTo>
                  <a:pt x="448015" y="2254854"/>
                  <a:pt x="456036" y="2251685"/>
                  <a:pt x="464704" y="2251685"/>
                </a:cubicBezTo>
                <a:cubicBezTo>
                  <a:pt x="473242" y="2251685"/>
                  <a:pt x="480616" y="2254789"/>
                  <a:pt x="486826" y="2260999"/>
                </a:cubicBezTo>
                <a:cubicBezTo>
                  <a:pt x="493036" y="2267209"/>
                  <a:pt x="496141" y="2274519"/>
                  <a:pt x="496141" y="2282928"/>
                </a:cubicBezTo>
                <a:cubicBezTo>
                  <a:pt x="496270" y="2296383"/>
                  <a:pt x="488573" y="2308479"/>
                  <a:pt x="473048" y="2319217"/>
                </a:cubicBezTo>
                <a:cubicBezTo>
                  <a:pt x="485468" y="2326462"/>
                  <a:pt x="496594" y="2335776"/>
                  <a:pt x="506426" y="2347161"/>
                </a:cubicBezTo>
                <a:close/>
                <a:moveTo>
                  <a:pt x="221210" y="2250908"/>
                </a:moveTo>
                <a:lnTo>
                  <a:pt x="354560" y="2250908"/>
                </a:lnTo>
                <a:lnTo>
                  <a:pt x="355692" y="2250908"/>
                </a:lnTo>
                <a:lnTo>
                  <a:pt x="428690" y="2250908"/>
                </a:lnTo>
                <a:lnTo>
                  <a:pt x="428690" y="2262358"/>
                </a:lnTo>
                <a:cubicBezTo>
                  <a:pt x="412389" y="2262358"/>
                  <a:pt x="399128" y="2267791"/>
                  <a:pt x="388908" y="2278659"/>
                </a:cubicBezTo>
                <a:cubicBezTo>
                  <a:pt x="378429" y="2289785"/>
                  <a:pt x="373189" y="2303369"/>
                  <a:pt x="373189" y="2319411"/>
                </a:cubicBezTo>
                <a:cubicBezTo>
                  <a:pt x="373189" y="2340628"/>
                  <a:pt x="379917" y="2354664"/>
                  <a:pt x="393371" y="2361521"/>
                </a:cubicBezTo>
                <a:lnTo>
                  <a:pt x="395700" y="2360939"/>
                </a:lnTo>
                <a:cubicBezTo>
                  <a:pt x="393371" y="2358222"/>
                  <a:pt x="392207" y="2355441"/>
                  <a:pt x="392207" y="2352595"/>
                </a:cubicBezTo>
                <a:cubicBezTo>
                  <a:pt x="392207" y="2348325"/>
                  <a:pt x="393695" y="2344865"/>
                  <a:pt x="396670" y="2342212"/>
                </a:cubicBezTo>
                <a:cubicBezTo>
                  <a:pt x="399646" y="2339560"/>
                  <a:pt x="403204" y="2338170"/>
                  <a:pt x="407343" y="2338040"/>
                </a:cubicBezTo>
                <a:cubicBezTo>
                  <a:pt x="411225" y="2337911"/>
                  <a:pt x="414394" y="2339528"/>
                  <a:pt x="416852" y="2342892"/>
                </a:cubicBezTo>
                <a:cubicBezTo>
                  <a:pt x="419051" y="2345867"/>
                  <a:pt x="420216" y="2349425"/>
                  <a:pt x="420345" y="2353565"/>
                </a:cubicBezTo>
                <a:cubicBezTo>
                  <a:pt x="420475" y="2358869"/>
                  <a:pt x="418534" y="2363332"/>
                  <a:pt x="414524" y="2366955"/>
                </a:cubicBezTo>
                <a:cubicBezTo>
                  <a:pt x="410384" y="2370448"/>
                  <a:pt x="405532" y="2372194"/>
                  <a:pt x="399969" y="2372194"/>
                </a:cubicBezTo>
                <a:cubicBezTo>
                  <a:pt x="388067" y="2372324"/>
                  <a:pt x="378235" y="2366696"/>
                  <a:pt x="370472" y="2355311"/>
                </a:cubicBezTo>
                <a:cubicBezTo>
                  <a:pt x="363616" y="2345350"/>
                  <a:pt x="360188" y="2334094"/>
                  <a:pt x="360188" y="2321545"/>
                </a:cubicBezTo>
                <a:cubicBezTo>
                  <a:pt x="360188" y="2299293"/>
                  <a:pt x="367820" y="2279564"/>
                  <a:pt x="383086" y="2262358"/>
                </a:cubicBezTo>
                <a:lnTo>
                  <a:pt x="355692" y="2262358"/>
                </a:lnTo>
                <a:lnTo>
                  <a:pt x="354560" y="2262358"/>
                </a:lnTo>
                <a:lnTo>
                  <a:pt x="221210" y="2262358"/>
                </a:lnTo>
                <a:close/>
                <a:moveTo>
                  <a:pt x="853288" y="2249550"/>
                </a:moveTo>
                <a:cubicBezTo>
                  <a:pt x="861438" y="2249550"/>
                  <a:pt x="869912" y="2252526"/>
                  <a:pt x="878709" y="2258477"/>
                </a:cubicBezTo>
                <a:cubicBezTo>
                  <a:pt x="886989" y="2263910"/>
                  <a:pt x="893393" y="2270379"/>
                  <a:pt x="897921" y="2277882"/>
                </a:cubicBezTo>
                <a:lnTo>
                  <a:pt x="897921" y="2250908"/>
                </a:lnTo>
                <a:lnTo>
                  <a:pt x="916923" y="2250908"/>
                </a:lnTo>
                <a:lnTo>
                  <a:pt x="923925" y="2250908"/>
                </a:lnTo>
                <a:lnTo>
                  <a:pt x="960391" y="2250908"/>
                </a:lnTo>
                <a:lnTo>
                  <a:pt x="960391" y="2262358"/>
                </a:lnTo>
                <a:lnTo>
                  <a:pt x="942344" y="2262358"/>
                </a:lnTo>
                <a:lnTo>
                  <a:pt x="942344" y="2374523"/>
                </a:lnTo>
                <a:cubicBezTo>
                  <a:pt x="942215" y="2374523"/>
                  <a:pt x="941309" y="2373876"/>
                  <a:pt x="939627" y="2372583"/>
                </a:cubicBezTo>
                <a:cubicBezTo>
                  <a:pt x="937945" y="2371289"/>
                  <a:pt x="936070" y="2369866"/>
                  <a:pt x="934000" y="2368313"/>
                </a:cubicBezTo>
                <a:cubicBezTo>
                  <a:pt x="931671" y="2366502"/>
                  <a:pt x="928954" y="2364367"/>
                  <a:pt x="925849" y="2361909"/>
                </a:cubicBezTo>
                <a:lnTo>
                  <a:pt x="930895" y="2262358"/>
                </a:lnTo>
                <a:lnTo>
                  <a:pt x="923925" y="2262358"/>
                </a:lnTo>
                <a:lnTo>
                  <a:pt x="916923" y="2262358"/>
                </a:lnTo>
                <a:lnTo>
                  <a:pt x="906848" y="2262358"/>
                </a:lnTo>
                <a:cubicBezTo>
                  <a:pt x="906848" y="2264298"/>
                  <a:pt x="906848" y="2268115"/>
                  <a:pt x="906848" y="2273807"/>
                </a:cubicBezTo>
                <a:cubicBezTo>
                  <a:pt x="906848" y="2279500"/>
                  <a:pt x="906880" y="2286130"/>
                  <a:pt x="906945" y="2293698"/>
                </a:cubicBezTo>
                <a:cubicBezTo>
                  <a:pt x="907009" y="2301266"/>
                  <a:pt x="907042" y="2309320"/>
                  <a:pt x="907042" y="2317858"/>
                </a:cubicBezTo>
                <a:cubicBezTo>
                  <a:pt x="907042" y="2326397"/>
                  <a:pt x="907074" y="2334515"/>
                  <a:pt x="907139" y="2342212"/>
                </a:cubicBezTo>
                <a:cubicBezTo>
                  <a:pt x="907204" y="2349910"/>
                  <a:pt x="907236" y="2356670"/>
                  <a:pt x="907236" y="2362491"/>
                </a:cubicBezTo>
                <a:cubicBezTo>
                  <a:pt x="907236" y="2368313"/>
                  <a:pt x="907236" y="2372324"/>
                  <a:pt x="907236" y="2374523"/>
                </a:cubicBezTo>
                <a:lnTo>
                  <a:pt x="901802" y="2374523"/>
                </a:lnTo>
                <a:lnTo>
                  <a:pt x="891517" y="2363850"/>
                </a:lnTo>
                <a:cubicBezTo>
                  <a:pt x="891517" y="2357640"/>
                  <a:pt x="891905" y="2351042"/>
                  <a:pt x="892681" y="2344056"/>
                </a:cubicBezTo>
                <a:cubicBezTo>
                  <a:pt x="893587" y="2335776"/>
                  <a:pt x="894266" y="2328887"/>
                  <a:pt x="894719" y="2323389"/>
                </a:cubicBezTo>
                <a:cubicBezTo>
                  <a:pt x="895172" y="2317891"/>
                  <a:pt x="895398" y="2313848"/>
                  <a:pt x="895398" y="2311260"/>
                </a:cubicBezTo>
                <a:cubicBezTo>
                  <a:pt x="895398" y="2298064"/>
                  <a:pt x="892229" y="2287521"/>
                  <a:pt x="885890" y="2279629"/>
                </a:cubicBezTo>
                <a:cubicBezTo>
                  <a:pt x="882267" y="2275230"/>
                  <a:pt x="877998" y="2271834"/>
                  <a:pt x="873082" y="2269441"/>
                </a:cubicBezTo>
                <a:cubicBezTo>
                  <a:pt x="868165" y="2267047"/>
                  <a:pt x="862473" y="2266110"/>
                  <a:pt x="856005" y="2266627"/>
                </a:cubicBezTo>
                <a:cubicBezTo>
                  <a:pt x="852382" y="2266886"/>
                  <a:pt x="849213" y="2268244"/>
                  <a:pt x="846496" y="2270702"/>
                </a:cubicBezTo>
                <a:cubicBezTo>
                  <a:pt x="843779" y="2273160"/>
                  <a:pt x="841515" y="2277041"/>
                  <a:pt x="839704" y="2282346"/>
                </a:cubicBezTo>
                <a:cubicBezTo>
                  <a:pt x="842162" y="2281440"/>
                  <a:pt x="845396" y="2280987"/>
                  <a:pt x="849407" y="2280987"/>
                </a:cubicBezTo>
                <a:cubicBezTo>
                  <a:pt x="865966" y="2280987"/>
                  <a:pt x="874376" y="2289461"/>
                  <a:pt x="874634" y="2306409"/>
                </a:cubicBezTo>
                <a:cubicBezTo>
                  <a:pt x="874634" y="2318052"/>
                  <a:pt x="869201" y="2329696"/>
                  <a:pt x="858333" y="2341339"/>
                </a:cubicBezTo>
                <a:lnTo>
                  <a:pt x="838928" y="2331830"/>
                </a:lnTo>
                <a:cubicBezTo>
                  <a:pt x="840351" y="2330925"/>
                  <a:pt x="842227" y="2329437"/>
                  <a:pt x="844555" y="2327367"/>
                </a:cubicBezTo>
                <a:cubicBezTo>
                  <a:pt x="846884" y="2325297"/>
                  <a:pt x="849795" y="2321933"/>
                  <a:pt x="853288" y="2317276"/>
                </a:cubicBezTo>
                <a:cubicBezTo>
                  <a:pt x="854581" y="2315594"/>
                  <a:pt x="855778" y="2313815"/>
                  <a:pt x="856878" y="2311939"/>
                </a:cubicBezTo>
                <a:cubicBezTo>
                  <a:pt x="857978" y="2310064"/>
                  <a:pt x="858980" y="2308188"/>
                  <a:pt x="859886" y="2306312"/>
                </a:cubicBezTo>
                <a:cubicBezTo>
                  <a:pt x="860791" y="2304436"/>
                  <a:pt x="861503" y="2302722"/>
                  <a:pt x="862021" y="2301169"/>
                </a:cubicBezTo>
                <a:cubicBezTo>
                  <a:pt x="862538" y="2299617"/>
                  <a:pt x="862797" y="2298323"/>
                  <a:pt x="862797" y="2297288"/>
                </a:cubicBezTo>
                <a:cubicBezTo>
                  <a:pt x="862797" y="2293924"/>
                  <a:pt x="860338" y="2292243"/>
                  <a:pt x="855422" y="2292243"/>
                </a:cubicBezTo>
                <a:cubicBezTo>
                  <a:pt x="852964" y="2292243"/>
                  <a:pt x="847401" y="2294830"/>
                  <a:pt x="838733" y="2300005"/>
                </a:cubicBezTo>
                <a:cubicBezTo>
                  <a:pt x="834982" y="2302204"/>
                  <a:pt x="831489" y="2303433"/>
                  <a:pt x="828254" y="2303692"/>
                </a:cubicBezTo>
                <a:cubicBezTo>
                  <a:pt x="826314" y="2303821"/>
                  <a:pt x="824664" y="2303401"/>
                  <a:pt x="823306" y="2302431"/>
                </a:cubicBezTo>
                <a:cubicBezTo>
                  <a:pt x="821947" y="2301460"/>
                  <a:pt x="820848" y="2300231"/>
                  <a:pt x="820007" y="2298744"/>
                </a:cubicBezTo>
                <a:cubicBezTo>
                  <a:pt x="819166" y="2297256"/>
                  <a:pt x="818520" y="2295606"/>
                  <a:pt x="818066" y="2293795"/>
                </a:cubicBezTo>
                <a:cubicBezTo>
                  <a:pt x="817614" y="2291984"/>
                  <a:pt x="817387" y="2290302"/>
                  <a:pt x="817387" y="2288750"/>
                </a:cubicBezTo>
                <a:cubicBezTo>
                  <a:pt x="817387" y="2283575"/>
                  <a:pt x="818196" y="2278723"/>
                  <a:pt x="819813" y="2274195"/>
                </a:cubicBezTo>
                <a:cubicBezTo>
                  <a:pt x="821430" y="2269667"/>
                  <a:pt x="823985" y="2265398"/>
                  <a:pt x="827478" y="2261387"/>
                </a:cubicBezTo>
                <a:cubicBezTo>
                  <a:pt x="834464" y="2253496"/>
                  <a:pt x="843067" y="2249550"/>
                  <a:pt x="853288" y="2249550"/>
                </a:cubicBezTo>
                <a:close/>
                <a:moveTo>
                  <a:pt x="43663" y="2249550"/>
                </a:moveTo>
                <a:cubicBezTo>
                  <a:pt x="51813" y="2249550"/>
                  <a:pt x="60287" y="2252526"/>
                  <a:pt x="69085" y="2258477"/>
                </a:cubicBezTo>
                <a:cubicBezTo>
                  <a:pt x="77364" y="2263910"/>
                  <a:pt x="83768" y="2270379"/>
                  <a:pt x="88296" y="2277882"/>
                </a:cubicBezTo>
                <a:lnTo>
                  <a:pt x="88296" y="2250908"/>
                </a:lnTo>
                <a:lnTo>
                  <a:pt x="114300" y="2250908"/>
                </a:lnTo>
                <a:lnTo>
                  <a:pt x="114300" y="2262358"/>
                </a:lnTo>
                <a:lnTo>
                  <a:pt x="97223" y="2262358"/>
                </a:lnTo>
                <a:cubicBezTo>
                  <a:pt x="97223" y="2264298"/>
                  <a:pt x="97223" y="2268115"/>
                  <a:pt x="97223" y="2273807"/>
                </a:cubicBezTo>
                <a:cubicBezTo>
                  <a:pt x="97223" y="2279500"/>
                  <a:pt x="97255" y="2286130"/>
                  <a:pt x="97320" y="2293698"/>
                </a:cubicBezTo>
                <a:cubicBezTo>
                  <a:pt x="97385" y="2301266"/>
                  <a:pt x="97417" y="2309320"/>
                  <a:pt x="97417" y="2317858"/>
                </a:cubicBezTo>
                <a:cubicBezTo>
                  <a:pt x="97417" y="2326397"/>
                  <a:pt x="97449" y="2334515"/>
                  <a:pt x="97514" y="2342212"/>
                </a:cubicBezTo>
                <a:cubicBezTo>
                  <a:pt x="97579" y="2349910"/>
                  <a:pt x="97611" y="2356670"/>
                  <a:pt x="97611" y="2362491"/>
                </a:cubicBezTo>
                <a:cubicBezTo>
                  <a:pt x="97611" y="2368313"/>
                  <a:pt x="97611" y="2372324"/>
                  <a:pt x="97611" y="2374523"/>
                </a:cubicBezTo>
                <a:lnTo>
                  <a:pt x="92177" y="2374523"/>
                </a:lnTo>
                <a:lnTo>
                  <a:pt x="81892" y="2363850"/>
                </a:lnTo>
                <a:cubicBezTo>
                  <a:pt x="81892" y="2357640"/>
                  <a:pt x="82280" y="2351042"/>
                  <a:pt x="83057" y="2344056"/>
                </a:cubicBezTo>
                <a:cubicBezTo>
                  <a:pt x="83962" y="2335776"/>
                  <a:pt x="84641" y="2328887"/>
                  <a:pt x="85094" y="2323389"/>
                </a:cubicBezTo>
                <a:cubicBezTo>
                  <a:pt x="85547" y="2317891"/>
                  <a:pt x="85773" y="2313848"/>
                  <a:pt x="85773" y="2311260"/>
                </a:cubicBezTo>
                <a:cubicBezTo>
                  <a:pt x="85773" y="2298064"/>
                  <a:pt x="82604" y="2287521"/>
                  <a:pt x="76265" y="2279629"/>
                </a:cubicBezTo>
                <a:cubicBezTo>
                  <a:pt x="72642" y="2275230"/>
                  <a:pt x="68373" y="2271834"/>
                  <a:pt x="63457" y="2269441"/>
                </a:cubicBezTo>
                <a:cubicBezTo>
                  <a:pt x="58541" y="2267047"/>
                  <a:pt x="52848" y="2266110"/>
                  <a:pt x="46380" y="2266627"/>
                </a:cubicBezTo>
                <a:cubicBezTo>
                  <a:pt x="42757" y="2266886"/>
                  <a:pt x="39588" y="2268244"/>
                  <a:pt x="36871" y="2270702"/>
                </a:cubicBezTo>
                <a:cubicBezTo>
                  <a:pt x="34154" y="2273160"/>
                  <a:pt x="31890" y="2277041"/>
                  <a:pt x="30079" y="2282346"/>
                </a:cubicBezTo>
                <a:cubicBezTo>
                  <a:pt x="32537" y="2281440"/>
                  <a:pt x="35771" y="2280987"/>
                  <a:pt x="39782" y="2280987"/>
                </a:cubicBezTo>
                <a:cubicBezTo>
                  <a:pt x="56341" y="2280987"/>
                  <a:pt x="64751" y="2289461"/>
                  <a:pt x="65009" y="2306409"/>
                </a:cubicBezTo>
                <a:cubicBezTo>
                  <a:pt x="65009" y="2318052"/>
                  <a:pt x="59575" y="2329696"/>
                  <a:pt x="48708" y="2341339"/>
                </a:cubicBezTo>
                <a:lnTo>
                  <a:pt x="29303" y="2331830"/>
                </a:lnTo>
                <a:cubicBezTo>
                  <a:pt x="30726" y="2330925"/>
                  <a:pt x="32602" y="2329437"/>
                  <a:pt x="34930" y="2327367"/>
                </a:cubicBezTo>
                <a:cubicBezTo>
                  <a:pt x="37259" y="2325297"/>
                  <a:pt x="40170" y="2321933"/>
                  <a:pt x="43663" y="2317276"/>
                </a:cubicBezTo>
                <a:cubicBezTo>
                  <a:pt x="44957" y="2315594"/>
                  <a:pt x="46154" y="2313815"/>
                  <a:pt x="47253" y="2311939"/>
                </a:cubicBezTo>
                <a:cubicBezTo>
                  <a:pt x="48353" y="2310064"/>
                  <a:pt x="49355" y="2308188"/>
                  <a:pt x="50261" y="2306312"/>
                </a:cubicBezTo>
                <a:cubicBezTo>
                  <a:pt x="51166" y="2304436"/>
                  <a:pt x="51878" y="2302722"/>
                  <a:pt x="52396" y="2301169"/>
                </a:cubicBezTo>
                <a:cubicBezTo>
                  <a:pt x="52913" y="2299617"/>
                  <a:pt x="53172" y="2298323"/>
                  <a:pt x="53172" y="2297288"/>
                </a:cubicBezTo>
                <a:cubicBezTo>
                  <a:pt x="53172" y="2293924"/>
                  <a:pt x="50714" y="2292243"/>
                  <a:pt x="45798" y="2292243"/>
                </a:cubicBezTo>
                <a:cubicBezTo>
                  <a:pt x="43340" y="2292243"/>
                  <a:pt x="37776" y="2294830"/>
                  <a:pt x="29109" y="2300005"/>
                </a:cubicBezTo>
                <a:cubicBezTo>
                  <a:pt x="25357" y="2302204"/>
                  <a:pt x="21864" y="2303433"/>
                  <a:pt x="18630" y="2303692"/>
                </a:cubicBezTo>
                <a:cubicBezTo>
                  <a:pt x="16689" y="2303821"/>
                  <a:pt x="15039" y="2303401"/>
                  <a:pt x="13681" y="2302431"/>
                </a:cubicBezTo>
                <a:cubicBezTo>
                  <a:pt x="12323" y="2301460"/>
                  <a:pt x="11223" y="2300231"/>
                  <a:pt x="10382" y="2298744"/>
                </a:cubicBezTo>
                <a:cubicBezTo>
                  <a:pt x="9541" y="2297256"/>
                  <a:pt x="8894" y="2295606"/>
                  <a:pt x="8442" y="2293795"/>
                </a:cubicBezTo>
                <a:cubicBezTo>
                  <a:pt x="7989" y="2291984"/>
                  <a:pt x="7762" y="2290302"/>
                  <a:pt x="7762" y="2288750"/>
                </a:cubicBezTo>
                <a:cubicBezTo>
                  <a:pt x="7762" y="2283575"/>
                  <a:pt x="8571" y="2278723"/>
                  <a:pt x="10188" y="2274195"/>
                </a:cubicBezTo>
                <a:cubicBezTo>
                  <a:pt x="11805" y="2269667"/>
                  <a:pt x="14360" y="2265398"/>
                  <a:pt x="17853" y="2261387"/>
                </a:cubicBezTo>
                <a:cubicBezTo>
                  <a:pt x="24839" y="2253496"/>
                  <a:pt x="33443" y="2249550"/>
                  <a:pt x="43663" y="2249550"/>
                </a:cubicBezTo>
                <a:close/>
                <a:moveTo>
                  <a:pt x="122434" y="2230338"/>
                </a:moveTo>
                <a:cubicBezTo>
                  <a:pt x="142746" y="2254660"/>
                  <a:pt x="152966" y="2280340"/>
                  <a:pt x="153095" y="2307379"/>
                </a:cubicBezTo>
                <a:cubicBezTo>
                  <a:pt x="153095" y="2315918"/>
                  <a:pt x="152448" y="2324003"/>
                  <a:pt x="151155" y="2331636"/>
                </a:cubicBezTo>
                <a:cubicBezTo>
                  <a:pt x="149861" y="2339269"/>
                  <a:pt x="147856" y="2346385"/>
                  <a:pt x="145139" y="2352983"/>
                </a:cubicBezTo>
                <a:cubicBezTo>
                  <a:pt x="142293" y="2359710"/>
                  <a:pt x="138735" y="2366276"/>
                  <a:pt x="134466" y="2372680"/>
                </a:cubicBezTo>
                <a:cubicBezTo>
                  <a:pt x="130196" y="2379083"/>
                  <a:pt x="125022" y="2385520"/>
                  <a:pt x="118941" y="2391988"/>
                </a:cubicBezTo>
                <a:cubicBezTo>
                  <a:pt x="132654" y="2364432"/>
                  <a:pt x="139511" y="2336358"/>
                  <a:pt x="139511" y="2307767"/>
                </a:cubicBezTo>
                <a:cubicBezTo>
                  <a:pt x="139511" y="2282928"/>
                  <a:pt x="133819" y="2257118"/>
                  <a:pt x="122434" y="2230338"/>
                </a:cubicBezTo>
                <a:close/>
                <a:moveTo>
                  <a:pt x="1178787" y="2208410"/>
                </a:moveTo>
                <a:cubicBezTo>
                  <a:pt x="1170895" y="2208280"/>
                  <a:pt x="1166820" y="2210544"/>
                  <a:pt x="1166562" y="2215202"/>
                </a:cubicBezTo>
                <a:cubicBezTo>
                  <a:pt x="1166562" y="2216237"/>
                  <a:pt x="1167014" y="2217336"/>
                  <a:pt x="1167920" y="2218501"/>
                </a:cubicBezTo>
                <a:cubicBezTo>
                  <a:pt x="1168826" y="2219665"/>
                  <a:pt x="1170701" y="2220765"/>
                  <a:pt x="1173548" y="2221800"/>
                </a:cubicBezTo>
                <a:cubicBezTo>
                  <a:pt x="1181569" y="2225163"/>
                  <a:pt x="1186550" y="2227751"/>
                  <a:pt x="1188490" y="2229562"/>
                </a:cubicBezTo>
                <a:cubicBezTo>
                  <a:pt x="1193924" y="2234219"/>
                  <a:pt x="1196641" y="2241335"/>
                  <a:pt x="1196641" y="2250908"/>
                </a:cubicBezTo>
                <a:lnTo>
                  <a:pt x="1200732" y="2250908"/>
                </a:lnTo>
                <a:lnTo>
                  <a:pt x="1206538" y="2250908"/>
                </a:lnTo>
                <a:cubicBezTo>
                  <a:pt x="1206796" y="2248580"/>
                  <a:pt x="1207055" y="2245960"/>
                  <a:pt x="1207314" y="2243049"/>
                </a:cubicBezTo>
                <a:cubicBezTo>
                  <a:pt x="1207572" y="2240138"/>
                  <a:pt x="1207831" y="2236807"/>
                  <a:pt x="1208090" y="2233055"/>
                </a:cubicBezTo>
                <a:cubicBezTo>
                  <a:pt x="1208478" y="2225551"/>
                  <a:pt x="1205438" y="2219471"/>
                  <a:pt x="1198969" y="2214814"/>
                </a:cubicBezTo>
                <a:cubicBezTo>
                  <a:pt x="1193536" y="2210544"/>
                  <a:pt x="1186808" y="2208410"/>
                  <a:pt x="1178787" y="2208410"/>
                </a:cubicBezTo>
                <a:close/>
                <a:moveTo>
                  <a:pt x="1181892" y="2192691"/>
                </a:moveTo>
                <a:cubicBezTo>
                  <a:pt x="1187843" y="2192691"/>
                  <a:pt x="1193212" y="2193952"/>
                  <a:pt x="1197999" y="2196475"/>
                </a:cubicBezTo>
                <a:cubicBezTo>
                  <a:pt x="1202786" y="2198998"/>
                  <a:pt x="1206796" y="2202685"/>
                  <a:pt x="1210031" y="2207536"/>
                </a:cubicBezTo>
                <a:cubicBezTo>
                  <a:pt x="1213265" y="2212388"/>
                  <a:pt x="1215658" y="2218468"/>
                  <a:pt x="1217211" y="2225778"/>
                </a:cubicBezTo>
                <a:cubicBezTo>
                  <a:pt x="1218763" y="2233087"/>
                  <a:pt x="1219216" y="2241464"/>
                  <a:pt x="1218569" y="2250908"/>
                </a:cubicBezTo>
                <a:lnTo>
                  <a:pt x="1229695" y="2250908"/>
                </a:lnTo>
                <a:lnTo>
                  <a:pt x="1236617" y="2250908"/>
                </a:lnTo>
                <a:lnTo>
                  <a:pt x="1335635" y="2250908"/>
                </a:lnTo>
                <a:lnTo>
                  <a:pt x="1344771" y="2250908"/>
                </a:lnTo>
                <a:lnTo>
                  <a:pt x="1469372" y="2250908"/>
                </a:lnTo>
                <a:lnTo>
                  <a:pt x="1470116" y="2250908"/>
                </a:lnTo>
                <a:lnTo>
                  <a:pt x="1512841" y="2250908"/>
                </a:lnTo>
                <a:lnTo>
                  <a:pt x="1512841" y="2262358"/>
                </a:lnTo>
                <a:lnTo>
                  <a:pt x="1494794" y="2262358"/>
                </a:lnTo>
                <a:lnTo>
                  <a:pt x="1494794" y="2374523"/>
                </a:lnTo>
                <a:cubicBezTo>
                  <a:pt x="1494665" y="2374523"/>
                  <a:pt x="1493759" y="2373876"/>
                  <a:pt x="1492077" y="2372583"/>
                </a:cubicBezTo>
                <a:cubicBezTo>
                  <a:pt x="1490396" y="2371289"/>
                  <a:pt x="1488520" y="2369866"/>
                  <a:pt x="1486450" y="2368313"/>
                </a:cubicBezTo>
                <a:cubicBezTo>
                  <a:pt x="1484121" y="2366502"/>
                  <a:pt x="1481404" y="2364367"/>
                  <a:pt x="1478299" y="2361909"/>
                </a:cubicBezTo>
                <a:lnTo>
                  <a:pt x="1483345" y="2262358"/>
                </a:lnTo>
                <a:lnTo>
                  <a:pt x="1470116" y="2262358"/>
                </a:lnTo>
                <a:lnTo>
                  <a:pt x="1469372" y="2262358"/>
                </a:lnTo>
                <a:lnTo>
                  <a:pt x="1344771" y="2262358"/>
                </a:lnTo>
                <a:lnTo>
                  <a:pt x="1335635" y="2262358"/>
                </a:lnTo>
                <a:lnTo>
                  <a:pt x="1322649" y="2262358"/>
                </a:lnTo>
                <a:lnTo>
                  <a:pt x="1322649" y="2374329"/>
                </a:lnTo>
                <a:cubicBezTo>
                  <a:pt x="1322261" y="2374329"/>
                  <a:pt x="1321484" y="2374297"/>
                  <a:pt x="1320320" y="2374232"/>
                </a:cubicBezTo>
                <a:cubicBezTo>
                  <a:pt x="1319156" y="2374167"/>
                  <a:pt x="1317927" y="2374070"/>
                  <a:pt x="1316633" y="2373941"/>
                </a:cubicBezTo>
                <a:lnTo>
                  <a:pt x="1311587" y="2373553"/>
                </a:lnTo>
                <a:cubicBezTo>
                  <a:pt x="1309259" y="2359193"/>
                  <a:pt x="1302920" y="2347678"/>
                  <a:pt x="1292570" y="2339010"/>
                </a:cubicBezTo>
                <a:cubicBezTo>
                  <a:pt x="1282349" y="2330731"/>
                  <a:pt x="1269671" y="2326462"/>
                  <a:pt x="1254534" y="2326203"/>
                </a:cubicBezTo>
                <a:lnTo>
                  <a:pt x="1244250" y="2311260"/>
                </a:lnTo>
                <a:cubicBezTo>
                  <a:pt x="1249942" y="2306732"/>
                  <a:pt x="1255925" y="2302204"/>
                  <a:pt x="1262200" y="2297676"/>
                </a:cubicBezTo>
                <a:cubicBezTo>
                  <a:pt x="1268474" y="2293148"/>
                  <a:pt x="1275234" y="2288620"/>
                  <a:pt x="1282479" y="2284092"/>
                </a:cubicBezTo>
                <a:cubicBezTo>
                  <a:pt x="1270706" y="2276847"/>
                  <a:pt x="1257704" y="2271867"/>
                  <a:pt x="1243473" y="2269150"/>
                </a:cubicBezTo>
                <a:lnTo>
                  <a:pt x="1243473" y="2262358"/>
                </a:lnTo>
                <a:lnTo>
                  <a:pt x="1236617" y="2262358"/>
                </a:lnTo>
                <a:lnTo>
                  <a:pt x="1229695" y="2262358"/>
                </a:lnTo>
                <a:lnTo>
                  <a:pt x="1218569" y="2262358"/>
                </a:lnTo>
                <a:lnTo>
                  <a:pt x="1218569" y="2375105"/>
                </a:lnTo>
                <a:lnTo>
                  <a:pt x="1202656" y="2361909"/>
                </a:lnTo>
                <a:cubicBezTo>
                  <a:pt x="1202786" y="2360098"/>
                  <a:pt x="1202948" y="2356702"/>
                  <a:pt x="1203142" y="2351721"/>
                </a:cubicBezTo>
                <a:cubicBezTo>
                  <a:pt x="1203336" y="2346741"/>
                  <a:pt x="1203594" y="2340951"/>
                  <a:pt x="1203918" y="2334353"/>
                </a:cubicBezTo>
                <a:cubicBezTo>
                  <a:pt x="1204241" y="2327755"/>
                  <a:pt x="1204564" y="2320737"/>
                  <a:pt x="1204888" y="2313298"/>
                </a:cubicBezTo>
                <a:cubicBezTo>
                  <a:pt x="1205211" y="2305859"/>
                  <a:pt x="1205503" y="2298776"/>
                  <a:pt x="1205761" y="2292049"/>
                </a:cubicBezTo>
                <a:cubicBezTo>
                  <a:pt x="1206020" y="2285321"/>
                  <a:pt x="1206279" y="2279273"/>
                  <a:pt x="1206538" y="2273904"/>
                </a:cubicBezTo>
                <a:cubicBezTo>
                  <a:pt x="1206796" y="2268535"/>
                  <a:pt x="1206990" y="2264686"/>
                  <a:pt x="1207120" y="2262358"/>
                </a:cubicBezTo>
                <a:lnTo>
                  <a:pt x="1200732" y="2262358"/>
                </a:lnTo>
                <a:lnTo>
                  <a:pt x="1185385" y="2262358"/>
                </a:lnTo>
                <a:lnTo>
                  <a:pt x="1180938" y="2262358"/>
                </a:lnTo>
                <a:lnTo>
                  <a:pt x="1180938" y="2375105"/>
                </a:lnTo>
                <a:cubicBezTo>
                  <a:pt x="1180809" y="2375105"/>
                  <a:pt x="1180324" y="2375105"/>
                  <a:pt x="1179483" y="2375105"/>
                </a:cubicBezTo>
                <a:cubicBezTo>
                  <a:pt x="1178642" y="2375105"/>
                  <a:pt x="1177704" y="2375041"/>
                  <a:pt x="1176669" y="2374911"/>
                </a:cubicBezTo>
                <a:cubicBezTo>
                  <a:pt x="1175375" y="2374911"/>
                  <a:pt x="1173952" y="2374847"/>
                  <a:pt x="1172399" y="2374717"/>
                </a:cubicBezTo>
                <a:lnTo>
                  <a:pt x="1172982" y="2369672"/>
                </a:lnTo>
                <a:cubicBezTo>
                  <a:pt x="1172982" y="2357770"/>
                  <a:pt x="1169165" y="2344962"/>
                  <a:pt x="1161532" y="2331248"/>
                </a:cubicBezTo>
                <a:cubicBezTo>
                  <a:pt x="1152864" y="2315853"/>
                  <a:pt x="1142967" y="2308026"/>
                  <a:pt x="1131841" y="2307767"/>
                </a:cubicBezTo>
                <a:cubicBezTo>
                  <a:pt x="1130289" y="2307767"/>
                  <a:pt x="1129028" y="2307929"/>
                  <a:pt x="1128057" y="2308252"/>
                </a:cubicBezTo>
                <a:cubicBezTo>
                  <a:pt x="1127087" y="2308576"/>
                  <a:pt x="1126667" y="2308737"/>
                  <a:pt x="1126796" y="2308737"/>
                </a:cubicBezTo>
                <a:cubicBezTo>
                  <a:pt x="1132359" y="2313783"/>
                  <a:pt x="1135270" y="2318764"/>
                  <a:pt x="1135528" y="2323680"/>
                </a:cubicBezTo>
                <a:cubicBezTo>
                  <a:pt x="1135787" y="2328337"/>
                  <a:pt x="1134105" y="2332348"/>
                  <a:pt x="1130483" y="2335712"/>
                </a:cubicBezTo>
                <a:cubicBezTo>
                  <a:pt x="1127249" y="2338816"/>
                  <a:pt x="1123303" y="2340369"/>
                  <a:pt x="1118645" y="2340369"/>
                </a:cubicBezTo>
                <a:cubicBezTo>
                  <a:pt x="1112306" y="2340369"/>
                  <a:pt x="1107326" y="2338428"/>
                  <a:pt x="1103703" y="2334547"/>
                </a:cubicBezTo>
                <a:cubicBezTo>
                  <a:pt x="1100081" y="2330537"/>
                  <a:pt x="1098269" y="2325427"/>
                  <a:pt x="1098269" y="2319217"/>
                </a:cubicBezTo>
                <a:cubicBezTo>
                  <a:pt x="1098269" y="2311454"/>
                  <a:pt x="1101439" y="2304986"/>
                  <a:pt x="1107778" y="2299811"/>
                </a:cubicBezTo>
                <a:cubicBezTo>
                  <a:pt x="1113729" y="2295024"/>
                  <a:pt x="1120715" y="2292566"/>
                  <a:pt x="1128736" y="2292437"/>
                </a:cubicBezTo>
                <a:cubicBezTo>
                  <a:pt x="1135723" y="2292307"/>
                  <a:pt x="1143679" y="2295865"/>
                  <a:pt x="1152606" y="2303110"/>
                </a:cubicBezTo>
                <a:cubicBezTo>
                  <a:pt x="1156746" y="2306474"/>
                  <a:pt x="1160239" y="2309902"/>
                  <a:pt x="1163085" y="2313395"/>
                </a:cubicBezTo>
                <a:cubicBezTo>
                  <a:pt x="1165931" y="2316888"/>
                  <a:pt x="1168066" y="2320510"/>
                  <a:pt x="1169489" y="2324262"/>
                </a:cubicBezTo>
                <a:lnTo>
                  <a:pt x="1169489" y="2262358"/>
                </a:lnTo>
                <a:lnTo>
                  <a:pt x="1089311" y="2262358"/>
                </a:lnTo>
                <a:lnTo>
                  <a:pt x="1087984" y="2262358"/>
                </a:lnTo>
                <a:lnTo>
                  <a:pt x="1070487" y="2262358"/>
                </a:lnTo>
                <a:lnTo>
                  <a:pt x="1070487" y="2374717"/>
                </a:lnTo>
                <a:cubicBezTo>
                  <a:pt x="1069840" y="2374588"/>
                  <a:pt x="1068870" y="2374297"/>
                  <a:pt x="1067576" y="2373844"/>
                </a:cubicBezTo>
                <a:cubicBezTo>
                  <a:pt x="1066282" y="2373391"/>
                  <a:pt x="1064730" y="2372841"/>
                  <a:pt x="1062919" y="2372194"/>
                </a:cubicBezTo>
                <a:cubicBezTo>
                  <a:pt x="1062531" y="2371806"/>
                  <a:pt x="1061787" y="2370965"/>
                  <a:pt x="1060687" y="2369672"/>
                </a:cubicBezTo>
                <a:cubicBezTo>
                  <a:pt x="1059587" y="2368378"/>
                  <a:pt x="1058132" y="2366631"/>
                  <a:pt x="1056321" y="2364432"/>
                </a:cubicBezTo>
                <a:cubicBezTo>
                  <a:pt x="1057226" y="2355376"/>
                  <a:pt x="1057905" y="2345964"/>
                  <a:pt x="1058358" y="2336197"/>
                </a:cubicBezTo>
                <a:cubicBezTo>
                  <a:pt x="1058811" y="2326429"/>
                  <a:pt x="1059037" y="2317017"/>
                  <a:pt x="1059037" y="2307961"/>
                </a:cubicBezTo>
                <a:cubicBezTo>
                  <a:pt x="1059037" y="2299293"/>
                  <a:pt x="1053863" y="2291596"/>
                  <a:pt x="1043513" y="2284868"/>
                </a:cubicBezTo>
                <a:cubicBezTo>
                  <a:pt x="1041702" y="2286680"/>
                  <a:pt x="1038855" y="2289461"/>
                  <a:pt x="1034974" y="2293213"/>
                </a:cubicBezTo>
                <a:cubicBezTo>
                  <a:pt x="1031093" y="2296965"/>
                  <a:pt x="1026177" y="2301687"/>
                  <a:pt x="1020226" y="2307379"/>
                </a:cubicBezTo>
                <a:cubicBezTo>
                  <a:pt x="1011299" y="2315659"/>
                  <a:pt x="1003860" y="2323486"/>
                  <a:pt x="997909" y="2330860"/>
                </a:cubicBezTo>
                <a:lnTo>
                  <a:pt x="986654" y="2319605"/>
                </a:lnTo>
                <a:lnTo>
                  <a:pt x="1000238" y="2306603"/>
                </a:lnTo>
                <a:cubicBezTo>
                  <a:pt x="1000756" y="2301299"/>
                  <a:pt x="999817" y="2297094"/>
                  <a:pt x="997424" y="2293989"/>
                </a:cubicBezTo>
                <a:cubicBezTo>
                  <a:pt x="995031" y="2290884"/>
                  <a:pt x="991376" y="2288491"/>
                  <a:pt x="986460" y="2286809"/>
                </a:cubicBezTo>
                <a:lnTo>
                  <a:pt x="980056" y="2293601"/>
                </a:lnTo>
                <a:lnTo>
                  <a:pt x="958710" y="2289332"/>
                </a:lnTo>
                <a:cubicBezTo>
                  <a:pt x="964143" y="2277818"/>
                  <a:pt x="971259" y="2268826"/>
                  <a:pt x="980056" y="2262358"/>
                </a:cubicBezTo>
                <a:cubicBezTo>
                  <a:pt x="989500" y="2255113"/>
                  <a:pt x="1000238" y="2251361"/>
                  <a:pt x="1012270" y="2251102"/>
                </a:cubicBezTo>
                <a:cubicBezTo>
                  <a:pt x="1016280" y="2250973"/>
                  <a:pt x="1020970" y="2251976"/>
                  <a:pt x="1026339" y="2254110"/>
                </a:cubicBezTo>
                <a:cubicBezTo>
                  <a:pt x="1031708" y="2256245"/>
                  <a:pt x="1036591" y="2259188"/>
                  <a:pt x="1040990" y="2262940"/>
                </a:cubicBezTo>
                <a:cubicBezTo>
                  <a:pt x="1043448" y="2265139"/>
                  <a:pt x="1045777" y="2267436"/>
                  <a:pt x="1047976" y="2269829"/>
                </a:cubicBezTo>
                <a:cubicBezTo>
                  <a:pt x="1050176" y="2272222"/>
                  <a:pt x="1052116" y="2274551"/>
                  <a:pt x="1053798" y="2276815"/>
                </a:cubicBezTo>
                <a:cubicBezTo>
                  <a:pt x="1055480" y="2279079"/>
                  <a:pt x="1056870" y="2281149"/>
                  <a:pt x="1057970" y="2283025"/>
                </a:cubicBezTo>
                <a:cubicBezTo>
                  <a:pt x="1059070" y="2284901"/>
                  <a:pt x="1059878" y="2286421"/>
                  <a:pt x="1060396" y="2287585"/>
                </a:cubicBezTo>
                <a:lnTo>
                  <a:pt x="1060396" y="2250908"/>
                </a:lnTo>
                <a:lnTo>
                  <a:pt x="1087984" y="2250908"/>
                </a:lnTo>
                <a:lnTo>
                  <a:pt x="1089311" y="2250908"/>
                </a:lnTo>
                <a:lnTo>
                  <a:pt x="1185951" y="2250908"/>
                </a:lnTo>
                <a:lnTo>
                  <a:pt x="1186550" y="2243728"/>
                </a:lnTo>
                <a:cubicBezTo>
                  <a:pt x="1186808" y="2241400"/>
                  <a:pt x="1184027" y="2239459"/>
                  <a:pt x="1178205" y="2237906"/>
                </a:cubicBezTo>
                <a:cubicBezTo>
                  <a:pt x="1170314" y="2235319"/>
                  <a:pt x="1165333" y="2233378"/>
                  <a:pt x="1163263" y="2232085"/>
                </a:cubicBezTo>
                <a:cubicBezTo>
                  <a:pt x="1157700" y="2228462"/>
                  <a:pt x="1154918" y="2222964"/>
                  <a:pt x="1154918" y="2215590"/>
                </a:cubicBezTo>
                <a:cubicBezTo>
                  <a:pt x="1154918" y="2212356"/>
                  <a:pt x="1155662" y="2209412"/>
                  <a:pt x="1157150" y="2206760"/>
                </a:cubicBezTo>
                <a:cubicBezTo>
                  <a:pt x="1158638" y="2204108"/>
                  <a:pt x="1160675" y="2201682"/>
                  <a:pt x="1163263" y="2199483"/>
                </a:cubicBezTo>
                <a:cubicBezTo>
                  <a:pt x="1165850" y="2197284"/>
                  <a:pt x="1168761" y="2195634"/>
                  <a:pt x="1171995" y="2194535"/>
                </a:cubicBezTo>
                <a:cubicBezTo>
                  <a:pt x="1175230" y="2193435"/>
                  <a:pt x="1178528" y="2192820"/>
                  <a:pt x="1181892" y="2192691"/>
                </a:cubicBezTo>
                <a:close/>
                <a:moveTo>
                  <a:pt x="4408247" y="2068219"/>
                </a:moveTo>
                <a:cubicBezTo>
                  <a:pt x="4411482" y="2068090"/>
                  <a:pt x="4414393" y="2069189"/>
                  <a:pt x="4416980" y="2071518"/>
                </a:cubicBezTo>
                <a:cubicBezTo>
                  <a:pt x="4419438" y="2073976"/>
                  <a:pt x="4420732" y="2076822"/>
                  <a:pt x="4420861" y="2080057"/>
                </a:cubicBezTo>
                <a:cubicBezTo>
                  <a:pt x="4420990" y="2083420"/>
                  <a:pt x="4419956" y="2086266"/>
                  <a:pt x="4417756" y="2088595"/>
                </a:cubicBezTo>
                <a:cubicBezTo>
                  <a:pt x="4415557" y="2090924"/>
                  <a:pt x="4412776" y="2092088"/>
                  <a:pt x="4409412" y="2092088"/>
                </a:cubicBezTo>
                <a:cubicBezTo>
                  <a:pt x="4400873" y="2092088"/>
                  <a:pt x="4396539" y="2088142"/>
                  <a:pt x="4396410" y="2080251"/>
                </a:cubicBezTo>
                <a:cubicBezTo>
                  <a:pt x="4396151" y="2076758"/>
                  <a:pt x="4397218" y="2073912"/>
                  <a:pt x="4399612" y="2071712"/>
                </a:cubicBezTo>
                <a:cubicBezTo>
                  <a:pt x="4402005" y="2069513"/>
                  <a:pt x="4404884" y="2068349"/>
                  <a:pt x="4408247" y="2068219"/>
                </a:cubicBezTo>
                <a:close/>
                <a:moveTo>
                  <a:pt x="3303347" y="2068219"/>
                </a:moveTo>
                <a:cubicBezTo>
                  <a:pt x="3306582" y="2068090"/>
                  <a:pt x="3309492" y="2069189"/>
                  <a:pt x="3312080" y="2071518"/>
                </a:cubicBezTo>
                <a:cubicBezTo>
                  <a:pt x="3314538" y="2073976"/>
                  <a:pt x="3315832" y="2076822"/>
                  <a:pt x="3315961" y="2080057"/>
                </a:cubicBezTo>
                <a:cubicBezTo>
                  <a:pt x="3316090" y="2083420"/>
                  <a:pt x="3315056" y="2086266"/>
                  <a:pt x="3312856" y="2088595"/>
                </a:cubicBezTo>
                <a:cubicBezTo>
                  <a:pt x="3310657" y="2090924"/>
                  <a:pt x="3307875" y="2092088"/>
                  <a:pt x="3304512" y="2092088"/>
                </a:cubicBezTo>
                <a:cubicBezTo>
                  <a:pt x="3295973" y="2092088"/>
                  <a:pt x="3291639" y="2088142"/>
                  <a:pt x="3291510" y="2080251"/>
                </a:cubicBezTo>
                <a:cubicBezTo>
                  <a:pt x="3291251" y="2076758"/>
                  <a:pt x="3292318" y="2073912"/>
                  <a:pt x="3294712" y="2071712"/>
                </a:cubicBezTo>
                <a:cubicBezTo>
                  <a:pt x="3297105" y="2069513"/>
                  <a:pt x="3299984" y="2068349"/>
                  <a:pt x="3303347" y="2068219"/>
                </a:cubicBezTo>
                <a:close/>
                <a:moveTo>
                  <a:pt x="4852041" y="2064920"/>
                </a:moveTo>
                <a:cubicBezTo>
                  <a:pt x="4855535" y="2064791"/>
                  <a:pt x="4858639" y="2066085"/>
                  <a:pt x="4861356" y="2068801"/>
                </a:cubicBezTo>
                <a:cubicBezTo>
                  <a:pt x="4864332" y="2071518"/>
                  <a:pt x="4865884" y="2074558"/>
                  <a:pt x="4866014" y="2077922"/>
                </a:cubicBezTo>
                <a:cubicBezTo>
                  <a:pt x="4866014" y="2081803"/>
                  <a:pt x="4864719" y="2085102"/>
                  <a:pt x="4862132" y="2087819"/>
                </a:cubicBezTo>
                <a:cubicBezTo>
                  <a:pt x="4859416" y="2090536"/>
                  <a:pt x="4856181" y="2091894"/>
                  <a:pt x="4852430" y="2091894"/>
                </a:cubicBezTo>
                <a:cubicBezTo>
                  <a:pt x="4848548" y="2091894"/>
                  <a:pt x="4845314" y="2090665"/>
                  <a:pt x="4842727" y="2088207"/>
                </a:cubicBezTo>
                <a:cubicBezTo>
                  <a:pt x="4839880" y="2085878"/>
                  <a:pt x="4838457" y="2082774"/>
                  <a:pt x="4838457" y="2078892"/>
                </a:cubicBezTo>
                <a:cubicBezTo>
                  <a:pt x="4838457" y="2075270"/>
                  <a:pt x="4839751" y="2072036"/>
                  <a:pt x="4842338" y="2069189"/>
                </a:cubicBezTo>
                <a:cubicBezTo>
                  <a:pt x="4845185" y="2066473"/>
                  <a:pt x="4848419" y="2065050"/>
                  <a:pt x="4852041" y="2064920"/>
                </a:cubicBezTo>
                <a:close/>
                <a:moveTo>
                  <a:pt x="4547241" y="2064920"/>
                </a:moveTo>
                <a:cubicBezTo>
                  <a:pt x="4550734" y="2064791"/>
                  <a:pt x="4553839" y="2066085"/>
                  <a:pt x="4556556" y="2068801"/>
                </a:cubicBezTo>
                <a:cubicBezTo>
                  <a:pt x="4559532" y="2071518"/>
                  <a:pt x="4561084" y="2074558"/>
                  <a:pt x="4561213" y="2077922"/>
                </a:cubicBezTo>
                <a:cubicBezTo>
                  <a:pt x="4561213" y="2081803"/>
                  <a:pt x="4559920" y="2085102"/>
                  <a:pt x="4557332" y="2087819"/>
                </a:cubicBezTo>
                <a:cubicBezTo>
                  <a:pt x="4554615" y="2090536"/>
                  <a:pt x="4551381" y="2091894"/>
                  <a:pt x="4547629" y="2091894"/>
                </a:cubicBezTo>
                <a:cubicBezTo>
                  <a:pt x="4543748" y="2091894"/>
                  <a:pt x="4540514" y="2090665"/>
                  <a:pt x="4537926" y="2088207"/>
                </a:cubicBezTo>
                <a:cubicBezTo>
                  <a:pt x="4535080" y="2085878"/>
                  <a:pt x="4533657" y="2082774"/>
                  <a:pt x="4533657" y="2078892"/>
                </a:cubicBezTo>
                <a:cubicBezTo>
                  <a:pt x="4533657" y="2075270"/>
                  <a:pt x="4534951" y="2072036"/>
                  <a:pt x="4537538" y="2069189"/>
                </a:cubicBezTo>
                <a:cubicBezTo>
                  <a:pt x="4540385" y="2066473"/>
                  <a:pt x="4543619" y="2065050"/>
                  <a:pt x="4547241" y="2064920"/>
                </a:cubicBezTo>
                <a:close/>
                <a:moveTo>
                  <a:pt x="3699516" y="2064920"/>
                </a:moveTo>
                <a:cubicBezTo>
                  <a:pt x="3703009" y="2064791"/>
                  <a:pt x="3706114" y="2066085"/>
                  <a:pt x="3708831" y="2068801"/>
                </a:cubicBezTo>
                <a:cubicBezTo>
                  <a:pt x="3711807" y="2071518"/>
                  <a:pt x="3713359" y="2074558"/>
                  <a:pt x="3713488" y="2077922"/>
                </a:cubicBezTo>
                <a:cubicBezTo>
                  <a:pt x="3713488" y="2081803"/>
                  <a:pt x="3712195" y="2085102"/>
                  <a:pt x="3709607" y="2087819"/>
                </a:cubicBezTo>
                <a:cubicBezTo>
                  <a:pt x="3706890" y="2090536"/>
                  <a:pt x="3703656" y="2091894"/>
                  <a:pt x="3699904" y="2091894"/>
                </a:cubicBezTo>
                <a:cubicBezTo>
                  <a:pt x="3696023" y="2091894"/>
                  <a:pt x="3692789" y="2090665"/>
                  <a:pt x="3690202" y="2088207"/>
                </a:cubicBezTo>
                <a:cubicBezTo>
                  <a:pt x="3687355" y="2085878"/>
                  <a:pt x="3685932" y="2082774"/>
                  <a:pt x="3685932" y="2078892"/>
                </a:cubicBezTo>
                <a:cubicBezTo>
                  <a:pt x="3685932" y="2075270"/>
                  <a:pt x="3687226" y="2072036"/>
                  <a:pt x="3689813" y="2069189"/>
                </a:cubicBezTo>
                <a:cubicBezTo>
                  <a:pt x="3692660" y="2066473"/>
                  <a:pt x="3695894" y="2065050"/>
                  <a:pt x="3699516" y="2064920"/>
                </a:cubicBezTo>
                <a:close/>
                <a:moveTo>
                  <a:pt x="3489966" y="2064920"/>
                </a:moveTo>
                <a:cubicBezTo>
                  <a:pt x="3493459" y="2064791"/>
                  <a:pt x="3496564" y="2066085"/>
                  <a:pt x="3499281" y="2068801"/>
                </a:cubicBezTo>
                <a:cubicBezTo>
                  <a:pt x="3502257" y="2071518"/>
                  <a:pt x="3503809" y="2074558"/>
                  <a:pt x="3503938" y="2077922"/>
                </a:cubicBezTo>
                <a:cubicBezTo>
                  <a:pt x="3503938" y="2081803"/>
                  <a:pt x="3502645" y="2085102"/>
                  <a:pt x="3500057" y="2087819"/>
                </a:cubicBezTo>
                <a:cubicBezTo>
                  <a:pt x="3497340" y="2090536"/>
                  <a:pt x="3494106" y="2091894"/>
                  <a:pt x="3490354" y="2091894"/>
                </a:cubicBezTo>
                <a:cubicBezTo>
                  <a:pt x="3486473" y="2091894"/>
                  <a:pt x="3483239" y="2090665"/>
                  <a:pt x="3480652" y="2088207"/>
                </a:cubicBezTo>
                <a:cubicBezTo>
                  <a:pt x="3477805" y="2085878"/>
                  <a:pt x="3476382" y="2082774"/>
                  <a:pt x="3476382" y="2078892"/>
                </a:cubicBezTo>
                <a:cubicBezTo>
                  <a:pt x="3476382" y="2075270"/>
                  <a:pt x="3477676" y="2072036"/>
                  <a:pt x="3480263" y="2069189"/>
                </a:cubicBezTo>
                <a:cubicBezTo>
                  <a:pt x="3483110" y="2066473"/>
                  <a:pt x="3486344" y="2065050"/>
                  <a:pt x="3489966" y="2064920"/>
                </a:cubicBezTo>
                <a:close/>
                <a:moveTo>
                  <a:pt x="2508891" y="2064920"/>
                </a:moveTo>
                <a:cubicBezTo>
                  <a:pt x="2512384" y="2064791"/>
                  <a:pt x="2515489" y="2066085"/>
                  <a:pt x="2518206" y="2068801"/>
                </a:cubicBezTo>
                <a:cubicBezTo>
                  <a:pt x="2521182" y="2071518"/>
                  <a:pt x="2522734" y="2074558"/>
                  <a:pt x="2522863" y="2077922"/>
                </a:cubicBezTo>
                <a:cubicBezTo>
                  <a:pt x="2522863" y="2081803"/>
                  <a:pt x="2521570" y="2085102"/>
                  <a:pt x="2518982" y="2087819"/>
                </a:cubicBezTo>
                <a:cubicBezTo>
                  <a:pt x="2516265" y="2090536"/>
                  <a:pt x="2513031" y="2091894"/>
                  <a:pt x="2509279" y="2091894"/>
                </a:cubicBezTo>
                <a:cubicBezTo>
                  <a:pt x="2505398" y="2091894"/>
                  <a:pt x="2502164" y="2090665"/>
                  <a:pt x="2499576" y="2088207"/>
                </a:cubicBezTo>
                <a:cubicBezTo>
                  <a:pt x="2496730" y="2085878"/>
                  <a:pt x="2495307" y="2082774"/>
                  <a:pt x="2495307" y="2078892"/>
                </a:cubicBezTo>
                <a:cubicBezTo>
                  <a:pt x="2495307" y="2075270"/>
                  <a:pt x="2496601" y="2072036"/>
                  <a:pt x="2499188" y="2069189"/>
                </a:cubicBezTo>
                <a:cubicBezTo>
                  <a:pt x="2502035" y="2066473"/>
                  <a:pt x="2505269" y="2065050"/>
                  <a:pt x="2508891" y="2064920"/>
                </a:cubicBezTo>
                <a:close/>
                <a:moveTo>
                  <a:pt x="1299216" y="2064920"/>
                </a:moveTo>
                <a:cubicBezTo>
                  <a:pt x="1302709" y="2064791"/>
                  <a:pt x="1305814" y="2066085"/>
                  <a:pt x="1308531" y="2068801"/>
                </a:cubicBezTo>
                <a:cubicBezTo>
                  <a:pt x="1311507" y="2071518"/>
                  <a:pt x="1313059" y="2074558"/>
                  <a:pt x="1313188" y="2077922"/>
                </a:cubicBezTo>
                <a:cubicBezTo>
                  <a:pt x="1313188" y="2081803"/>
                  <a:pt x="1311895" y="2085102"/>
                  <a:pt x="1309307" y="2087819"/>
                </a:cubicBezTo>
                <a:cubicBezTo>
                  <a:pt x="1306591" y="2090536"/>
                  <a:pt x="1303356" y="2091894"/>
                  <a:pt x="1299604" y="2091894"/>
                </a:cubicBezTo>
                <a:cubicBezTo>
                  <a:pt x="1295723" y="2091894"/>
                  <a:pt x="1292489" y="2090665"/>
                  <a:pt x="1289901" y="2088207"/>
                </a:cubicBezTo>
                <a:cubicBezTo>
                  <a:pt x="1287055" y="2085878"/>
                  <a:pt x="1285632" y="2082774"/>
                  <a:pt x="1285632" y="2078892"/>
                </a:cubicBezTo>
                <a:cubicBezTo>
                  <a:pt x="1285632" y="2075270"/>
                  <a:pt x="1286926" y="2072036"/>
                  <a:pt x="1289514" y="2069189"/>
                </a:cubicBezTo>
                <a:cubicBezTo>
                  <a:pt x="1292360" y="2066473"/>
                  <a:pt x="1295594" y="2065050"/>
                  <a:pt x="1299216" y="2064920"/>
                </a:cubicBezTo>
                <a:close/>
                <a:moveTo>
                  <a:pt x="4745067" y="2010196"/>
                </a:moveTo>
                <a:cubicBezTo>
                  <a:pt x="4738469" y="2011878"/>
                  <a:pt x="4731903" y="2014271"/>
                  <a:pt x="4725370" y="2017376"/>
                </a:cubicBezTo>
                <a:cubicBezTo>
                  <a:pt x="4718837" y="2020481"/>
                  <a:pt x="4712465" y="2024168"/>
                  <a:pt x="4706255" y="2028437"/>
                </a:cubicBezTo>
                <a:cubicBezTo>
                  <a:pt x="4722039" y="2037364"/>
                  <a:pt x="4734976" y="2049525"/>
                  <a:pt x="4745067" y="2064920"/>
                </a:cubicBezTo>
                <a:close/>
                <a:moveTo>
                  <a:pt x="2401917" y="2010196"/>
                </a:moveTo>
                <a:cubicBezTo>
                  <a:pt x="2395319" y="2011878"/>
                  <a:pt x="2388753" y="2014271"/>
                  <a:pt x="2382220" y="2017376"/>
                </a:cubicBezTo>
                <a:cubicBezTo>
                  <a:pt x="2375687" y="2020481"/>
                  <a:pt x="2369315" y="2024168"/>
                  <a:pt x="2363105" y="2028437"/>
                </a:cubicBezTo>
                <a:cubicBezTo>
                  <a:pt x="2378889" y="2037364"/>
                  <a:pt x="2391826" y="2049525"/>
                  <a:pt x="2401917" y="2064920"/>
                </a:cubicBezTo>
                <a:close/>
                <a:moveTo>
                  <a:pt x="77818" y="2010196"/>
                </a:moveTo>
                <a:cubicBezTo>
                  <a:pt x="71220" y="2011878"/>
                  <a:pt x="64654" y="2014271"/>
                  <a:pt x="58121" y="2017376"/>
                </a:cubicBezTo>
                <a:cubicBezTo>
                  <a:pt x="51588" y="2020481"/>
                  <a:pt x="45216" y="2024168"/>
                  <a:pt x="39006" y="2028437"/>
                </a:cubicBezTo>
                <a:cubicBezTo>
                  <a:pt x="54789" y="2037364"/>
                  <a:pt x="67727" y="2049525"/>
                  <a:pt x="77818" y="2064920"/>
                </a:cubicBezTo>
                <a:close/>
                <a:moveTo>
                  <a:pt x="4896675" y="2006897"/>
                </a:moveTo>
                <a:cubicBezTo>
                  <a:pt x="4880115" y="2012331"/>
                  <a:pt x="4864396" y="2020028"/>
                  <a:pt x="4849519" y="2029990"/>
                </a:cubicBezTo>
                <a:cubicBezTo>
                  <a:pt x="4868924" y="2037364"/>
                  <a:pt x="4884643" y="2049719"/>
                  <a:pt x="4896675" y="2067055"/>
                </a:cubicBezTo>
                <a:close/>
                <a:moveTo>
                  <a:pt x="4591875" y="2006897"/>
                </a:moveTo>
                <a:cubicBezTo>
                  <a:pt x="4575315" y="2012331"/>
                  <a:pt x="4559596" y="2020028"/>
                  <a:pt x="4544718" y="2029990"/>
                </a:cubicBezTo>
                <a:cubicBezTo>
                  <a:pt x="4564124" y="2037364"/>
                  <a:pt x="4579843" y="2049719"/>
                  <a:pt x="4591875" y="2067055"/>
                </a:cubicBezTo>
                <a:close/>
                <a:moveTo>
                  <a:pt x="3744149" y="2006897"/>
                </a:moveTo>
                <a:cubicBezTo>
                  <a:pt x="3727590" y="2012331"/>
                  <a:pt x="3711871" y="2020028"/>
                  <a:pt x="3696993" y="2029990"/>
                </a:cubicBezTo>
                <a:cubicBezTo>
                  <a:pt x="3716399" y="2037364"/>
                  <a:pt x="3732118" y="2049719"/>
                  <a:pt x="3744149" y="2067055"/>
                </a:cubicBezTo>
                <a:close/>
                <a:moveTo>
                  <a:pt x="3534599" y="2006897"/>
                </a:moveTo>
                <a:cubicBezTo>
                  <a:pt x="3518040" y="2012331"/>
                  <a:pt x="3502321" y="2020028"/>
                  <a:pt x="3487444" y="2029990"/>
                </a:cubicBezTo>
                <a:cubicBezTo>
                  <a:pt x="3506849" y="2037364"/>
                  <a:pt x="3522568" y="2049719"/>
                  <a:pt x="3534599" y="2067055"/>
                </a:cubicBezTo>
                <a:close/>
                <a:moveTo>
                  <a:pt x="2553524" y="2006897"/>
                </a:moveTo>
                <a:cubicBezTo>
                  <a:pt x="2536965" y="2012331"/>
                  <a:pt x="2521246" y="2020028"/>
                  <a:pt x="2506368" y="2029990"/>
                </a:cubicBezTo>
                <a:cubicBezTo>
                  <a:pt x="2525774" y="2037364"/>
                  <a:pt x="2541493" y="2049719"/>
                  <a:pt x="2553524" y="2067055"/>
                </a:cubicBezTo>
                <a:close/>
                <a:moveTo>
                  <a:pt x="1343849" y="2006897"/>
                </a:moveTo>
                <a:cubicBezTo>
                  <a:pt x="1327290" y="2012331"/>
                  <a:pt x="1311571" y="2020028"/>
                  <a:pt x="1296693" y="2029990"/>
                </a:cubicBezTo>
                <a:cubicBezTo>
                  <a:pt x="1316099" y="2037364"/>
                  <a:pt x="1331818" y="2049719"/>
                  <a:pt x="1343849" y="2067055"/>
                </a:cubicBezTo>
                <a:close/>
                <a:moveTo>
                  <a:pt x="781875" y="2006703"/>
                </a:moveTo>
                <a:cubicBezTo>
                  <a:pt x="765316" y="2010972"/>
                  <a:pt x="751020" y="2018734"/>
                  <a:pt x="738989" y="2029990"/>
                </a:cubicBezTo>
                <a:cubicBezTo>
                  <a:pt x="756065" y="2039046"/>
                  <a:pt x="770361" y="2051466"/>
                  <a:pt x="781875" y="2067249"/>
                </a:cubicBezTo>
                <a:close/>
                <a:moveTo>
                  <a:pt x="906217" y="1993895"/>
                </a:moveTo>
                <a:lnTo>
                  <a:pt x="914561" y="1996418"/>
                </a:lnTo>
                <a:cubicBezTo>
                  <a:pt x="916890" y="2004956"/>
                  <a:pt x="919833" y="2013269"/>
                  <a:pt x="923391" y="2021354"/>
                </a:cubicBezTo>
                <a:cubicBezTo>
                  <a:pt x="926949" y="2029440"/>
                  <a:pt x="931186" y="2036976"/>
                  <a:pt x="936102" y="2043962"/>
                </a:cubicBezTo>
                <a:cubicBezTo>
                  <a:pt x="948522" y="2061298"/>
                  <a:pt x="961976" y="2070030"/>
                  <a:pt x="976466" y="2070160"/>
                </a:cubicBezTo>
                <a:cubicBezTo>
                  <a:pt x="984875" y="2070289"/>
                  <a:pt x="991990" y="2067766"/>
                  <a:pt x="997812" y="2062591"/>
                </a:cubicBezTo>
                <a:cubicBezTo>
                  <a:pt x="1000788" y="2060004"/>
                  <a:pt x="1002922" y="2056996"/>
                  <a:pt x="1004216" y="2053568"/>
                </a:cubicBezTo>
                <a:cubicBezTo>
                  <a:pt x="1005510" y="2050139"/>
                  <a:pt x="1006351" y="2046355"/>
                  <a:pt x="1006739" y="2042215"/>
                </a:cubicBezTo>
                <a:cubicBezTo>
                  <a:pt x="1006998" y="2038981"/>
                  <a:pt x="1006836" y="2035520"/>
                  <a:pt x="1006254" y="2031833"/>
                </a:cubicBezTo>
                <a:cubicBezTo>
                  <a:pt x="1005672" y="2028146"/>
                  <a:pt x="1004475" y="2024944"/>
                  <a:pt x="1002664" y="2022228"/>
                </a:cubicBezTo>
                <a:cubicBezTo>
                  <a:pt x="1000723" y="2019252"/>
                  <a:pt x="998394" y="2016923"/>
                  <a:pt x="995678" y="2015242"/>
                </a:cubicBezTo>
                <a:cubicBezTo>
                  <a:pt x="992961" y="2013560"/>
                  <a:pt x="990115" y="2012654"/>
                  <a:pt x="987139" y="2012525"/>
                </a:cubicBezTo>
                <a:cubicBezTo>
                  <a:pt x="986622" y="2012525"/>
                  <a:pt x="985619" y="2012589"/>
                  <a:pt x="984131" y="2012719"/>
                </a:cubicBezTo>
                <a:cubicBezTo>
                  <a:pt x="982643" y="2012848"/>
                  <a:pt x="981059" y="2013236"/>
                  <a:pt x="979377" y="2013883"/>
                </a:cubicBezTo>
                <a:cubicBezTo>
                  <a:pt x="982482" y="2017376"/>
                  <a:pt x="984034" y="2021257"/>
                  <a:pt x="984034" y="2025526"/>
                </a:cubicBezTo>
                <a:cubicBezTo>
                  <a:pt x="984034" y="2029667"/>
                  <a:pt x="982546" y="2033095"/>
                  <a:pt x="979571" y="2035812"/>
                </a:cubicBezTo>
                <a:cubicBezTo>
                  <a:pt x="976595" y="2038658"/>
                  <a:pt x="973102" y="2040145"/>
                  <a:pt x="969092" y="2040275"/>
                </a:cubicBezTo>
                <a:cubicBezTo>
                  <a:pt x="963787" y="2040534"/>
                  <a:pt x="959518" y="2038787"/>
                  <a:pt x="956284" y="2035035"/>
                </a:cubicBezTo>
                <a:cubicBezTo>
                  <a:pt x="952791" y="2031413"/>
                  <a:pt x="951044" y="2026885"/>
                  <a:pt x="951044" y="2021451"/>
                </a:cubicBezTo>
                <a:cubicBezTo>
                  <a:pt x="950915" y="2015112"/>
                  <a:pt x="953315" y="2009549"/>
                  <a:pt x="958246" y="2004762"/>
                </a:cubicBezTo>
                <a:cubicBezTo>
                  <a:pt x="963695" y="1999976"/>
                  <a:pt x="969534" y="1997582"/>
                  <a:pt x="975762" y="1997582"/>
                </a:cubicBezTo>
                <a:cubicBezTo>
                  <a:pt x="987572" y="1997194"/>
                  <a:pt x="997368" y="2001399"/>
                  <a:pt x="1005153" y="2010196"/>
                </a:cubicBezTo>
                <a:cubicBezTo>
                  <a:pt x="1008788" y="2014336"/>
                  <a:pt x="1011513" y="2019187"/>
                  <a:pt x="1013329" y="2024750"/>
                </a:cubicBezTo>
                <a:cubicBezTo>
                  <a:pt x="1015146" y="2030313"/>
                  <a:pt x="1016054" y="2036135"/>
                  <a:pt x="1016054" y="2042215"/>
                </a:cubicBezTo>
                <a:cubicBezTo>
                  <a:pt x="1016054" y="2048425"/>
                  <a:pt x="1015096" y="2054344"/>
                  <a:pt x="1013181" y="2059972"/>
                </a:cubicBezTo>
                <a:cubicBezTo>
                  <a:pt x="1011265" y="2065599"/>
                  <a:pt x="1008549" y="2070516"/>
                  <a:pt x="1005030" y="2074720"/>
                </a:cubicBezTo>
                <a:cubicBezTo>
                  <a:pt x="1001512" y="2078925"/>
                  <a:pt x="997166" y="2082288"/>
                  <a:pt x="991990" y="2084811"/>
                </a:cubicBezTo>
                <a:cubicBezTo>
                  <a:pt x="986816" y="2087334"/>
                  <a:pt x="980929" y="2088660"/>
                  <a:pt x="974331" y="2088789"/>
                </a:cubicBezTo>
                <a:cubicBezTo>
                  <a:pt x="956996" y="2088789"/>
                  <a:pt x="941277" y="2077275"/>
                  <a:pt x="927175" y="2054247"/>
                </a:cubicBezTo>
                <a:cubicBezTo>
                  <a:pt x="921224" y="2044544"/>
                  <a:pt x="916502" y="2034583"/>
                  <a:pt x="913009" y="2024362"/>
                </a:cubicBezTo>
                <a:cubicBezTo>
                  <a:pt x="909516" y="2014142"/>
                  <a:pt x="907252" y="2003986"/>
                  <a:pt x="906217" y="1993895"/>
                </a:cubicBezTo>
                <a:close/>
                <a:moveTo>
                  <a:pt x="1956991" y="1989626"/>
                </a:moveTo>
                <a:cubicBezTo>
                  <a:pt x="1949099" y="1989626"/>
                  <a:pt x="1942760" y="1993054"/>
                  <a:pt x="1937973" y="1999911"/>
                </a:cubicBezTo>
                <a:cubicBezTo>
                  <a:pt x="1945218" y="2004568"/>
                  <a:pt x="1950587" y="2010972"/>
                  <a:pt x="1954080" y="2019123"/>
                </a:cubicBezTo>
                <a:lnTo>
                  <a:pt x="1976397" y="1997582"/>
                </a:lnTo>
                <a:cubicBezTo>
                  <a:pt x="1970058" y="1992407"/>
                  <a:pt x="1963589" y="1989755"/>
                  <a:pt x="1956991" y="1989626"/>
                </a:cubicBezTo>
                <a:close/>
                <a:moveTo>
                  <a:pt x="4403202" y="1986133"/>
                </a:moveTo>
                <a:lnTo>
                  <a:pt x="4418532" y="1999135"/>
                </a:lnTo>
                <a:cubicBezTo>
                  <a:pt x="4422802" y="2002628"/>
                  <a:pt x="4427524" y="2007738"/>
                  <a:pt x="4432699" y="2014465"/>
                </a:cubicBezTo>
                <a:cubicBezTo>
                  <a:pt x="4430629" y="2016276"/>
                  <a:pt x="4427136" y="2018961"/>
                  <a:pt x="4422219" y="2022519"/>
                </a:cubicBezTo>
                <a:cubicBezTo>
                  <a:pt x="4417303" y="2026076"/>
                  <a:pt x="4410964" y="2030443"/>
                  <a:pt x="4403202" y="2035618"/>
                </a:cubicBezTo>
                <a:cubicBezTo>
                  <a:pt x="4420279" y="2043250"/>
                  <a:pt x="4434251" y="2054118"/>
                  <a:pt x="4445118" y="2068219"/>
                </a:cubicBezTo>
                <a:lnTo>
                  <a:pt x="4445118" y="1986133"/>
                </a:lnTo>
                <a:close/>
                <a:moveTo>
                  <a:pt x="4049208" y="1986133"/>
                </a:moveTo>
                <a:cubicBezTo>
                  <a:pt x="4052054" y="1987944"/>
                  <a:pt x="4054415" y="1989626"/>
                  <a:pt x="4056291" y="1991178"/>
                </a:cubicBezTo>
                <a:cubicBezTo>
                  <a:pt x="4058167" y="1992731"/>
                  <a:pt x="4059720" y="1994477"/>
                  <a:pt x="4060949" y="1996418"/>
                </a:cubicBezTo>
                <a:cubicBezTo>
                  <a:pt x="4062178" y="1998358"/>
                  <a:pt x="4063180" y="2000525"/>
                  <a:pt x="4063957" y="2002919"/>
                </a:cubicBezTo>
                <a:cubicBezTo>
                  <a:pt x="4064733" y="2005312"/>
                  <a:pt x="4065444" y="2008126"/>
                  <a:pt x="4066091" y="2011360"/>
                </a:cubicBezTo>
                <a:cubicBezTo>
                  <a:pt x="4066091" y="2011748"/>
                  <a:pt x="4066350" y="2011942"/>
                  <a:pt x="4066867" y="2011942"/>
                </a:cubicBezTo>
                <a:cubicBezTo>
                  <a:pt x="4068290" y="2011166"/>
                  <a:pt x="4070134" y="2010099"/>
                  <a:pt x="4072398" y="2008741"/>
                </a:cubicBezTo>
                <a:cubicBezTo>
                  <a:pt x="4074662" y="2007382"/>
                  <a:pt x="4076700" y="2006703"/>
                  <a:pt x="4078511" y="2006703"/>
                </a:cubicBezTo>
                <a:cubicBezTo>
                  <a:pt x="4080840" y="2006574"/>
                  <a:pt x="4082974" y="2007026"/>
                  <a:pt x="4084915" y="2008061"/>
                </a:cubicBezTo>
                <a:cubicBezTo>
                  <a:pt x="4086855" y="2009096"/>
                  <a:pt x="4088699" y="2010390"/>
                  <a:pt x="4090445" y="2011942"/>
                </a:cubicBezTo>
                <a:cubicBezTo>
                  <a:pt x="4092192" y="2013495"/>
                  <a:pt x="4093777" y="2015209"/>
                  <a:pt x="4095200" y="2017085"/>
                </a:cubicBezTo>
                <a:cubicBezTo>
                  <a:pt x="4096623" y="2018961"/>
                  <a:pt x="4098046" y="2020675"/>
                  <a:pt x="4099469" y="2022228"/>
                </a:cubicBezTo>
                <a:lnTo>
                  <a:pt x="4100245" y="1986133"/>
                </a:lnTo>
                <a:close/>
                <a:moveTo>
                  <a:pt x="3887283" y="1986133"/>
                </a:moveTo>
                <a:cubicBezTo>
                  <a:pt x="3890129" y="1987944"/>
                  <a:pt x="3892490" y="1989626"/>
                  <a:pt x="3894366" y="1991178"/>
                </a:cubicBezTo>
                <a:cubicBezTo>
                  <a:pt x="3896242" y="1992731"/>
                  <a:pt x="3897795" y="1994477"/>
                  <a:pt x="3899024" y="1996418"/>
                </a:cubicBezTo>
                <a:cubicBezTo>
                  <a:pt x="3900253" y="1998358"/>
                  <a:pt x="3901255" y="2000525"/>
                  <a:pt x="3902032" y="2002919"/>
                </a:cubicBezTo>
                <a:cubicBezTo>
                  <a:pt x="3902808" y="2005312"/>
                  <a:pt x="3903519" y="2008126"/>
                  <a:pt x="3904166" y="2011360"/>
                </a:cubicBezTo>
                <a:cubicBezTo>
                  <a:pt x="3904166" y="2011748"/>
                  <a:pt x="3904425" y="2011942"/>
                  <a:pt x="3904942" y="2011942"/>
                </a:cubicBezTo>
                <a:cubicBezTo>
                  <a:pt x="3906366" y="2011166"/>
                  <a:pt x="3908209" y="2010099"/>
                  <a:pt x="3910473" y="2008741"/>
                </a:cubicBezTo>
                <a:cubicBezTo>
                  <a:pt x="3912737" y="2007382"/>
                  <a:pt x="3914775" y="2006703"/>
                  <a:pt x="3916586" y="2006703"/>
                </a:cubicBezTo>
                <a:cubicBezTo>
                  <a:pt x="3918915" y="2006574"/>
                  <a:pt x="3921049" y="2007026"/>
                  <a:pt x="3922990" y="2008061"/>
                </a:cubicBezTo>
                <a:cubicBezTo>
                  <a:pt x="3924931" y="2009096"/>
                  <a:pt x="3926774" y="2010390"/>
                  <a:pt x="3928520" y="2011942"/>
                </a:cubicBezTo>
                <a:cubicBezTo>
                  <a:pt x="3930267" y="2013495"/>
                  <a:pt x="3931852" y="2015209"/>
                  <a:pt x="3933275" y="2017085"/>
                </a:cubicBezTo>
                <a:cubicBezTo>
                  <a:pt x="3934698" y="2018961"/>
                  <a:pt x="3936121" y="2020675"/>
                  <a:pt x="3937544" y="2022228"/>
                </a:cubicBezTo>
                <a:lnTo>
                  <a:pt x="3938320" y="1986133"/>
                </a:lnTo>
                <a:close/>
                <a:moveTo>
                  <a:pt x="3298302" y="1986133"/>
                </a:moveTo>
                <a:lnTo>
                  <a:pt x="3313632" y="1999135"/>
                </a:lnTo>
                <a:cubicBezTo>
                  <a:pt x="3317902" y="2002628"/>
                  <a:pt x="3322624" y="2007738"/>
                  <a:pt x="3327799" y="2014465"/>
                </a:cubicBezTo>
                <a:cubicBezTo>
                  <a:pt x="3325729" y="2016276"/>
                  <a:pt x="3322236" y="2018961"/>
                  <a:pt x="3317319" y="2022519"/>
                </a:cubicBezTo>
                <a:cubicBezTo>
                  <a:pt x="3312403" y="2026076"/>
                  <a:pt x="3306064" y="2030443"/>
                  <a:pt x="3298302" y="2035618"/>
                </a:cubicBezTo>
                <a:cubicBezTo>
                  <a:pt x="3315379" y="2043250"/>
                  <a:pt x="3329351" y="2054118"/>
                  <a:pt x="3340218" y="2068219"/>
                </a:cubicBezTo>
                <a:lnTo>
                  <a:pt x="3340218" y="1986133"/>
                </a:lnTo>
                <a:close/>
                <a:moveTo>
                  <a:pt x="1496282" y="1986133"/>
                </a:moveTo>
                <a:cubicBezTo>
                  <a:pt x="1496799" y="1986909"/>
                  <a:pt x="1504174" y="1992343"/>
                  <a:pt x="1518404" y="2002434"/>
                </a:cubicBezTo>
                <a:cubicBezTo>
                  <a:pt x="1529142" y="2010325"/>
                  <a:pt x="1534705" y="2021775"/>
                  <a:pt x="1535093" y="2036782"/>
                </a:cubicBezTo>
                <a:lnTo>
                  <a:pt x="1547707" y="2054247"/>
                </a:lnTo>
                <a:lnTo>
                  <a:pt x="1547707" y="1986133"/>
                </a:lnTo>
                <a:close/>
                <a:moveTo>
                  <a:pt x="4668802" y="1974683"/>
                </a:moveTo>
                <a:lnTo>
                  <a:pt x="4812259" y="1974683"/>
                </a:lnTo>
                <a:lnTo>
                  <a:pt x="4814928" y="1974683"/>
                </a:lnTo>
                <a:lnTo>
                  <a:pt x="4926948" y="1974683"/>
                </a:lnTo>
                <a:lnTo>
                  <a:pt x="4928112" y="1974683"/>
                </a:lnTo>
                <a:lnTo>
                  <a:pt x="4970417" y="1974683"/>
                </a:lnTo>
                <a:lnTo>
                  <a:pt x="4970417" y="1986133"/>
                </a:lnTo>
                <a:lnTo>
                  <a:pt x="4952369" y="1986133"/>
                </a:lnTo>
                <a:lnTo>
                  <a:pt x="4952369" y="2098298"/>
                </a:lnTo>
                <a:cubicBezTo>
                  <a:pt x="4952240" y="2098298"/>
                  <a:pt x="4951334" y="2097651"/>
                  <a:pt x="4949652" y="2096358"/>
                </a:cubicBezTo>
                <a:cubicBezTo>
                  <a:pt x="4947970" y="2095064"/>
                  <a:pt x="4946095" y="2093641"/>
                  <a:pt x="4944025" y="2092088"/>
                </a:cubicBezTo>
                <a:cubicBezTo>
                  <a:pt x="4941696" y="2090277"/>
                  <a:pt x="4938979" y="2088142"/>
                  <a:pt x="4935874" y="2085684"/>
                </a:cubicBezTo>
                <a:lnTo>
                  <a:pt x="4940919" y="1986133"/>
                </a:lnTo>
                <a:lnTo>
                  <a:pt x="4928112" y="1986133"/>
                </a:lnTo>
                <a:lnTo>
                  <a:pt x="4926948" y="1986133"/>
                </a:lnTo>
                <a:lnTo>
                  <a:pt x="4907930" y="1986133"/>
                </a:lnTo>
                <a:lnTo>
                  <a:pt x="4907930" y="2100433"/>
                </a:lnTo>
                <a:cubicBezTo>
                  <a:pt x="4904178" y="2098233"/>
                  <a:pt x="4899262" y="2091959"/>
                  <a:pt x="4893182" y="2081609"/>
                </a:cubicBezTo>
                <a:cubicBezTo>
                  <a:pt x="4886325" y="2070224"/>
                  <a:pt x="4881085" y="2062915"/>
                  <a:pt x="4877463" y="2059681"/>
                </a:cubicBezTo>
                <a:cubicBezTo>
                  <a:pt x="4868536" y="2052177"/>
                  <a:pt x="4856117" y="2047326"/>
                  <a:pt x="4840204" y="2045126"/>
                </a:cubicBezTo>
                <a:lnTo>
                  <a:pt x="4826038" y="2026109"/>
                </a:lnTo>
                <a:cubicBezTo>
                  <a:pt x="4836646" y="2018346"/>
                  <a:pt x="4847837" y="2011554"/>
                  <a:pt x="4859609" y="2005733"/>
                </a:cubicBezTo>
                <a:cubicBezTo>
                  <a:pt x="4871382" y="1999911"/>
                  <a:pt x="4883738" y="1994930"/>
                  <a:pt x="4896675" y="1990790"/>
                </a:cubicBezTo>
                <a:lnTo>
                  <a:pt x="4896675" y="1986133"/>
                </a:lnTo>
                <a:lnTo>
                  <a:pt x="4814928" y="1986133"/>
                </a:lnTo>
                <a:lnTo>
                  <a:pt x="4812259" y="1986133"/>
                </a:lnTo>
                <a:lnTo>
                  <a:pt x="4756905" y="1986133"/>
                </a:lnTo>
                <a:lnTo>
                  <a:pt x="4756905" y="1992925"/>
                </a:lnTo>
                <a:lnTo>
                  <a:pt x="4757875" y="1992925"/>
                </a:lnTo>
                <a:cubicBezTo>
                  <a:pt x="4763050" y="1993701"/>
                  <a:pt x="4767836" y="1995189"/>
                  <a:pt x="4772235" y="1997388"/>
                </a:cubicBezTo>
                <a:cubicBezTo>
                  <a:pt x="4776634" y="1999588"/>
                  <a:pt x="4780903" y="2002886"/>
                  <a:pt x="4785043" y="2007285"/>
                </a:cubicBezTo>
                <a:cubicBezTo>
                  <a:pt x="4788406" y="2011037"/>
                  <a:pt x="4790994" y="2015630"/>
                  <a:pt x="4792805" y="2021063"/>
                </a:cubicBezTo>
                <a:cubicBezTo>
                  <a:pt x="4794616" y="2026497"/>
                  <a:pt x="4795522" y="2031607"/>
                  <a:pt x="4795522" y="2036394"/>
                </a:cubicBezTo>
                <a:cubicBezTo>
                  <a:pt x="4795522" y="2042992"/>
                  <a:pt x="4794163" y="2048490"/>
                  <a:pt x="4791447" y="2052889"/>
                </a:cubicBezTo>
                <a:cubicBezTo>
                  <a:pt x="4788083" y="2058064"/>
                  <a:pt x="4783426" y="2060716"/>
                  <a:pt x="4777475" y="2060845"/>
                </a:cubicBezTo>
                <a:cubicBezTo>
                  <a:pt x="4773335" y="2060845"/>
                  <a:pt x="4769906" y="2059681"/>
                  <a:pt x="4767189" y="2057352"/>
                </a:cubicBezTo>
                <a:cubicBezTo>
                  <a:pt x="4764343" y="2054894"/>
                  <a:pt x="4762791" y="2051724"/>
                  <a:pt x="4762532" y="2047843"/>
                </a:cubicBezTo>
                <a:cubicBezTo>
                  <a:pt x="4762532" y="2043962"/>
                  <a:pt x="4763632" y="2040922"/>
                  <a:pt x="4765831" y="2038722"/>
                </a:cubicBezTo>
                <a:cubicBezTo>
                  <a:pt x="4768289" y="2036006"/>
                  <a:pt x="4771330" y="2034583"/>
                  <a:pt x="4774952" y="2034453"/>
                </a:cubicBezTo>
                <a:cubicBezTo>
                  <a:pt x="4779221" y="2034453"/>
                  <a:pt x="4782779" y="2035876"/>
                  <a:pt x="4785625" y="2038722"/>
                </a:cubicBezTo>
                <a:cubicBezTo>
                  <a:pt x="4785755" y="2038076"/>
                  <a:pt x="4785884" y="2037364"/>
                  <a:pt x="4786013" y="2036588"/>
                </a:cubicBezTo>
                <a:cubicBezTo>
                  <a:pt x="4786143" y="2035812"/>
                  <a:pt x="4786336" y="2034906"/>
                  <a:pt x="4786595" y="2033871"/>
                </a:cubicBezTo>
                <a:cubicBezTo>
                  <a:pt x="4786595" y="2027014"/>
                  <a:pt x="4783426" y="2021128"/>
                  <a:pt x="4777086" y="2016212"/>
                </a:cubicBezTo>
                <a:cubicBezTo>
                  <a:pt x="4774111" y="2014012"/>
                  <a:pt x="4770844" y="2012298"/>
                  <a:pt x="4767286" y="2011069"/>
                </a:cubicBezTo>
                <a:cubicBezTo>
                  <a:pt x="4763729" y="2009840"/>
                  <a:pt x="4760139" y="2009226"/>
                  <a:pt x="4756517" y="2009226"/>
                </a:cubicBezTo>
                <a:lnTo>
                  <a:pt x="4756517" y="2098104"/>
                </a:lnTo>
                <a:lnTo>
                  <a:pt x="4747590" y="2097910"/>
                </a:lnTo>
                <a:cubicBezTo>
                  <a:pt x="4742544" y="2082774"/>
                  <a:pt x="4735461" y="2070612"/>
                  <a:pt x="4726340" y="2061427"/>
                </a:cubicBezTo>
                <a:cubicBezTo>
                  <a:pt x="4717220" y="2052242"/>
                  <a:pt x="4705609" y="2045967"/>
                  <a:pt x="4691507" y="2042604"/>
                </a:cubicBezTo>
                <a:lnTo>
                  <a:pt x="4684715" y="2024750"/>
                </a:lnTo>
                <a:cubicBezTo>
                  <a:pt x="4694547" y="2018023"/>
                  <a:pt x="4704573" y="2012072"/>
                  <a:pt x="4714794" y="2006897"/>
                </a:cubicBezTo>
                <a:cubicBezTo>
                  <a:pt x="4725014" y="2001722"/>
                  <a:pt x="4735235" y="1997453"/>
                  <a:pt x="4745455" y="1994089"/>
                </a:cubicBezTo>
                <a:lnTo>
                  <a:pt x="4745455" y="1986133"/>
                </a:lnTo>
                <a:lnTo>
                  <a:pt x="4668802" y="1986133"/>
                </a:lnTo>
                <a:close/>
                <a:moveTo>
                  <a:pt x="3258520" y="1974683"/>
                </a:moveTo>
                <a:lnTo>
                  <a:pt x="3363877" y="1974683"/>
                </a:lnTo>
                <a:lnTo>
                  <a:pt x="3373596" y="1974683"/>
                </a:lnTo>
                <a:lnTo>
                  <a:pt x="3412473" y="1974683"/>
                </a:lnTo>
                <a:lnTo>
                  <a:pt x="3422094" y="1974683"/>
                </a:lnTo>
                <a:lnTo>
                  <a:pt x="3450184" y="1974683"/>
                </a:lnTo>
                <a:lnTo>
                  <a:pt x="3455941" y="1974683"/>
                </a:lnTo>
                <a:lnTo>
                  <a:pt x="3566037" y="1974683"/>
                </a:lnTo>
                <a:lnTo>
                  <a:pt x="3566037" y="1986133"/>
                </a:lnTo>
                <a:lnTo>
                  <a:pt x="3545855" y="1986133"/>
                </a:lnTo>
                <a:lnTo>
                  <a:pt x="3545855" y="2100433"/>
                </a:lnTo>
                <a:cubicBezTo>
                  <a:pt x="3542103" y="2098233"/>
                  <a:pt x="3537187" y="2091959"/>
                  <a:pt x="3531106" y="2081609"/>
                </a:cubicBezTo>
                <a:cubicBezTo>
                  <a:pt x="3524250" y="2070224"/>
                  <a:pt x="3519010" y="2062915"/>
                  <a:pt x="3515388" y="2059681"/>
                </a:cubicBezTo>
                <a:cubicBezTo>
                  <a:pt x="3506461" y="2052177"/>
                  <a:pt x="3494041" y="2047326"/>
                  <a:pt x="3478129" y="2045126"/>
                </a:cubicBezTo>
                <a:lnTo>
                  <a:pt x="3463962" y="2026109"/>
                </a:lnTo>
                <a:cubicBezTo>
                  <a:pt x="3474571" y="2018346"/>
                  <a:pt x="3485762" y="2011554"/>
                  <a:pt x="3497535" y="2005733"/>
                </a:cubicBezTo>
                <a:cubicBezTo>
                  <a:pt x="3509307" y="1999911"/>
                  <a:pt x="3521662" y="1994930"/>
                  <a:pt x="3534599" y="1990790"/>
                </a:cubicBezTo>
                <a:lnTo>
                  <a:pt x="3534599" y="1986133"/>
                </a:lnTo>
                <a:lnTo>
                  <a:pt x="3455941" y="1986133"/>
                </a:lnTo>
                <a:lnTo>
                  <a:pt x="3450184" y="1986133"/>
                </a:lnTo>
                <a:lnTo>
                  <a:pt x="3437894" y="1986133"/>
                </a:lnTo>
                <a:lnTo>
                  <a:pt x="3437894" y="2098298"/>
                </a:lnTo>
                <a:cubicBezTo>
                  <a:pt x="3437765" y="2098298"/>
                  <a:pt x="3436859" y="2097651"/>
                  <a:pt x="3435177" y="2096358"/>
                </a:cubicBezTo>
                <a:cubicBezTo>
                  <a:pt x="3433495" y="2095064"/>
                  <a:pt x="3431619" y="2093641"/>
                  <a:pt x="3429549" y="2092088"/>
                </a:cubicBezTo>
                <a:cubicBezTo>
                  <a:pt x="3427221" y="2090277"/>
                  <a:pt x="3424504" y="2088142"/>
                  <a:pt x="3421399" y="2085684"/>
                </a:cubicBezTo>
                <a:lnTo>
                  <a:pt x="3426445" y="1986133"/>
                </a:lnTo>
                <a:lnTo>
                  <a:pt x="3422094" y="1986133"/>
                </a:lnTo>
                <a:lnTo>
                  <a:pt x="3412473" y="1986133"/>
                </a:lnTo>
                <a:lnTo>
                  <a:pt x="3397837" y="1986133"/>
                </a:lnTo>
                <a:cubicBezTo>
                  <a:pt x="3394086" y="1992343"/>
                  <a:pt x="3392145" y="1997259"/>
                  <a:pt x="3392016" y="2000881"/>
                </a:cubicBezTo>
                <a:cubicBezTo>
                  <a:pt x="3391757" y="2005927"/>
                  <a:pt x="3392921" y="2012719"/>
                  <a:pt x="3395508" y="2021257"/>
                </a:cubicBezTo>
                <a:cubicBezTo>
                  <a:pt x="3400554" y="2038722"/>
                  <a:pt x="3403077" y="2049913"/>
                  <a:pt x="3403077" y="2054829"/>
                </a:cubicBezTo>
                <a:cubicBezTo>
                  <a:pt x="3403077" y="2066214"/>
                  <a:pt x="3401718" y="2074429"/>
                  <a:pt x="3399002" y="2079475"/>
                </a:cubicBezTo>
                <a:cubicBezTo>
                  <a:pt x="3395638" y="2085814"/>
                  <a:pt x="3388911" y="2090665"/>
                  <a:pt x="3378820" y="2094029"/>
                </a:cubicBezTo>
                <a:lnTo>
                  <a:pt x="3374744" y="2086461"/>
                </a:lnTo>
                <a:cubicBezTo>
                  <a:pt x="3386129" y="2083744"/>
                  <a:pt x="3391821" y="2079733"/>
                  <a:pt x="3391821" y="2074429"/>
                </a:cubicBezTo>
                <a:cubicBezTo>
                  <a:pt x="3391821" y="2069125"/>
                  <a:pt x="3390463" y="2062591"/>
                  <a:pt x="3387746" y="2054829"/>
                </a:cubicBezTo>
                <a:cubicBezTo>
                  <a:pt x="3381795" y="2038140"/>
                  <a:pt x="3378820" y="2027273"/>
                  <a:pt x="3378820" y="2022228"/>
                </a:cubicBezTo>
                <a:cubicBezTo>
                  <a:pt x="3378820" y="2013172"/>
                  <a:pt x="3382377" y="2001140"/>
                  <a:pt x="3389493" y="1986133"/>
                </a:cubicBezTo>
                <a:lnTo>
                  <a:pt x="3373596" y="1986133"/>
                </a:lnTo>
                <a:lnTo>
                  <a:pt x="3363877" y="1986133"/>
                </a:lnTo>
                <a:lnTo>
                  <a:pt x="3351474" y="1986133"/>
                </a:lnTo>
                <a:lnTo>
                  <a:pt x="3351474" y="2098104"/>
                </a:lnTo>
                <a:cubicBezTo>
                  <a:pt x="3351086" y="2098104"/>
                  <a:pt x="3350309" y="2098072"/>
                  <a:pt x="3349145" y="2098007"/>
                </a:cubicBezTo>
                <a:cubicBezTo>
                  <a:pt x="3347981" y="2097942"/>
                  <a:pt x="3346752" y="2097845"/>
                  <a:pt x="3345458" y="2097716"/>
                </a:cubicBezTo>
                <a:lnTo>
                  <a:pt x="3340412" y="2097328"/>
                </a:lnTo>
                <a:cubicBezTo>
                  <a:pt x="3338084" y="2082968"/>
                  <a:pt x="3331744" y="2071453"/>
                  <a:pt x="3321395" y="2062785"/>
                </a:cubicBezTo>
                <a:cubicBezTo>
                  <a:pt x="3311174" y="2054506"/>
                  <a:pt x="3298496" y="2050237"/>
                  <a:pt x="3283359" y="2049978"/>
                </a:cubicBezTo>
                <a:lnTo>
                  <a:pt x="3273074" y="2035035"/>
                </a:lnTo>
                <a:cubicBezTo>
                  <a:pt x="3278767" y="2030507"/>
                  <a:pt x="3284750" y="2025979"/>
                  <a:pt x="3291025" y="2021451"/>
                </a:cubicBezTo>
                <a:cubicBezTo>
                  <a:pt x="3297299" y="2016923"/>
                  <a:pt x="3304059" y="2012395"/>
                  <a:pt x="3311304" y="2007867"/>
                </a:cubicBezTo>
                <a:cubicBezTo>
                  <a:pt x="3299531" y="2000622"/>
                  <a:pt x="3286529" y="1995642"/>
                  <a:pt x="3272298" y="1992925"/>
                </a:cubicBezTo>
                <a:lnTo>
                  <a:pt x="3272298" y="1986133"/>
                </a:lnTo>
                <a:lnTo>
                  <a:pt x="3258520" y="1986133"/>
                </a:lnTo>
                <a:close/>
                <a:moveTo>
                  <a:pt x="3221633" y="1974683"/>
                </a:moveTo>
                <a:cubicBezTo>
                  <a:pt x="3230301" y="1974683"/>
                  <a:pt x="3237610" y="1977659"/>
                  <a:pt x="3243561" y="1983610"/>
                </a:cubicBezTo>
                <a:cubicBezTo>
                  <a:pt x="3249512" y="1989561"/>
                  <a:pt x="3252488" y="1996871"/>
                  <a:pt x="3252488" y="2005539"/>
                </a:cubicBezTo>
                <a:cubicBezTo>
                  <a:pt x="3252488" y="2014336"/>
                  <a:pt x="3250548" y="2021645"/>
                  <a:pt x="3246666" y="2027467"/>
                </a:cubicBezTo>
                <a:cubicBezTo>
                  <a:pt x="3255593" y="2034194"/>
                  <a:pt x="3260121" y="2043574"/>
                  <a:pt x="3260250" y="2055605"/>
                </a:cubicBezTo>
                <a:cubicBezTo>
                  <a:pt x="3260250" y="2064403"/>
                  <a:pt x="3256887" y="2072100"/>
                  <a:pt x="3250159" y="2078698"/>
                </a:cubicBezTo>
                <a:cubicBezTo>
                  <a:pt x="3243432" y="2085037"/>
                  <a:pt x="3235476" y="2088207"/>
                  <a:pt x="3226290" y="2088207"/>
                </a:cubicBezTo>
                <a:cubicBezTo>
                  <a:pt x="3209343" y="2088337"/>
                  <a:pt x="3191619" y="2078504"/>
                  <a:pt x="3173118" y="2058710"/>
                </a:cubicBezTo>
                <a:cubicBezTo>
                  <a:pt x="3166132" y="2051077"/>
                  <a:pt x="3159696" y="2042862"/>
                  <a:pt x="3153810" y="2034065"/>
                </a:cubicBezTo>
                <a:cubicBezTo>
                  <a:pt x="3147923" y="2025268"/>
                  <a:pt x="3142651" y="2015694"/>
                  <a:pt x="3137994" y="2005345"/>
                </a:cubicBezTo>
                <a:lnTo>
                  <a:pt x="3145368" y="2001463"/>
                </a:lnTo>
                <a:cubicBezTo>
                  <a:pt x="3147050" y="2003921"/>
                  <a:pt x="3149508" y="2007576"/>
                  <a:pt x="3152742" y="2012428"/>
                </a:cubicBezTo>
                <a:cubicBezTo>
                  <a:pt x="3155977" y="2017279"/>
                  <a:pt x="3159987" y="2023586"/>
                  <a:pt x="3164774" y="2031348"/>
                </a:cubicBezTo>
                <a:cubicBezTo>
                  <a:pt x="3168785" y="2037558"/>
                  <a:pt x="3172730" y="2042830"/>
                  <a:pt x="3176611" y="2047164"/>
                </a:cubicBezTo>
                <a:cubicBezTo>
                  <a:pt x="3180493" y="2051498"/>
                  <a:pt x="3184050" y="2054959"/>
                  <a:pt x="3187285" y="2057546"/>
                </a:cubicBezTo>
                <a:cubicBezTo>
                  <a:pt x="3196470" y="2064791"/>
                  <a:pt x="3208631" y="2068543"/>
                  <a:pt x="3223767" y="2068801"/>
                </a:cubicBezTo>
                <a:cubicBezTo>
                  <a:pt x="3226743" y="2068801"/>
                  <a:pt x="3229686" y="2068510"/>
                  <a:pt x="3232597" y="2067928"/>
                </a:cubicBezTo>
                <a:cubicBezTo>
                  <a:pt x="3235508" y="2067346"/>
                  <a:pt x="3238257" y="2066279"/>
                  <a:pt x="3240845" y="2064726"/>
                </a:cubicBezTo>
                <a:cubicBezTo>
                  <a:pt x="3243820" y="2062915"/>
                  <a:pt x="3246052" y="2060845"/>
                  <a:pt x="3247540" y="2058516"/>
                </a:cubicBezTo>
                <a:cubicBezTo>
                  <a:pt x="3249027" y="2056188"/>
                  <a:pt x="3250030" y="2053924"/>
                  <a:pt x="3250548" y="2051724"/>
                </a:cubicBezTo>
                <a:cubicBezTo>
                  <a:pt x="3250936" y="2050042"/>
                  <a:pt x="3250289" y="2047972"/>
                  <a:pt x="3248607" y="2045514"/>
                </a:cubicBezTo>
                <a:cubicBezTo>
                  <a:pt x="3246925" y="2043056"/>
                  <a:pt x="3244467" y="2040792"/>
                  <a:pt x="3241233" y="2038722"/>
                </a:cubicBezTo>
                <a:cubicBezTo>
                  <a:pt x="3238257" y="2041051"/>
                  <a:pt x="3235152" y="2042215"/>
                  <a:pt x="3231918" y="2042215"/>
                </a:cubicBezTo>
                <a:cubicBezTo>
                  <a:pt x="3227131" y="2042345"/>
                  <a:pt x="3222927" y="2040922"/>
                  <a:pt x="3219304" y="2037946"/>
                </a:cubicBezTo>
                <a:cubicBezTo>
                  <a:pt x="3215682" y="2034841"/>
                  <a:pt x="3213870" y="2030960"/>
                  <a:pt x="3213870" y="2026303"/>
                </a:cubicBezTo>
                <a:cubicBezTo>
                  <a:pt x="3213870" y="2022163"/>
                  <a:pt x="3215294" y="2018670"/>
                  <a:pt x="3218140" y="2015824"/>
                </a:cubicBezTo>
                <a:cubicBezTo>
                  <a:pt x="3220986" y="2012977"/>
                  <a:pt x="3224479" y="2011425"/>
                  <a:pt x="3228619" y="2011166"/>
                </a:cubicBezTo>
                <a:cubicBezTo>
                  <a:pt x="3230948" y="2011166"/>
                  <a:pt x="3233729" y="2012007"/>
                  <a:pt x="3236963" y="2013689"/>
                </a:cubicBezTo>
                <a:cubicBezTo>
                  <a:pt x="3240715" y="2009937"/>
                  <a:pt x="3242591" y="2006121"/>
                  <a:pt x="3242591" y="2002240"/>
                </a:cubicBezTo>
                <a:cubicBezTo>
                  <a:pt x="3242720" y="1991631"/>
                  <a:pt x="3236705" y="1986262"/>
                  <a:pt x="3224544" y="1986133"/>
                </a:cubicBezTo>
                <a:cubicBezTo>
                  <a:pt x="3217428" y="1986003"/>
                  <a:pt x="3210701" y="1987750"/>
                  <a:pt x="3204362" y="1991372"/>
                </a:cubicBezTo>
                <a:cubicBezTo>
                  <a:pt x="3197505" y="1995383"/>
                  <a:pt x="3192977" y="2000493"/>
                  <a:pt x="3190778" y="2006703"/>
                </a:cubicBezTo>
                <a:cubicBezTo>
                  <a:pt x="3196729" y="2008514"/>
                  <a:pt x="3199769" y="2012848"/>
                  <a:pt x="3199898" y="2019705"/>
                </a:cubicBezTo>
                <a:cubicBezTo>
                  <a:pt x="3200028" y="2027338"/>
                  <a:pt x="3196017" y="2031284"/>
                  <a:pt x="3187867" y="2031542"/>
                </a:cubicBezTo>
                <a:cubicBezTo>
                  <a:pt x="3176870" y="2031801"/>
                  <a:pt x="3171307" y="2025656"/>
                  <a:pt x="3171178" y="2013107"/>
                </a:cubicBezTo>
                <a:cubicBezTo>
                  <a:pt x="3171178" y="2001075"/>
                  <a:pt x="3176741" y="1991437"/>
                  <a:pt x="3187867" y="1984192"/>
                </a:cubicBezTo>
                <a:cubicBezTo>
                  <a:pt x="3192783" y="1981087"/>
                  <a:pt x="3198023" y="1978726"/>
                  <a:pt x="3203586" y="1977109"/>
                </a:cubicBezTo>
                <a:cubicBezTo>
                  <a:pt x="3209148" y="1975492"/>
                  <a:pt x="3215164" y="1974683"/>
                  <a:pt x="3221633" y="1974683"/>
                </a:cubicBezTo>
                <a:close/>
                <a:moveTo>
                  <a:pt x="2889762" y="1974683"/>
                </a:moveTo>
                <a:lnTo>
                  <a:pt x="2983848" y="1974683"/>
                </a:lnTo>
                <a:lnTo>
                  <a:pt x="2989507" y="1974683"/>
                </a:lnTo>
                <a:lnTo>
                  <a:pt x="3020395" y="1974683"/>
                </a:lnTo>
                <a:lnTo>
                  <a:pt x="3027316" y="1974683"/>
                </a:lnTo>
                <a:lnTo>
                  <a:pt x="3143233" y="1974683"/>
                </a:lnTo>
                <a:lnTo>
                  <a:pt x="3143233" y="1986133"/>
                </a:lnTo>
                <a:lnTo>
                  <a:pt x="3081135" y="1986133"/>
                </a:lnTo>
                <a:lnTo>
                  <a:pt x="3081135" y="2026303"/>
                </a:lnTo>
                <a:cubicBezTo>
                  <a:pt x="3081135" y="2030055"/>
                  <a:pt x="3081847" y="2032060"/>
                  <a:pt x="3083270" y="2032319"/>
                </a:cubicBezTo>
                <a:cubicBezTo>
                  <a:pt x="3091291" y="2032319"/>
                  <a:pt x="3100735" y="2023004"/>
                  <a:pt x="3111602" y="2004374"/>
                </a:cubicBezTo>
                <a:cubicBezTo>
                  <a:pt x="3117165" y="2008126"/>
                  <a:pt x="3121564" y="2013366"/>
                  <a:pt x="3124798" y="2020093"/>
                </a:cubicBezTo>
                <a:cubicBezTo>
                  <a:pt x="3128291" y="2026950"/>
                  <a:pt x="3130167" y="2033806"/>
                  <a:pt x="3130426" y="2040663"/>
                </a:cubicBezTo>
                <a:cubicBezTo>
                  <a:pt x="3130555" y="2046355"/>
                  <a:pt x="3129552" y="2051918"/>
                  <a:pt x="3127418" y="2057352"/>
                </a:cubicBezTo>
                <a:cubicBezTo>
                  <a:pt x="3125283" y="2062785"/>
                  <a:pt x="3122340" y="2067702"/>
                  <a:pt x="3118588" y="2072100"/>
                </a:cubicBezTo>
                <a:cubicBezTo>
                  <a:pt x="3114836" y="2076499"/>
                  <a:pt x="3110406" y="2080024"/>
                  <a:pt x="3105295" y="2082676"/>
                </a:cubicBezTo>
                <a:cubicBezTo>
                  <a:pt x="3100185" y="2085329"/>
                  <a:pt x="3094654" y="2086655"/>
                  <a:pt x="3088703" y="2086655"/>
                </a:cubicBezTo>
                <a:cubicBezTo>
                  <a:pt x="3065804" y="2086655"/>
                  <a:pt x="3049374" y="2069836"/>
                  <a:pt x="3039413" y="2036200"/>
                </a:cubicBezTo>
                <a:cubicBezTo>
                  <a:pt x="3037860" y="2031025"/>
                  <a:pt x="3036437" y="2025365"/>
                  <a:pt x="3035143" y="2019220"/>
                </a:cubicBezTo>
                <a:cubicBezTo>
                  <a:pt x="3033850" y="2013074"/>
                  <a:pt x="3032685" y="2006380"/>
                  <a:pt x="3031650" y="1999135"/>
                </a:cubicBezTo>
                <a:lnTo>
                  <a:pt x="3037472" y="1995836"/>
                </a:lnTo>
                <a:cubicBezTo>
                  <a:pt x="3040448" y="2013948"/>
                  <a:pt x="3044976" y="2029149"/>
                  <a:pt x="3051056" y="2041439"/>
                </a:cubicBezTo>
                <a:cubicBezTo>
                  <a:pt x="3059983" y="2059422"/>
                  <a:pt x="3071561" y="2068543"/>
                  <a:pt x="3085792" y="2068801"/>
                </a:cubicBezTo>
                <a:cubicBezTo>
                  <a:pt x="3094719" y="2068931"/>
                  <a:pt x="3102805" y="2066085"/>
                  <a:pt x="3110050" y="2060263"/>
                </a:cubicBezTo>
                <a:cubicBezTo>
                  <a:pt x="3117683" y="2054312"/>
                  <a:pt x="3121628" y="2046937"/>
                  <a:pt x="3121887" y="2038140"/>
                </a:cubicBezTo>
                <a:cubicBezTo>
                  <a:pt x="3122016" y="2035812"/>
                  <a:pt x="3121693" y="2033224"/>
                  <a:pt x="3120917" y="2030378"/>
                </a:cubicBezTo>
                <a:cubicBezTo>
                  <a:pt x="3120141" y="2027532"/>
                  <a:pt x="3118912" y="2025074"/>
                  <a:pt x="3117230" y="2023004"/>
                </a:cubicBezTo>
                <a:cubicBezTo>
                  <a:pt x="3114254" y="2026626"/>
                  <a:pt x="3110955" y="2029990"/>
                  <a:pt x="3107333" y="2033095"/>
                </a:cubicBezTo>
                <a:cubicBezTo>
                  <a:pt x="3103710" y="2036200"/>
                  <a:pt x="3100088" y="2038755"/>
                  <a:pt x="3096466" y="2040760"/>
                </a:cubicBezTo>
                <a:cubicBezTo>
                  <a:pt x="3092843" y="2042765"/>
                  <a:pt x="3089415" y="2044188"/>
                  <a:pt x="3086181" y="2045029"/>
                </a:cubicBezTo>
                <a:cubicBezTo>
                  <a:pt x="3082946" y="2045870"/>
                  <a:pt x="3080165" y="2045903"/>
                  <a:pt x="3077836" y="2045126"/>
                </a:cubicBezTo>
                <a:cubicBezTo>
                  <a:pt x="3074861" y="2044091"/>
                  <a:pt x="3072694" y="2040534"/>
                  <a:pt x="3071335" y="2034453"/>
                </a:cubicBezTo>
                <a:cubicBezTo>
                  <a:pt x="3069977" y="2028373"/>
                  <a:pt x="3069233" y="2020804"/>
                  <a:pt x="3069103" y="2011748"/>
                </a:cubicBezTo>
                <a:cubicBezTo>
                  <a:pt x="3069103" y="2009549"/>
                  <a:pt x="3069103" y="2007317"/>
                  <a:pt x="3069103" y="2005053"/>
                </a:cubicBezTo>
                <a:cubicBezTo>
                  <a:pt x="3069103" y="2002790"/>
                  <a:pt x="3069168" y="2000493"/>
                  <a:pt x="3069298" y="1998164"/>
                </a:cubicBezTo>
                <a:lnTo>
                  <a:pt x="3069686" y="1986133"/>
                </a:lnTo>
                <a:lnTo>
                  <a:pt x="3027316" y="1986133"/>
                </a:lnTo>
                <a:lnTo>
                  <a:pt x="3020395" y="1986133"/>
                </a:lnTo>
                <a:lnTo>
                  <a:pt x="3009269" y="1986133"/>
                </a:lnTo>
                <a:lnTo>
                  <a:pt x="3009269" y="2098298"/>
                </a:lnTo>
                <a:cubicBezTo>
                  <a:pt x="3009140" y="2098298"/>
                  <a:pt x="3008234" y="2097651"/>
                  <a:pt x="3006552" y="2096358"/>
                </a:cubicBezTo>
                <a:cubicBezTo>
                  <a:pt x="3004870" y="2095064"/>
                  <a:pt x="3002994" y="2093641"/>
                  <a:pt x="3000924" y="2092088"/>
                </a:cubicBezTo>
                <a:cubicBezTo>
                  <a:pt x="2998596" y="2090277"/>
                  <a:pt x="2995879" y="2088142"/>
                  <a:pt x="2992774" y="2085684"/>
                </a:cubicBezTo>
                <a:lnTo>
                  <a:pt x="2997820" y="1986133"/>
                </a:lnTo>
                <a:lnTo>
                  <a:pt x="2989507" y="1986133"/>
                </a:lnTo>
                <a:lnTo>
                  <a:pt x="2983848" y="1986133"/>
                </a:lnTo>
                <a:lnTo>
                  <a:pt x="2938470" y="1986133"/>
                </a:lnTo>
                <a:lnTo>
                  <a:pt x="2938082" y="1988267"/>
                </a:lnTo>
                <a:cubicBezTo>
                  <a:pt x="2938082" y="1990079"/>
                  <a:pt x="2939505" y="1992860"/>
                  <a:pt x="2942352" y="1996612"/>
                </a:cubicBezTo>
                <a:cubicBezTo>
                  <a:pt x="2946491" y="1996612"/>
                  <a:pt x="2950534" y="1997259"/>
                  <a:pt x="2954480" y="1998553"/>
                </a:cubicBezTo>
                <a:cubicBezTo>
                  <a:pt x="2958426" y="1999846"/>
                  <a:pt x="2961887" y="2001981"/>
                  <a:pt x="2964862" y="2004956"/>
                </a:cubicBezTo>
                <a:cubicBezTo>
                  <a:pt x="2967838" y="2007803"/>
                  <a:pt x="2970134" y="2011037"/>
                  <a:pt x="2971751" y="2014659"/>
                </a:cubicBezTo>
                <a:cubicBezTo>
                  <a:pt x="2973368" y="2018282"/>
                  <a:pt x="2974177" y="2022163"/>
                  <a:pt x="2974177" y="2026303"/>
                </a:cubicBezTo>
                <a:cubicBezTo>
                  <a:pt x="2974177" y="2027855"/>
                  <a:pt x="2973983" y="2029634"/>
                  <a:pt x="2973595" y="2031639"/>
                </a:cubicBezTo>
                <a:cubicBezTo>
                  <a:pt x="2973207" y="2033645"/>
                  <a:pt x="2972592" y="2035682"/>
                  <a:pt x="2971751" y="2037752"/>
                </a:cubicBezTo>
                <a:cubicBezTo>
                  <a:pt x="2970910" y="2039822"/>
                  <a:pt x="2969875" y="2041860"/>
                  <a:pt x="2968646" y="2043865"/>
                </a:cubicBezTo>
                <a:cubicBezTo>
                  <a:pt x="2967417" y="2045870"/>
                  <a:pt x="2966027" y="2047584"/>
                  <a:pt x="2964474" y="2049007"/>
                </a:cubicBezTo>
                <a:cubicBezTo>
                  <a:pt x="2963698" y="2049784"/>
                  <a:pt x="2962728" y="2050689"/>
                  <a:pt x="2961563" y="2051724"/>
                </a:cubicBezTo>
                <a:cubicBezTo>
                  <a:pt x="2960399" y="2052759"/>
                  <a:pt x="2958943" y="2053859"/>
                  <a:pt x="2957197" y="2055023"/>
                </a:cubicBezTo>
                <a:cubicBezTo>
                  <a:pt x="2955450" y="2056188"/>
                  <a:pt x="2953283" y="2057417"/>
                  <a:pt x="2950696" y="2058710"/>
                </a:cubicBezTo>
                <a:cubicBezTo>
                  <a:pt x="2948108" y="2060004"/>
                  <a:pt x="2945003" y="2061362"/>
                  <a:pt x="2941381" y="2062785"/>
                </a:cubicBezTo>
                <a:cubicBezTo>
                  <a:pt x="2949144" y="2067960"/>
                  <a:pt x="2957165" y="2074300"/>
                  <a:pt x="2965444" y="2081803"/>
                </a:cubicBezTo>
                <a:cubicBezTo>
                  <a:pt x="2973724" y="2089307"/>
                  <a:pt x="2982327" y="2097263"/>
                  <a:pt x="2991254" y="2105672"/>
                </a:cubicBezTo>
                <a:lnTo>
                  <a:pt x="2986014" y="2110912"/>
                </a:lnTo>
                <a:cubicBezTo>
                  <a:pt x="2964280" y="2088013"/>
                  <a:pt x="2938406" y="2073394"/>
                  <a:pt x="2908391" y="2067055"/>
                </a:cubicBezTo>
                <a:lnTo>
                  <a:pt x="2899465" y="2043574"/>
                </a:lnTo>
                <a:cubicBezTo>
                  <a:pt x="2907615" y="2048231"/>
                  <a:pt x="2916348" y="2050689"/>
                  <a:pt x="2925662" y="2050948"/>
                </a:cubicBezTo>
                <a:cubicBezTo>
                  <a:pt x="2934719" y="2051077"/>
                  <a:pt x="2943322" y="2048555"/>
                  <a:pt x="2951472" y="2043380"/>
                </a:cubicBezTo>
                <a:cubicBezTo>
                  <a:pt x="2960787" y="2037558"/>
                  <a:pt x="2965509" y="2030443"/>
                  <a:pt x="2965638" y="2022034"/>
                </a:cubicBezTo>
                <a:cubicBezTo>
                  <a:pt x="2965768" y="2017635"/>
                  <a:pt x="2963827" y="2014077"/>
                  <a:pt x="2959817" y="2011360"/>
                </a:cubicBezTo>
                <a:cubicBezTo>
                  <a:pt x="2956324" y="2009290"/>
                  <a:pt x="2952248" y="2008126"/>
                  <a:pt x="2947591" y="2007867"/>
                </a:cubicBezTo>
                <a:cubicBezTo>
                  <a:pt x="2944745" y="2007609"/>
                  <a:pt x="2942157" y="2008126"/>
                  <a:pt x="2939829" y="2009420"/>
                </a:cubicBezTo>
                <a:cubicBezTo>
                  <a:pt x="2939441" y="2014853"/>
                  <a:pt x="2936918" y="2019899"/>
                  <a:pt x="2932260" y="2024556"/>
                </a:cubicBezTo>
                <a:cubicBezTo>
                  <a:pt x="2927603" y="2028955"/>
                  <a:pt x="2922687" y="2031154"/>
                  <a:pt x="2917512" y="2031154"/>
                </a:cubicBezTo>
                <a:cubicBezTo>
                  <a:pt x="2914019" y="2031154"/>
                  <a:pt x="2911108" y="2029990"/>
                  <a:pt x="2908779" y="2027661"/>
                </a:cubicBezTo>
                <a:cubicBezTo>
                  <a:pt x="2906451" y="2025332"/>
                  <a:pt x="2905287" y="2022357"/>
                  <a:pt x="2905287" y="2018734"/>
                </a:cubicBezTo>
                <a:cubicBezTo>
                  <a:pt x="2905287" y="2008644"/>
                  <a:pt x="2913890" y="2000881"/>
                  <a:pt x="2931096" y="1995448"/>
                </a:cubicBezTo>
                <a:lnTo>
                  <a:pt x="2931096" y="1994477"/>
                </a:lnTo>
                <a:cubicBezTo>
                  <a:pt x="2931096" y="1992149"/>
                  <a:pt x="2929867" y="1989367"/>
                  <a:pt x="2927409" y="1986133"/>
                </a:cubicBezTo>
                <a:lnTo>
                  <a:pt x="2889762" y="1986133"/>
                </a:lnTo>
                <a:close/>
                <a:moveTo>
                  <a:pt x="2325652" y="1974683"/>
                </a:moveTo>
                <a:lnTo>
                  <a:pt x="2469109" y="1974683"/>
                </a:lnTo>
                <a:lnTo>
                  <a:pt x="2471778" y="1974683"/>
                </a:lnTo>
                <a:lnTo>
                  <a:pt x="2583798" y="1974683"/>
                </a:lnTo>
                <a:lnTo>
                  <a:pt x="2584962" y="1974683"/>
                </a:lnTo>
                <a:lnTo>
                  <a:pt x="2627266" y="1974683"/>
                </a:lnTo>
                <a:lnTo>
                  <a:pt x="2627266" y="1986133"/>
                </a:lnTo>
                <a:lnTo>
                  <a:pt x="2609219" y="1986133"/>
                </a:lnTo>
                <a:lnTo>
                  <a:pt x="2609219" y="2098298"/>
                </a:lnTo>
                <a:cubicBezTo>
                  <a:pt x="2609090" y="2098298"/>
                  <a:pt x="2608184" y="2097651"/>
                  <a:pt x="2606502" y="2096358"/>
                </a:cubicBezTo>
                <a:cubicBezTo>
                  <a:pt x="2604820" y="2095064"/>
                  <a:pt x="2602944" y="2093641"/>
                  <a:pt x="2600875" y="2092088"/>
                </a:cubicBezTo>
                <a:cubicBezTo>
                  <a:pt x="2598546" y="2090277"/>
                  <a:pt x="2595829" y="2088142"/>
                  <a:pt x="2592724" y="2085684"/>
                </a:cubicBezTo>
                <a:lnTo>
                  <a:pt x="2597770" y="1986133"/>
                </a:lnTo>
                <a:lnTo>
                  <a:pt x="2584962" y="1986133"/>
                </a:lnTo>
                <a:lnTo>
                  <a:pt x="2583798" y="1986133"/>
                </a:lnTo>
                <a:lnTo>
                  <a:pt x="2564780" y="1986133"/>
                </a:lnTo>
                <a:lnTo>
                  <a:pt x="2564780" y="2100433"/>
                </a:lnTo>
                <a:cubicBezTo>
                  <a:pt x="2561028" y="2098233"/>
                  <a:pt x="2556112" y="2091959"/>
                  <a:pt x="2550032" y="2081609"/>
                </a:cubicBezTo>
                <a:cubicBezTo>
                  <a:pt x="2543175" y="2070224"/>
                  <a:pt x="2537935" y="2062915"/>
                  <a:pt x="2534313" y="2059681"/>
                </a:cubicBezTo>
                <a:cubicBezTo>
                  <a:pt x="2525386" y="2052177"/>
                  <a:pt x="2512967" y="2047326"/>
                  <a:pt x="2497054" y="2045126"/>
                </a:cubicBezTo>
                <a:lnTo>
                  <a:pt x="2482888" y="2026109"/>
                </a:lnTo>
                <a:cubicBezTo>
                  <a:pt x="2493496" y="2018346"/>
                  <a:pt x="2504687" y="2011554"/>
                  <a:pt x="2516460" y="2005733"/>
                </a:cubicBezTo>
                <a:cubicBezTo>
                  <a:pt x="2528233" y="1999911"/>
                  <a:pt x="2540588" y="1994930"/>
                  <a:pt x="2553524" y="1990790"/>
                </a:cubicBezTo>
                <a:lnTo>
                  <a:pt x="2553524" y="1986133"/>
                </a:lnTo>
                <a:lnTo>
                  <a:pt x="2471778" y="1986133"/>
                </a:lnTo>
                <a:lnTo>
                  <a:pt x="2469109" y="1986133"/>
                </a:lnTo>
                <a:lnTo>
                  <a:pt x="2413755" y="1986133"/>
                </a:lnTo>
                <a:lnTo>
                  <a:pt x="2413755" y="1992925"/>
                </a:lnTo>
                <a:lnTo>
                  <a:pt x="2414725" y="1992925"/>
                </a:lnTo>
                <a:cubicBezTo>
                  <a:pt x="2419899" y="1993701"/>
                  <a:pt x="2424686" y="1995189"/>
                  <a:pt x="2429085" y="1997388"/>
                </a:cubicBezTo>
                <a:cubicBezTo>
                  <a:pt x="2433483" y="1999588"/>
                  <a:pt x="2437753" y="2002886"/>
                  <a:pt x="2441893" y="2007285"/>
                </a:cubicBezTo>
                <a:cubicBezTo>
                  <a:pt x="2445257" y="2011037"/>
                  <a:pt x="2447844" y="2015630"/>
                  <a:pt x="2449655" y="2021063"/>
                </a:cubicBezTo>
                <a:cubicBezTo>
                  <a:pt x="2451466" y="2026497"/>
                  <a:pt x="2452372" y="2031607"/>
                  <a:pt x="2452372" y="2036394"/>
                </a:cubicBezTo>
                <a:cubicBezTo>
                  <a:pt x="2452372" y="2042992"/>
                  <a:pt x="2451014" y="2048490"/>
                  <a:pt x="2448297" y="2052889"/>
                </a:cubicBezTo>
                <a:cubicBezTo>
                  <a:pt x="2444933" y="2058064"/>
                  <a:pt x="2440276" y="2060716"/>
                  <a:pt x="2434324" y="2060845"/>
                </a:cubicBezTo>
                <a:cubicBezTo>
                  <a:pt x="2430185" y="2060845"/>
                  <a:pt x="2426757" y="2059681"/>
                  <a:pt x="2424039" y="2057352"/>
                </a:cubicBezTo>
                <a:cubicBezTo>
                  <a:pt x="2421193" y="2054894"/>
                  <a:pt x="2419641" y="2051724"/>
                  <a:pt x="2419382" y="2047843"/>
                </a:cubicBezTo>
                <a:cubicBezTo>
                  <a:pt x="2419382" y="2043962"/>
                  <a:pt x="2420482" y="2040922"/>
                  <a:pt x="2422681" y="2038722"/>
                </a:cubicBezTo>
                <a:cubicBezTo>
                  <a:pt x="2425139" y="2036006"/>
                  <a:pt x="2428179" y="2034583"/>
                  <a:pt x="2431802" y="2034453"/>
                </a:cubicBezTo>
                <a:cubicBezTo>
                  <a:pt x="2436071" y="2034453"/>
                  <a:pt x="2439629" y="2035876"/>
                  <a:pt x="2442475" y="2038722"/>
                </a:cubicBezTo>
                <a:cubicBezTo>
                  <a:pt x="2442604" y="2038076"/>
                  <a:pt x="2442734" y="2037364"/>
                  <a:pt x="2442863" y="2036588"/>
                </a:cubicBezTo>
                <a:cubicBezTo>
                  <a:pt x="2442993" y="2035812"/>
                  <a:pt x="2443187" y="2034906"/>
                  <a:pt x="2443445" y="2033871"/>
                </a:cubicBezTo>
                <a:cubicBezTo>
                  <a:pt x="2443445" y="2027014"/>
                  <a:pt x="2440276" y="2021128"/>
                  <a:pt x="2433936" y="2016212"/>
                </a:cubicBezTo>
                <a:cubicBezTo>
                  <a:pt x="2430961" y="2014012"/>
                  <a:pt x="2427695" y="2012298"/>
                  <a:pt x="2424137" y="2011069"/>
                </a:cubicBezTo>
                <a:cubicBezTo>
                  <a:pt x="2420579" y="2009840"/>
                  <a:pt x="2416989" y="2009226"/>
                  <a:pt x="2413366" y="2009226"/>
                </a:cubicBezTo>
                <a:lnTo>
                  <a:pt x="2413366" y="2098104"/>
                </a:lnTo>
                <a:lnTo>
                  <a:pt x="2404440" y="2097910"/>
                </a:lnTo>
                <a:cubicBezTo>
                  <a:pt x="2399394" y="2082774"/>
                  <a:pt x="2392311" y="2070612"/>
                  <a:pt x="2383191" y="2061427"/>
                </a:cubicBezTo>
                <a:cubicBezTo>
                  <a:pt x="2374070" y="2052242"/>
                  <a:pt x="2362458" y="2045967"/>
                  <a:pt x="2348357" y="2042604"/>
                </a:cubicBezTo>
                <a:lnTo>
                  <a:pt x="2341565" y="2024750"/>
                </a:lnTo>
                <a:cubicBezTo>
                  <a:pt x="2351397" y="2018023"/>
                  <a:pt x="2361424" y="2012072"/>
                  <a:pt x="2371644" y="2006897"/>
                </a:cubicBezTo>
                <a:cubicBezTo>
                  <a:pt x="2381864" y="2001722"/>
                  <a:pt x="2392085" y="1997453"/>
                  <a:pt x="2402305" y="1994089"/>
                </a:cubicBezTo>
                <a:lnTo>
                  <a:pt x="2402305" y="1986133"/>
                </a:lnTo>
                <a:lnTo>
                  <a:pt x="2325652" y="1986133"/>
                </a:lnTo>
                <a:close/>
                <a:moveTo>
                  <a:pt x="2003371" y="1974683"/>
                </a:moveTo>
                <a:lnTo>
                  <a:pt x="2030765" y="1974683"/>
                </a:lnTo>
                <a:lnTo>
                  <a:pt x="2032286" y="1974683"/>
                </a:lnTo>
                <a:lnTo>
                  <a:pt x="2126597" y="1974683"/>
                </a:lnTo>
                <a:lnTo>
                  <a:pt x="2132452" y="1974683"/>
                </a:lnTo>
                <a:lnTo>
                  <a:pt x="2164309" y="1974683"/>
                </a:lnTo>
                <a:lnTo>
                  <a:pt x="2170067" y="1974683"/>
                </a:lnTo>
                <a:lnTo>
                  <a:pt x="2277057" y="1974683"/>
                </a:lnTo>
                <a:lnTo>
                  <a:pt x="2277057" y="1986133"/>
                </a:lnTo>
                <a:lnTo>
                  <a:pt x="2257263" y="1986133"/>
                </a:lnTo>
                <a:lnTo>
                  <a:pt x="2257263" y="2098880"/>
                </a:lnTo>
                <a:cubicBezTo>
                  <a:pt x="2257134" y="2098880"/>
                  <a:pt x="2256648" y="2098880"/>
                  <a:pt x="2255808" y="2098880"/>
                </a:cubicBezTo>
                <a:cubicBezTo>
                  <a:pt x="2254967" y="2098880"/>
                  <a:pt x="2254029" y="2098816"/>
                  <a:pt x="2252994" y="2098686"/>
                </a:cubicBezTo>
                <a:cubicBezTo>
                  <a:pt x="2251700" y="2098686"/>
                  <a:pt x="2250277" y="2098622"/>
                  <a:pt x="2248725" y="2098492"/>
                </a:cubicBezTo>
                <a:lnTo>
                  <a:pt x="2249307" y="2093447"/>
                </a:lnTo>
                <a:cubicBezTo>
                  <a:pt x="2249307" y="2081545"/>
                  <a:pt x="2245490" y="2068737"/>
                  <a:pt x="2237857" y="2055023"/>
                </a:cubicBezTo>
                <a:cubicBezTo>
                  <a:pt x="2229189" y="2039628"/>
                  <a:pt x="2219293" y="2031801"/>
                  <a:pt x="2208166" y="2031542"/>
                </a:cubicBezTo>
                <a:cubicBezTo>
                  <a:pt x="2206614" y="2031542"/>
                  <a:pt x="2205353" y="2031704"/>
                  <a:pt x="2204382" y="2032027"/>
                </a:cubicBezTo>
                <a:cubicBezTo>
                  <a:pt x="2203412" y="2032351"/>
                  <a:pt x="2202991" y="2032513"/>
                  <a:pt x="2203121" y="2032513"/>
                </a:cubicBezTo>
                <a:cubicBezTo>
                  <a:pt x="2208684" y="2037558"/>
                  <a:pt x="2211595" y="2042539"/>
                  <a:pt x="2211854" y="2047455"/>
                </a:cubicBezTo>
                <a:cubicBezTo>
                  <a:pt x="2212112" y="2052112"/>
                  <a:pt x="2210430" y="2056123"/>
                  <a:pt x="2206808" y="2059487"/>
                </a:cubicBezTo>
                <a:cubicBezTo>
                  <a:pt x="2203574" y="2062591"/>
                  <a:pt x="2199628" y="2064144"/>
                  <a:pt x="2194970" y="2064144"/>
                </a:cubicBezTo>
                <a:cubicBezTo>
                  <a:pt x="2188631" y="2064144"/>
                  <a:pt x="2183650" y="2062203"/>
                  <a:pt x="2180028" y="2058322"/>
                </a:cubicBezTo>
                <a:cubicBezTo>
                  <a:pt x="2176406" y="2054312"/>
                  <a:pt x="2174594" y="2049202"/>
                  <a:pt x="2174594" y="2042992"/>
                </a:cubicBezTo>
                <a:cubicBezTo>
                  <a:pt x="2174594" y="2035229"/>
                  <a:pt x="2177764" y="2028761"/>
                  <a:pt x="2184103" y="2023586"/>
                </a:cubicBezTo>
                <a:cubicBezTo>
                  <a:pt x="2190055" y="2018799"/>
                  <a:pt x="2197041" y="2016341"/>
                  <a:pt x="2205062" y="2016212"/>
                </a:cubicBezTo>
                <a:cubicBezTo>
                  <a:pt x="2212048" y="2016082"/>
                  <a:pt x="2220004" y="2019640"/>
                  <a:pt x="2228931" y="2026885"/>
                </a:cubicBezTo>
                <a:cubicBezTo>
                  <a:pt x="2233070" y="2030249"/>
                  <a:pt x="2236564" y="2033677"/>
                  <a:pt x="2239410" y="2037170"/>
                </a:cubicBezTo>
                <a:cubicBezTo>
                  <a:pt x="2242256" y="2040663"/>
                  <a:pt x="2244391" y="2044285"/>
                  <a:pt x="2245814" y="2048037"/>
                </a:cubicBezTo>
                <a:lnTo>
                  <a:pt x="2245814" y="1986133"/>
                </a:lnTo>
                <a:lnTo>
                  <a:pt x="2170067" y="1986133"/>
                </a:lnTo>
                <a:lnTo>
                  <a:pt x="2164309" y="1986133"/>
                </a:lnTo>
                <a:lnTo>
                  <a:pt x="2152019" y="1986133"/>
                </a:lnTo>
                <a:lnTo>
                  <a:pt x="2152019" y="2098298"/>
                </a:lnTo>
                <a:cubicBezTo>
                  <a:pt x="2151890" y="2098298"/>
                  <a:pt x="2150984" y="2097651"/>
                  <a:pt x="2149302" y="2096358"/>
                </a:cubicBezTo>
                <a:cubicBezTo>
                  <a:pt x="2147621" y="2095064"/>
                  <a:pt x="2145744" y="2093641"/>
                  <a:pt x="2143675" y="2092088"/>
                </a:cubicBezTo>
                <a:cubicBezTo>
                  <a:pt x="2141346" y="2090277"/>
                  <a:pt x="2138629" y="2088142"/>
                  <a:pt x="2135524" y="2085684"/>
                </a:cubicBezTo>
                <a:lnTo>
                  <a:pt x="2140570" y="1986133"/>
                </a:lnTo>
                <a:lnTo>
                  <a:pt x="2132452" y="1986133"/>
                </a:lnTo>
                <a:lnTo>
                  <a:pt x="2126597" y="1986133"/>
                </a:lnTo>
                <a:lnTo>
                  <a:pt x="2056769" y="1986133"/>
                </a:lnTo>
                <a:lnTo>
                  <a:pt x="2056769" y="2034065"/>
                </a:lnTo>
                <a:cubicBezTo>
                  <a:pt x="2067119" y="2025526"/>
                  <a:pt x="2076466" y="2018282"/>
                  <a:pt x="2084810" y="2012331"/>
                </a:cubicBezTo>
                <a:cubicBezTo>
                  <a:pt x="2093155" y="2006380"/>
                  <a:pt x="2100885" y="2001593"/>
                  <a:pt x="2108001" y="1997970"/>
                </a:cubicBezTo>
                <a:lnTo>
                  <a:pt x="2125078" y="2009226"/>
                </a:lnTo>
                <a:cubicBezTo>
                  <a:pt x="2121196" y="2014659"/>
                  <a:pt x="2117994" y="2020222"/>
                  <a:pt x="2115472" y="2025915"/>
                </a:cubicBezTo>
                <a:cubicBezTo>
                  <a:pt x="2112949" y="2031607"/>
                  <a:pt x="2111105" y="2036329"/>
                  <a:pt x="2109941" y="2040081"/>
                </a:cubicBezTo>
                <a:cubicBezTo>
                  <a:pt x="2108388" y="2044997"/>
                  <a:pt x="2107160" y="2050431"/>
                  <a:pt x="2106254" y="2056382"/>
                </a:cubicBezTo>
                <a:cubicBezTo>
                  <a:pt x="2105348" y="2062333"/>
                  <a:pt x="2105219" y="2068219"/>
                  <a:pt x="2105866" y="2074041"/>
                </a:cubicBezTo>
                <a:cubicBezTo>
                  <a:pt x="2106254" y="2077016"/>
                  <a:pt x="2106965" y="2080445"/>
                  <a:pt x="2108001" y="2084326"/>
                </a:cubicBezTo>
                <a:cubicBezTo>
                  <a:pt x="2109035" y="2088207"/>
                  <a:pt x="2110717" y="2092929"/>
                  <a:pt x="2113046" y="2098492"/>
                </a:cubicBezTo>
                <a:lnTo>
                  <a:pt x="2103537" y="2098880"/>
                </a:lnTo>
                <a:cubicBezTo>
                  <a:pt x="2102890" y="2097457"/>
                  <a:pt x="2102146" y="2095355"/>
                  <a:pt x="2101305" y="2092573"/>
                </a:cubicBezTo>
                <a:cubicBezTo>
                  <a:pt x="2100464" y="2089792"/>
                  <a:pt x="2099656" y="2086816"/>
                  <a:pt x="2098880" y="2083647"/>
                </a:cubicBezTo>
                <a:cubicBezTo>
                  <a:pt x="2098104" y="2080477"/>
                  <a:pt x="2097392" y="2077340"/>
                  <a:pt x="2096745" y="2074235"/>
                </a:cubicBezTo>
                <a:cubicBezTo>
                  <a:pt x="2096098" y="2071130"/>
                  <a:pt x="2095710" y="2068607"/>
                  <a:pt x="2095581" y="2066667"/>
                </a:cubicBezTo>
                <a:cubicBezTo>
                  <a:pt x="2095192" y="2059034"/>
                  <a:pt x="2095289" y="2051077"/>
                  <a:pt x="2095872" y="2042798"/>
                </a:cubicBezTo>
                <a:cubicBezTo>
                  <a:pt x="2096454" y="2034518"/>
                  <a:pt x="2098039" y="2026950"/>
                  <a:pt x="2100626" y="2020093"/>
                </a:cubicBezTo>
                <a:cubicBezTo>
                  <a:pt x="2092476" y="2025397"/>
                  <a:pt x="2084810" y="2031478"/>
                  <a:pt x="2077630" y="2038334"/>
                </a:cubicBezTo>
                <a:cubicBezTo>
                  <a:pt x="2070450" y="2045191"/>
                  <a:pt x="2064790" y="2053341"/>
                  <a:pt x="2060650" y="2062785"/>
                </a:cubicBezTo>
                <a:lnTo>
                  <a:pt x="2045320" y="2048231"/>
                </a:lnTo>
                <a:lnTo>
                  <a:pt x="2045320" y="1986133"/>
                </a:lnTo>
                <a:lnTo>
                  <a:pt x="2032286" y="1986133"/>
                </a:lnTo>
                <a:lnTo>
                  <a:pt x="2030765" y="1986133"/>
                </a:lnTo>
                <a:lnTo>
                  <a:pt x="2013462" y="1986133"/>
                </a:lnTo>
                <a:lnTo>
                  <a:pt x="2013462" y="2092812"/>
                </a:lnTo>
                <a:lnTo>
                  <a:pt x="2016211" y="2098104"/>
                </a:lnTo>
                <a:lnTo>
                  <a:pt x="2013462" y="2096373"/>
                </a:lnTo>
                <a:lnTo>
                  <a:pt x="2013462" y="2098492"/>
                </a:lnTo>
                <a:cubicBezTo>
                  <a:pt x="2012815" y="2098363"/>
                  <a:pt x="2011845" y="2098072"/>
                  <a:pt x="2010551" y="2097619"/>
                </a:cubicBezTo>
                <a:cubicBezTo>
                  <a:pt x="2009257" y="2097166"/>
                  <a:pt x="2007705" y="2096616"/>
                  <a:pt x="2005894" y="2095969"/>
                </a:cubicBezTo>
                <a:cubicBezTo>
                  <a:pt x="2005505" y="2095581"/>
                  <a:pt x="2004762" y="2094740"/>
                  <a:pt x="2003662" y="2093447"/>
                </a:cubicBezTo>
                <a:cubicBezTo>
                  <a:pt x="2002562" y="2092153"/>
                  <a:pt x="2001107" y="2090406"/>
                  <a:pt x="1999296" y="2088207"/>
                </a:cubicBezTo>
                <a:lnTo>
                  <a:pt x="1999319" y="2087889"/>
                </a:lnTo>
                <a:lnTo>
                  <a:pt x="1991178" y="2085684"/>
                </a:lnTo>
                <a:cubicBezTo>
                  <a:pt x="1988073" y="2085037"/>
                  <a:pt x="1985032" y="2084714"/>
                  <a:pt x="1982057" y="2084714"/>
                </a:cubicBezTo>
                <a:cubicBezTo>
                  <a:pt x="1979858" y="2084714"/>
                  <a:pt x="1977173" y="2084779"/>
                  <a:pt x="1974003" y="2084908"/>
                </a:cubicBezTo>
                <a:cubicBezTo>
                  <a:pt x="1970834" y="2085037"/>
                  <a:pt x="1967179" y="2085232"/>
                  <a:pt x="1963039" y="2085490"/>
                </a:cubicBezTo>
                <a:cubicBezTo>
                  <a:pt x="1958770" y="2085749"/>
                  <a:pt x="1955051" y="2085943"/>
                  <a:pt x="1951881" y="2086072"/>
                </a:cubicBezTo>
                <a:cubicBezTo>
                  <a:pt x="1948711" y="2086202"/>
                  <a:pt x="1946027" y="2086266"/>
                  <a:pt x="1943828" y="2086266"/>
                </a:cubicBezTo>
                <a:cubicBezTo>
                  <a:pt x="1932960" y="2086266"/>
                  <a:pt x="1924551" y="2083162"/>
                  <a:pt x="1918600" y="2076952"/>
                </a:cubicBezTo>
                <a:cubicBezTo>
                  <a:pt x="1912778" y="2070871"/>
                  <a:pt x="1909738" y="2062462"/>
                  <a:pt x="1909479" y="2051724"/>
                </a:cubicBezTo>
                <a:cubicBezTo>
                  <a:pt x="1909350" y="2042798"/>
                  <a:pt x="1910967" y="2037817"/>
                  <a:pt x="1914331" y="2036782"/>
                </a:cubicBezTo>
                <a:lnTo>
                  <a:pt x="1919570" y="2039305"/>
                </a:lnTo>
                <a:cubicBezTo>
                  <a:pt x="1919053" y="2040728"/>
                  <a:pt x="1918632" y="2042183"/>
                  <a:pt x="1918309" y="2043671"/>
                </a:cubicBezTo>
                <a:cubicBezTo>
                  <a:pt x="1917985" y="2045159"/>
                  <a:pt x="1917824" y="2046743"/>
                  <a:pt x="1917824" y="2048425"/>
                </a:cubicBezTo>
                <a:cubicBezTo>
                  <a:pt x="1917694" y="2050625"/>
                  <a:pt x="1917759" y="2053018"/>
                  <a:pt x="1918018" y="2055605"/>
                </a:cubicBezTo>
                <a:cubicBezTo>
                  <a:pt x="1918276" y="2058193"/>
                  <a:pt x="1918859" y="2060586"/>
                  <a:pt x="1919764" y="2062785"/>
                </a:cubicBezTo>
                <a:cubicBezTo>
                  <a:pt x="1921058" y="2065761"/>
                  <a:pt x="1922805" y="2067993"/>
                  <a:pt x="1925004" y="2069481"/>
                </a:cubicBezTo>
                <a:cubicBezTo>
                  <a:pt x="1927203" y="2070968"/>
                  <a:pt x="1929144" y="2071842"/>
                  <a:pt x="1930826" y="2072100"/>
                </a:cubicBezTo>
                <a:cubicBezTo>
                  <a:pt x="1933154" y="2072359"/>
                  <a:pt x="1935936" y="2072391"/>
                  <a:pt x="1939170" y="2072197"/>
                </a:cubicBezTo>
                <a:cubicBezTo>
                  <a:pt x="1942404" y="2072003"/>
                  <a:pt x="1946091" y="2071777"/>
                  <a:pt x="1950231" y="2071518"/>
                </a:cubicBezTo>
                <a:cubicBezTo>
                  <a:pt x="1959676" y="2071130"/>
                  <a:pt x="1966209" y="2070936"/>
                  <a:pt x="1969831" y="2070936"/>
                </a:cubicBezTo>
                <a:cubicBezTo>
                  <a:pt x="1977464" y="2070936"/>
                  <a:pt x="1983351" y="2071292"/>
                  <a:pt x="1987490" y="2072003"/>
                </a:cubicBezTo>
                <a:cubicBezTo>
                  <a:pt x="1991631" y="2072715"/>
                  <a:pt x="1994282" y="2073329"/>
                  <a:pt x="1995447" y="2073847"/>
                </a:cubicBezTo>
                <a:lnTo>
                  <a:pt x="2000160" y="2076235"/>
                </a:lnTo>
                <a:lnTo>
                  <a:pt x="2001333" y="2059972"/>
                </a:lnTo>
                <a:cubicBezTo>
                  <a:pt x="2001786" y="2050204"/>
                  <a:pt x="2002013" y="2040792"/>
                  <a:pt x="2002013" y="2031736"/>
                </a:cubicBezTo>
                <a:cubicBezTo>
                  <a:pt x="2002013" y="2023069"/>
                  <a:pt x="1996838" y="2015371"/>
                  <a:pt x="1986488" y="2008644"/>
                </a:cubicBezTo>
                <a:cubicBezTo>
                  <a:pt x="1984677" y="2010455"/>
                  <a:pt x="1981830" y="2013236"/>
                  <a:pt x="1977949" y="2016988"/>
                </a:cubicBezTo>
                <a:cubicBezTo>
                  <a:pt x="1974068" y="2020740"/>
                  <a:pt x="1969152" y="2025462"/>
                  <a:pt x="1963201" y="2031154"/>
                </a:cubicBezTo>
                <a:cubicBezTo>
                  <a:pt x="1954274" y="2039434"/>
                  <a:pt x="1946835" y="2047261"/>
                  <a:pt x="1940884" y="2054635"/>
                </a:cubicBezTo>
                <a:lnTo>
                  <a:pt x="1929629" y="2043380"/>
                </a:lnTo>
                <a:lnTo>
                  <a:pt x="1943213" y="2030378"/>
                </a:lnTo>
                <a:cubicBezTo>
                  <a:pt x="1943730" y="2025074"/>
                  <a:pt x="1942793" y="2020869"/>
                  <a:pt x="1940399" y="2017764"/>
                </a:cubicBezTo>
                <a:cubicBezTo>
                  <a:pt x="1938006" y="2014659"/>
                  <a:pt x="1934351" y="2012266"/>
                  <a:pt x="1929435" y="2010584"/>
                </a:cubicBezTo>
                <a:lnTo>
                  <a:pt x="1923031" y="2017376"/>
                </a:lnTo>
                <a:lnTo>
                  <a:pt x="1901685" y="2013107"/>
                </a:lnTo>
                <a:cubicBezTo>
                  <a:pt x="1907118" y="2001593"/>
                  <a:pt x="1914234" y="1992601"/>
                  <a:pt x="1923031" y="1986133"/>
                </a:cubicBezTo>
                <a:cubicBezTo>
                  <a:pt x="1932475" y="1978888"/>
                  <a:pt x="1943213" y="1975136"/>
                  <a:pt x="1955245" y="1974877"/>
                </a:cubicBezTo>
                <a:cubicBezTo>
                  <a:pt x="1959255" y="1974748"/>
                  <a:pt x="1963945" y="1975751"/>
                  <a:pt x="1969314" y="1977885"/>
                </a:cubicBezTo>
                <a:cubicBezTo>
                  <a:pt x="1974683" y="1980020"/>
                  <a:pt x="1979566" y="1982963"/>
                  <a:pt x="1983965" y="1986715"/>
                </a:cubicBezTo>
                <a:cubicBezTo>
                  <a:pt x="1986423" y="1988914"/>
                  <a:pt x="1988752" y="1991211"/>
                  <a:pt x="1990951" y="1993604"/>
                </a:cubicBezTo>
                <a:cubicBezTo>
                  <a:pt x="1993151" y="1995997"/>
                  <a:pt x="1995091" y="1998326"/>
                  <a:pt x="1996773" y="2000590"/>
                </a:cubicBezTo>
                <a:cubicBezTo>
                  <a:pt x="1998455" y="2002854"/>
                  <a:pt x="1999845" y="2004924"/>
                  <a:pt x="2000945" y="2006800"/>
                </a:cubicBezTo>
                <a:cubicBezTo>
                  <a:pt x="2002045" y="2008676"/>
                  <a:pt x="2002854" y="2010196"/>
                  <a:pt x="2003371" y="2011360"/>
                </a:cubicBezTo>
                <a:close/>
                <a:moveTo>
                  <a:pt x="1429526" y="1974683"/>
                </a:moveTo>
                <a:lnTo>
                  <a:pt x="1574148" y="1974683"/>
                </a:lnTo>
                <a:lnTo>
                  <a:pt x="1578950" y="1974683"/>
                </a:lnTo>
                <a:lnTo>
                  <a:pt x="1611666" y="1974683"/>
                </a:lnTo>
                <a:lnTo>
                  <a:pt x="1617616" y="1974683"/>
                </a:lnTo>
                <a:lnTo>
                  <a:pt x="1707497" y="1974683"/>
                </a:lnTo>
                <a:lnTo>
                  <a:pt x="1713352" y="1974683"/>
                </a:lnTo>
                <a:lnTo>
                  <a:pt x="1745209" y="1974683"/>
                </a:lnTo>
                <a:lnTo>
                  <a:pt x="1750967" y="1974683"/>
                </a:lnTo>
                <a:lnTo>
                  <a:pt x="1857957" y="1974683"/>
                </a:lnTo>
                <a:lnTo>
                  <a:pt x="1857957" y="1986133"/>
                </a:lnTo>
                <a:lnTo>
                  <a:pt x="1838163" y="1986133"/>
                </a:lnTo>
                <a:lnTo>
                  <a:pt x="1838163" y="2098880"/>
                </a:lnTo>
                <a:cubicBezTo>
                  <a:pt x="1838034" y="2098880"/>
                  <a:pt x="1837549" y="2098880"/>
                  <a:pt x="1836708" y="2098880"/>
                </a:cubicBezTo>
                <a:cubicBezTo>
                  <a:pt x="1835867" y="2098880"/>
                  <a:pt x="1834929" y="2098816"/>
                  <a:pt x="1833894" y="2098686"/>
                </a:cubicBezTo>
                <a:cubicBezTo>
                  <a:pt x="1832600" y="2098686"/>
                  <a:pt x="1831177" y="2098622"/>
                  <a:pt x="1829625" y="2098492"/>
                </a:cubicBezTo>
                <a:lnTo>
                  <a:pt x="1830207" y="2093447"/>
                </a:lnTo>
                <a:cubicBezTo>
                  <a:pt x="1830207" y="2081545"/>
                  <a:pt x="1826390" y="2068737"/>
                  <a:pt x="1818757" y="2055023"/>
                </a:cubicBezTo>
                <a:cubicBezTo>
                  <a:pt x="1810089" y="2039628"/>
                  <a:pt x="1800193" y="2031801"/>
                  <a:pt x="1789066" y="2031542"/>
                </a:cubicBezTo>
                <a:cubicBezTo>
                  <a:pt x="1787514" y="2031542"/>
                  <a:pt x="1786253" y="2031704"/>
                  <a:pt x="1785282" y="2032027"/>
                </a:cubicBezTo>
                <a:cubicBezTo>
                  <a:pt x="1784312" y="2032351"/>
                  <a:pt x="1783891" y="2032513"/>
                  <a:pt x="1784021" y="2032513"/>
                </a:cubicBezTo>
                <a:cubicBezTo>
                  <a:pt x="1789584" y="2037558"/>
                  <a:pt x="1792495" y="2042539"/>
                  <a:pt x="1792754" y="2047455"/>
                </a:cubicBezTo>
                <a:cubicBezTo>
                  <a:pt x="1793012" y="2052112"/>
                  <a:pt x="1791330" y="2056123"/>
                  <a:pt x="1787708" y="2059487"/>
                </a:cubicBezTo>
                <a:cubicBezTo>
                  <a:pt x="1784474" y="2062591"/>
                  <a:pt x="1780528" y="2064144"/>
                  <a:pt x="1775870" y="2064144"/>
                </a:cubicBezTo>
                <a:cubicBezTo>
                  <a:pt x="1769531" y="2064144"/>
                  <a:pt x="1764551" y="2062203"/>
                  <a:pt x="1760928" y="2058322"/>
                </a:cubicBezTo>
                <a:cubicBezTo>
                  <a:pt x="1757306" y="2054312"/>
                  <a:pt x="1755495" y="2049202"/>
                  <a:pt x="1755495" y="2042992"/>
                </a:cubicBezTo>
                <a:cubicBezTo>
                  <a:pt x="1755495" y="2035229"/>
                  <a:pt x="1758664" y="2028761"/>
                  <a:pt x="1765003" y="2023586"/>
                </a:cubicBezTo>
                <a:cubicBezTo>
                  <a:pt x="1770954" y="2018799"/>
                  <a:pt x="1777941" y="2016341"/>
                  <a:pt x="1785962" y="2016212"/>
                </a:cubicBezTo>
                <a:cubicBezTo>
                  <a:pt x="1792948" y="2016082"/>
                  <a:pt x="1800904" y="2019640"/>
                  <a:pt x="1809831" y="2026885"/>
                </a:cubicBezTo>
                <a:cubicBezTo>
                  <a:pt x="1813970" y="2030249"/>
                  <a:pt x="1817464" y="2033677"/>
                  <a:pt x="1820310" y="2037170"/>
                </a:cubicBezTo>
                <a:cubicBezTo>
                  <a:pt x="1823156" y="2040663"/>
                  <a:pt x="1825291" y="2044285"/>
                  <a:pt x="1826714" y="2048037"/>
                </a:cubicBezTo>
                <a:lnTo>
                  <a:pt x="1826714" y="1986133"/>
                </a:lnTo>
                <a:lnTo>
                  <a:pt x="1750967" y="1986133"/>
                </a:lnTo>
                <a:lnTo>
                  <a:pt x="1745209" y="1986133"/>
                </a:lnTo>
                <a:lnTo>
                  <a:pt x="1732919" y="1986133"/>
                </a:lnTo>
                <a:lnTo>
                  <a:pt x="1732919" y="2098298"/>
                </a:lnTo>
                <a:cubicBezTo>
                  <a:pt x="1732790" y="2098298"/>
                  <a:pt x="1731884" y="2097651"/>
                  <a:pt x="1730202" y="2096358"/>
                </a:cubicBezTo>
                <a:cubicBezTo>
                  <a:pt x="1728521" y="2095064"/>
                  <a:pt x="1726645" y="2093641"/>
                  <a:pt x="1724575" y="2092088"/>
                </a:cubicBezTo>
                <a:cubicBezTo>
                  <a:pt x="1722246" y="2090277"/>
                  <a:pt x="1719529" y="2088142"/>
                  <a:pt x="1716424" y="2085684"/>
                </a:cubicBezTo>
                <a:lnTo>
                  <a:pt x="1721470" y="1986133"/>
                </a:lnTo>
                <a:lnTo>
                  <a:pt x="1713352" y="1986133"/>
                </a:lnTo>
                <a:lnTo>
                  <a:pt x="1707497" y="1986133"/>
                </a:lnTo>
                <a:lnTo>
                  <a:pt x="1637669" y="1986133"/>
                </a:lnTo>
                <a:lnTo>
                  <a:pt x="1637669" y="2034065"/>
                </a:lnTo>
                <a:cubicBezTo>
                  <a:pt x="1648019" y="2025526"/>
                  <a:pt x="1657366" y="2018282"/>
                  <a:pt x="1665710" y="2012331"/>
                </a:cubicBezTo>
                <a:cubicBezTo>
                  <a:pt x="1674055" y="2006380"/>
                  <a:pt x="1681785" y="2001593"/>
                  <a:pt x="1688900" y="1997970"/>
                </a:cubicBezTo>
                <a:lnTo>
                  <a:pt x="1705977" y="2009226"/>
                </a:lnTo>
                <a:cubicBezTo>
                  <a:pt x="1702096" y="2014659"/>
                  <a:pt x="1698894" y="2020222"/>
                  <a:pt x="1696372" y="2025915"/>
                </a:cubicBezTo>
                <a:cubicBezTo>
                  <a:pt x="1693849" y="2031607"/>
                  <a:pt x="1692005" y="2036329"/>
                  <a:pt x="1690841" y="2040081"/>
                </a:cubicBezTo>
                <a:cubicBezTo>
                  <a:pt x="1689288" y="2044997"/>
                  <a:pt x="1688060" y="2050431"/>
                  <a:pt x="1687154" y="2056382"/>
                </a:cubicBezTo>
                <a:cubicBezTo>
                  <a:pt x="1686248" y="2062333"/>
                  <a:pt x="1686119" y="2068219"/>
                  <a:pt x="1686766" y="2074041"/>
                </a:cubicBezTo>
                <a:cubicBezTo>
                  <a:pt x="1687154" y="2077016"/>
                  <a:pt x="1687865" y="2080445"/>
                  <a:pt x="1688900" y="2084326"/>
                </a:cubicBezTo>
                <a:cubicBezTo>
                  <a:pt x="1689935" y="2088207"/>
                  <a:pt x="1691617" y="2092929"/>
                  <a:pt x="1693946" y="2098492"/>
                </a:cubicBezTo>
                <a:lnTo>
                  <a:pt x="1684437" y="2098880"/>
                </a:lnTo>
                <a:cubicBezTo>
                  <a:pt x="1683790" y="2097457"/>
                  <a:pt x="1683046" y="2095355"/>
                  <a:pt x="1682205" y="2092573"/>
                </a:cubicBezTo>
                <a:cubicBezTo>
                  <a:pt x="1681364" y="2089792"/>
                  <a:pt x="1680556" y="2086816"/>
                  <a:pt x="1679780" y="2083647"/>
                </a:cubicBezTo>
                <a:cubicBezTo>
                  <a:pt x="1679003" y="2080477"/>
                  <a:pt x="1678292" y="2077340"/>
                  <a:pt x="1677645" y="2074235"/>
                </a:cubicBezTo>
                <a:cubicBezTo>
                  <a:pt x="1676998" y="2071130"/>
                  <a:pt x="1676610" y="2068607"/>
                  <a:pt x="1676481" y="2066667"/>
                </a:cubicBezTo>
                <a:cubicBezTo>
                  <a:pt x="1676093" y="2059034"/>
                  <a:pt x="1676190" y="2051077"/>
                  <a:pt x="1676772" y="2042798"/>
                </a:cubicBezTo>
                <a:cubicBezTo>
                  <a:pt x="1677354" y="2034518"/>
                  <a:pt x="1678939" y="2026950"/>
                  <a:pt x="1681526" y="2020093"/>
                </a:cubicBezTo>
                <a:cubicBezTo>
                  <a:pt x="1673376" y="2025397"/>
                  <a:pt x="1665710" y="2031478"/>
                  <a:pt x="1658530" y="2038334"/>
                </a:cubicBezTo>
                <a:cubicBezTo>
                  <a:pt x="1651350" y="2045191"/>
                  <a:pt x="1645690" y="2053341"/>
                  <a:pt x="1641550" y="2062785"/>
                </a:cubicBezTo>
                <a:lnTo>
                  <a:pt x="1626220" y="2048231"/>
                </a:lnTo>
                <a:lnTo>
                  <a:pt x="1626220" y="1986133"/>
                </a:lnTo>
                <a:lnTo>
                  <a:pt x="1617616" y="1986133"/>
                </a:lnTo>
                <a:lnTo>
                  <a:pt x="1611666" y="1986133"/>
                </a:lnTo>
                <a:lnTo>
                  <a:pt x="1599569" y="1986133"/>
                </a:lnTo>
                <a:lnTo>
                  <a:pt x="1599569" y="2098298"/>
                </a:lnTo>
                <a:cubicBezTo>
                  <a:pt x="1599440" y="2098298"/>
                  <a:pt x="1598534" y="2097651"/>
                  <a:pt x="1596852" y="2096358"/>
                </a:cubicBezTo>
                <a:cubicBezTo>
                  <a:pt x="1595170" y="2095064"/>
                  <a:pt x="1593295" y="2093641"/>
                  <a:pt x="1591225" y="2092088"/>
                </a:cubicBezTo>
                <a:cubicBezTo>
                  <a:pt x="1588896" y="2090277"/>
                  <a:pt x="1586179" y="2088142"/>
                  <a:pt x="1583074" y="2085684"/>
                </a:cubicBezTo>
                <a:lnTo>
                  <a:pt x="1588120" y="1986133"/>
                </a:lnTo>
                <a:lnTo>
                  <a:pt x="1578950" y="1986133"/>
                </a:lnTo>
                <a:lnTo>
                  <a:pt x="1574148" y="1986133"/>
                </a:lnTo>
                <a:lnTo>
                  <a:pt x="1559157" y="1986133"/>
                </a:lnTo>
                <a:lnTo>
                  <a:pt x="1559157" y="2098298"/>
                </a:lnTo>
                <a:lnTo>
                  <a:pt x="1551588" y="2098298"/>
                </a:lnTo>
                <a:cubicBezTo>
                  <a:pt x="1551588" y="2078504"/>
                  <a:pt x="1544926" y="2062397"/>
                  <a:pt x="1531600" y="2049978"/>
                </a:cubicBezTo>
                <a:cubicBezTo>
                  <a:pt x="1524744" y="2062009"/>
                  <a:pt x="1515688" y="2068154"/>
                  <a:pt x="1504432" y="2068413"/>
                </a:cubicBezTo>
                <a:cubicBezTo>
                  <a:pt x="1491236" y="2068672"/>
                  <a:pt x="1477846" y="2060716"/>
                  <a:pt x="1464262" y="2044544"/>
                </a:cubicBezTo>
                <a:cubicBezTo>
                  <a:pt x="1452748" y="2031090"/>
                  <a:pt x="1444792" y="2016859"/>
                  <a:pt x="1440393" y="2001851"/>
                </a:cubicBezTo>
                <a:lnTo>
                  <a:pt x="1446021" y="1999329"/>
                </a:lnTo>
                <a:cubicBezTo>
                  <a:pt x="1450937" y="2008385"/>
                  <a:pt x="1455271" y="2015921"/>
                  <a:pt x="1459023" y="2021936"/>
                </a:cubicBezTo>
                <a:cubicBezTo>
                  <a:pt x="1462775" y="2027952"/>
                  <a:pt x="1465815" y="2032448"/>
                  <a:pt x="1468143" y="2035423"/>
                </a:cubicBezTo>
                <a:cubicBezTo>
                  <a:pt x="1478752" y="2049007"/>
                  <a:pt x="1490331" y="2055929"/>
                  <a:pt x="1502880" y="2056188"/>
                </a:cubicBezTo>
                <a:cubicBezTo>
                  <a:pt x="1509348" y="2056317"/>
                  <a:pt x="1514782" y="2053794"/>
                  <a:pt x="1519181" y="2048619"/>
                </a:cubicBezTo>
                <a:cubicBezTo>
                  <a:pt x="1523062" y="2043962"/>
                  <a:pt x="1525002" y="2038270"/>
                  <a:pt x="1525002" y="2031542"/>
                </a:cubicBezTo>
                <a:cubicBezTo>
                  <a:pt x="1525002" y="2025850"/>
                  <a:pt x="1523256" y="2020352"/>
                  <a:pt x="1519763" y="2015047"/>
                </a:cubicBezTo>
                <a:cubicBezTo>
                  <a:pt x="1515882" y="2009226"/>
                  <a:pt x="1511224" y="2006315"/>
                  <a:pt x="1505791" y="2006315"/>
                </a:cubicBezTo>
                <a:cubicBezTo>
                  <a:pt x="1505791" y="2018476"/>
                  <a:pt x="1500874" y="2024621"/>
                  <a:pt x="1491042" y="2024750"/>
                </a:cubicBezTo>
                <a:cubicBezTo>
                  <a:pt x="1488843" y="2024750"/>
                  <a:pt x="1486838" y="2024265"/>
                  <a:pt x="1485027" y="2023295"/>
                </a:cubicBezTo>
                <a:cubicBezTo>
                  <a:pt x="1483215" y="2022325"/>
                  <a:pt x="1481695" y="2021063"/>
                  <a:pt x="1480466" y="2019511"/>
                </a:cubicBezTo>
                <a:cubicBezTo>
                  <a:pt x="1479237" y="2017958"/>
                  <a:pt x="1478267" y="2016179"/>
                  <a:pt x="1477555" y="2014174"/>
                </a:cubicBezTo>
                <a:cubicBezTo>
                  <a:pt x="1476844" y="2012169"/>
                  <a:pt x="1476488" y="2010196"/>
                  <a:pt x="1476488" y="2008255"/>
                </a:cubicBezTo>
                <a:cubicBezTo>
                  <a:pt x="1476488" y="2001140"/>
                  <a:pt x="1480499" y="1995706"/>
                  <a:pt x="1488520" y="1991955"/>
                </a:cubicBezTo>
                <a:cubicBezTo>
                  <a:pt x="1487485" y="1989755"/>
                  <a:pt x="1486579" y="1988235"/>
                  <a:pt x="1485803" y="1987394"/>
                </a:cubicBezTo>
                <a:cubicBezTo>
                  <a:pt x="1485027" y="1986553"/>
                  <a:pt x="1484250" y="1986133"/>
                  <a:pt x="1483474" y="1986133"/>
                </a:cubicBezTo>
                <a:lnTo>
                  <a:pt x="1478817" y="1986133"/>
                </a:lnTo>
                <a:lnTo>
                  <a:pt x="1429526" y="1986133"/>
                </a:lnTo>
                <a:close/>
                <a:moveTo>
                  <a:pt x="1182701" y="1974683"/>
                </a:moveTo>
                <a:lnTo>
                  <a:pt x="1211227" y="1974683"/>
                </a:lnTo>
                <a:lnTo>
                  <a:pt x="1214526" y="1974683"/>
                </a:lnTo>
                <a:lnTo>
                  <a:pt x="1259435" y="1974683"/>
                </a:lnTo>
                <a:lnTo>
                  <a:pt x="1269445" y="1974683"/>
                </a:lnTo>
                <a:lnTo>
                  <a:pt x="1375287" y="1974683"/>
                </a:lnTo>
                <a:lnTo>
                  <a:pt x="1375287" y="1986133"/>
                </a:lnTo>
                <a:lnTo>
                  <a:pt x="1355105" y="1986133"/>
                </a:lnTo>
                <a:lnTo>
                  <a:pt x="1355105" y="2100433"/>
                </a:lnTo>
                <a:cubicBezTo>
                  <a:pt x="1351353" y="2098233"/>
                  <a:pt x="1346437" y="2091959"/>
                  <a:pt x="1340357" y="2081609"/>
                </a:cubicBezTo>
                <a:cubicBezTo>
                  <a:pt x="1333500" y="2070224"/>
                  <a:pt x="1328260" y="2062915"/>
                  <a:pt x="1324638" y="2059681"/>
                </a:cubicBezTo>
                <a:cubicBezTo>
                  <a:pt x="1315711" y="2052177"/>
                  <a:pt x="1303291" y="2047326"/>
                  <a:pt x="1287379" y="2045126"/>
                </a:cubicBezTo>
                <a:lnTo>
                  <a:pt x="1273212" y="2026109"/>
                </a:lnTo>
                <a:cubicBezTo>
                  <a:pt x="1283821" y="2018346"/>
                  <a:pt x="1295012" y="2011554"/>
                  <a:pt x="1306784" y="2005733"/>
                </a:cubicBezTo>
                <a:cubicBezTo>
                  <a:pt x="1318557" y="1999911"/>
                  <a:pt x="1330912" y="1994930"/>
                  <a:pt x="1343849" y="1990790"/>
                </a:cubicBezTo>
                <a:lnTo>
                  <a:pt x="1343849" y="1986133"/>
                </a:lnTo>
                <a:lnTo>
                  <a:pt x="1269445" y="1986133"/>
                </a:lnTo>
                <a:lnTo>
                  <a:pt x="1259435" y="1986133"/>
                </a:lnTo>
                <a:lnTo>
                  <a:pt x="1245187" y="1986133"/>
                </a:lnTo>
                <a:cubicBezTo>
                  <a:pt x="1241436" y="1992343"/>
                  <a:pt x="1239495" y="1997259"/>
                  <a:pt x="1239366" y="2000881"/>
                </a:cubicBezTo>
                <a:cubicBezTo>
                  <a:pt x="1239107" y="2005927"/>
                  <a:pt x="1240271" y="2012719"/>
                  <a:pt x="1242859" y="2021257"/>
                </a:cubicBezTo>
                <a:cubicBezTo>
                  <a:pt x="1247904" y="2038722"/>
                  <a:pt x="1250427" y="2049913"/>
                  <a:pt x="1250427" y="2054829"/>
                </a:cubicBezTo>
                <a:cubicBezTo>
                  <a:pt x="1250427" y="2066214"/>
                  <a:pt x="1249068" y="2074429"/>
                  <a:pt x="1246352" y="2079475"/>
                </a:cubicBezTo>
                <a:cubicBezTo>
                  <a:pt x="1242988" y="2085814"/>
                  <a:pt x="1236261" y="2090665"/>
                  <a:pt x="1226170" y="2094029"/>
                </a:cubicBezTo>
                <a:lnTo>
                  <a:pt x="1222094" y="2086461"/>
                </a:lnTo>
                <a:cubicBezTo>
                  <a:pt x="1233479" y="2083744"/>
                  <a:pt x="1239172" y="2079733"/>
                  <a:pt x="1239172" y="2074429"/>
                </a:cubicBezTo>
                <a:cubicBezTo>
                  <a:pt x="1239172" y="2069125"/>
                  <a:pt x="1237813" y="2062591"/>
                  <a:pt x="1235096" y="2054829"/>
                </a:cubicBezTo>
                <a:cubicBezTo>
                  <a:pt x="1229145" y="2038140"/>
                  <a:pt x="1226170" y="2027273"/>
                  <a:pt x="1226170" y="2022228"/>
                </a:cubicBezTo>
                <a:cubicBezTo>
                  <a:pt x="1226170" y="2013172"/>
                  <a:pt x="1229727" y="2001140"/>
                  <a:pt x="1236843" y="1986133"/>
                </a:cubicBezTo>
                <a:lnTo>
                  <a:pt x="1214526" y="1986133"/>
                </a:lnTo>
                <a:lnTo>
                  <a:pt x="1211227" y="1986133"/>
                </a:lnTo>
                <a:lnTo>
                  <a:pt x="1194150" y="1986133"/>
                </a:lnTo>
                <a:lnTo>
                  <a:pt x="1194150" y="2099462"/>
                </a:lnTo>
                <a:cubicBezTo>
                  <a:pt x="1194409" y="2099462"/>
                  <a:pt x="1194118" y="2099430"/>
                  <a:pt x="1193277" y="2099365"/>
                </a:cubicBezTo>
                <a:cubicBezTo>
                  <a:pt x="1192436" y="2099301"/>
                  <a:pt x="1191498" y="2099204"/>
                  <a:pt x="1190463" y="2099074"/>
                </a:cubicBezTo>
                <a:cubicBezTo>
                  <a:pt x="1189169" y="2098945"/>
                  <a:pt x="1187746" y="2098751"/>
                  <a:pt x="1186194" y="2098492"/>
                </a:cubicBezTo>
                <a:cubicBezTo>
                  <a:pt x="1181537" y="2085037"/>
                  <a:pt x="1173321" y="2074300"/>
                  <a:pt x="1161548" y="2066279"/>
                </a:cubicBezTo>
                <a:cubicBezTo>
                  <a:pt x="1150811" y="2059034"/>
                  <a:pt x="1137744" y="2054700"/>
                  <a:pt x="1122349" y="2053277"/>
                </a:cubicBezTo>
                <a:lnTo>
                  <a:pt x="1112258" y="2031736"/>
                </a:lnTo>
                <a:cubicBezTo>
                  <a:pt x="1113681" y="2031995"/>
                  <a:pt x="1115136" y="2032222"/>
                  <a:pt x="1116624" y="2032416"/>
                </a:cubicBezTo>
                <a:cubicBezTo>
                  <a:pt x="1118112" y="2032610"/>
                  <a:pt x="1119632" y="2032707"/>
                  <a:pt x="1121184" y="2032707"/>
                </a:cubicBezTo>
                <a:cubicBezTo>
                  <a:pt x="1130499" y="2032707"/>
                  <a:pt x="1139232" y="2030249"/>
                  <a:pt x="1147382" y="2025332"/>
                </a:cubicBezTo>
                <a:cubicBezTo>
                  <a:pt x="1156827" y="2019640"/>
                  <a:pt x="1161613" y="2012589"/>
                  <a:pt x="1161743" y="2004180"/>
                </a:cubicBezTo>
                <a:cubicBezTo>
                  <a:pt x="1161743" y="2002240"/>
                  <a:pt x="1161322" y="2000461"/>
                  <a:pt x="1160481" y="1998844"/>
                </a:cubicBezTo>
                <a:cubicBezTo>
                  <a:pt x="1159640" y="1997226"/>
                  <a:pt x="1158508" y="1995836"/>
                  <a:pt x="1157085" y="1994671"/>
                </a:cubicBezTo>
                <a:cubicBezTo>
                  <a:pt x="1155662" y="1993507"/>
                  <a:pt x="1153980" y="1992666"/>
                  <a:pt x="1152040" y="1992149"/>
                </a:cubicBezTo>
                <a:cubicBezTo>
                  <a:pt x="1150099" y="1991631"/>
                  <a:pt x="1148094" y="1991437"/>
                  <a:pt x="1146024" y="1991567"/>
                </a:cubicBezTo>
                <a:cubicBezTo>
                  <a:pt x="1139167" y="1992084"/>
                  <a:pt x="1133669" y="1995059"/>
                  <a:pt x="1129529" y="2000493"/>
                </a:cubicBezTo>
                <a:cubicBezTo>
                  <a:pt x="1133022" y="2003469"/>
                  <a:pt x="1134898" y="2006962"/>
                  <a:pt x="1135157" y="2010972"/>
                </a:cubicBezTo>
                <a:cubicBezTo>
                  <a:pt x="1135415" y="2014595"/>
                  <a:pt x="1133992" y="2017570"/>
                  <a:pt x="1130887" y="2019899"/>
                </a:cubicBezTo>
                <a:cubicBezTo>
                  <a:pt x="1127782" y="2022228"/>
                  <a:pt x="1124419" y="2023392"/>
                  <a:pt x="1120796" y="2023392"/>
                </a:cubicBezTo>
                <a:cubicBezTo>
                  <a:pt x="1116398" y="2023392"/>
                  <a:pt x="1112840" y="2021840"/>
                  <a:pt x="1110123" y="2018734"/>
                </a:cubicBezTo>
                <a:cubicBezTo>
                  <a:pt x="1107406" y="2015759"/>
                  <a:pt x="1105919" y="2012007"/>
                  <a:pt x="1105660" y="2007479"/>
                </a:cubicBezTo>
                <a:cubicBezTo>
                  <a:pt x="1105530" y="1998941"/>
                  <a:pt x="1109282" y="1991437"/>
                  <a:pt x="1116915" y="1984969"/>
                </a:cubicBezTo>
                <a:cubicBezTo>
                  <a:pt x="1124289" y="1978629"/>
                  <a:pt x="1132310" y="1975460"/>
                  <a:pt x="1140978" y="1975460"/>
                </a:cubicBezTo>
                <a:cubicBezTo>
                  <a:pt x="1149517" y="1975460"/>
                  <a:pt x="1156891" y="1978565"/>
                  <a:pt x="1163101" y="1984774"/>
                </a:cubicBezTo>
                <a:cubicBezTo>
                  <a:pt x="1169311" y="1990984"/>
                  <a:pt x="1172416" y="1998294"/>
                  <a:pt x="1172416" y="2006703"/>
                </a:cubicBezTo>
                <a:cubicBezTo>
                  <a:pt x="1172545" y="2020158"/>
                  <a:pt x="1164847" y="2032254"/>
                  <a:pt x="1149323" y="2042992"/>
                </a:cubicBezTo>
                <a:cubicBezTo>
                  <a:pt x="1161743" y="2050237"/>
                  <a:pt x="1172868" y="2059551"/>
                  <a:pt x="1182701" y="2070936"/>
                </a:cubicBezTo>
                <a:close/>
                <a:moveTo>
                  <a:pt x="897484" y="1974683"/>
                </a:moveTo>
                <a:lnTo>
                  <a:pt x="1030834" y="1974683"/>
                </a:lnTo>
                <a:lnTo>
                  <a:pt x="1031966" y="1974683"/>
                </a:lnTo>
                <a:lnTo>
                  <a:pt x="1104964" y="1974683"/>
                </a:lnTo>
                <a:lnTo>
                  <a:pt x="1104964" y="1986133"/>
                </a:lnTo>
                <a:cubicBezTo>
                  <a:pt x="1088664" y="1986133"/>
                  <a:pt x="1075403" y="1991567"/>
                  <a:pt x="1065183" y="2002434"/>
                </a:cubicBezTo>
                <a:cubicBezTo>
                  <a:pt x="1054704" y="2013560"/>
                  <a:pt x="1049464" y="2027144"/>
                  <a:pt x="1049464" y="2043186"/>
                </a:cubicBezTo>
                <a:cubicBezTo>
                  <a:pt x="1049464" y="2064403"/>
                  <a:pt x="1056191" y="2078439"/>
                  <a:pt x="1069646" y="2085296"/>
                </a:cubicBezTo>
                <a:lnTo>
                  <a:pt x="1071975" y="2084714"/>
                </a:lnTo>
                <a:cubicBezTo>
                  <a:pt x="1069646" y="2081997"/>
                  <a:pt x="1068482" y="2079216"/>
                  <a:pt x="1068482" y="2076370"/>
                </a:cubicBezTo>
                <a:cubicBezTo>
                  <a:pt x="1068482" y="2072100"/>
                  <a:pt x="1069969" y="2068640"/>
                  <a:pt x="1072945" y="2065987"/>
                </a:cubicBezTo>
                <a:cubicBezTo>
                  <a:pt x="1075920" y="2063335"/>
                  <a:pt x="1079478" y="2061945"/>
                  <a:pt x="1083618" y="2061815"/>
                </a:cubicBezTo>
                <a:cubicBezTo>
                  <a:pt x="1087499" y="2061686"/>
                  <a:pt x="1090669" y="2063303"/>
                  <a:pt x="1093127" y="2066667"/>
                </a:cubicBezTo>
                <a:cubicBezTo>
                  <a:pt x="1095326" y="2069642"/>
                  <a:pt x="1096491" y="2073200"/>
                  <a:pt x="1096620" y="2077340"/>
                </a:cubicBezTo>
                <a:cubicBezTo>
                  <a:pt x="1096749" y="2082644"/>
                  <a:pt x="1094809" y="2087107"/>
                  <a:pt x="1090798" y="2090730"/>
                </a:cubicBezTo>
                <a:cubicBezTo>
                  <a:pt x="1086658" y="2094223"/>
                  <a:pt x="1081807" y="2095969"/>
                  <a:pt x="1076244" y="2095969"/>
                </a:cubicBezTo>
                <a:cubicBezTo>
                  <a:pt x="1064342" y="2096099"/>
                  <a:pt x="1054510" y="2090471"/>
                  <a:pt x="1046747" y="2079086"/>
                </a:cubicBezTo>
                <a:cubicBezTo>
                  <a:pt x="1039891" y="2069125"/>
                  <a:pt x="1036462" y="2057869"/>
                  <a:pt x="1036462" y="2045320"/>
                </a:cubicBezTo>
                <a:cubicBezTo>
                  <a:pt x="1036462" y="2023069"/>
                  <a:pt x="1044095" y="2003339"/>
                  <a:pt x="1059361" y="1986133"/>
                </a:cubicBezTo>
                <a:lnTo>
                  <a:pt x="1031966" y="1986133"/>
                </a:lnTo>
                <a:lnTo>
                  <a:pt x="1030834" y="1986133"/>
                </a:lnTo>
                <a:lnTo>
                  <a:pt x="897484" y="1986133"/>
                </a:lnTo>
                <a:close/>
                <a:moveTo>
                  <a:pt x="697460" y="1974683"/>
                </a:moveTo>
                <a:lnTo>
                  <a:pt x="812148" y="1974683"/>
                </a:lnTo>
                <a:lnTo>
                  <a:pt x="813119" y="1974683"/>
                </a:lnTo>
                <a:lnTo>
                  <a:pt x="855616" y="1974683"/>
                </a:lnTo>
                <a:lnTo>
                  <a:pt x="855616" y="1986133"/>
                </a:lnTo>
                <a:lnTo>
                  <a:pt x="837569" y="1986133"/>
                </a:lnTo>
                <a:lnTo>
                  <a:pt x="837569" y="2098298"/>
                </a:lnTo>
                <a:cubicBezTo>
                  <a:pt x="837440" y="2098298"/>
                  <a:pt x="836534" y="2097651"/>
                  <a:pt x="834852" y="2096358"/>
                </a:cubicBezTo>
                <a:cubicBezTo>
                  <a:pt x="833170" y="2095064"/>
                  <a:pt x="831295" y="2093641"/>
                  <a:pt x="829225" y="2092088"/>
                </a:cubicBezTo>
                <a:cubicBezTo>
                  <a:pt x="826896" y="2090277"/>
                  <a:pt x="824179" y="2088142"/>
                  <a:pt x="821074" y="2085684"/>
                </a:cubicBezTo>
                <a:lnTo>
                  <a:pt x="826120" y="1986133"/>
                </a:lnTo>
                <a:lnTo>
                  <a:pt x="813119" y="1986133"/>
                </a:lnTo>
                <a:lnTo>
                  <a:pt x="812148" y="1986133"/>
                </a:lnTo>
                <a:lnTo>
                  <a:pt x="793131" y="1986133"/>
                </a:lnTo>
                <a:lnTo>
                  <a:pt x="793131" y="2098298"/>
                </a:lnTo>
                <a:lnTo>
                  <a:pt x="785951" y="2098298"/>
                </a:lnTo>
                <a:cubicBezTo>
                  <a:pt x="781035" y="2084326"/>
                  <a:pt x="773402" y="2072488"/>
                  <a:pt x="763052" y="2062785"/>
                </a:cubicBezTo>
                <a:cubicBezTo>
                  <a:pt x="751796" y="2052306"/>
                  <a:pt x="739248" y="2046420"/>
                  <a:pt x="725404" y="2045126"/>
                </a:cubicBezTo>
                <a:lnTo>
                  <a:pt x="711238" y="2026109"/>
                </a:lnTo>
                <a:cubicBezTo>
                  <a:pt x="721847" y="2018346"/>
                  <a:pt x="733038" y="2011554"/>
                  <a:pt x="744811" y="2005733"/>
                </a:cubicBezTo>
                <a:cubicBezTo>
                  <a:pt x="756584" y="1999911"/>
                  <a:pt x="768938" y="1994930"/>
                  <a:pt x="781875" y="1990790"/>
                </a:cubicBezTo>
                <a:lnTo>
                  <a:pt x="781875" y="1986133"/>
                </a:lnTo>
                <a:lnTo>
                  <a:pt x="697460" y="1986133"/>
                </a:lnTo>
                <a:close/>
                <a:moveTo>
                  <a:pt x="1553" y="1974683"/>
                </a:moveTo>
                <a:lnTo>
                  <a:pt x="147679" y="1974683"/>
                </a:lnTo>
                <a:lnTo>
                  <a:pt x="147679" y="1986133"/>
                </a:lnTo>
                <a:lnTo>
                  <a:pt x="89655" y="1986133"/>
                </a:lnTo>
                <a:lnTo>
                  <a:pt x="89655" y="1992925"/>
                </a:lnTo>
                <a:lnTo>
                  <a:pt x="90626" y="1992925"/>
                </a:lnTo>
                <a:cubicBezTo>
                  <a:pt x="95800" y="1993701"/>
                  <a:pt x="100587" y="1995189"/>
                  <a:pt x="104986" y="1997388"/>
                </a:cubicBezTo>
                <a:cubicBezTo>
                  <a:pt x="109385" y="1999588"/>
                  <a:pt x="113653" y="2002886"/>
                  <a:pt x="117793" y="2007285"/>
                </a:cubicBezTo>
                <a:cubicBezTo>
                  <a:pt x="121157" y="2011037"/>
                  <a:pt x="123745" y="2015630"/>
                  <a:pt x="125556" y="2021063"/>
                </a:cubicBezTo>
                <a:cubicBezTo>
                  <a:pt x="127367" y="2026497"/>
                  <a:pt x="128273" y="2031607"/>
                  <a:pt x="128273" y="2036394"/>
                </a:cubicBezTo>
                <a:cubicBezTo>
                  <a:pt x="128273" y="2042992"/>
                  <a:pt x="126914" y="2048490"/>
                  <a:pt x="124198" y="2052889"/>
                </a:cubicBezTo>
                <a:cubicBezTo>
                  <a:pt x="120834" y="2058064"/>
                  <a:pt x="116177" y="2060716"/>
                  <a:pt x="110225" y="2060845"/>
                </a:cubicBezTo>
                <a:cubicBezTo>
                  <a:pt x="106085" y="2060845"/>
                  <a:pt x="102657" y="2059681"/>
                  <a:pt x="99940" y="2057352"/>
                </a:cubicBezTo>
                <a:cubicBezTo>
                  <a:pt x="97094" y="2054894"/>
                  <a:pt x="95542" y="2051724"/>
                  <a:pt x="95283" y="2047843"/>
                </a:cubicBezTo>
                <a:cubicBezTo>
                  <a:pt x="95283" y="2043962"/>
                  <a:pt x="96382" y="2040922"/>
                  <a:pt x="98582" y="2038722"/>
                </a:cubicBezTo>
                <a:cubicBezTo>
                  <a:pt x="101040" y="2036006"/>
                  <a:pt x="104080" y="2034583"/>
                  <a:pt x="107702" y="2034453"/>
                </a:cubicBezTo>
                <a:cubicBezTo>
                  <a:pt x="111972" y="2034453"/>
                  <a:pt x="115529" y="2035876"/>
                  <a:pt x="118376" y="2038722"/>
                </a:cubicBezTo>
                <a:cubicBezTo>
                  <a:pt x="118505" y="2038076"/>
                  <a:pt x="118634" y="2037364"/>
                  <a:pt x="118764" y="2036588"/>
                </a:cubicBezTo>
                <a:cubicBezTo>
                  <a:pt x="118894" y="2035812"/>
                  <a:pt x="119087" y="2034906"/>
                  <a:pt x="119346" y="2033871"/>
                </a:cubicBezTo>
                <a:cubicBezTo>
                  <a:pt x="119346" y="2027014"/>
                  <a:pt x="116177" y="2021128"/>
                  <a:pt x="109837" y="2016212"/>
                </a:cubicBezTo>
                <a:cubicBezTo>
                  <a:pt x="106862" y="2014012"/>
                  <a:pt x="103595" y="2012298"/>
                  <a:pt x="100037" y="2011069"/>
                </a:cubicBezTo>
                <a:cubicBezTo>
                  <a:pt x="96480" y="2009840"/>
                  <a:pt x="92890" y="2009226"/>
                  <a:pt x="89267" y="2009226"/>
                </a:cubicBezTo>
                <a:lnTo>
                  <a:pt x="89267" y="2098104"/>
                </a:lnTo>
                <a:lnTo>
                  <a:pt x="80340" y="2097910"/>
                </a:lnTo>
                <a:cubicBezTo>
                  <a:pt x="75295" y="2082774"/>
                  <a:pt x="68212" y="2070612"/>
                  <a:pt x="59091" y="2061427"/>
                </a:cubicBezTo>
                <a:cubicBezTo>
                  <a:pt x="49970" y="2052242"/>
                  <a:pt x="38359" y="2045967"/>
                  <a:pt x="24258" y="2042604"/>
                </a:cubicBezTo>
                <a:lnTo>
                  <a:pt x="17466" y="2024750"/>
                </a:lnTo>
                <a:cubicBezTo>
                  <a:pt x="27298" y="2018023"/>
                  <a:pt x="37324" y="2012072"/>
                  <a:pt x="47545" y="2006897"/>
                </a:cubicBezTo>
                <a:cubicBezTo>
                  <a:pt x="57765" y="2001722"/>
                  <a:pt x="67985" y="1997453"/>
                  <a:pt x="78206" y="1994089"/>
                </a:cubicBezTo>
                <a:lnTo>
                  <a:pt x="78206" y="1986133"/>
                </a:lnTo>
                <a:lnTo>
                  <a:pt x="1553" y="1986133"/>
                </a:lnTo>
                <a:close/>
                <a:moveTo>
                  <a:pt x="4310830" y="1973907"/>
                </a:moveTo>
                <a:cubicBezTo>
                  <a:pt x="4315747" y="1973648"/>
                  <a:pt x="4321439" y="1977012"/>
                  <a:pt x="4327907" y="1983998"/>
                </a:cubicBezTo>
                <a:cubicBezTo>
                  <a:pt x="4330624" y="1986715"/>
                  <a:pt x="4334894" y="1992278"/>
                  <a:pt x="4340715" y="2000687"/>
                </a:cubicBezTo>
                <a:lnTo>
                  <a:pt x="4340715" y="1974683"/>
                </a:lnTo>
                <a:lnTo>
                  <a:pt x="4363420" y="1974683"/>
                </a:lnTo>
                <a:lnTo>
                  <a:pt x="4368854" y="1974683"/>
                </a:lnTo>
                <a:lnTo>
                  <a:pt x="4469748" y="1974683"/>
                </a:lnTo>
                <a:lnTo>
                  <a:pt x="4478496" y="1974683"/>
                </a:lnTo>
                <a:lnTo>
                  <a:pt x="4507459" y="1974683"/>
                </a:lnTo>
                <a:lnTo>
                  <a:pt x="4513217" y="1974683"/>
                </a:lnTo>
                <a:lnTo>
                  <a:pt x="4623312" y="1974683"/>
                </a:lnTo>
                <a:lnTo>
                  <a:pt x="4623312" y="1986133"/>
                </a:lnTo>
                <a:lnTo>
                  <a:pt x="4603130" y="1986133"/>
                </a:lnTo>
                <a:lnTo>
                  <a:pt x="4603130" y="2100433"/>
                </a:lnTo>
                <a:cubicBezTo>
                  <a:pt x="4599378" y="2098233"/>
                  <a:pt x="4594462" y="2091959"/>
                  <a:pt x="4588381" y="2081609"/>
                </a:cubicBezTo>
                <a:cubicBezTo>
                  <a:pt x="4581525" y="2070224"/>
                  <a:pt x="4576285" y="2062915"/>
                  <a:pt x="4572663" y="2059681"/>
                </a:cubicBezTo>
                <a:cubicBezTo>
                  <a:pt x="4563736" y="2052177"/>
                  <a:pt x="4551317" y="2047326"/>
                  <a:pt x="4535404" y="2045126"/>
                </a:cubicBezTo>
                <a:lnTo>
                  <a:pt x="4521238" y="2026109"/>
                </a:lnTo>
                <a:cubicBezTo>
                  <a:pt x="4531846" y="2018346"/>
                  <a:pt x="4543037" y="2011554"/>
                  <a:pt x="4554810" y="2005733"/>
                </a:cubicBezTo>
                <a:cubicBezTo>
                  <a:pt x="4566582" y="1999911"/>
                  <a:pt x="4578938" y="1994930"/>
                  <a:pt x="4591875" y="1990790"/>
                </a:cubicBezTo>
                <a:lnTo>
                  <a:pt x="4591875" y="1986133"/>
                </a:lnTo>
                <a:lnTo>
                  <a:pt x="4513217" y="1986133"/>
                </a:lnTo>
                <a:lnTo>
                  <a:pt x="4507459" y="1986133"/>
                </a:lnTo>
                <a:lnTo>
                  <a:pt x="4495169" y="1986133"/>
                </a:lnTo>
                <a:lnTo>
                  <a:pt x="4495169" y="2098298"/>
                </a:lnTo>
                <a:cubicBezTo>
                  <a:pt x="4495040" y="2098298"/>
                  <a:pt x="4494134" y="2097651"/>
                  <a:pt x="4492452" y="2096358"/>
                </a:cubicBezTo>
                <a:cubicBezTo>
                  <a:pt x="4490771" y="2095064"/>
                  <a:pt x="4488894" y="2093641"/>
                  <a:pt x="4486825" y="2092088"/>
                </a:cubicBezTo>
                <a:cubicBezTo>
                  <a:pt x="4484496" y="2090277"/>
                  <a:pt x="4481779" y="2088142"/>
                  <a:pt x="4478674" y="2085684"/>
                </a:cubicBezTo>
                <a:lnTo>
                  <a:pt x="4483720" y="1986133"/>
                </a:lnTo>
                <a:lnTo>
                  <a:pt x="4478496" y="1986133"/>
                </a:lnTo>
                <a:lnTo>
                  <a:pt x="4469748" y="1986133"/>
                </a:lnTo>
                <a:lnTo>
                  <a:pt x="4456374" y="1986133"/>
                </a:lnTo>
                <a:lnTo>
                  <a:pt x="4456374" y="2098104"/>
                </a:lnTo>
                <a:cubicBezTo>
                  <a:pt x="4455986" y="2098104"/>
                  <a:pt x="4455209" y="2098072"/>
                  <a:pt x="4454045" y="2098007"/>
                </a:cubicBezTo>
                <a:cubicBezTo>
                  <a:pt x="4452881" y="2097942"/>
                  <a:pt x="4451652" y="2097845"/>
                  <a:pt x="4450358" y="2097716"/>
                </a:cubicBezTo>
                <a:lnTo>
                  <a:pt x="4445313" y="2097328"/>
                </a:lnTo>
                <a:cubicBezTo>
                  <a:pt x="4442984" y="2082968"/>
                  <a:pt x="4436644" y="2071453"/>
                  <a:pt x="4426295" y="2062785"/>
                </a:cubicBezTo>
                <a:cubicBezTo>
                  <a:pt x="4416074" y="2054506"/>
                  <a:pt x="4403396" y="2050237"/>
                  <a:pt x="4388260" y="2049978"/>
                </a:cubicBezTo>
                <a:lnTo>
                  <a:pt x="4377974" y="2035035"/>
                </a:lnTo>
                <a:cubicBezTo>
                  <a:pt x="4383667" y="2030507"/>
                  <a:pt x="4389650" y="2025979"/>
                  <a:pt x="4395925" y="2021451"/>
                </a:cubicBezTo>
                <a:cubicBezTo>
                  <a:pt x="4402199" y="2016923"/>
                  <a:pt x="4408959" y="2012395"/>
                  <a:pt x="4416204" y="2007867"/>
                </a:cubicBezTo>
                <a:cubicBezTo>
                  <a:pt x="4404431" y="2000622"/>
                  <a:pt x="4391429" y="1995642"/>
                  <a:pt x="4377198" y="1992925"/>
                </a:cubicBezTo>
                <a:lnTo>
                  <a:pt x="4377198" y="1986133"/>
                </a:lnTo>
                <a:lnTo>
                  <a:pt x="4368854" y="1986133"/>
                </a:lnTo>
                <a:lnTo>
                  <a:pt x="4363420" y="1986133"/>
                </a:lnTo>
                <a:lnTo>
                  <a:pt x="4351971" y="1986133"/>
                </a:lnTo>
                <a:cubicBezTo>
                  <a:pt x="4351971" y="1987297"/>
                  <a:pt x="4351971" y="1989691"/>
                  <a:pt x="4351971" y="1993313"/>
                </a:cubicBezTo>
                <a:cubicBezTo>
                  <a:pt x="4351971" y="1996935"/>
                  <a:pt x="4351971" y="2001302"/>
                  <a:pt x="4351971" y="2006412"/>
                </a:cubicBezTo>
                <a:cubicBezTo>
                  <a:pt x="4351971" y="2011522"/>
                  <a:pt x="4351971" y="2017182"/>
                  <a:pt x="4351971" y="2023392"/>
                </a:cubicBezTo>
                <a:cubicBezTo>
                  <a:pt x="4351971" y="2029602"/>
                  <a:pt x="4352003" y="2035941"/>
                  <a:pt x="4352068" y="2042410"/>
                </a:cubicBezTo>
                <a:cubicBezTo>
                  <a:pt x="4352132" y="2048878"/>
                  <a:pt x="4352165" y="2055217"/>
                  <a:pt x="4352165" y="2061427"/>
                </a:cubicBezTo>
                <a:cubicBezTo>
                  <a:pt x="4352165" y="2067637"/>
                  <a:pt x="4352165" y="2073265"/>
                  <a:pt x="4352165" y="2078310"/>
                </a:cubicBezTo>
                <a:cubicBezTo>
                  <a:pt x="4352165" y="2083356"/>
                  <a:pt x="4352165" y="2087657"/>
                  <a:pt x="4352165" y="2091215"/>
                </a:cubicBezTo>
                <a:cubicBezTo>
                  <a:pt x="4352165" y="2094773"/>
                  <a:pt x="4352165" y="2097134"/>
                  <a:pt x="4352165" y="2098298"/>
                </a:cubicBezTo>
                <a:lnTo>
                  <a:pt x="4345567" y="2098298"/>
                </a:lnTo>
                <a:lnTo>
                  <a:pt x="4337222" y="2084326"/>
                </a:lnTo>
                <a:lnTo>
                  <a:pt x="4340521" y="2018346"/>
                </a:lnTo>
                <a:cubicBezTo>
                  <a:pt x="4340651" y="2016535"/>
                  <a:pt x="4339583" y="2013980"/>
                  <a:pt x="4337319" y="2010681"/>
                </a:cubicBezTo>
                <a:cubicBezTo>
                  <a:pt x="4335055" y="2007382"/>
                  <a:pt x="4332371" y="2004115"/>
                  <a:pt x="4329266" y="2000881"/>
                </a:cubicBezTo>
                <a:cubicBezTo>
                  <a:pt x="4326161" y="1997647"/>
                  <a:pt x="4323024" y="1994801"/>
                  <a:pt x="4319854" y="1992343"/>
                </a:cubicBezTo>
                <a:cubicBezTo>
                  <a:pt x="4316685" y="1989885"/>
                  <a:pt x="4314194" y="1988656"/>
                  <a:pt x="4312383" y="1988656"/>
                </a:cubicBezTo>
                <a:cubicBezTo>
                  <a:pt x="4309278" y="1988397"/>
                  <a:pt x="4306561" y="1991178"/>
                  <a:pt x="4304232" y="1997000"/>
                </a:cubicBezTo>
                <a:cubicBezTo>
                  <a:pt x="4303844" y="1998035"/>
                  <a:pt x="4303553" y="1999005"/>
                  <a:pt x="4303359" y="1999911"/>
                </a:cubicBezTo>
                <a:cubicBezTo>
                  <a:pt x="4303165" y="2000817"/>
                  <a:pt x="4303003" y="2001657"/>
                  <a:pt x="4302874" y="2002434"/>
                </a:cubicBezTo>
                <a:cubicBezTo>
                  <a:pt x="4308178" y="2004245"/>
                  <a:pt x="4312836" y="2007544"/>
                  <a:pt x="4316846" y="2012331"/>
                </a:cubicBezTo>
                <a:cubicBezTo>
                  <a:pt x="4320469" y="2016988"/>
                  <a:pt x="4322409" y="2022228"/>
                  <a:pt x="4322668" y="2028049"/>
                </a:cubicBezTo>
                <a:cubicBezTo>
                  <a:pt x="4322797" y="2032577"/>
                  <a:pt x="4321374" y="2036329"/>
                  <a:pt x="4318399" y="2039305"/>
                </a:cubicBezTo>
                <a:cubicBezTo>
                  <a:pt x="4315294" y="2042410"/>
                  <a:pt x="4311542" y="2044027"/>
                  <a:pt x="4307143" y="2044156"/>
                </a:cubicBezTo>
                <a:cubicBezTo>
                  <a:pt x="4300545" y="2044285"/>
                  <a:pt x="4295694" y="2041051"/>
                  <a:pt x="4292589" y="2034453"/>
                </a:cubicBezTo>
                <a:cubicBezTo>
                  <a:pt x="4289225" y="2038464"/>
                  <a:pt x="4286444" y="2041310"/>
                  <a:pt x="4284244" y="2042992"/>
                </a:cubicBezTo>
                <a:cubicBezTo>
                  <a:pt x="4281269" y="2045320"/>
                  <a:pt x="4277647" y="2046485"/>
                  <a:pt x="4273377" y="2046485"/>
                </a:cubicBezTo>
                <a:cubicBezTo>
                  <a:pt x="4269238" y="2046485"/>
                  <a:pt x="4265809" y="2045062"/>
                  <a:pt x="4263092" y="2042215"/>
                </a:cubicBezTo>
                <a:cubicBezTo>
                  <a:pt x="4260376" y="2039499"/>
                  <a:pt x="4259017" y="2036006"/>
                  <a:pt x="4259017" y="2031736"/>
                </a:cubicBezTo>
                <a:cubicBezTo>
                  <a:pt x="4259017" y="2019058"/>
                  <a:pt x="4266003" y="2008838"/>
                  <a:pt x="4279975" y="2001075"/>
                </a:cubicBezTo>
                <a:cubicBezTo>
                  <a:pt x="4277905" y="1998358"/>
                  <a:pt x="4275900" y="1995997"/>
                  <a:pt x="4273960" y="1993992"/>
                </a:cubicBezTo>
                <a:cubicBezTo>
                  <a:pt x="4272019" y="1991987"/>
                  <a:pt x="4269884" y="1990370"/>
                  <a:pt x="4267556" y="1989141"/>
                </a:cubicBezTo>
                <a:cubicBezTo>
                  <a:pt x="4265227" y="1987912"/>
                  <a:pt x="4262607" y="1987071"/>
                  <a:pt x="4259696" y="1986618"/>
                </a:cubicBezTo>
                <a:lnTo>
                  <a:pt x="4255380" y="1986412"/>
                </a:lnTo>
                <a:lnTo>
                  <a:pt x="4234598" y="1990596"/>
                </a:lnTo>
                <a:cubicBezTo>
                  <a:pt x="4227968" y="1993378"/>
                  <a:pt x="4222098" y="1997453"/>
                  <a:pt x="4216988" y="2002822"/>
                </a:cubicBezTo>
                <a:cubicBezTo>
                  <a:pt x="4206638" y="2013301"/>
                  <a:pt x="4201463" y="2026756"/>
                  <a:pt x="4201463" y="2043186"/>
                </a:cubicBezTo>
                <a:cubicBezTo>
                  <a:pt x="4201463" y="2064532"/>
                  <a:pt x="4208125" y="2078569"/>
                  <a:pt x="4221451" y="2085296"/>
                </a:cubicBezTo>
                <a:lnTo>
                  <a:pt x="4223779" y="2084714"/>
                </a:lnTo>
                <a:cubicBezTo>
                  <a:pt x="4221580" y="2082127"/>
                  <a:pt x="4220480" y="2079345"/>
                  <a:pt x="4220480" y="2076370"/>
                </a:cubicBezTo>
                <a:cubicBezTo>
                  <a:pt x="4220480" y="2072100"/>
                  <a:pt x="4221936" y="2068640"/>
                  <a:pt x="4224847" y="2065987"/>
                </a:cubicBezTo>
                <a:cubicBezTo>
                  <a:pt x="4227758" y="2063335"/>
                  <a:pt x="4231283" y="2061945"/>
                  <a:pt x="4235423" y="2061815"/>
                </a:cubicBezTo>
                <a:cubicBezTo>
                  <a:pt x="4238657" y="2061686"/>
                  <a:pt x="4241374" y="2062689"/>
                  <a:pt x="4243573" y="2064823"/>
                </a:cubicBezTo>
                <a:cubicBezTo>
                  <a:pt x="4245773" y="2066958"/>
                  <a:pt x="4247228" y="2069578"/>
                  <a:pt x="4247940" y="2072683"/>
                </a:cubicBezTo>
                <a:cubicBezTo>
                  <a:pt x="4248651" y="2075787"/>
                  <a:pt x="4248586" y="2078989"/>
                  <a:pt x="4247746" y="2082288"/>
                </a:cubicBezTo>
                <a:cubicBezTo>
                  <a:pt x="4246905" y="2085587"/>
                  <a:pt x="4245190" y="2088401"/>
                  <a:pt x="4242603" y="2090730"/>
                </a:cubicBezTo>
                <a:cubicBezTo>
                  <a:pt x="4238463" y="2094223"/>
                  <a:pt x="4233676" y="2095969"/>
                  <a:pt x="4228243" y="2095969"/>
                </a:cubicBezTo>
                <a:cubicBezTo>
                  <a:pt x="4222162" y="2096099"/>
                  <a:pt x="4216470" y="2094773"/>
                  <a:pt x="4211166" y="2091991"/>
                </a:cubicBezTo>
                <a:cubicBezTo>
                  <a:pt x="4205861" y="2089210"/>
                  <a:pt x="4201333" y="2084908"/>
                  <a:pt x="4197582" y="2079086"/>
                </a:cubicBezTo>
                <a:cubicBezTo>
                  <a:pt x="4192795" y="2071971"/>
                  <a:pt x="4189593" y="2064144"/>
                  <a:pt x="4187976" y="2055605"/>
                </a:cubicBezTo>
                <a:cubicBezTo>
                  <a:pt x="4186359" y="2047067"/>
                  <a:pt x="4186132" y="2038528"/>
                  <a:pt x="4187297" y="2029990"/>
                </a:cubicBezTo>
                <a:cubicBezTo>
                  <a:pt x="4188461" y="2021451"/>
                  <a:pt x="4190984" y="2013301"/>
                  <a:pt x="4194865" y="2005539"/>
                </a:cubicBezTo>
                <a:cubicBezTo>
                  <a:pt x="4198746" y="1997776"/>
                  <a:pt x="4203856" y="1991114"/>
                  <a:pt x="4210195" y="1985551"/>
                </a:cubicBezTo>
                <a:cubicBezTo>
                  <a:pt x="4215758" y="1980764"/>
                  <a:pt x="4221774" y="1977142"/>
                  <a:pt x="4228243" y="1974683"/>
                </a:cubicBezTo>
                <a:lnTo>
                  <a:pt x="4249508" y="1974683"/>
                </a:lnTo>
                <a:lnTo>
                  <a:pt x="4256769" y="1974683"/>
                </a:lnTo>
                <a:lnTo>
                  <a:pt x="4263092" y="1974683"/>
                </a:lnTo>
                <a:cubicBezTo>
                  <a:pt x="4265809" y="1974683"/>
                  <a:pt x="4268235" y="1975136"/>
                  <a:pt x="4270369" y="1976042"/>
                </a:cubicBezTo>
                <a:cubicBezTo>
                  <a:pt x="4272504" y="1976947"/>
                  <a:pt x="4274477" y="1978306"/>
                  <a:pt x="4276288" y="1980117"/>
                </a:cubicBezTo>
                <a:cubicBezTo>
                  <a:pt x="4278099" y="1981928"/>
                  <a:pt x="4279911" y="1984128"/>
                  <a:pt x="4281722" y="1986715"/>
                </a:cubicBezTo>
                <a:cubicBezTo>
                  <a:pt x="4283533" y="1989302"/>
                  <a:pt x="4285473" y="1992278"/>
                  <a:pt x="4287543" y="1995642"/>
                </a:cubicBezTo>
                <a:cubicBezTo>
                  <a:pt x="4288708" y="1990467"/>
                  <a:pt x="4291619" y="1985615"/>
                  <a:pt x="4296276" y="1981087"/>
                </a:cubicBezTo>
                <a:cubicBezTo>
                  <a:pt x="4300934" y="1976430"/>
                  <a:pt x="4305785" y="1974037"/>
                  <a:pt x="4310830" y="1973907"/>
                </a:cubicBezTo>
                <a:close/>
                <a:moveTo>
                  <a:pt x="2711633" y="1972355"/>
                </a:moveTo>
                <a:cubicBezTo>
                  <a:pt x="2719784" y="1975330"/>
                  <a:pt x="2726770" y="1979988"/>
                  <a:pt x="2732591" y="1986327"/>
                </a:cubicBezTo>
                <a:cubicBezTo>
                  <a:pt x="2738931" y="1993313"/>
                  <a:pt x="2742229" y="2000817"/>
                  <a:pt x="2742488" y="2008838"/>
                </a:cubicBezTo>
                <a:cubicBezTo>
                  <a:pt x="2742618" y="2014659"/>
                  <a:pt x="2740160" y="2020416"/>
                  <a:pt x="2735114" y="2026109"/>
                </a:cubicBezTo>
                <a:cubicBezTo>
                  <a:pt x="2733044" y="2028308"/>
                  <a:pt x="2730715" y="2030346"/>
                  <a:pt x="2728128" y="2032222"/>
                </a:cubicBezTo>
                <a:cubicBezTo>
                  <a:pt x="2725540" y="2034097"/>
                  <a:pt x="2722695" y="2035747"/>
                  <a:pt x="2719590" y="2037170"/>
                </a:cubicBezTo>
                <a:cubicBezTo>
                  <a:pt x="2734338" y="2045191"/>
                  <a:pt x="2746111" y="2054894"/>
                  <a:pt x="2754908" y="2066279"/>
                </a:cubicBezTo>
                <a:lnTo>
                  <a:pt x="2754908" y="1974683"/>
                </a:lnTo>
                <a:lnTo>
                  <a:pt x="2786539" y="1974683"/>
                </a:lnTo>
                <a:lnTo>
                  <a:pt x="2786539" y="1986133"/>
                </a:lnTo>
                <a:lnTo>
                  <a:pt x="2766357" y="1986133"/>
                </a:lnTo>
                <a:lnTo>
                  <a:pt x="2766357" y="2098492"/>
                </a:lnTo>
                <a:lnTo>
                  <a:pt x="2757431" y="2098492"/>
                </a:lnTo>
                <a:cubicBezTo>
                  <a:pt x="2755102" y="2084261"/>
                  <a:pt x="2747404" y="2072100"/>
                  <a:pt x="2734338" y="2062009"/>
                </a:cubicBezTo>
                <a:cubicBezTo>
                  <a:pt x="2721271" y="2051789"/>
                  <a:pt x="2707364" y="2046679"/>
                  <a:pt x="2692616" y="2046679"/>
                </a:cubicBezTo>
                <a:lnTo>
                  <a:pt x="2683107" y="2026109"/>
                </a:lnTo>
                <a:lnTo>
                  <a:pt x="2691451" y="2026497"/>
                </a:lnTo>
                <a:cubicBezTo>
                  <a:pt x="2697791" y="2026885"/>
                  <a:pt x="2705811" y="2025203"/>
                  <a:pt x="2715514" y="2021451"/>
                </a:cubicBezTo>
                <a:cubicBezTo>
                  <a:pt x="2724699" y="2017958"/>
                  <a:pt x="2729842" y="2013560"/>
                  <a:pt x="2730942" y="2008255"/>
                </a:cubicBezTo>
                <a:cubicBezTo>
                  <a:pt x="2732041" y="2002951"/>
                  <a:pt x="2729616" y="1996677"/>
                  <a:pt x="2723665" y="1989432"/>
                </a:cubicBezTo>
                <a:lnTo>
                  <a:pt x="2723665" y="1991178"/>
                </a:lnTo>
                <a:cubicBezTo>
                  <a:pt x="2723665" y="1991437"/>
                  <a:pt x="2723470" y="1992116"/>
                  <a:pt x="2723082" y="1993216"/>
                </a:cubicBezTo>
                <a:cubicBezTo>
                  <a:pt x="2722695" y="1994316"/>
                  <a:pt x="2722015" y="1995642"/>
                  <a:pt x="2721045" y="1997194"/>
                </a:cubicBezTo>
                <a:cubicBezTo>
                  <a:pt x="2720075" y="1998747"/>
                  <a:pt x="2718813" y="2000396"/>
                  <a:pt x="2717261" y="2002143"/>
                </a:cubicBezTo>
                <a:cubicBezTo>
                  <a:pt x="2715708" y="2003889"/>
                  <a:pt x="2713832" y="2005539"/>
                  <a:pt x="2711633" y="2007091"/>
                </a:cubicBezTo>
                <a:cubicBezTo>
                  <a:pt x="2708657" y="2009161"/>
                  <a:pt x="2705326" y="2010617"/>
                  <a:pt x="2701639" y="2011457"/>
                </a:cubicBezTo>
                <a:cubicBezTo>
                  <a:pt x="2697952" y="2012298"/>
                  <a:pt x="2694815" y="2012719"/>
                  <a:pt x="2692227" y="2012719"/>
                </a:cubicBezTo>
                <a:cubicBezTo>
                  <a:pt x="2689769" y="2012848"/>
                  <a:pt x="2687473" y="2012589"/>
                  <a:pt x="2685338" y="2011942"/>
                </a:cubicBezTo>
                <a:cubicBezTo>
                  <a:pt x="2683204" y="2011296"/>
                  <a:pt x="2681231" y="2010196"/>
                  <a:pt x="2679419" y="2008644"/>
                </a:cubicBezTo>
                <a:cubicBezTo>
                  <a:pt x="2675668" y="2005409"/>
                  <a:pt x="2673824" y="2001463"/>
                  <a:pt x="2673889" y="1996806"/>
                </a:cubicBezTo>
                <a:cubicBezTo>
                  <a:pt x="2673954" y="1992149"/>
                  <a:pt x="2675409" y="1987944"/>
                  <a:pt x="2678255" y="1984192"/>
                </a:cubicBezTo>
                <a:cubicBezTo>
                  <a:pt x="2681360" y="1980311"/>
                  <a:pt x="2685306" y="1978371"/>
                  <a:pt x="2690093" y="1978371"/>
                </a:cubicBezTo>
                <a:cubicBezTo>
                  <a:pt x="2694233" y="1978112"/>
                  <a:pt x="2696755" y="1979729"/>
                  <a:pt x="2697661" y="1983222"/>
                </a:cubicBezTo>
                <a:cubicBezTo>
                  <a:pt x="2697920" y="1983869"/>
                  <a:pt x="2698081" y="1985033"/>
                  <a:pt x="2698146" y="1986715"/>
                </a:cubicBezTo>
                <a:cubicBezTo>
                  <a:pt x="2698211" y="1988397"/>
                  <a:pt x="2698372" y="1990661"/>
                  <a:pt x="2698631" y="1993507"/>
                </a:cubicBezTo>
                <a:cubicBezTo>
                  <a:pt x="2699278" y="1993507"/>
                  <a:pt x="2700249" y="1993636"/>
                  <a:pt x="2701542" y="1993895"/>
                </a:cubicBezTo>
                <a:cubicBezTo>
                  <a:pt x="2708528" y="1993895"/>
                  <a:pt x="2712151" y="1989561"/>
                  <a:pt x="2712409" y="1980893"/>
                </a:cubicBezTo>
                <a:cubicBezTo>
                  <a:pt x="2712409" y="1979988"/>
                  <a:pt x="2712345" y="1978823"/>
                  <a:pt x="2712215" y="1977400"/>
                </a:cubicBezTo>
                <a:cubicBezTo>
                  <a:pt x="2712086" y="1975977"/>
                  <a:pt x="2711892" y="1974295"/>
                  <a:pt x="2711633" y="1972355"/>
                </a:cubicBezTo>
                <a:close/>
                <a:moveTo>
                  <a:pt x="2798959" y="1954113"/>
                </a:moveTo>
                <a:cubicBezTo>
                  <a:pt x="2819270" y="1978435"/>
                  <a:pt x="2829491" y="2004115"/>
                  <a:pt x="2829620" y="2031154"/>
                </a:cubicBezTo>
                <a:cubicBezTo>
                  <a:pt x="2829620" y="2039693"/>
                  <a:pt x="2828974" y="2047778"/>
                  <a:pt x="2827680" y="2055411"/>
                </a:cubicBezTo>
                <a:cubicBezTo>
                  <a:pt x="2826386" y="2063044"/>
                  <a:pt x="2824381" y="2070160"/>
                  <a:pt x="2821664" y="2076758"/>
                </a:cubicBezTo>
                <a:cubicBezTo>
                  <a:pt x="2818818" y="2083485"/>
                  <a:pt x="2815260" y="2090051"/>
                  <a:pt x="2810991" y="2096455"/>
                </a:cubicBezTo>
                <a:cubicBezTo>
                  <a:pt x="2806721" y="2102858"/>
                  <a:pt x="2801546" y="2109295"/>
                  <a:pt x="2795466" y="2115763"/>
                </a:cubicBezTo>
                <a:cubicBezTo>
                  <a:pt x="2809179" y="2088207"/>
                  <a:pt x="2816036" y="2060133"/>
                  <a:pt x="2816036" y="2031542"/>
                </a:cubicBezTo>
                <a:cubicBezTo>
                  <a:pt x="2816036" y="2006703"/>
                  <a:pt x="2810344" y="1980893"/>
                  <a:pt x="2798959" y="1954113"/>
                </a:cubicBezTo>
                <a:close/>
                <a:moveTo>
                  <a:pt x="160535" y="1954113"/>
                </a:moveTo>
                <a:cubicBezTo>
                  <a:pt x="180846" y="1978435"/>
                  <a:pt x="191066" y="2004115"/>
                  <a:pt x="191196" y="2031154"/>
                </a:cubicBezTo>
                <a:cubicBezTo>
                  <a:pt x="191196" y="2039693"/>
                  <a:pt x="190549" y="2047778"/>
                  <a:pt x="189256" y="2055411"/>
                </a:cubicBezTo>
                <a:cubicBezTo>
                  <a:pt x="187961" y="2063044"/>
                  <a:pt x="185956" y="2070160"/>
                  <a:pt x="183239" y="2076758"/>
                </a:cubicBezTo>
                <a:cubicBezTo>
                  <a:pt x="180393" y="2083485"/>
                  <a:pt x="176836" y="2090051"/>
                  <a:pt x="172566" y="2096455"/>
                </a:cubicBezTo>
                <a:cubicBezTo>
                  <a:pt x="168297" y="2102858"/>
                  <a:pt x="163122" y="2109295"/>
                  <a:pt x="157042" y="2115763"/>
                </a:cubicBezTo>
                <a:cubicBezTo>
                  <a:pt x="170755" y="2088207"/>
                  <a:pt x="177612" y="2060133"/>
                  <a:pt x="177612" y="2031542"/>
                </a:cubicBezTo>
                <a:cubicBezTo>
                  <a:pt x="177612" y="2006703"/>
                  <a:pt x="171919" y="1980893"/>
                  <a:pt x="160535" y="1954113"/>
                </a:cubicBezTo>
                <a:close/>
                <a:moveTo>
                  <a:pt x="4120056" y="1925781"/>
                </a:moveTo>
                <a:lnTo>
                  <a:pt x="4121414" y="1935678"/>
                </a:lnTo>
                <a:lnTo>
                  <a:pt x="4089782" y="1970414"/>
                </a:lnTo>
                <a:lnTo>
                  <a:pt x="4089782" y="1953143"/>
                </a:lnTo>
                <a:close/>
                <a:moveTo>
                  <a:pt x="3129456" y="1925781"/>
                </a:moveTo>
                <a:lnTo>
                  <a:pt x="3130814" y="1935678"/>
                </a:lnTo>
                <a:lnTo>
                  <a:pt x="3099182" y="1970414"/>
                </a:lnTo>
                <a:lnTo>
                  <a:pt x="3099182" y="1953143"/>
                </a:lnTo>
                <a:close/>
                <a:moveTo>
                  <a:pt x="3643951" y="1916078"/>
                </a:moveTo>
                <a:cubicBezTo>
                  <a:pt x="3648220" y="1915949"/>
                  <a:pt x="3652490" y="1916757"/>
                  <a:pt x="3656759" y="1918504"/>
                </a:cubicBezTo>
                <a:cubicBezTo>
                  <a:pt x="3661028" y="1920250"/>
                  <a:pt x="3665233" y="1922482"/>
                  <a:pt x="3669373" y="1925199"/>
                </a:cubicBezTo>
                <a:cubicBezTo>
                  <a:pt x="3673124" y="1927786"/>
                  <a:pt x="3676844" y="1930794"/>
                  <a:pt x="3680531" y="1934222"/>
                </a:cubicBezTo>
                <a:cubicBezTo>
                  <a:pt x="3684218" y="1937651"/>
                  <a:pt x="3687032" y="1940659"/>
                  <a:pt x="3688972" y="1943246"/>
                </a:cubicBezTo>
                <a:lnTo>
                  <a:pt x="3682374" y="1951591"/>
                </a:lnTo>
                <a:cubicBezTo>
                  <a:pt x="3673577" y="1938783"/>
                  <a:pt x="3662322" y="1932379"/>
                  <a:pt x="3648608" y="1932379"/>
                </a:cubicBezTo>
                <a:cubicBezTo>
                  <a:pt x="3644210" y="1932379"/>
                  <a:pt x="3640264" y="1933576"/>
                  <a:pt x="3636771" y="1935969"/>
                </a:cubicBezTo>
                <a:cubicBezTo>
                  <a:pt x="3633278" y="1938362"/>
                  <a:pt x="3631531" y="1941952"/>
                  <a:pt x="3631531" y="1946739"/>
                </a:cubicBezTo>
                <a:cubicBezTo>
                  <a:pt x="3631531" y="1949973"/>
                  <a:pt x="3633731" y="1954825"/>
                  <a:pt x="3638129" y="1961293"/>
                </a:cubicBezTo>
                <a:cubicBezTo>
                  <a:pt x="3639940" y="1964010"/>
                  <a:pt x="3641654" y="1966468"/>
                  <a:pt x="3643272" y="1968668"/>
                </a:cubicBezTo>
                <a:cubicBezTo>
                  <a:pt x="3644889" y="1970867"/>
                  <a:pt x="3646603" y="1972872"/>
                  <a:pt x="3648414" y="1974683"/>
                </a:cubicBezTo>
                <a:lnTo>
                  <a:pt x="3659734" y="1974683"/>
                </a:lnTo>
                <a:lnTo>
                  <a:pt x="3664521" y="1974683"/>
                </a:lnTo>
                <a:lnTo>
                  <a:pt x="3774034" y="1974683"/>
                </a:lnTo>
                <a:lnTo>
                  <a:pt x="3775587" y="1974683"/>
                </a:lnTo>
                <a:lnTo>
                  <a:pt x="3839157" y="1974683"/>
                </a:lnTo>
                <a:lnTo>
                  <a:pt x="3848164" y="1974683"/>
                </a:lnTo>
                <a:lnTo>
                  <a:pt x="3964923" y="1974683"/>
                </a:lnTo>
                <a:lnTo>
                  <a:pt x="3967041" y="1974683"/>
                </a:lnTo>
                <a:lnTo>
                  <a:pt x="4001082" y="1974683"/>
                </a:lnTo>
                <a:lnTo>
                  <a:pt x="4008391" y="1974683"/>
                </a:lnTo>
                <a:lnTo>
                  <a:pt x="4128966" y="1974683"/>
                </a:lnTo>
                <a:lnTo>
                  <a:pt x="4128966" y="1986133"/>
                </a:lnTo>
                <a:lnTo>
                  <a:pt x="4109172" y="1986133"/>
                </a:lnTo>
                <a:lnTo>
                  <a:pt x="4109172" y="2099462"/>
                </a:lnTo>
                <a:cubicBezTo>
                  <a:pt x="4109560" y="2099462"/>
                  <a:pt x="4109496" y="2099398"/>
                  <a:pt x="4108978" y="2099268"/>
                </a:cubicBezTo>
                <a:cubicBezTo>
                  <a:pt x="4108461" y="2099139"/>
                  <a:pt x="4107814" y="2098945"/>
                  <a:pt x="4107037" y="2098686"/>
                </a:cubicBezTo>
                <a:cubicBezTo>
                  <a:pt x="4106132" y="2098428"/>
                  <a:pt x="4105032" y="2098169"/>
                  <a:pt x="4103738" y="2097910"/>
                </a:cubicBezTo>
                <a:lnTo>
                  <a:pt x="4093841" y="2086655"/>
                </a:lnTo>
                <a:cubicBezTo>
                  <a:pt x="4095135" y="2077340"/>
                  <a:pt x="4096106" y="2069060"/>
                  <a:pt x="4096752" y="2061815"/>
                </a:cubicBezTo>
                <a:cubicBezTo>
                  <a:pt x="4097399" y="2054570"/>
                  <a:pt x="4097723" y="2048231"/>
                  <a:pt x="4097723" y="2042798"/>
                </a:cubicBezTo>
                <a:cubicBezTo>
                  <a:pt x="4097723" y="2039175"/>
                  <a:pt x="4096558" y="2035423"/>
                  <a:pt x="4094229" y="2031542"/>
                </a:cubicBezTo>
                <a:cubicBezTo>
                  <a:pt x="4091771" y="2027273"/>
                  <a:pt x="4088796" y="2025009"/>
                  <a:pt x="4085303" y="2024750"/>
                </a:cubicBezTo>
                <a:cubicBezTo>
                  <a:pt x="4082198" y="2024492"/>
                  <a:pt x="4077864" y="2027920"/>
                  <a:pt x="4072301" y="2035035"/>
                </a:cubicBezTo>
                <a:cubicBezTo>
                  <a:pt x="4071395" y="2036070"/>
                  <a:pt x="4069746" y="2038140"/>
                  <a:pt x="4067353" y="2041245"/>
                </a:cubicBezTo>
                <a:cubicBezTo>
                  <a:pt x="4064959" y="2044350"/>
                  <a:pt x="4061693" y="2048490"/>
                  <a:pt x="4057553" y="2053665"/>
                </a:cubicBezTo>
                <a:cubicBezTo>
                  <a:pt x="4051990" y="2060522"/>
                  <a:pt x="4046039" y="2063950"/>
                  <a:pt x="4039699" y="2063950"/>
                </a:cubicBezTo>
                <a:cubicBezTo>
                  <a:pt x="4036077" y="2063950"/>
                  <a:pt x="4031937" y="2060780"/>
                  <a:pt x="4027280" y="2054441"/>
                </a:cubicBezTo>
                <a:cubicBezTo>
                  <a:pt x="4025598" y="2052112"/>
                  <a:pt x="4024110" y="2049687"/>
                  <a:pt x="4022816" y="2047164"/>
                </a:cubicBezTo>
                <a:cubicBezTo>
                  <a:pt x="4021523" y="2044641"/>
                  <a:pt x="4020423" y="2042021"/>
                  <a:pt x="4019517" y="2039305"/>
                </a:cubicBezTo>
                <a:lnTo>
                  <a:pt x="4027086" y="2031930"/>
                </a:lnTo>
                <a:cubicBezTo>
                  <a:pt x="4027086" y="2032707"/>
                  <a:pt x="4027312" y="2033709"/>
                  <a:pt x="4027765" y="2034938"/>
                </a:cubicBezTo>
                <a:cubicBezTo>
                  <a:pt x="4028218" y="2036167"/>
                  <a:pt x="4028767" y="2037332"/>
                  <a:pt x="4029414" y="2038431"/>
                </a:cubicBezTo>
                <a:cubicBezTo>
                  <a:pt x="4030061" y="2039531"/>
                  <a:pt x="4030773" y="2040469"/>
                  <a:pt x="4031549" y="2041245"/>
                </a:cubicBezTo>
                <a:cubicBezTo>
                  <a:pt x="4032325" y="2042021"/>
                  <a:pt x="4033166" y="2042474"/>
                  <a:pt x="4034072" y="2042604"/>
                </a:cubicBezTo>
                <a:cubicBezTo>
                  <a:pt x="4036530" y="2042604"/>
                  <a:pt x="4040734" y="2039434"/>
                  <a:pt x="4046685" y="2033095"/>
                </a:cubicBezTo>
                <a:cubicBezTo>
                  <a:pt x="4046944" y="2032836"/>
                  <a:pt x="4048011" y="2031607"/>
                  <a:pt x="4049887" y="2029408"/>
                </a:cubicBezTo>
                <a:cubicBezTo>
                  <a:pt x="4051763" y="2027208"/>
                  <a:pt x="4054512" y="2024039"/>
                  <a:pt x="4058135" y="2019899"/>
                </a:cubicBezTo>
                <a:cubicBezTo>
                  <a:pt x="4056712" y="2010713"/>
                  <a:pt x="4051472" y="2004374"/>
                  <a:pt x="4042416" y="2000881"/>
                </a:cubicBezTo>
                <a:cubicBezTo>
                  <a:pt x="4039441" y="1999846"/>
                  <a:pt x="4030773" y="1998358"/>
                  <a:pt x="4016412" y="1996418"/>
                </a:cubicBezTo>
                <a:lnTo>
                  <a:pt x="4016607" y="1986133"/>
                </a:lnTo>
                <a:lnTo>
                  <a:pt x="4008391" y="1986133"/>
                </a:lnTo>
                <a:lnTo>
                  <a:pt x="4001082" y="1986133"/>
                </a:lnTo>
                <a:lnTo>
                  <a:pt x="3990344" y="1986133"/>
                </a:lnTo>
                <a:lnTo>
                  <a:pt x="3990344" y="2098298"/>
                </a:lnTo>
                <a:cubicBezTo>
                  <a:pt x="3990215" y="2098298"/>
                  <a:pt x="3989309" y="2097651"/>
                  <a:pt x="3987627" y="2096358"/>
                </a:cubicBezTo>
                <a:cubicBezTo>
                  <a:pt x="3985945" y="2095064"/>
                  <a:pt x="3984069" y="2093641"/>
                  <a:pt x="3981999" y="2092088"/>
                </a:cubicBezTo>
                <a:cubicBezTo>
                  <a:pt x="3979671" y="2090277"/>
                  <a:pt x="3976954" y="2088142"/>
                  <a:pt x="3973849" y="2085684"/>
                </a:cubicBezTo>
                <a:lnTo>
                  <a:pt x="3978895" y="1986133"/>
                </a:lnTo>
                <a:lnTo>
                  <a:pt x="3967041" y="1986133"/>
                </a:lnTo>
                <a:lnTo>
                  <a:pt x="3964923" y="1986133"/>
                </a:lnTo>
                <a:lnTo>
                  <a:pt x="3947247" y="1986133"/>
                </a:lnTo>
                <a:lnTo>
                  <a:pt x="3947247" y="2099462"/>
                </a:lnTo>
                <a:cubicBezTo>
                  <a:pt x="3947635" y="2099462"/>
                  <a:pt x="3947570" y="2099398"/>
                  <a:pt x="3947053" y="2099268"/>
                </a:cubicBezTo>
                <a:cubicBezTo>
                  <a:pt x="3946536" y="2099139"/>
                  <a:pt x="3945889" y="2098945"/>
                  <a:pt x="3945112" y="2098686"/>
                </a:cubicBezTo>
                <a:cubicBezTo>
                  <a:pt x="3944207" y="2098428"/>
                  <a:pt x="3943107" y="2098169"/>
                  <a:pt x="3941813" y="2097910"/>
                </a:cubicBezTo>
                <a:lnTo>
                  <a:pt x="3931916" y="2086655"/>
                </a:lnTo>
                <a:cubicBezTo>
                  <a:pt x="3933210" y="2077340"/>
                  <a:pt x="3934181" y="2069060"/>
                  <a:pt x="3934827" y="2061815"/>
                </a:cubicBezTo>
                <a:cubicBezTo>
                  <a:pt x="3935474" y="2054570"/>
                  <a:pt x="3935798" y="2048231"/>
                  <a:pt x="3935798" y="2042798"/>
                </a:cubicBezTo>
                <a:cubicBezTo>
                  <a:pt x="3935798" y="2039175"/>
                  <a:pt x="3934633" y="2035423"/>
                  <a:pt x="3932304" y="2031542"/>
                </a:cubicBezTo>
                <a:cubicBezTo>
                  <a:pt x="3929846" y="2027273"/>
                  <a:pt x="3926871" y="2025009"/>
                  <a:pt x="3923378" y="2024750"/>
                </a:cubicBezTo>
                <a:cubicBezTo>
                  <a:pt x="3920273" y="2024492"/>
                  <a:pt x="3915939" y="2027920"/>
                  <a:pt x="3910376" y="2035035"/>
                </a:cubicBezTo>
                <a:cubicBezTo>
                  <a:pt x="3909470" y="2036070"/>
                  <a:pt x="3907821" y="2038140"/>
                  <a:pt x="3905428" y="2041245"/>
                </a:cubicBezTo>
                <a:cubicBezTo>
                  <a:pt x="3903034" y="2044350"/>
                  <a:pt x="3899768" y="2048490"/>
                  <a:pt x="3895628" y="2053665"/>
                </a:cubicBezTo>
                <a:cubicBezTo>
                  <a:pt x="3890065" y="2060522"/>
                  <a:pt x="3884114" y="2063950"/>
                  <a:pt x="3877774" y="2063950"/>
                </a:cubicBezTo>
                <a:cubicBezTo>
                  <a:pt x="3874152" y="2063950"/>
                  <a:pt x="3870012" y="2060780"/>
                  <a:pt x="3865355" y="2054441"/>
                </a:cubicBezTo>
                <a:cubicBezTo>
                  <a:pt x="3863673" y="2052112"/>
                  <a:pt x="3862185" y="2049687"/>
                  <a:pt x="3860891" y="2047164"/>
                </a:cubicBezTo>
                <a:cubicBezTo>
                  <a:pt x="3859598" y="2044641"/>
                  <a:pt x="3858498" y="2042021"/>
                  <a:pt x="3857592" y="2039305"/>
                </a:cubicBezTo>
                <a:lnTo>
                  <a:pt x="3865161" y="2031930"/>
                </a:lnTo>
                <a:cubicBezTo>
                  <a:pt x="3865161" y="2032707"/>
                  <a:pt x="3865387" y="2033709"/>
                  <a:pt x="3865840" y="2034938"/>
                </a:cubicBezTo>
                <a:cubicBezTo>
                  <a:pt x="3866293" y="2036167"/>
                  <a:pt x="3866842" y="2037332"/>
                  <a:pt x="3867489" y="2038431"/>
                </a:cubicBezTo>
                <a:cubicBezTo>
                  <a:pt x="3868136" y="2039531"/>
                  <a:pt x="3868848" y="2040469"/>
                  <a:pt x="3869624" y="2041245"/>
                </a:cubicBezTo>
                <a:cubicBezTo>
                  <a:pt x="3870400" y="2042021"/>
                  <a:pt x="3871241" y="2042474"/>
                  <a:pt x="3872147" y="2042604"/>
                </a:cubicBezTo>
                <a:cubicBezTo>
                  <a:pt x="3874605" y="2042604"/>
                  <a:pt x="3878809" y="2039434"/>
                  <a:pt x="3884760" y="2033095"/>
                </a:cubicBezTo>
                <a:cubicBezTo>
                  <a:pt x="3885019" y="2032836"/>
                  <a:pt x="3886086" y="2031607"/>
                  <a:pt x="3887962" y="2029408"/>
                </a:cubicBezTo>
                <a:cubicBezTo>
                  <a:pt x="3889838" y="2027208"/>
                  <a:pt x="3892587" y="2024039"/>
                  <a:pt x="3896210" y="2019899"/>
                </a:cubicBezTo>
                <a:cubicBezTo>
                  <a:pt x="3894787" y="2010713"/>
                  <a:pt x="3889547" y="2004374"/>
                  <a:pt x="3880491" y="2000881"/>
                </a:cubicBezTo>
                <a:cubicBezTo>
                  <a:pt x="3877516" y="1999846"/>
                  <a:pt x="3868848" y="1998358"/>
                  <a:pt x="3854487" y="1996418"/>
                </a:cubicBezTo>
                <a:lnTo>
                  <a:pt x="3854682" y="1986133"/>
                </a:lnTo>
                <a:lnTo>
                  <a:pt x="3848164" y="1986133"/>
                </a:lnTo>
                <a:cubicBezTo>
                  <a:pt x="3831864" y="1986133"/>
                  <a:pt x="3818603" y="1991567"/>
                  <a:pt x="3808382" y="2002434"/>
                </a:cubicBezTo>
                <a:cubicBezTo>
                  <a:pt x="3797903" y="2013560"/>
                  <a:pt x="3792664" y="2027144"/>
                  <a:pt x="3792664" y="2043186"/>
                </a:cubicBezTo>
                <a:cubicBezTo>
                  <a:pt x="3792664" y="2064403"/>
                  <a:pt x="3799391" y="2078439"/>
                  <a:pt x="3812846" y="2085296"/>
                </a:cubicBezTo>
                <a:lnTo>
                  <a:pt x="3815174" y="2084714"/>
                </a:lnTo>
                <a:cubicBezTo>
                  <a:pt x="3812846" y="2081997"/>
                  <a:pt x="3811682" y="2079216"/>
                  <a:pt x="3811682" y="2076370"/>
                </a:cubicBezTo>
                <a:cubicBezTo>
                  <a:pt x="3811682" y="2072100"/>
                  <a:pt x="3813169" y="2068640"/>
                  <a:pt x="3816145" y="2065987"/>
                </a:cubicBezTo>
                <a:cubicBezTo>
                  <a:pt x="3819120" y="2063335"/>
                  <a:pt x="3822678" y="2061945"/>
                  <a:pt x="3826818" y="2061815"/>
                </a:cubicBezTo>
                <a:cubicBezTo>
                  <a:pt x="3830699" y="2061686"/>
                  <a:pt x="3833869" y="2063303"/>
                  <a:pt x="3836327" y="2066667"/>
                </a:cubicBezTo>
                <a:cubicBezTo>
                  <a:pt x="3838526" y="2069642"/>
                  <a:pt x="3839691" y="2073200"/>
                  <a:pt x="3839820" y="2077340"/>
                </a:cubicBezTo>
                <a:cubicBezTo>
                  <a:pt x="3839949" y="2082644"/>
                  <a:pt x="3838009" y="2087107"/>
                  <a:pt x="3833998" y="2090730"/>
                </a:cubicBezTo>
                <a:cubicBezTo>
                  <a:pt x="3829858" y="2094223"/>
                  <a:pt x="3825007" y="2095969"/>
                  <a:pt x="3819444" y="2095969"/>
                </a:cubicBezTo>
                <a:cubicBezTo>
                  <a:pt x="3807542" y="2096099"/>
                  <a:pt x="3797709" y="2090471"/>
                  <a:pt x="3789947" y="2079086"/>
                </a:cubicBezTo>
                <a:cubicBezTo>
                  <a:pt x="3783090" y="2069125"/>
                  <a:pt x="3779662" y="2057869"/>
                  <a:pt x="3779662" y="2045320"/>
                </a:cubicBezTo>
                <a:cubicBezTo>
                  <a:pt x="3779662" y="2023069"/>
                  <a:pt x="3787295" y="2003339"/>
                  <a:pt x="3802561" y="1986133"/>
                </a:cubicBezTo>
                <a:lnTo>
                  <a:pt x="3775587" y="1986133"/>
                </a:lnTo>
                <a:lnTo>
                  <a:pt x="3774034" y="1986133"/>
                </a:lnTo>
                <a:lnTo>
                  <a:pt x="3755405" y="1986133"/>
                </a:lnTo>
                <a:lnTo>
                  <a:pt x="3755405" y="2100433"/>
                </a:lnTo>
                <a:cubicBezTo>
                  <a:pt x="3751653" y="2098233"/>
                  <a:pt x="3746737" y="2091959"/>
                  <a:pt x="3740656" y="2081609"/>
                </a:cubicBezTo>
                <a:cubicBezTo>
                  <a:pt x="3733800" y="2070224"/>
                  <a:pt x="3728560" y="2062915"/>
                  <a:pt x="3724938" y="2059681"/>
                </a:cubicBezTo>
                <a:cubicBezTo>
                  <a:pt x="3716011" y="2052177"/>
                  <a:pt x="3703591" y="2047326"/>
                  <a:pt x="3687679" y="2045126"/>
                </a:cubicBezTo>
                <a:lnTo>
                  <a:pt x="3673512" y="2026109"/>
                </a:lnTo>
                <a:cubicBezTo>
                  <a:pt x="3684121" y="2018346"/>
                  <a:pt x="3695312" y="2011554"/>
                  <a:pt x="3707085" y="2005733"/>
                </a:cubicBezTo>
                <a:cubicBezTo>
                  <a:pt x="3718857" y="1999911"/>
                  <a:pt x="3731212" y="1994930"/>
                  <a:pt x="3744149" y="1990790"/>
                </a:cubicBezTo>
                <a:lnTo>
                  <a:pt x="3744149" y="1986133"/>
                </a:lnTo>
                <a:lnTo>
                  <a:pt x="3664521" y="1986133"/>
                </a:lnTo>
                <a:lnTo>
                  <a:pt x="3659734" y="1986133"/>
                </a:lnTo>
                <a:lnTo>
                  <a:pt x="3647444" y="1986133"/>
                </a:lnTo>
                <a:lnTo>
                  <a:pt x="3647444" y="2098880"/>
                </a:lnTo>
                <a:cubicBezTo>
                  <a:pt x="3646150" y="2098104"/>
                  <a:pt x="3644630" y="2097101"/>
                  <a:pt x="3642884" y="2095872"/>
                </a:cubicBezTo>
                <a:cubicBezTo>
                  <a:pt x="3641137" y="2094643"/>
                  <a:pt x="3639423" y="2093447"/>
                  <a:pt x="3637741" y="2092282"/>
                </a:cubicBezTo>
                <a:cubicBezTo>
                  <a:pt x="3635800" y="2090859"/>
                  <a:pt x="3633795" y="2089372"/>
                  <a:pt x="3631725" y="2087819"/>
                </a:cubicBezTo>
                <a:cubicBezTo>
                  <a:pt x="3632372" y="2074235"/>
                  <a:pt x="3633213" y="2059099"/>
                  <a:pt x="3634248" y="2042410"/>
                </a:cubicBezTo>
                <a:cubicBezTo>
                  <a:pt x="3635283" y="2025721"/>
                  <a:pt x="3635865" y="2006962"/>
                  <a:pt x="3635995" y="1986133"/>
                </a:cubicBezTo>
                <a:lnTo>
                  <a:pt x="3623187" y="1986133"/>
                </a:lnTo>
                <a:lnTo>
                  <a:pt x="3623187" y="1974683"/>
                </a:lnTo>
                <a:lnTo>
                  <a:pt x="3635995" y="1974683"/>
                </a:lnTo>
                <a:lnTo>
                  <a:pt x="3624351" y="1962264"/>
                </a:lnTo>
                <a:cubicBezTo>
                  <a:pt x="3623963" y="1961876"/>
                  <a:pt x="3623316" y="1961099"/>
                  <a:pt x="3622411" y="1959935"/>
                </a:cubicBezTo>
                <a:cubicBezTo>
                  <a:pt x="3621505" y="1958771"/>
                  <a:pt x="3620632" y="1957445"/>
                  <a:pt x="3619791" y="1955957"/>
                </a:cubicBezTo>
                <a:cubicBezTo>
                  <a:pt x="3618950" y="1954469"/>
                  <a:pt x="3618174" y="1952981"/>
                  <a:pt x="3617462" y="1951494"/>
                </a:cubicBezTo>
                <a:cubicBezTo>
                  <a:pt x="3616750" y="1950006"/>
                  <a:pt x="3616395" y="1948680"/>
                  <a:pt x="3616395" y="1947515"/>
                </a:cubicBezTo>
                <a:cubicBezTo>
                  <a:pt x="3616395" y="1943246"/>
                  <a:pt x="3616977" y="1939236"/>
                  <a:pt x="3618141" y="1935484"/>
                </a:cubicBezTo>
                <a:cubicBezTo>
                  <a:pt x="3619306" y="1931732"/>
                  <a:pt x="3621052" y="1928433"/>
                  <a:pt x="3623381" y="1925587"/>
                </a:cubicBezTo>
                <a:cubicBezTo>
                  <a:pt x="3625710" y="1922741"/>
                  <a:pt x="3628588" y="1920477"/>
                  <a:pt x="3632016" y="1918795"/>
                </a:cubicBezTo>
                <a:cubicBezTo>
                  <a:pt x="3635445" y="1917113"/>
                  <a:pt x="3639423" y="1916207"/>
                  <a:pt x="3643951" y="1916078"/>
                </a:cubicBezTo>
                <a:close/>
                <a:moveTo>
                  <a:pt x="425100" y="1915496"/>
                </a:moveTo>
                <a:lnTo>
                  <a:pt x="432475" y="1919959"/>
                </a:lnTo>
                <a:lnTo>
                  <a:pt x="429564" y="1922870"/>
                </a:lnTo>
                <a:cubicBezTo>
                  <a:pt x="427752" y="1925069"/>
                  <a:pt x="426847" y="1927398"/>
                  <a:pt x="426847" y="1929856"/>
                </a:cubicBezTo>
                <a:cubicBezTo>
                  <a:pt x="426847" y="1934643"/>
                  <a:pt x="430275" y="1938071"/>
                  <a:pt x="437132" y="1940141"/>
                </a:cubicBezTo>
                <a:cubicBezTo>
                  <a:pt x="441401" y="1941305"/>
                  <a:pt x="447999" y="1942082"/>
                  <a:pt x="456926" y="1942470"/>
                </a:cubicBezTo>
                <a:cubicBezTo>
                  <a:pt x="461454" y="1942599"/>
                  <a:pt x="465367" y="1942826"/>
                  <a:pt x="468666" y="1943149"/>
                </a:cubicBezTo>
                <a:cubicBezTo>
                  <a:pt x="471965" y="1943472"/>
                  <a:pt x="474714" y="1943958"/>
                  <a:pt x="476914" y="1944604"/>
                </a:cubicBezTo>
                <a:cubicBezTo>
                  <a:pt x="490627" y="1949132"/>
                  <a:pt x="500072" y="1959159"/>
                  <a:pt x="505246" y="1974683"/>
                </a:cubicBezTo>
                <a:lnTo>
                  <a:pt x="516679" y="1974683"/>
                </a:lnTo>
                <a:lnTo>
                  <a:pt x="517471" y="1974683"/>
                </a:lnTo>
                <a:lnTo>
                  <a:pt x="649027" y="1974683"/>
                </a:lnTo>
                <a:lnTo>
                  <a:pt x="649027" y="1986133"/>
                </a:lnTo>
                <a:lnTo>
                  <a:pt x="629815" y="1986133"/>
                </a:lnTo>
                <a:lnTo>
                  <a:pt x="629815" y="2098298"/>
                </a:lnTo>
                <a:lnTo>
                  <a:pt x="622441" y="2098298"/>
                </a:lnTo>
                <a:lnTo>
                  <a:pt x="614096" y="2087625"/>
                </a:lnTo>
                <a:lnTo>
                  <a:pt x="618366" y="2031542"/>
                </a:lnTo>
                <a:cubicBezTo>
                  <a:pt x="618754" y="2028308"/>
                  <a:pt x="617202" y="2024944"/>
                  <a:pt x="613708" y="2021451"/>
                </a:cubicBezTo>
                <a:cubicBezTo>
                  <a:pt x="609827" y="2017958"/>
                  <a:pt x="606269" y="2016212"/>
                  <a:pt x="603035" y="2016212"/>
                </a:cubicBezTo>
                <a:cubicBezTo>
                  <a:pt x="599283" y="2016212"/>
                  <a:pt x="596566" y="2018346"/>
                  <a:pt x="594884" y="2022616"/>
                </a:cubicBezTo>
                <a:cubicBezTo>
                  <a:pt x="594496" y="2023392"/>
                  <a:pt x="593721" y="2027208"/>
                  <a:pt x="592556" y="2034065"/>
                </a:cubicBezTo>
                <a:lnTo>
                  <a:pt x="584987" y="2034259"/>
                </a:lnTo>
                <a:cubicBezTo>
                  <a:pt x="584211" y="2029602"/>
                  <a:pt x="581171" y="2025526"/>
                  <a:pt x="575867" y="2022034"/>
                </a:cubicBezTo>
                <a:cubicBezTo>
                  <a:pt x="570562" y="2018282"/>
                  <a:pt x="565452" y="2016406"/>
                  <a:pt x="560536" y="2016406"/>
                </a:cubicBezTo>
                <a:cubicBezTo>
                  <a:pt x="555620" y="2016406"/>
                  <a:pt x="551351" y="2018346"/>
                  <a:pt x="547728" y="2022228"/>
                </a:cubicBezTo>
                <a:cubicBezTo>
                  <a:pt x="544106" y="2025850"/>
                  <a:pt x="542295" y="2030184"/>
                  <a:pt x="542295" y="2035229"/>
                </a:cubicBezTo>
                <a:cubicBezTo>
                  <a:pt x="542295" y="2043768"/>
                  <a:pt x="546306" y="2049525"/>
                  <a:pt x="554327" y="2052501"/>
                </a:cubicBezTo>
                <a:cubicBezTo>
                  <a:pt x="554327" y="2052242"/>
                  <a:pt x="554262" y="2051757"/>
                  <a:pt x="554133" y="2051045"/>
                </a:cubicBezTo>
                <a:cubicBezTo>
                  <a:pt x="554003" y="2050333"/>
                  <a:pt x="553809" y="2049396"/>
                  <a:pt x="553551" y="2048231"/>
                </a:cubicBezTo>
                <a:cubicBezTo>
                  <a:pt x="553551" y="2043962"/>
                  <a:pt x="554909" y="2040534"/>
                  <a:pt x="557625" y="2037946"/>
                </a:cubicBezTo>
                <a:cubicBezTo>
                  <a:pt x="560472" y="2035100"/>
                  <a:pt x="563965" y="2033677"/>
                  <a:pt x="568105" y="2033677"/>
                </a:cubicBezTo>
                <a:cubicBezTo>
                  <a:pt x="572504" y="2033548"/>
                  <a:pt x="576190" y="2035035"/>
                  <a:pt x="579166" y="2038140"/>
                </a:cubicBezTo>
                <a:cubicBezTo>
                  <a:pt x="582012" y="2041375"/>
                  <a:pt x="583435" y="2045191"/>
                  <a:pt x="583435" y="2049590"/>
                </a:cubicBezTo>
                <a:cubicBezTo>
                  <a:pt x="583435" y="2055411"/>
                  <a:pt x="581301" y="2060133"/>
                  <a:pt x="577031" y="2063756"/>
                </a:cubicBezTo>
                <a:cubicBezTo>
                  <a:pt x="572762" y="2067508"/>
                  <a:pt x="567781" y="2069448"/>
                  <a:pt x="562089" y="2069578"/>
                </a:cubicBezTo>
                <a:cubicBezTo>
                  <a:pt x="557043" y="2069707"/>
                  <a:pt x="552321" y="2068704"/>
                  <a:pt x="547922" y="2066570"/>
                </a:cubicBezTo>
                <a:cubicBezTo>
                  <a:pt x="543524" y="2064435"/>
                  <a:pt x="539707" y="2061298"/>
                  <a:pt x="536473" y="2057158"/>
                </a:cubicBezTo>
                <a:cubicBezTo>
                  <a:pt x="533886" y="2053665"/>
                  <a:pt x="531848" y="2049816"/>
                  <a:pt x="530361" y="2045611"/>
                </a:cubicBezTo>
                <a:cubicBezTo>
                  <a:pt x="528872" y="2041407"/>
                  <a:pt x="528032" y="2037138"/>
                  <a:pt x="527838" y="2032804"/>
                </a:cubicBezTo>
                <a:cubicBezTo>
                  <a:pt x="527644" y="2028470"/>
                  <a:pt x="528129" y="2024200"/>
                  <a:pt x="529293" y="2019996"/>
                </a:cubicBezTo>
                <a:cubicBezTo>
                  <a:pt x="530457" y="2015791"/>
                  <a:pt x="532333" y="2011878"/>
                  <a:pt x="534921" y="2008255"/>
                </a:cubicBezTo>
                <a:cubicBezTo>
                  <a:pt x="537507" y="2004504"/>
                  <a:pt x="540581" y="2001722"/>
                  <a:pt x="544138" y="1999911"/>
                </a:cubicBezTo>
                <a:cubicBezTo>
                  <a:pt x="547697" y="1998100"/>
                  <a:pt x="551351" y="1997129"/>
                  <a:pt x="555103" y="1997000"/>
                </a:cubicBezTo>
                <a:cubicBezTo>
                  <a:pt x="563771" y="1996871"/>
                  <a:pt x="572827" y="2001463"/>
                  <a:pt x="582271" y="2010778"/>
                </a:cubicBezTo>
                <a:cubicBezTo>
                  <a:pt x="583177" y="2007544"/>
                  <a:pt x="585182" y="2004568"/>
                  <a:pt x="588287" y="2001851"/>
                </a:cubicBezTo>
                <a:cubicBezTo>
                  <a:pt x="591133" y="1999135"/>
                  <a:pt x="594238" y="1997776"/>
                  <a:pt x="597601" y="1997776"/>
                </a:cubicBezTo>
                <a:cubicBezTo>
                  <a:pt x="604975" y="1997776"/>
                  <a:pt x="611897" y="2003210"/>
                  <a:pt x="618366" y="2014077"/>
                </a:cubicBezTo>
                <a:lnTo>
                  <a:pt x="618560" y="1986133"/>
                </a:lnTo>
                <a:lnTo>
                  <a:pt x="517471" y="1986133"/>
                </a:lnTo>
                <a:lnTo>
                  <a:pt x="516679" y="1986133"/>
                </a:lnTo>
                <a:lnTo>
                  <a:pt x="462359" y="1986133"/>
                </a:lnTo>
                <a:lnTo>
                  <a:pt x="464882" y="1995642"/>
                </a:lnTo>
                <a:cubicBezTo>
                  <a:pt x="474197" y="1995642"/>
                  <a:pt x="481701" y="1997841"/>
                  <a:pt x="487393" y="2002240"/>
                </a:cubicBezTo>
                <a:cubicBezTo>
                  <a:pt x="490627" y="2004698"/>
                  <a:pt x="493117" y="2007641"/>
                  <a:pt x="494864" y="2011069"/>
                </a:cubicBezTo>
                <a:cubicBezTo>
                  <a:pt x="496610" y="2014498"/>
                  <a:pt x="497548" y="2018411"/>
                  <a:pt x="497678" y="2022810"/>
                </a:cubicBezTo>
                <a:cubicBezTo>
                  <a:pt x="497807" y="2028502"/>
                  <a:pt x="496578" y="2033839"/>
                  <a:pt x="493991" y="2038819"/>
                </a:cubicBezTo>
                <a:cubicBezTo>
                  <a:pt x="491403" y="2043800"/>
                  <a:pt x="487651" y="2048231"/>
                  <a:pt x="482735" y="2052112"/>
                </a:cubicBezTo>
                <a:cubicBezTo>
                  <a:pt x="481183" y="2053406"/>
                  <a:pt x="478563" y="2055153"/>
                  <a:pt x="474876" y="2057352"/>
                </a:cubicBezTo>
                <a:cubicBezTo>
                  <a:pt x="471189" y="2059551"/>
                  <a:pt x="467405" y="2061298"/>
                  <a:pt x="463523" y="2062591"/>
                </a:cubicBezTo>
                <a:cubicBezTo>
                  <a:pt x="468052" y="2065955"/>
                  <a:pt x="472774" y="2069481"/>
                  <a:pt x="477690" y="2073168"/>
                </a:cubicBezTo>
                <a:cubicBezTo>
                  <a:pt x="482606" y="2076855"/>
                  <a:pt x="487069" y="2080380"/>
                  <a:pt x="491080" y="2083744"/>
                </a:cubicBezTo>
                <a:cubicBezTo>
                  <a:pt x="494573" y="2086590"/>
                  <a:pt x="502465" y="2093899"/>
                  <a:pt x="514755" y="2105672"/>
                </a:cubicBezTo>
                <a:lnTo>
                  <a:pt x="509515" y="2110912"/>
                </a:lnTo>
                <a:cubicBezTo>
                  <a:pt x="487781" y="2088013"/>
                  <a:pt x="461907" y="2073394"/>
                  <a:pt x="431892" y="2067055"/>
                </a:cubicBezTo>
                <a:lnTo>
                  <a:pt x="422966" y="2043574"/>
                </a:lnTo>
                <a:cubicBezTo>
                  <a:pt x="431116" y="2048231"/>
                  <a:pt x="439849" y="2050689"/>
                  <a:pt x="449163" y="2050948"/>
                </a:cubicBezTo>
                <a:cubicBezTo>
                  <a:pt x="457961" y="2051077"/>
                  <a:pt x="466564" y="2048490"/>
                  <a:pt x="474973" y="2043186"/>
                </a:cubicBezTo>
                <a:cubicBezTo>
                  <a:pt x="484159" y="2037364"/>
                  <a:pt x="488881" y="2030184"/>
                  <a:pt x="489139" y="2021645"/>
                </a:cubicBezTo>
                <a:cubicBezTo>
                  <a:pt x="489269" y="2017247"/>
                  <a:pt x="487134" y="2013560"/>
                  <a:pt x="482735" y="2010584"/>
                </a:cubicBezTo>
                <a:cubicBezTo>
                  <a:pt x="478984" y="2007867"/>
                  <a:pt x="474714" y="2006444"/>
                  <a:pt x="469928" y="2006315"/>
                </a:cubicBezTo>
                <a:cubicBezTo>
                  <a:pt x="468634" y="2006315"/>
                  <a:pt x="466823" y="2008449"/>
                  <a:pt x="464494" y="2012719"/>
                </a:cubicBezTo>
                <a:cubicBezTo>
                  <a:pt x="461648" y="2018152"/>
                  <a:pt x="459060" y="2022163"/>
                  <a:pt x="456732" y="2024750"/>
                </a:cubicBezTo>
                <a:cubicBezTo>
                  <a:pt x="452850" y="2028890"/>
                  <a:pt x="448064" y="2031025"/>
                  <a:pt x="442371" y="2031154"/>
                </a:cubicBezTo>
                <a:cubicBezTo>
                  <a:pt x="438749" y="2031284"/>
                  <a:pt x="435579" y="2030152"/>
                  <a:pt x="432863" y="2027758"/>
                </a:cubicBezTo>
                <a:cubicBezTo>
                  <a:pt x="430146" y="2025365"/>
                  <a:pt x="428787" y="2022292"/>
                  <a:pt x="428787" y="2018540"/>
                </a:cubicBezTo>
                <a:cubicBezTo>
                  <a:pt x="428787" y="2011942"/>
                  <a:pt x="431763" y="2006444"/>
                  <a:pt x="437714" y="2002046"/>
                </a:cubicBezTo>
                <a:cubicBezTo>
                  <a:pt x="442371" y="1998682"/>
                  <a:pt x="448451" y="1996483"/>
                  <a:pt x="455955" y="1995448"/>
                </a:cubicBezTo>
                <a:cubicBezTo>
                  <a:pt x="455567" y="1992084"/>
                  <a:pt x="453886" y="1988979"/>
                  <a:pt x="450910" y="1986133"/>
                </a:cubicBezTo>
                <a:lnTo>
                  <a:pt x="417467" y="1986133"/>
                </a:lnTo>
                <a:lnTo>
                  <a:pt x="411711" y="1986133"/>
                </a:lnTo>
                <a:lnTo>
                  <a:pt x="399420" y="1986133"/>
                </a:lnTo>
                <a:lnTo>
                  <a:pt x="399420" y="2098298"/>
                </a:lnTo>
                <a:cubicBezTo>
                  <a:pt x="399291" y="2098298"/>
                  <a:pt x="398385" y="2097651"/>
                  <a:pt x="396703" y="2096358"/>
                </a:cubicBezTo>
                <a:cubicBezTo>
                  <a:pt x="395021" y="2095064"/>
                  <a:pt x="393146" y="2093641"/>
                  <a:pt x="391076" y="2092088"/>
                </a:cubicBezTo>
                <a:cubicBezTo>
                  <a:pt x="388747" y="2090277"/>
                  <a:pt x="386030" y="2088142"/>
                  <a:pt x="382925" y="2085684"/>
                </a:cubicBezTo>
                <a:lnTo>
                  <a:pt x="387971" y="1986133"/>
                </a:lnTo>
                <a:lnTo>
                  <a:pt x="379804" y="1986133"/>
                </a:lnTo>
                <a:lnTo>
                  <a:pt x="373998" y="1986133"/>
                </a:lnTo>
                <a:lnTo>
                  <a:pt x="282969" y="1986133"/>
                </a:lnTo>
                <a:cubicBezTo>
                  <a:pt x="291896" y="1993378"/>
                  <a:pt x="300629" y="2002692"/>
                  <a:pt x="309167" y="2014077"/>
                </a:cubicBezTo>
                <a:cubicBezTo>
                  <a:pt x="305415" y="2017829"/>
                  <a:pt x="301631" y="2021484"/>
                  <a:pt x="297814" y="2025041"/>
                </a:cubicBezTo>
                <a:cubicBezTo>
                  <a:pt x="293998" y="2028599"/>
                  <a:pt x="290020" y="2032060"/>
                  <a:pt x="285880" y="2035423"/>
                </a:cubicBezTo>
                <a:cubicBezTo>
                  <a:pt x="301663" y="2043703"/>
                  <a:pt x="314083" y="2055217"/>
                  <a:pt x="323139" y="2069966"/>
                </a:cubicBezTo>
                <a:lnTo>
                  <a:pt x="323139" y="1995059"/>
                </a:lnTo>
                <a:cubicBezTo>
                  <a:pt x="326632" y="1993895"/>
                  <a:pt x="329931" y="1993313"/>
                  <a:pt x="333036" y="1993313"/>
                </a:cubicBezTo>
                <a:cubicBezTo>
                  <a:pt x="344809" y="1993313"/>
                  <a:pt x="354059" y="1996483"/>
                  <a:pt x="360786" y="2002822"/>
                </a:cubicBezTo>
                <a:cubicBezTo>
                  <a:pt x="363115" y="2004892"/>
                  <a:pt x="365121" y="2007511"/>
                  <a:pt x="366802" y="2010681"/>
                </a:cubicBezTo>
                <a:cubicBezTo>
                  <a:pt x="368484" y="2013851"/>
                  <a:pt x="369746" y="2017182"/>
                  <a:pt x="370586" y="2020675"/>
                </a:cubicBezTo>
                <a:cubicBezTo>
                  <a:pt x="371427" y="2024168"/>
                  <a:pt x="371783" y="2027694"/>
                  <a:pt x="371654" y="2031251"/>
                </a:cubicBezTo>
                <a:cubicBezTo>
                  <a:pt x="371524" y="2034809"/>
                  <a:pt x="370845" y="2038011"/>
                  <a:pt x="369616" y="2040857"/>
                </a:cubicBezTo>
                <a:cubicBezTo>
                  <a:pt x="368387" y="2043703"/>
                  <a:pt x="366479" y="2046064"/>
                  <a:pt x="363891" y="2047940"/>
                </a:cubicBezTo>
                <a:cubicBezTo>
                  <a:pt x="361304" y="2049816"/>
                  <a:pt x="358005" y="2050819"/>
                  <a:pt x="353995" y="2050948"/>
                </a:cubicBezTo>
                <a:cubicBezTo>
                  <a:pt x="349725" y="2051207"/>
                  <a:pt x="346232" y="2049848"/>
                  <a:pt x="343515" y="2046873"/>
                </a:cubicBezTo>
                <a:cubicBezTo>
                  <a:pt x="342092" y="2045450"/>
                  <a:pt x="341089" y="2043800"/>
                  <a:pt x="340507" y="2041924"/>
                </a:cubicBezTo>
                <a:cubicBezTo>
                  <a:pt x="339925" y="2040049"/>
                  <a:pt x="339634" y="2038011"/>
                  <a:pt x="339634" y="2035812"/>
                </a:cubicBezTo>
                <a:cubicBezTo>
                  <a:pt x="339634" y="2032707"/>
                  <a:pt x="340863" y="2029990"/>
                  <a:pt x="343321" y="2027661"/>
                </a:cubicBezTo>
                <a:cubicBezTo>
                  <a:pt x="345520" y="2025462"/>
                  <a:pt x="348302" y="2024233"/>
                  <a:pt x="351666" y="2023974"/>
                </a:cubicBezTo>
                <a:cubicBezTo>
                  <a:pt x="354383" y="2023845"/>
                  <a:pt x="357164" y="2025009"/>
                  <a:pt x="360010" y="2027467"/>
                </a:cubicBezTo>
                <a:cubicBezTo>
                  <a:pt x="360916" y="2026173"/>
                  <a:pt x="361304" y="2024783"/>
                  <a:pt x="361174" y="2023295"/>
                </a:cubicBezTo>
                <a:cubicBezTo>
                  <a:pt x="361045" y="2021807"/>
                  <a:pt x="360592" y="2020319"/>
                  <a:pt x="359817" y="2018832"/>
                </a:cubicBezTo>
                <a:cubicBezTo>
                  <a:pt x="359040" y="2017344"/>
                  <a:pt x="358102" y="2015985"/>
                  <a:pt x="357002" y="2014756"/>
                </a:cubicBezTo>
                <a:cubicBezTo>
                  <a:pt x="355903" y="2013527"/>
                  <a:pt x="354836" y="2012589"/>
                  <a:pt x="353801" y="2011942"/>
                </a:cubicBezTo>
                <a:cubicBezTo>
                  <a:pt x="352766" y="2011166"/>
                  <a:pt x="350889" y="2010390"/>
                  <a:pt x="348173" y="2009614"/>
                </a:cubicBezTo>
                <a:cubicBezTo>
                  <a:pt x="345456" y="2008838"/>
                  <a:pt x="342804" y="2008579"/>
                  <a:pt x="340216" y="2008838"/>
                </a:cubicBezTo>
                <a:cubicBezTo>
                  <a:pt x="339440" y="2009096"/>
                  <a:pt x="338502" y="2009323"/>
                  <a:pt x="337402" y="2009517"/>
                </a:cubicBezTo>
                <a:cubicBezTo>
                  <a:pt x="336303" y="2009711"/>
                  <a:pt x="335365" y="2010131"/>
                  <a:pt x="334588" y="2010778"/>
                </a:cubicBezTo>
                <a:lnTo>
                  <a:pt x="334588" y="2098492"/>
                </a:lnTo>
                <a:cubicBezTo>
                  <a:pt x="334330" y="2098492"/>
                  <a:pt x="333780" y="2098460"/>
                  <a:pt x="332940" y="2098395"/>
                </a:cubicBezTo>
                <a:cubicBezTo>
                  <a:pt x="332098" y="2098330"/>
                  <a:pt x="331225" y="2098169"/>
                  <a:pt x="330319" y="2097910"/>
                </a:cubicBezTo>
                <a:cubicBezTo>
                  <a:pt x="329284" y="2097781"/>
                  <a:pt x="328185" y="2097587"/>
                  <a:pt x="327020" y="2097328"/>
                </a:cubicBezTo>
                <a:cubicBezTo>
                  <a:pt x="318611" y="2081027"/>
                  <a:pt x="311625" y="2069966"/>
                  <a:pt x="306062" y="2064144"/>
                </a:cubicBezTo>
                <a:cubicBezTo>
                  <a:pt x="297006" y="2055088"/>
                  <a:pt x="285104" y="2050560"/>
                  <a:pt x="270355" y="2050560"/>
                </a:cubicBezTo>
                <a:lnTo>
                  <a:pt x="258518" y="2036588"/>
                </a:lnTo>
                <a:cubicBezTo>
                  <a:pt x="262140" y="2033612"/>
                  <a:pt x="266733" y="2029893"/>
                  <a:pt x="272296" y="2025430"/>
                </a:cubicBezTo>
                <a:cubicBezTo>
                  <a:pt x="277859" y="2020966"/>
                  <a:pt x="284392" y="2015824"/>
                  <a:pt x="291896" y="2010002"/>
                </a:cubicBezTo>
                <a:cubicBezTo>
                  <a:pt x="288144" y="2005474"/>
                  <a:pt x="282775" y="2001108"/>
                  <a:pt x="275789" y="1996903"/>
                </a:cubicBezTo>
                <a:cubicBezTo>
                  <a:pt x="268803" y="1992698"/>
                  <a:pt x="260135" y="1989108"/>
                  <a:pt x="249785" y="1986133"/>
                </a:cubicBezTo>
                <a:lnTo>
                  <a:pt x="249785" y="1974683"/>
                </a:lnTo>
                <a:lnTo>
                  <a:pt x="373998" y="1974683"/>
                </a:lnTo>
                <a:lnTo>
                  <a:pt x="379804" y="1974683"/>
                </a:lnTo>
                <a:lnTo>
                  <a:pt x="411711" y="1974683"/>
                </a:lnTo>
                <a:lnTo>
                  <a:pt x="417467" y="1974683"/>
                </a:lnTo>
                <a:lnTo>
                  <a:pt x="491468" y="1974683"/>
                </a:lnTo>
                <a:lnTo>
                  <a:pt x="491856" y="1970220"/>
                </a:lnTo>
                <a:cubicBezTo>
                  <a:pt x="491856" y="1963493"/>
                  <a:pt x="485711" y="1959418"/>
                  <a:pt x="473421" y="1957994"/>
                </a:cubicBezTo>
                <a:lnTo>
                  <a:pt x="438878" y="1953919"/>
                </a:lnTo>
                <a:cubicBezTo>
                  <a:pt x="426459" y="1950426"/>
                  <a:pt x="420184" y="1942923"/>
                  <a:pt x="420055" y="1931409"/>
                </a:cubicBezTo>
                <a:cubicBezTo>
                  <a:pt x="420055" y="1927139"/>
                  <a:pt x="421736" y="1921835"/>
                  <a:pt x="425100" y="1915496"/>
                </a:cubicBezTo>
                <a:close/>
                <a:moveTo>
                  <a:pt x="1484072" y="1801519"/>
                </a:moveTo>
                <a:cubicBezTo>
                  <a:pt x="1487307" y="1801390"/>
                  <a:pt x="1490218" y="1802490"/>
                  <a:pt x="1492805" y="1804818"/>
                </a:cubicBezTo>
                <a:cubicBezTo>
                  <a:pt x="1495263" y="1807276"/>
                  <a:pt x="1496557" y="1810122"/>
                  <a:pt x="1496686" y="1813357"/>
                </a:cubicBezTo>
                <a:cubicBezTo>
                  <a:pt x="1496816" y="1816720"/>
                  <a:pt x="1495780" y="1819567"/>
                  <a:pt x="1493581" y="1821895"/>
                </a:cubicBezTo>
                <a:cubicBezTo>
                  <a:pt x="1491382" y="1824224"/>
                  <a:pt x="1488600" y="1825388"/>
                  <a:pt x="1485237" y="1825388"/>
                </a:cubicBezTo>
                <a:cubicBezTo>
                  <a:pt x="1476698" y="1825388"/>
                  <a:pt x="1472364" y="1821442"/>
                  <a:pt x="1472235" y="1813551"/>
                </a:cubicBezTo>
                <a:cubicBezTo>
                  <a:pt x="1471976" y="1810058"/>
                  <a:pt x="1473044" y="1807212"/>
                  <a:pt x="1475437" y="1805012"/>
                </a:cubicBezTo>
                <a:cubicBezTo>
                  <a:pt x="1477830" y="1802813"/>
                  <a:pt x="1480709" y="1801649"/>
                  <a:pt x="1484072" y="1801519"/>
                </a:cubicBezTo>
                <a:close/>
                <a:moveTo>
                  <a:pt x="2165991" y="1798220"/>
                </a:moveTo>
                <a:cubicBezTo>
                  <a:pt x="2169484" y="1798091"/>
                  <a:pt x="2172589" y="1799385"/>
                  <a:pt x="2175306" y="1802101"/>
                </a:cubicBezTo>
                <a:cubicBezTo>
                  <a:pt x="2178281" y="1804818"/>
                  <a:pt x="2179834" y="1807859"/>
                  <a:pt x="2179964" y="1811222"/>
                </a:cubicBezTo>
                <a:cubicBezTo>
                  <a:pt x="2179964" y="1815103"/>
                  <a:pt x="2178670" y="1818402"/>
                  <a:pt x="2176082" y="1821119"/>
                </a:cubicBezTo>
                <a:cubicBezTo>
                  <a:pt x="2173365" y="1823836"/>
                  <a:pt x="2170131" y="1825194"/>
                  <a:pt x="2166379" y="1825194"/>
                </a:cubicBezTo>
                <a:cubicBezTo>
                  <a:pt x="2162498" y="1825194"/>
                  <a:pt x="2159264" y="1823965"/>
                  <a:pt x="2156676" y="1821507"/>
                </a:cubicBezTo>
                <a:cubicBezTo>
                  <a:pt x="2153830" y="1819178"/>
                  <a:pt x="2152407" y="1816074"/>
                  <a:pt x="2152407" y="1812192"/>
                </a:cubicBezTo>
                <a:cubicBezTo>
                  <a:pt x="2152407" y="1808570"/>
                  <a:pt x="2153701" y="1805336"/>
                  <a:pt x="2156288" y="1802490"/>
                </a:cubicBezTo>
                <a:cubicBezTo>
                  <a:pt x="2159134" y="1799773"/>
                  <a:pt x="2162369" y="1798350"/>
                  <a:pt x="2165991" y="1798220"/>
                </a:cubicBezTo>
                <a:close/>
                <a:moveTo>
                  <a:pt x="2051691" y="1798220"/>
                </a:moveTo>
                <a:cubicBezTo>
                  <a:pt x="2055184" y="1798091"/>
                  <a:pt x="2058289" y="1799385"/>
                  <a:pt x="2061006" y="1802101"/>
                </a:cubicBezTo>
                <a:cubicBezTo>
                  <a:pt x="2063982" y="1804818"/>
                  <a:pt x="2065534" y="1807859"/>
                  <a:pt x="2065663" y="1811222"/>
                </a:cubicBezTo>
                <a:cubicBezTo>
                  <a:pt x="2065663" y="1815103"/>
                  <a:pt x="2064370" y="1818402"/>
                  <a:pt x="2061782" y="1821119"/>
                </a:cubicBezTo>
                <a:cubicBezTo>
                  <a:pt x="2059066" y="1823836"/>
                  <a:pt x="2055831" y="1825194"/>
                  <a:pt x="2052080" y="1825194"/>
                </a:cubicBezTo>
                <a:cubicBezTo>
                  <a:pt x="2048198" y="1825194"/>
                  <a:pt x="2044964" y="1823965"/>
                  <a:pt x="2042376" y="1821507"/>
                </a:cubicBezTo>
                <a:cubicBezTo>
                  <a:pt x="2039530" y="1819178"/>
                  <a:pt x="2038107" y="1816074"/>
                  <a:pt x="2038107" y="1812192"/>
                </a:cubicBezTo>
                <a:cubicBezTo>
                  <a:pt x="2038107" y="1808570"/>
                  <a:pt x="2039401" y="1805336"/>
                  <a:pt x="2041989" y="1802490"/>
                </a:cubicBezTo>
                <a:cubicBezTo>
                  <a:pt x="2044834" y="1799773"/>
                  <a:pt x="2048069" y="1798350"/>
                  <a:pt x="2051691" y="1798220"/>
                </a:cubicBezTo>
                <a:close/>
                <a:moveTo>
                  <a:pt x="927741" y="1798220"/>
                </a:moveTo>
                <a:cubicBezTo>
                  <a:pt x="931234" y="1798091"/>
                  <a:pt x="934339" y="1799385"/>
                  <a:pt x="937056" y="1802101"/>
                </a:cubicBezTo>
                <a:cubicBezTo>
                  <a:pt x="940032" y="1804818"/>
                  <a:pt x="941584" y="1807859"/>
                  <a:pt x="941713" y="1811222"/>
                </a:cubicBezTo>
                <a:cubicBezTo>
                  <a:pt x="941713" y="1815103"/>
                  <a:pt x="940420" y="1818402"/>
                  <a:pt x="937832" y="1821119"/>
                </a:cubicBezTo>
                <a:cubicBezTo>
                  <a:pt x="935115" y="1823836"/>
                  <a:pt x="931881" y="1825194"/>
                  <a:pt x="928129" y="1825194"/>
                </a:cubicBezTo>
                <a:cubicBezTo>
                  <a:pt x="924248" y="1825194"/>
                  <a:pt x="921014" y="1823965"/>
                  <a:pt x="918427" y="1821507"/>
                </a:cubicBezTo>
                <a:cubicBezTo>
                  <a:pt x="915580" y="1819178"/>
                  <a:pt x="914157" y="1816074"/>
                  <a:pt x="914157" y="1812192"/>
                </a:cubicBezTo>
                <a:cubicBezTo>
                  <a:pt x="914157" y="1808570"/>
                  <a:pt x="915451" y="1805336"/>
                  <a:pt x="918038" y="1802490"/>
                </a:cubicBezTo>
                <a:cubicBezTo>
                  <a:pt x="920885" y="1799773"/>
                  <a:pt x="924119" y="1798350"/>
                  <a:pt x="927741" y="1798220"/>
                </a:cubicBezTo>
                <a:close/>
                <a:moveTo>
                  <a:pt x="2779699" y="1763678"/>
                </a:moveTo>
                <a:lnTo>
                  <a:pt x="2857322" y="1763678"/>
                </a:lnTo>
                <a:lnTo>
                  <a:pt x="2856740" y="1774933"/>
                </a:lnTo>
                <a:lnTo>
                  <a:pt x="2779699" y="1774933"/>
                </a:lnTo>
                <a:close/>
                <a:moveTo>
                  <a:pt x="1658967" y="1743496"/>
                </a:moveTo>
                <a:cubicBezTo>
                  <a:pt x="1652369" y="1745178"/>
                  <a:pt x="1645803" y="1747571"/>
                  <a:pt x="1639270" y="1750676"/>
                </a:cubicBezTo>
                <a:cubicBezTo>
                  <a:pt x="1632737" y="1753781"/>
                  <a:pt x="1626365" y="1757468"/>
                  <a:pt x="1620155" y="1761737"/>
                </a:cubicBezTo>
                <a:cubicBezTo>
                  <a:pt x="1635939" y="1770664"/>
                  <a:pt x="1648876" y="1782825"/>
                  <a:pt x="1658967" y="1798220"/>
                </a:cubicBezTo>
                <a:close/>
                <a:moveTo>
                  <a:pt x="325468" y="1743496"/>
                </a:moveTo>
                <a:cubicBezTo>
                  <a:pt x="318870" y="1745178"/>
                  <a:pt x="312304" y="1747571"/>
                  <a:pt x="305771" y="1750676"/>
                </a:cubicBezTo>
                <a:cubicBezTo>
                  <a:pt x="299238" y="1753781"/>
                  <a:pt x="292866" y="1757468"/>
                  <a:pt x="286656" y="1761737"/>
                </a:cubicBezTo>
                <a:cubicBezTo>
                  <a:pt x="302440" y="1770664"/>
                  <a:pt x="315377" y="1782825"/>
                  <a:pt x="325468" y="1798220"/>
                </a:cubicBezTo>
                <a:close/>
                <a:moveTo>
                  <a:pt x="2210624" y="1740197"/>
                </a:moveTo>
                <a:cubicBezTo>
                  <a:pt x="2194065" y="1745631"/>
                  <a:pt x="2178346" y="1753328"/>
                  <a:pt x="2163468" y="1763290"/>
                </a:cubicBezTo>
                <a:cubicBezTo>
                  <a:pt x="2182874" y="1770664"/>
                  <a:pt x="2198593" y="1783019"/>
                  <a:pt x="2210624" y="1800355"/>
                </a:cubicBezTo>
                <a:close/>
                <a:moveTo>
                  <a:pt x="2096324" y="1740197"/>
                </a:moveTo>
                <a:cubicBezTo>
                  <a:pt x="2079765" y="1745631"/>
                  <a:pt x="2064046" y="1753328"/>
                  <a:pt x="2049169" y="1763290"/>
                </a:cubicBezTo>
                <a:cubicBezTo>
                  <a:pt x="2068574" y="1770664"/>
                  <a:pt x="2084293" y="1783019"/>
                  <a:pt x="2096324" y="1800355"/>
                </a:cubicBezTo>
                <a:close/>
                <a:moveTo>
                  <a:pt x="972375" y="1740197"/>
                </a:moveTo>
                <a:cubicBezTo>
                  <a:pt x="955815" y="1745631"/>
                  <a:pt x="940096" y="1753328"/>
                  <a:pt x="925219" y="1763290"/>
                </a:cubicBezTo>
                <a:cubicBezTo>
                  <a:pt x="944624" y="1770664"/>
                  <a:pt x="960343" y="1783019"/>
                  <a:pt x="972375" y="1800355"/>
                </a:cubicBezTo>
                <a:close/>
                <a:moveTo>
                  <a:pt x="1849192" y="1727195"/>
                </a:moveTo>
                <a:lnTo>
                  <a:pt x="1857536" y="1729718"/>
                </a:lnTo>
                <a:cubicBezTo>
                  <a:pt x="1859865" y="1738256"/>
                  <a:pt x="1862808" y="1746569"/>
                  <a:pt x="1866366" y="1754654"/>
                </a:cubicBezTo>
                <a:cubicBezTo>
                  <a:pt x="1869924" y="1762740"/>
                  <a:pt x="1874161" y="1770276"/>
                  <a:pt x="1879077" y="1777262"/>
                </a:cubicBezTo>
                <a:cubicBezTo>
                  <a:pt x="1891497" y="1794598"/>
                  <a:pt x="1904951" y="1803330"/>
                  <a:pt x="1919441" y="1803460"/>
                </a:cubicBezTo>
                <a:cubicBezTo>
                  <a:pt x="1927850" y="1803589"/>
                  <a:pt x="1934966" y="1801067"/>
                  <a:pt x="1940787" y="1795892"/>
                </a:cubicBezTo>
                <a:cubicBezTo>
                  <a:pt x="1943763" y="1793304"/>
                  <a:pt x="1945897" y="1790296"/>
                  <a:pt x="1947191" y="1786868"/>
                </a:cubicBezTo>
                <a:cubicBezTo>
                  <a:pt x="1948485" y="1783440"/>
                  <a:pt x="1949326" y="1779655"/>
                  <a:pt x="1949714" y="1775515"/>
                </a:cubicBezTo>
                <a:cubicBezTo>
                  <a:pt x="1949973" y="1772281"/>
                  <a:pt x="1949811" y="1768821"/>
                  <a:pt x="1949229" y="1765133"/>
                </a:cubicBezTo>
                <a:cubicBezTo>
                  <a:pt x="1948647" y="1761446"/>
                  <a:pt x="1947450" y="1758244"/>
                  <a:pt x="1945639" y="1755528"/>
                </a:cubicBezTo>
                <a:cubicBezTo>
                  <a:pt x="1943698" y="1752552"/>
                  <a:pt x="1941369" y="1750223"/>
                  <a:pt x="1938653" y="1748542"/>
                </a:cubicBezTo>
                <a:cubicBezTo>
                  <a:pt x="1935936" y="1746860"/>
                  <a:pt x="1933090" y="1745954"/>
                  <a:pt x="1930114" y="1745825"/>
                </a:cubicBezTo>
                <a:cubicBezTo>
                  <a:pt x="1929597" y="1745825"/>
                  <a:pt x="1928594" y="1745889"/>
                  <a:pt x="1927106" y="1746019"/>
                </a:cubicBezTo>
                <a:cubicBezTo>
                  <a:pt x="1925618" y="1746148"/>
                  <a:pt x="1924034" y="1746536"/>
                  <a:pt x="1922352" y="1747183"/>
                </a:cubicBezTo>
                <a:cubicBezTo>
                  <a:pt x="1925457" y="1750676"/>
                  <a:pt x="1927009" y="1754557"/>
                  <a:pt x="1927009" y="1758826"/>
                </a:cubicBezTo>
                <a:cubicBezTo>
                  <a:pt x="1927009" y="1762967"/>
                  <a:pt x="1925521" y="1766395"/>
                  <a:pt x="1922546" y="1769112"/>
                </a:cubicBezTo>
                <a:cubicBezTo>
                  <a:pt x="1919570" y="1771958"/>
                  <a:pt x="1916077" y="1773446"/>
                  <a:pt x="1912067" y="1773575"/>
                </a:cubicBezTo>
                <a:cubicBezTo>
                  <a:pt x="1906762" y="1773834"/>
                  <a:pt x="1902493" y="1772087"/>
                  <a:pt x="1899259" y="1768335"/>
                </a:cubicBezTo>
                <a:cubicBezTo>
                  <a:pt x="1895766" y="1764713"/>
                  <a:pt x="1894019" y="1760185"/>
                  <a:pt x="1894019" y="1754751"/>
                </a:cubicBezTo>
                <a:cubicBezTo>
                  <a:pt x="1893890" y="1748412"/>
                  <a:pt x="1896290" y="1742849"/>
                  <a:pt x="1901221" y="1738062"/>
                </a:cubicBezTo>
                <a:cubicBezTo>
                  <a:pt x="1906670" y="1733276"/>
                  <a:pt x="1912509" y="1730882"/>
                  <a:pt x="1918737" y="1730882"/>
                </a:cubicBezTo>
                <a:cubicBezTo>
                  <a:pt x="1930547" y="1730494"/>
                  <a:pt x="1940344" y="1734699"/>
                  <a:pt x="1948128" y="1743496"/>
                </a:cubicBezTo>
                <a:cubicBezTo>
                  <a:pt x="1951763" y="1747636"/>
                  <a:pt x="1954488" y="1752487"/>
                  <a:pt x="1956304" y="1758050"/>
                </a:cubicBezTo>
                <a:cubicBezTo>
                  <a:pt x="1958121" y="1763613"/>
                  <a:pt x="1959029" y="1769435"/>
                  <a:pt x="1959029" y="1775515"/>
                </a:cubicBezTo>
                <a:cubicBezTo>
                  <a:pt x="1959029" y="1781725"/>
                  <a:pt x="1958071" y="1787644"/>
                  <a:pt x="1956156" y="1793272"/>
                </a:cubicBezTo>
                <a:cubicBezTo>
                  <a:pt x="1954240" y="1798899"/>
                  <a:pt x="1951524" y="1803816"/>
                  <a:pt x="1948005" y="1808020"/>
                </a:cubicBezTo>
                <a:cubicBezTo>
                  <a:pt x="1944487" y="1812225"/>
                  <a:pt x="1940141" y="1815588"/>
                  <a:pt x="1934966" y="1818111"/>
                </a:cubicBezTo>
                <a:cubicBezTo>
                  <a:pt x="1929791" y="1820634"/>
                  <a:pt x="1923904" y="1821960"/>
                  <a:pt x="1917306" y="1822089"/>
                </a:cubicBezTo>
                <a:cubicBezTo>
                  <a:pt x="1899971" y="1822089"/>
                  <a:pt x="1884252" y="1810575"/>
                  <a:pt x="1870150" y="1787547"/>
                </a:cubicBezTo>
                <a:cubicBezTo>
                  <a:pt x="1864199" y="1777844"/>
                  <a:pt x="1859477" y="1767883"/>
                  <a:pt x="1855984" y="1757662"/>
                </a:cubicBezTo>
                <a:cubicBezTo>
                  <a:pt x="1852491" y="1747442"/>
                  <a:pt x="1850227" y="1737286"/>
                  <a:pt x="1849192" y="1727195"/>
                </a:cubicBezTo>
                <a:close/>
                <a:moveTo>
                  <a:pt x="569883" y="1722926"/>
                </a:moveTo>
                <a:cubicBezTo>
                  <a:pt x="561733" y="1722926"/>
                  <a:pt x="555394" y="1726354"/>
                  <a:pt x="550866" y="1733211"/>
                </a:cubicBezTo>
                <a:cubicBezTo>
                  <a:pt x="557981" y="1737868"/>
                  <a:pt x="563286" y="1744272"/>
                  <a:pt x="566779" y="1752423"/>
                </a:cubicBezTo>
                <a:lnTo>
                  <a:pt x="589289" y="1730882"/>
                </a:lnTo>
                <a:cubicBezTo>
                  <a:pt x="582821" y="1725707"/>
                  <a:pt x="576352" y="1723055"/>
                  <a:pt x="569883" y="1722926"/>
                </a:cubicBezTo>
                <a:close/>
                <a:moveTo>
                  <a:pt x="1479027" y="1719433"/>
                </a:moveTo>
                <a:lnTo>
                  <a:pt x="1494358" y="1732435"/>
                </a:lnTo>
                <a:cubicBezTo>
                  <a:pt x="1498627" y="1735928"/>
                  <a:pt x="1503349" y="1741038"/>
                  <a:pt x="1508524" y="1747765"/>
                </a:cubicBezTo>
                <a:cubicBezTo>
                  <a:pt x="1506454" y="1749576"/>
                  <a:pt x="1502961" y="1752261"/>
                  <a:pt x="1498045" y="1755819"/>
                </a:cubicBezTo>
                <a:cubicBezTo>
                  <a:pt x="1493128" y="1759376"/>
                  <a:pt x="1486789" y="1763743"/>
                  <a:pt x="1479027" y="1768918"/>
                </a:cubicBezTo>
                <a:cubicBezTo>
                  <a:pt x="1496104" y="1776550"/>
                  <a:pt x="1510076" y="1787418"/>
                  <a:pt x="1520943" y="1801519"/>
                </a:cubicBezTo>
                <a:lnTo>
                  <a:pt x="1520943" y="1719433"/>
                </a:lnTo>
                <a:close/>
                <a:moveTo>
                  <a:pt x="523132" y="1719433"/>
                </a:moveTo>
                <a:lnTo>
                  <a:pt x="527952" y="1727244"/>
                </a:lnTo>
                <a:lnTo>
                  <a:pt x="535923" y="1719433"/>
                </a:lnTo>
                <a:close/>
                <a:moveTo>
                  <a:pt x="471513" y="1719433"/>
                </a:moveTo>
                <a:cubicBezTo>
                  <a:pt x="471771" y="1720080"/>
                  <a:pt x="472288" y="1721212"/>
                  <a:pt x="473065" y="1722829"/>
                </a:cubicBezTo>
                <a:cubicBezTo>
                  <a:pt x="473841" y="1724446"/>
                  <a:pt x="474488" y="1726354"/>
                  <a:pt x="475005" y="1728553"/>
                </a:cubicBezTo>
                <a:cubicBezTo>
                  <a:pt x="475264" y="1729330"/>
                  <a:pt x="475620" y="1730656"/>
                  <a:pt x="476073" y="1732532"/>
                </a:cubicBezTo>
                <a:cubicBezTo>
                  <a:pt x="476526" y="1734408"/>
                  <a:pt x="476946" y="1736057"/>
                  <a:pt x="477334" y="1737480"/>
                </a:cubicBezTo>
                <a:cubicBezTo>
                  <a:pt x="478499" y="1739291"/>
                  <a:pt x="483221" y="1743237"/>
                  <a:pt x="491500" y="1749318"/>
                </a:cubicBezTo>
                <a:cubicBezTo>
                  <a:pt x="497710" y="1752552"/>
                  <a:pt x="502432" y="1754234"/>
                  <a:pt x="505666" y="1754363"/>
                </a:cubicBezTo>
                <a:cubicBezTo>
                  <a:pt x="508771" y="1754493"/>
                  <a:pt x="511327" y="1753749"/>
                  <a:pt x="513332" y="1752132"/>
                </a:cubicBezTo>
                <a:lnTo>
                  <a:pt x="517086" y="1746909"/>
                </a:lnTo>
                <a:lnTo>
                  <a:pt x="514577" y="1746407"/>
                </a:lnTo>
                <a:lnTo>
                  <a:pt x="519089" y="1739053"/>
                </a:lnTo>
                <a:lnTo>
                  <a:pt x="519347" y="1737674"/>
                </a:lnTo>
                <a:cubicBezTo>
                  <a:pt x="519412" y="1734699"/>
                  <a:pt x="519121" y="1731885"/>
                  <a:pt x="518474" y="1729233"/>
                </a:cubicBezTo>
                <a:cubicBezTo>
                  <a:pt x="517827" y="1726581"/>
                  <a:pt x="516825" y="1724349"/>
                  <a:pt x="515467" y="1722538"/>
                </a:cubicBezTo>
                <a:cubicBezTo>
                  <a:pt x="514108" y="1720726"/>
                  <a:pt x="512523" y="1719692"/>
                  <a:pt x="510712" y="1719433"/>
                </a:cubicBezTo>
                <a:close/>
                <a:moveTo>
                  <a:pt x="1439245" y="1707983"/>
                </a:moveTo>
                <a:lnTo>
                  <a:pt x="1545572" y="1707983"/>
                </a:lnTo>
                <a:lnTo>
                  <a:pt x="1554321" y="1707983"/>
                </a:lnTo>
                <a:lnTo>
                  <a:pt x="1582702" y="1707983"/>
                </a:lnTo>
                <a:lnTo>
                  <a:pt x="1589042" y="1707983"/>
                </a:lnTo>
                <a:lnTo>
                  <a:pt x="1728828" y="1707983"/>
                </a:lnTo>
                <a:lnTo>
                  <a:pt x="1728828" y="1719433"/>
                </a:lnTo>
                <a:lnTo>
                  <a:pt x="1670804" y="1719433"/>
                </a:lnTo>
                <a:lnTo>
                  <a:pt x="1670804" y="1726225"/>
                </a:lnTo>
                <a:lnTo>
                  <a:pt x="1671775" y="1726225"/>
                </a:lnTo>
                <a:cubicBezTo>
                  <a:pt x="1676950" y="1727001"/>
                  <a:pt x="1681736" y="1728489"/>
                  <a:pt x="1686135" y="1730688"/>
                </a:cubicBezTo>
                <a:cubicBezTo>
                  <a:pt x="1690534" y="1732888"/>
                  <a:pt x="1694803" y="1736186"/>
                  <a:pt x="1698943" y="1740585"/>
                </a:cubicBezTo>
                <a:cubicBezTo>
                  <a:pt x="1702307" y="1744337"/>
                  <a:pt x="1704894" y="1748930"/>
                  <a:pt x="1706705" y="1754363"/>
                </a:cubicBezTo>
                <a:cubicBezTo>
                  <a:pt x="1708516" y="1759797"/>
                  <a:pt x="1709422" y="1764907"/>
                  <a:pt x="1709422" y="1769694"/>
                </a:cubicBezTo>
                <a:cubicBezTo>
                  <a:pt x="1709422" y="1776292"/>
                  <a:pt x="1708063" y="1781790"/>
                  <a:pt x="1705347" y="1786189"/>
                </a:cubicBezTo>
                <a:cubicBezTo>
                  <a:pt x="1701983" y="1791364"/>
                  <a:pt x="1697326" y="1794016"/>
                  <a:pt x="1691374" y="1794145"/>
                </a:cubicBezTo>
                <a:cubicBezTo>
                  <a:pt x="1687235" y="1794145"/>
                  <a:pt x="1683806" y="1792981"/>
                  <a:pt x="1681089" y="1790652"/>
                </a:cubicBezTo>
                <a:cubicBezTo>
                  <a:pt x="1678243" y="1788194"/>
                  <a:pt x="1676691" y="1785024"/>
                  <a:pt x="1676432" y="1781143"/>
                </a:cubicBezTo>
                <a:cubicBezTo>
                  <a:pt x="1676432" y="1777262"/>
                  <a:pt x="1677532" y="1774222"/>
                  <a:pt x="1679731" y="1772022"/>
                </a:cubicBezTo>
                <a:cubicBezTo>
                  <a:pt x="1682189" y="1769306"/>
                  <a:pt x="1685229" y="1767883"/>
                  <a:pt x="1688852" y="1767753"/>
                </a:cubicBezTo>
                <a:cubicBezTo>
                  <a:pt x="1693121" y="1767753"/>
                  <a:pt x="1696679" y="1769176"/>
                  <a:pt x="1699525" y="1772022"/>
                </a:cubicBezTo>
                <a:cubicBezTo>
                  <a:pt x="1699654" y="1771376"/>
                  <a:pt x="1699784" y="1770664"/>
                  <a:pt x="1699913" y="1769888"/>
                </a:cubicBezTo>
                <a:cubicBezTo>
                  <a:pt x="1700042" y="1769112"/>
                  <a:pt x="1700237" y="1768206"/>
                  <a:pt x="1700495" y="1767171"/>
                </a:cubicBezTo>
                <a:cubicBezTo>
                  <a:pt x="1700495" y="1760314"/>
                  <a:pt x="1697326" y="1754428"/>
                  <a:pt x="1690986" y="1749512"/>
                </a:cubicBezTo>
                <a:cubicBezTo>
                  <a:pt x="1688011" y="1747312"/>
                  <a:pt x="1684744" y="1745598"/>
                  <a:pt x="1681187" y="1744369"/>
                </a:cubicBezTo>
                <a:cubicBezTo>
                  <a:pt x="1677629" y="1743140"/>
                  <a:pt x="1674039" y="1742526"/>
                  <a:pt x="1670416" y="1742526"/>
                </a:cubicBezTo>
                <a:lnTo>
                  <a:pt x="1670416" y="1831404"/>
                </a:lnTo>
                <a:lnTo>
                  <a:pt x="1661490" y="1831210"/>
                </a:lnTo>
                <a:cubicBezTo>
                  <a:pt x="1656444" y="1816074"/>
                  <a:pt x="1649361" y="1803913"/>
                  <a:pt x="1640240" y="1794727"/>
                </a:cubicBezTo>
                <a:cubicBezTo>
                  <a:pt x="1631120" y="1785542"/>
                  <a:pt x="1619509" y="1779267"/>
                  <a:pt x="1605407" y="1775904"/>
                </a:cubicBezTo>
                <a:lnTo>
                  <a:pt x="1598615" y="1758050"/>
                </a:lnTo>
                <a:cubicBezTo>
                  <a:pt x="1608447" y="1751323"/>
                  <a:pt x="1618474" y="1745372"/>
                  <a:pt x="1628694" y="1740197"/>
                </a:cubicBezTo>
                <a:cubicBezTo>
                  <a:pt x="1638914" y="1735022"/>
                  <a:pt x="1649135" y="1730753"/>
                  <a:pt x="1659355" y="1727389"/>
                </a:cubicBezTo>
                <a:lnTo>
                  <a:pt x="1659355" y="1719433"/>
                </a:lnTo>
                <a:lnTo>
                  <a:pt x="1589042" y="1719433"/>
                </a:lnTo>
                <a:lnTo>
                  <a:pt x="1582702" y="1719433"/>
                </a:lnTo>
                <a:lnTo>
                  <a:pt x="1570994" y="1719433"/>
                </a:lnTo>
                <a:lnTo>
                  <a:pt x="1570994" y="1831598"/>
                </a:lnTo>
                <a:cubicBezTo>
                  <a:pt x="1570865" y="1831598"/>
                  <a:pt x="1569959" y="1830951"/>
                  <a:pt x="1568277" y="1829658"/>
                </a:cubicBezTo>
                <a:cubicBezTo>
                  <a:pt x="1566596" y="1828364"/>
                  <a:pt x="1564720" y="1826941"/>
                  <a:pt x="1562650" y="1825388"/>
                </a:cubicBezTo>
                <a:cubicBezTo>
                  <a:pt x="1560321" y="1823577"/>
                  <a:pt x="1557604" y="1821442"/>
                  <a:pt x="1554499" y="1818984"/>
                </a:cubicBezTo>
                <a:lnTo>
                  <a:pt x="1559545" y="1719433"/>
                </a:lnTo>
                <a:lnTo>
                  <a:pt x="1554321" y="1719433"/>
                </a:lnTo>
                <a:lnTo>
                  <a:pt x="1545572" y="1719433"/>
                </a:lnTo>
                <a:lnTo>
                  <a:pt x="1532199" y="1719433"/>
                </a:lnTo>
                <a:lnTo>
                  <a:pt x="1532199" y="1831404"/>
                </a:lnTo>
                <a:cubicBezTo>
                  <a:pt x="1531811" y="1831404"/>
                  <a:pt x="1531034" y="1831372"/>
                  <a:pt x="1529870" y="1831307"/>
                </a:cubicBezTo>
                <a:cubicBezTo>
                  <a:pt x="1528706" y="1831242"/>
                  <a:pt x="1527477" y="1831145"/>
                  <a:pt x="1526183" y="1831016"/>
                </a:cubicBezTo>
                <a:lnTo>
                  <a:pt x="1521137" y="1830628"/>
                </a:lnTo>
                <a:cubicBezTo>
                  <a:pt x="1518809" y="1816268"/>
                  <a:pt x="1512470" y="1804753"/>
                  <a:pt x="1502120" y="1796086"/>
                </a:cubicBezTo>
                <a:cubicBezTo>
                  <a:pt x="1491899" y="1787806"/>
                  <a:pt x="1479221" y="1783537"/>
                  <a:pt x="1464084" y="1783278"/>
                </a:cubicBezTo>
                <a:lnTo>
                  <a:pt x="1453799" y="1768335"/>
                </a:lnTo>
                <a:cubicBezTo>
                  <a:pt x="1459492" y="1763807"/>
                  <a:pt x="1465475" y="1759279"/>
                  <a:pt x="1471750" y="1754751"/>
                </a:cubicBezTo>
                <a:cubicBezTo>
                  <a:pt x="1478024" y="1750223"/>
                  <a:pt x="1484784" y="1745695"/>
                  <a:pt x="1492029" y="1741167"/>
                </a:cubicBezTo>
                <a:cubicBezTo>
                  <a:pt x="1480256" y="1733922"/>
                  <a:pt x="1467254" y="1728942"/>
                  <a:pt x="1453023" y="1726225"/>
                </a:cubicBezTo>
                <a:lnTo>
                  <a:pt x="1453023" y="1719433"/>
                </a:lnTo>
                <a:lnTo>
                  <a:pt x="1439245" y="1719433"/>
                </a:lnTo>
                <a:close/>
                <a:moveTo>
                  <a:pt x="1402358" y="1707983"/>
                </a:moveTo>
                <a:cubicBezTo>
                  <a:pt x="1411026" y="1707983"/>
                  <a:pt x="1418335" y="1710959"/>
                  <a:pt x="1424286" y="1716910"/>
                </a:cubicBezTo>
                <a:cubicBezTo>
                  <a:pt x="1430238" y="1722861"/>
                  <a:pt x="1433213" y="1730171"/>
                  <a:pt x="1433213" y="1738839"/>
                </a:cubicBezTo>
                <a:cubicBezTo>
                  <a:pt x="1433213" y="1747636"/>
                  <a:pt x="1431272" y="1754945"/>
                  <a:pt x="1427391" y="1760767"/>
                </a:cubicBezTo>
                <a:cubicBezTo>
                  <a:pt x="1436318" y="1767494"/>
                  <a:pt x="1440846" y="1776874"/>
                  <a:pt x="1440975" y="1788905"/>
                </a:cubicBezTo>
                <a:cubicBezTo>
                  <a:pt x="1440975" y="1797703"/>
                  <a:pt x="1437612" y="1805400"/>
                  <a:pt x="1430885" y="1811998"/>
                </a:cubicBezTo>
                <a:cubicBezTo>
                  <a:pt x="1424157" y="1818338"/>
                  <a:pt x="1416201" y="1821507"/>
                  <a:pt x="1407015" y="1821507"/>
                </a:cubicBezTo>
                <a:cubicBezTo>
                  <a:pt x="1390068" y="1821637"/>
                  <a:pt x="1372344" y="1811804"/>
                  <a:pt x="1353844" y="1792010"/>
                </a:cubicBezTo>
                <a:cubicBezTo>
                  <a:pt x="1346858" y="1784377"/>
                  <a:pt x="1340421" y="1776162"/>
                  <a:pt x="1334535" y="1767365"/>
                </a:cubicBezTo>
                <a:cubicBezTo>
                  <a:pt x="1328648" y="1758568"/>
                  <a:pt x="1323376" y="1748994"/>
                  <a:pt x="1318719" y="1738645"/>
                </a:cubicBezTo>
                <a:lnTo>
                  <a:pt x="1326093" y="1734763"/>
                </a:lnTo>
                <a:cubicBezTo>
                  <a:pt x="1327775" y="1737221"/>
                  <a:pt x="1330233" y="1740876"/>
                  <a:pt x="1333467" y="1745728"/>
                </a:cubicBezTo>
                <a:cubicBezTo>
                  <a:pt x="1336702" y="1750579"/>
                  <a:pt x="1340712" y="1756886"/>
                  <a:pt x="1345499" y="1764648"/>
                </a:cubicBezTo>
                <a:cubicBezTo>
                  <a:pt x="1349510" y="1770858"/>
                  <a:pt x="1353455" y="1776130"/>
                  <a:pt x="1357337" y="1780464"/>
                </a:cubicBezTo>
                <a:cubicBezTo>
                  <a:pt x="1361218" y="1784798"/>
                  <a:pt x="1364775" y="1788259"/>
                  <a:pt x="1368010" y="1790846"/>
                </a:cubicBezTo>
                <a:cubicBezTo>
                  <a:pt x="1377195" y="1798091"/>
                  <a:pt x="1389356" y="1801843"/>
                  <a:pt x="1404493" y="1802101"/>
                </a:cubicBezTo>
                <a:cubicBezTo>
                  <a:pt x="1407468" y="1802101"/>
                  <a:pt x="1410411" y="1801810"/>
                  <a:pt x="1413322" y="1801228"/>
                </a:cubicBezTo>
                <a:cubicBezTo>
                  <a:pt x="1416233" y="1800646"/>
                  <a:pt x="1418982" y="1799579"/>
                  <a:pt x="1421570" y="1798026"/>
                </a:cubicBezTo>
                <a:cubicBezTo>
                  <a:pt x="1424545" y="1796215"/>
                  <a:pt x="1426777" y="1794145"/>
                  <a:pt x="1428265" y="1791816"/>
                </a:cubicBezTo>
                <a:cubicBezTo>
                  <a:pt x="1429752" y="1789488"/>
                  <a:pt x="1430755" y="1787224"/>
                  <a:pt x="1431272" y="1785024"/>
                </a:cubicBezTo>
                <a:cubicBezTo>
                  <a:pt x="1431661" y="1783342"/>
                  <a:pt x="1431014" y="1781273"/>
                  <a:pt x="1429332" y="1778815"/>
                </a:cubicBezTo>
                <a:cubicBezTo>
                  <a:pt x="1427650" y="1776356"/>
                  <a:pt x="1425192" y="1774092"/>
                  <a:pt x="1421958" y="1772022"/>
                </a:cubicBezTo>
                <a:cubicBezTo>
                  <a:pt x="1418982" y="1774351"/>
                  <a:pt x="1415877" y="1775515"/>
                  <a:pt x="1412643" y="1775515"/>
                </a:cubicBezTo>
                <a:cubicBezTo>
                  <a:pt x="1407856" y="1775645"/>
                  <a:pt x="1403652" y="1774222"/>
                  <a:pt x="1400029" y="1771246"/>
                </a:cubicBezTo>
                <a:cubicBezTo>
                  <a:pt x="1396407" y="1768141"/>
                  <a:pt x="1394596" y="1764260"/>
                  <a:pt x="1394596" y="1759603"/>
                </a:cubicBezTo>
                <a:cubicBezTo>
                  <a:pt x="1394596" y="1755463"/>
                  <a:pt x="1396019" y="1751970"/>
                  <a:pt x="1398865" y="1749124"/>
                </a:cubicBezTo>
                <a:cubicBezTo>
                  <a:pt x="1401711" y="1746277"/>
                  <a:pt x="1405204" y="1744725"/>
                  <a:pt x="1409344" y="1744466"/>
                </a:cubicBezTo>
                <a:cubicBezTo>
                  <a:pt x="1411673" y="1744466"/>
                  <a:pt x="1414454" y="1745307"/>
                  <a:pt x="1417688" y="1746989"/>
                </a:cubicBezTo>
                <a:cubicBezTo>
                  <a:pt x="1421440" y="1743237"/>
                  <a:pt x="1423316" y="1739421"/>
                  <a:pt x="1423316" y="1735540"/>
                </a:cubicBezTo>
                <a:cubicBezTo>
                  <a:pt x="1423446" y="1724931"/>
                  <a:pt x="1417430" y="1719562"/>
                  <a:pt x="1405269" y="1719433"/>
                </a:cubicBezTo>
                <a:cubicBezTo>
                  <a:pt x="1398153" y="1719303"/>
                  <a:pt x="1391426" y="1721050"/>
                  <a:pt x="1385087" y="1724672"/>
                </a:cubicBezTo>
                <a:cubicBezTo>
                  <a:pt x="1378230" y="1728683"/>
                  <a:pt x="1373702" y="1733793"/>
                  <a:pt x="1371503" y="1740003"/>
                </a:cubicBezTo>
                <a:cubicBezTo>
                  <a:pt x="1377454" y="1741814"/>
                  <a:pt x="1380494" y="1746148"/>
                  <a:pt x="1380623" y="1753005"/>
                </a:cubicBezTo>
                <a:cubicBezTo>
                  <a:pt x="1380753" y="1760638"/>
                  <a:pt x="1376742" y="1764584"/>
                  <a:pt x="1368592" y="1764842"/>
                </a:cubicBezTo>
                <a:cubicBezTo>
                  <a:pt x="1357595" y="1765101"/>
                  <a:pt x="1352032" y="1758956"/>
                  <a:pt x="1351903" y="1746407"/>
                </a:cubicBezTo>
                <a:cubicBezTo>
                  <a:pt x="1351903" y="1734375"/>
                  <a:pt x="1357466" y="1724737"/>
                  <a:pt x="1368592" y="1717492"/>
                </a:cubicBezTo>
                <a:cubicBezTo>
                  <a:pt x="1373508" y="1714387"/>
                  <a:pt x="1378748" y="1712026"/>
                  <a:pt x="1384311" y="1710409"/>
                </a:cubicBezTo>
                <a:cubicBezTo>
                  <a:pt x="1389874" y="1708792"/>
                  <a:pt x="1395889" y="1707983"/>
                  <a:pt x="1402358" y="1707983"/>
                </a:cubicBezTo>
                <a:close/>
                <a:moveTo>
                  <a:pt x="169413" y="1707983"/>
                </a:moveTo>
                <a:lnTo>
                  <a:pt x="180862" y="1707983"/>
                </a:lnTo>
                <a:lnTo>
                  <a:pt x="180862" y="1831598"/>
                </a:lnTo>
                <a:lnTo>
                  <a:pt x="169413" y="1831598"/>
                </a:lnTo>
                <a:close/>
                <a:moveTo>
                  <a:pt x="39394" y="1706819"/>
                </a:moveTo>
                <a:cubicBezTo>
                  <a:pt x="43404" y="1706560"/>
                  <a:pt x="46769" y="1707983"/>
                  <a:pt x="49485" y="1711088"/>
                </a:cubicBezTo>
                <a:cubicBezTo>
                  <a:pt x="52202" y="1714193"/>
                  <a:pt x="53302" y="1717686"/>
                  <a:pt x="52785" y="1721567"/>
                </a:cubicBezTo>
                <a:cubicBezTo>
                  <a:pt x="57312" y="1721567"/>
                  <a:pt x="61776" y="1722376"/>
                  <a:pt x="66174" y="1723993"/>
                </a:cubicBezTo>
                <a:cubicBezTo>
                  <a:pt x="70573" y="1725610"/>
                  <a:pt x="74971" y="1727907"/>
                  <a:pt x="79370" y="1730882"/>
                </a:cubicBezTo>
                <a:cubicBezTo>
                  <a:pt x="89073" y="1737480"/>
                  <a:pt x="93925" y="1744984"/>
                  <a:pt x="93925" y="1753393"/>
                </a:cubicBezTo>
                <a:cubicBezTo>
                  <a:pt x="93925" y="1762320"/>
                  <a:pt x="89914" y="1769823"/>
                  <a:pt x="81893" y="1775904"/>
                </a:cubicBezTo>
                <a:cubicBezTo>
                  <a:pt x="74519" y="1781337"/>
                  <a:pt x="66239" y="1784054"/>
                  <a:pt x="57054" y="1784054"/>
                </a:cubicBezTo>
                <a:cubicBezTo>
                  <a:pt x="65204" y="1790005"/>
                  <a:pt x="73095" y="1796441"/>
                  <a:pt x="80729" y="1803363"/>
                </a:cubicBezTo>
                <a:cubicBezTo>
                  <a:pt x="88361" y="1810284"/>
                  <a:pt x="95671" y="1817820"/>
                  <a:pt x="102657" y="1825971"/>
                </a:cubicBezTo>
                <a:lnTo>
                  <a:pt x="94700" y="1832374"/>
                </a:lnTo>
                <a:cubicBezTo>
                  <a:pt x="76201" y="1812710"/>
                  <a:pt x="53819" y="1796862"/>
                  <a:pt x="27557" y="1784830"/>
                </a:cubicBezTo>
                <a:lnTo>
                  <a:pt x="24452" y="1754363"/>
                </a:lnTo>
                <a:cubicBezTo>
                  <a:pt x="27298" y="1757986"/>
                  <a:pt x="32473" y="1760961"/>
                  <a:pt x="39977" y="1763290"/>
                </a:cubicBezTo>
                <a:cubicBezTo>
                  <a:pt x="46186" y="1765101"/>
                  <a:pt x="52332" y="1766136"/>
                  <a:pt x="58412" y="1766395"/>
                </a:cubicBezTo>
                <a:cubicBezTo>
                  <a:pt x="60482" y="1766524"/>
                  <a:pt x="62681" y="1766589"/>
                  <a:pt x="65010" y="1766589"/>
                </a:cubicBezTo>
                <a:cubicBezTo>
                  <a:pt x="67339" y="1766589"/>
                  <a:pt x="69796" y="1766136"/>
                  <a:pt x="72384" y="1765230"/>
                </a:cubicBezTo>
                <a:cubicBezTo>
                  <a:pt x="74713" y="1764454"/>
                  <a:pt x="76750" y="1762934"/>
                  <a:pt x="78497" y="1760670"/>
                </a:cubicBezTo>
                <a:cubicBezTo>
                  <a:pt x="80243" y="1758406"/>
                  <a:pt x="81117" y="1756498"/>
                  <a:pt x="81117" y="1754945"/>
                </a:cubicBezTo>
                <a:cubicBezTo>
                  <a:pt x="81117" y="1750547"/>
                  <a:pt x="76524" y="1746730"/>
                  <a:pt x="67339" y="1743496"/>
                </a:cubicBezTo>
                <a:cubicBezTo>
                  <a:pt x="65139" y="1742849"/>
                  <a:pt x="61937" y="1741782"/>
                  <a:pt x="57733" y="1740294"/>
                </a:cubicBezTo>
                <a:cubicBezTo>
                  <a:pt x="53528" y="1738806"/>
                  <a:pt x="48192" y="1736963"/>
                  <a:pt x="41723" y="1734763"/>
                </a:cubicBezTo>
                <a:cubicBezTo>
                  <a:pt x="32408" y="1731529"/>
                  <a:pt x="27751" y="1726484"/>
                  <a:pt x="27751" y="1719627"/>
                </a:cubicBezTo>
                <a:cubicBezTo>
                  <a:pt x="27751" y="1718851"/>
                  <a:pt x="28009" y="1717557"/>
                  <a:pt x="28527" y="1715746"/>
                </a:cubicBezTo>
                <a:cubicBezTo>
                  <a:pt x="29045" y="1713934"/>
                  <a:pt x="29627" y="1712576"/>
                  <a:pt x="30273" y="1711671"/>
                </a:cubicBezTo>
                <a:cubicBezTo>
                  <a:pt x="31567" y="1709859"/>
                  <a:pt x="33055" y="1708598"/>
                  <a:pt x="34737" y="1707886"/>
                </a:cubicBezTo>
                <a:cubicBezTo>
                  <a:pt x="36419" y="1707175"/>
                  <a:pt x="37971" y="1706819"/>
                  <a:pt x="39394" y="1706819"/>
                </a:cubicBezTo>
                <a:close/>
                <a:moveTo>
                  <a:pt x="1538781" y="1659081"/>
                </a:moveTo>
                <a:lnTo>
                  <a:pt x="1540139" y="1668978"/>
                </a:lnTo>
                <a:lnTo>
                  <a:pt x="1508507" y="1703714"/>
                </a:lnTo>
                <a:lnTo>
                  <a:pt x="1508507" y="1686443"/>
                </a:lnTo>
                <a:close/>
                <a:moveTo>
                  <a:pt x="1813776" y="1650154"/>
                </a:moveTo>
                <a:lnTo>
                  <a:pt x="1816493" y="1655394"/>
                </a:lnTo>
                <a:cubicBezTo>
                  <a:pt x="1813130" y="1657852"/>
                  <a:pt x="1811448" y="1659146"/>
                  <a:pt x="1811448" y="1659275"/>
                </a:cubicBezTo>
                <a:cubicBezTo>
                  <a:pt x="1809895" y="1660827"/>
                  <a:pt x="1808990" y="1662639"/>
                  <a:pt x="1808731" y="1664709"/>
                </a:cubicBezTo>
                <a:cubicBezTo>
                  <a:pt x="1808731" y="1667167"/>
                  <a:pt x="1810995" y="1669819"/>
                  <a:pt x="1815523" y="1672665"/>
                </a:cubicBezTo>
                <a:cubicBezTo>
                  <a:pt x="1816946" y="1673700"/>
                  <a:pt x="1818693" y="1674929"/>
                  <a:pt x="1820762" y="1676352"/>
                </a:cubicBezTo>
                <a:cubicBezTo>
                  <a:pt x="1822832" y="1677775"/>
                  <a:pt x="1825226" y="1679457"/>
                  <a:pt x="1827943" y="1681398"/>
                </a:cubicBezTo>
                <a:cubicBezTo>
                  <a:pt x="1832471" y="1685926"/>
                  <a:pt x="1834735" y="1691424"/>
                  <a:pt x="1834735" y="1697892"/>
                </a:cubicBezTo>
                <a:cubicBezTo>
                  <a:pt x="1834735" y="1700739"/>
                  <a:pt x="1834347" y="1704102"/>
                  <a:pt x="1833570" y="1707983"/>
                </a:cubicBezTo>
                <a:lnTo>
                  <a:pt x="1840459" y="1707983"/>
                </a:lnTo>
                <a:lnTo>
                  <a:pt x="1843467" y="1707983"/>
                </a:lnTo>
                <a:lnTo>
                  <a:pt x="1974941" y="1707983"/>
                </a:lnTo>
                <a:lnTo>
                  <a:pt x="1974941" y="1719433"/>
                </a:lnTo>
                <a:lnTo>
                  <a:pt x="1843467" y="1719433"/>
                </a:lnTo>
                <a:cubicBezTo>
                  <a:pt x="1829625" y="1726548"/>
                  <a:pt x="1819242" y="1734957"/>
                  <a:pt x="1812321" y="1744660"/>
                </a:cubicBezTo>
                <a:cubicBezTo>
                  <a:pt x="1805400" y="1754363"/>
                  <a:pt x="1801874" y="1765877"/>
                  <a:pt x="1801745" y="1779203"/>
                </a:cubicBezTo>
                <a:cubicBezTo>
                  <a:pt x="1801616" y="1807018"/>
                  <a:pt x="1809766" y="1821054"/>
                  <a:pt x="1826196" y="1821313"/>
                </a:cubicBezTo>
                <a:cubicBezTo>
                  <a:pt x="1824256" y="1818855"/>
                  <a:pt x="1823285" y="1816397"/>
                  <a:pt x="1823285" y="1813939"/>
                </a:cubicBezTo>
                <a:cubicBezTo>
                  <a:pt x="1823285" y="1810446"/>
                  <a:pt x="1824644" y="1807341"/>
                  <a:pt x="1827361" y="1804624"/>
                </a:cubicBezTo>
                <a:cubicBezTo>
                  <a:pt x="1830077" y="1801907"/>
                  <a:pt x="1833247" y="1800549"/>
                  <a:pt x="1836869" y="1800549"/>
                </a:cubicBezTo>
                <a:cubicBezTo>
                  <a:pt x="1840233" y="1800549"/>
                  <a:pt x="1843079" y="1801843"/>
                  <a:pt x="1845408" y="1804430"/>
                </a:cubicBezTo>
                <a:cubicBezTo>
                  <a:pt x="1846572" y="1805724"/>
                  <a:pt x="1847510" y="1807082"/>
                  <a:pt x="1848222" y="1808505"/>
                </a:cubicBezTo>
                <a:cubicBezTo>
                  <a:pt x="1848933" y="1809928"/>
                  <a:pt x="1849289" y="1811546"/>
                  <a:pt x="1849289" y="1813357"/>
                </a:cubicBezTo>
                <a:cubicBezTo>
                  <a:pt x="1849677" y="1825388"/>
                  <a:pt x="1842691" y="1831469"/>
                  <a:pt x="1828331" y="1831598"/>
                </a:cubicBezTo>
                <a:cubicBezTo>
                  <a:pt x="1815006" y="1831598"/>
                  <a:pt x="1804656" y="1825324"/>
                  <a:pt x="1797282" y="1812775"/>
                </a:cubicBezTo>
                <a:cubicBezTo>
                  <a:pt x="1790813" y="1802037"/>
                  <a:pt x="1787579" y="1789746"/>
                  <a:pt x="1787579" y="1775904"/>
                </a:cubicBezTo>
                <a:cubicBezTo>
                  <a:pt x="1787579" y="1754169"/>
                  <a:pt x="1796053" y="1735604"/>
                  <a:pt x="1813000" y="1720209"/>
                </a:cubicBezTo>
                <a:cubicBezTo>
                  <a:pt x="1817787" y="1715810"/>
                  <a:pt x="1821215" y="1711735"/>
                  <a:pt x="1823285" y="1707983"/>
                </a:cubicBezTo>
                <a:cubicBezTo>
                  <a:pt x="1814359" y="1700092"/>
                  <a:pt x="1808278" y="1694205"/>
                  <a:pt x="1805044" y="1690324"/>
                </a:cubicBezTo>
                <a:cubicBezTo>
                  <a:pt x="1798187" y="1682691"/>
                  <a:pt x="1794759" y="1675382"/>
                  <a:pt x="1794759" y="1668396"/>
                </a:cubicBezTo>
                <a:cubicBezTo>
                  <a:pt x="1794759" y="1658951"/>
                  <a:pt x="1801098" y="1652871"/>
                  <a:pt x="1813776" y="1650154"/>
                </a:cubicBezTo>
                <a:close/>
                <a:moveTo>
                  <a:pt x="1996126" y="1649378"/>
                </a:moveTo>
                <a:cubicBezTo>
                  <a:pt x="2000395" y="1649249"/>
                  <a:pt x="2004665" y="1650057"/>
                  <a:pt x="2008934" y="1651804"/>
                </a:cubicBezTo>
                <a:cubicBezTo>
                  <a:pt x="2013203" y="1653550"/>
                  <a:pt x="2017408" y="1655782"/>
                  <a:pt x="2021548" y="1658499"/>
                </a:cubicBezTo>
                <a:cubicBezTo>
                  <a:pt x="2025299" y="1661086"/>
                  <a:pt x="2029019" y="1664094"/>
                  <a:pt x="2032706" y="1667522"/>
                </a:cubicBezTo>
                <a:cubicBezTo>
                  <a:pt x="2036393" y="1670951"/>
                  <a:pt x="2039207" y="1673959"/>
                  <a:pt x="2041147" y="1676546"/>
                </a:cubicBezTo>
                <a:lnTo>
                  <a:pt x="2034550" y="1684891"/>
                </a:lnTo>
                <a:cubicBezTo>
                  <a:pt x="2025752" y="1672083"/>
                  <a:pt x="2014497" y="1665679"/>
                  <a:pt x="2000783" y="1665679"/>
                </a:cubicBezTo>
                <a:cubicBezTo>
                  <a:pt x="1996385" y="1665679"/>
                  <a:pt x="1992439" y="1666876"/>
                  <a:pt x="1988946" y="1669269"/>
                </a:cubicBezTo>
                <a:cubicBezTo>
                  <a:pt x="1985453" y="1671662"/>
                  <a:pt x="1983706" y="1675252"/>
                  <a:pt x="1983706" y="1680039"/>
                </a:cubicBezTo>
                <a:cubicBezTo>
                  <a:pt x="1983706" y="1683273"/>
                  <a:pt x="1985906" y="1688125"/>
                  <a:pt x="1990304" y="1694593"/>
                </a:cubicBezTo>
                <a:cubicBezTo>
                  <a:pt x="1992116" y="1697310"/>
                  <a:pt x="1993830" y="1699768"/>
                  <a:pt x="1995447" y="1701968"/>
                </a:cubicBezTo>
                <a:cubicBezTo>
                  <a:pt x="1997064" y="1704167"/>
                  <a:pt x="1998778" y="1706172"/>
                  <a:pt x="2000589" y="1707983"/>
                </a:cubicBezTo>
                <a:lnTo>
                  <a:pt x="2011909" y="1707983"/>
                </a:lnTo>
                <a:lnTo>
                  <a:pt x="2016696" y="1707983"/>
                </a:lnTo>
                <a:lnTo>
                  <a:pt x="2126210" y="1707983"/>
                </a:lnTo>
                <a:lnTo>
                  <a:pt x="2127762" y="1707983"/>
                </a:lnTo>
                <a:lnTo>
                  <a:pt x="2242062" y="1707983"/>
                </a:lnTo>
                <a:lnTo>
                  <a:pt x="2242062" y="1719433"/>
                </a:lnTo>
                <a:lnTo>
                  <a:pt x="2221880" y="1719433"/>
                </a:lnTo>
                <a:lnTo>
                  <a:pt x="2221880" y="1833733"/>
                </a:lnTo>
                <a:cubicBezTo>
                  <a:pt x="2218128" y="1831534"/>
                  <a:pt x="2213212" y="1825259"/>
                  <a:pt x="2207132" y="1814909"/>
                </a:cubicBezTo>
                <a:cubicBezTo>
                  <a:pt x="2200275" y="1803524"/>
                  <a:pt x="2195035" y="1796215"/>
                  <a:pt x="2191413" y="1792981"/>
                </a:cubicBezTo>
                <a:cubicBezTo>
                  <a:pt x="2182486" y="1785477"/>
                  <a:pt x="2170067" y="1780626"/>
                  <a:pt x="2154154" y="1778426"/>
                </a:cubicBezTo>
                <a:lnTo>
                  <a:pt x="2139988" y="1759409"/>
                </a:lnTo>
                <a:cubicBezTo>
                  <a:pt x="2150596" y="1751646"/>
                  <a:pt x="2161787" y="1744854"/>
                  <a:pt x="2173559" y="1739033"/>
                </a:cubicBezTo>
                <a:cubicBezTo>
                  <a:pt x="2185332" y="1733211"/>
                  <a:pt x="2197687" y="1728230"/>
                  <a:pt x="2210624" y="1724090"/>
                </a:cubicBezTo>
                <a:lnTo>
                  <a:pt x="2210624" y="1719433"/>
                </a:lnTo>
                <a:lnTo>
                  <a:pt x="2127762" y="1719433"/>
                </a:lnTo>
                <a:lnTo>
                  <a:pt x="2126210" y="1719433"/>
                </a:lnTo>
                <a:lnTo>
                  <a:pt x="2107580" y="1719433"/>
                </a:lnTo>
                <a:lnTo>
                  <a:pt x="2107580" y="1833733"/>
                </a:lnTo>
                <a:cubicBezTo>
                  <a:pt x="2103828" y="1831534"/>
                  <a:pt x="2098912" y="1825259"/>
                  <a:pt x="2092831" y="1814909"/>
                </a:cubicBezTo>
                <a:cubicBezTo>
                  <a:pt x="2085975" y="1803524"/>
                  <a:pt x="2080735" y="1796215"/>
                  <a:pt x="2077113" y="1792981"/>
                </a:cubicBezTo>
                <a:cubicBezTo>
                  <a:pt x="2068186" y="1785477"/>
                  <a:pt x="2055766" y="1780626"/>
                  <a:pt x="2039854" y="1778426"/>
                </a:cubicBezTo>
                <a:lnTo>
                  <a:pt x="2025687" y="1759409"/>
                </a:lnTo>
                <a:cubicBezTo>
                  <a:pt x="2036296" y="1751646"/>
                  <a:pt x="2047487" y="1744854"/>
                  <a:pt x="2059260" y="1739033"/>
                </a:cubicBezTo>
                <a:cubicBezTo>
                  <a:pt x="2071032" y="1733211"/>
                  <a:pt x="2083387" y="1728230"/>
                  <a:pt x="2096324" y="1724090"/>
                </a:cubicBezTo>
                <a:lnTo>
                  <a:pt x="2096324" y="1719433"/>
                </a:lnTo>
                <a:lnTo>
                  <a:pt x="2016696" y="1719433"/>
                </a:lnTo>
                <a:lnTo>
                  <a:pt x="2011909" y="1719433"/>
                </a:lnTo>
                <a:lnTo>
                  <a:pt x="1999619" y="1719433"/>
                </a:lnTo>
                <a:lnTo>
                  <a:pt x="1999619" y="1832180"/>
                </a:lnTo>
                <a:cubicBezTo>
                  <a:pt x="1998325" y="1831404"/>
                  <a:pt x="1996805" y="1830401"/>
                  <a:pt x="1995059" y="1829172"/>
                </a:cubicBezTo>
                <a:cubicBezTo>
                  <a:pt x="1993312" y="1827943"/>
                  <a:pt x="1991598" y="1826747"/>
                  <a:pt x="1989916" y="1825582"/>
                </a:cubicBezTo>
                <a:cubicBezTo>
                  <a:pt x="1987976" y="1824159"/>
                  <a:pt x="1985970" y="1822672"/>
                  <a:pt x="1983900" y="1821119"/>
                </a:cubicBezTo>
                <a:cubicBezTo>
                  <a:pt x="1984547" y="1807535"/>
                  <a:pt x="1985388" y="1792399"/>
                  <a:pt x="1986423" y="1775710"/>
                </a:cubicBezTo>
                <a:cubicBezTo>
                  <a:pt x="1987458" y="1759021"/>
                  <a:pt x="1988040" y="1740262"/>
                  <a:pt x="1988170" y="1719433"/>
                </a:cubicBezTo>
                <a:lnTo>
                  <a:pt x="1975362" y="1719433"/>
                </a:lnTo>
                <a:lnTo>
                  <a:pt x="1975362" y="1707983"/>
                </a:lnTo>
                <a:lnTo>
                  <a:pt x="1988170" y="1707983"/>
                </a:lnTo>
                <a:lnTo>
                  <a:pt x="1976526" y="1695564"/>
                </a:lnTo>
                <a:cubicBezTo>
                  <a:pt x="1976138" y="1695176"/>
                  <a:pt x="1975491" y="1694399"/>
                  <a:pt x="1974586" y="1693235"/>
                </a:cubicBezTo>
                <a:cubicBezTo>
                  <a:pt x="1973680" y="1692071"/>
                  <a:pt x="1972807" y="1690745"/>
                  <a:pt x="1971966" y="1689257"/>
                </a:cubicBezTo>
                <a:cubicBezTo>
                  <a:pt x="1971125" y="1687769"/>
                  <a:pt x="1970349" y="1686281"/>
                  <a:pt x="1969637" y="1684794"/>
                </a:cubicBezTo>
                <a:cubicBezTo>
                  <a:pt x="1968926" y="1683306"/>
                  <a:pt x="1968570" y="1681980"/>
                  <a:pt x="1968570" y="1680815"/>
                </a:cubicBezTo>
                <a:cubicBezTo>
                  <a:pt x="1968570" y="1676546"/>
                  <a:pt x="1969152" y="1672536"/>
                  <a:pt x="1970316" y="1668784"/>
                </a:cubicBezTo>
                <a:cubicBezTo>
                  <a:pt x="1971481" y="1665032"/>
                  <a:pt x="1973227" y="1661733"/>
                  <a:pt x="1975556" y="1658887"/>
                </a:cubicBezTo>
                <a:cubicBezTo>
                  <a:pt x="1977885" y="1656041"/>
                  <a:pt x="1980763" y="1653777"/>
                  <a:pt x="1984191" y="1652095"/>
                </a:cubicBezTo>
                <a:cubicBezTo>
                  <a:pt x="1987620" y="1650413"/>
                  <a:pt x="1991598" y="1649507"/>
                  <a:pt x="1996126" y="1649378"/>
                </a:cubicBezTo>
                <a:close/>
                <a:moveTo>
                  <a:pt x="2304419" y="1648796"/>
                </a:moveTo>
                <a:lnTo>
                  <a:pt x="2312181" y="1653259"/>
                </a:lnTo>
                <a:cubicBezTo>
                  <a:pt x="2308947" y="1655976"/>
                  <a:pt x="2307265" y="1659081"/>
                  <a:pt x="2307136" y="1662574"/>
                </a:cubicBezTo>
                <a:cubicBezTo>
                  <a:pt x="2306877" y="1668007"/>
                  <a:pt x="2312699" y="1671436"/>
                  <a:pt x="2324601" y="1672859"/>
                </a:cubicBezTo>
                <a:cubicBezTo>
                  <a:pt x="2342454" y="1675188"/>
                  <a:pt x="2354033" y="1677258"/>
                  <a:pt x="2359337" y="1679069"/>
                </a:cubicBezTo>
                <a:cubicBezTo>
                  <a:pt x="2362572" y="1680233"/>
                  <a:pt x="2365547" y="1681592"/>
                  <a:pt x="2368264" y="1683144"/>
                </a:cubicBezTo>
                <a:cubicBezTo>
                  <a:pt x="2370981" y="1684696"/>
                  <a:pt x="2373407" y="1686605"/>
                  <a:pt x="2375541" y="1688869"/>
                </a:cubicBezTo>
                <a:cubicBezTo>
                  <a:pt x="2377676" y="1691133"/>
                  <a:pt x="2379422" y="1693817"/>
                  <a:pt x="2380781" y="1696922"/>
                </a:cubicBezTo>
                <a:cubicBezTo>
                  <a:pt x="2382139" y="1700027"/>
                  <a:pt x="2383077" y="1703714"/>
                  <a:pt x="2383595" y="1707983"/>
                </a:cubicBezTo>
                <a:lnTo>
                  <a:pt x="2392909" y="1707983"/>
                </a:lnTo>
                <a:lnTo>
                  <a:pt x="2396014" y="1707983"/>
                </a:lnTo>
                <a:lnTo>
                  <a:pt x="2458614" y="1707983"/>
                </a:lnTo>
                <a:lnTo>
                  <a:pt x="2467039" y="1707983"/>
                </a:lnTo>
                <a:lnTo>
                  <a:pt x="2592158" y="1707983"/>
                </a:lnTo>
                <a:lnTo>
                  <a:pt x="2602993" y="1707983"/>
                </a:lnTo>
                <a:lnTo>
                  <a:pt x="2605742" y="1707983"/>
                </a:lnTo>
                <a:cubicBezTo>
                  <a:pt x="2608459" y="1707983"/>
                  <a:pt x="2610885" y="1708436"/>
                  <a:pt x="2613019" y="1709342"/>
                </a:cubicBezTo>
                <a:cubicBezTo>
                  <a:pt x="2615154" y="1710247"/>
                  <a:pt x="2617127" y="1711606"/>
                  <a:pt x="2618938" y="1713417"/>
                </a:cubicBezTo>
                <a:cubicBezTo>
                  <a:pt x="2620749" y="1715228"/>
                  <a:pt x="2622561" y="1717428"/>
                  <a:pt x="2624372" y="1720015"/>
                </a:cubicBezTo>
                <a:cubicBezTo>
                  <a:pt x="2626183" y="1722602"/>
                  <a:pt x="2628124" y="1725578"/>
                  <a:pt x="2630194" y="1728942"/>
                </a:cubicBezTo>
                <a:cubicBezTo>
                  <a:pt x="2631358" y="1723767"/>
                  <a:pt x="2634269" y="1718915"/>
                  <a:pt x="2638926" y="1714387"/>
                </a:cubicBezTo>
                <a:cubicBezTo>
                  <a:pt x="2643583" y="1709730"/>
                  <a:pt x="2648435" y="1707337"/>
                  <a:pt x="2653480" y="1707207"/>
                </a:cubicBezTo>
                <a:cubicBezTo>
                  <a:pt x="2658396" y="1706948"/>
                  <a:pt x="2664089" y="1710312"/>
                  <a:pt x="2670557" y="1717298"/>
                </a:cubicBezTo>
                <a:cubicBezTo>
                  <a:pt x="2673274" y="1720015"/>
                  <a:pt x="2677544" y="1725578"/>
                  <a:pt x="2683366" y="1733987"/>
                </a:cubicBezTo>
                <a:lnTo>
                  <a:pt x="2683366" y="1707983"/>
                </a:lnTo>
                <a:lnTo>
                  <a:pt x="2706652" y="1707983"/>
                </a:lnTo>
                <a:lnTo>
                  <a:pt x="2711504" y="1707983"/>
                </a:lnTo>
                <a:lnTo>
                  <a:pt x="2764869" y="1707983"/>
                </a:lnTo>
                <a:lnTo>
                  <a:pt x="2764869" y="1719433"/>
                </a:lnTo>
                <a:lnTo>
                  <a:pt x="2740612" y="1719433"/>
                </a:lnTo>
                <a:cubicBezTo>
                  <a:pt x="2736861" y="1725643"/>
                  <a:pt x="2734920" y="1730559"/>
                  <a:pt x="2734791" y="1734181"/>
                </a:cubicBezTo>
                <a:cubicBezTo>
                  <a:pt x="2734532" y="1739227"/>
                  <a:pt x="2735696" y="1746019"/>
                  <a:pt x="2738284" y="1754557"/>
                </a:cubicBezTo>
                <a:cubicBezTo>
                  <a:pt x="2743329" y="1772022"/>
                  <a:pt x="2745852" y="1783213"/>
                  <a:pt x="2745852" y="1788129"/>
                </a:cubicBezTo>
                <a:cubicBezTo>
                  <a:pt x="2745852" y="1799514"/>
                  <a:pt x="2744493" y="1807729"/>
                  <a:pt x="2741777" y="1812775"/>
                </a:cubicBezTo>
                <a:cubicBezTo>
                  <a:pt x="2738413" y="1819114"/>
                  <a:pt x="2731686" y="1823965"/>
                  <a:pt x="2721595" y="1827329"/>
                </a:cubicBezTo>
                <a:lnTo>
                  <a:pt x="2717519" y="1819761"/>
                </a:lnTo>
                <a:cubicBezTo>
                  <a:pt x="2728904" y="1817044"/>
                  <a:pt x="2734596" y="1813033"/>
                  <a:pt x="2734596" y="1807729"/>
                </a:cubicBezTo>
                <a:cubicBezTo>
                  <a:pt x="2734596" y="1802425"/>
                  <a:pt x="2733238" y="1795892"/>
                  <a:pt x="2730521" y="1788129"/>
                </a:cubicBezTo>
                <a:cubicBezTo>
                  <a:pt x="2724570" y="1771440"/>
                  <a:pt x="2721595" y="1760573"/>
                  <a:pt x="2721595" y="1755528"/>
                </a:cubicBezTo>
                <a:cubicBezTo>
                  <a:pt x="2721595" y="1746472"/>
                  <a:pt x="2725152" y="1734440"/>
                  <a:pt x="2732268" y="1719433"/>
                </a:cubicBezTo>
                <a:lnTo>
                  <a:pt x="2711504" y="1719433"/>
                </a:lnTo>
                <a:lnTo>
                  <a:pt x="2706652" y="1719433"/>
                </a:lnTo>
                <a:lnTo>
                  <a:pt x="2694620" y="1719433"/>
                </a:lnTo>
                <a:cubicBezTo>
                  <a:pt x="2694620" y="1720597"/>
                  <a:pt x="2694620" y="1722991"/>
                  <a:pt x="2694620" y="1726613"/>
                </a:cubicBezTo>
                <a:cubicBezTo>
                  <a:pt x="2694620" y="1730235"/>
                  <a:pt x="2694620" y="1734602"/>
                  <a:pt x="2694620" y="1739712"/>
                </a:cubicBezTo>
                <a:cubicBezTo>
                  <a:pt x="2694620" y="1744822"/>
                  <a:pt x="2694620" y="1750482"/>
                  <a:pt x="2694620" y="1756692"/>
                </a:cubicBezTo>
                <a:cubicBezTo>
                  <a:pt x="2694620" y="1762902"/>
                  <a:pt x="2694653" y="1769241"/>
                  <a:pt x="2694718" y="1775710"/>
                </a:cubicBezTo>
                <a:cubicBezTo>
                  <a:pt x="2694782" y="1782178"/>
                  <a:pt x="2694815" y="1788517"/>
                  <a:pt x="2694815" y="1794727"/>
                </a:cubicBezTo>
                <a:cubicBezTo>
                  <a:pt x="2694815" y="1800937"/>
                  <a:pt x="2694815" y="1806565"/>
                  <a:pt x="2694815" y="1811610"/>
                </a:cubicBezTo>
                <a:cubicBezTo>
                  <a:pt x="2694815" y="1816656"/>
                  <a:pt x="2694815" y="1820957"/>
                  <a:pt x="2694815" y="1824515"/>
                </a:cubicBezTo>
                <a:cubicBezTo>
                  <a:pt x="2694815" y="1828073"/>
                  <a:pt x="2694815" y="1830434"/>
                  <a:pt x="2694815" y="1831598"/>
                </a:cubicBezTo>
                <a:lnTo>
                  <a:pt x="2688217" y="1831598"/>
                </a:lnTo>
                <a:lnTo>
                  <a:pt x="2679872" y="1817626"/>
                </a:lnTo>
                <a:lnTo>
                  <a:pt x="2683171" y="1751646"/>
                </a:lnTo>
                <a:cubicBezTo>
                  <a:pt x="2683300" y="1749835"/>
                  <a:pt x="2682233" y="1747280"/>
                  <a:pt x="2679969" y="1743981"/>
                </a:cubicBezTo>
                <a:cubicBezTo>
                  <a:pt x="2677705" y="1740682"/>
                  <a:pt x="2675021" y="1737415"/>
                  <a:pt x="2671916" y="1734181"/>
                </a:cubicBezTo>
                <a:cubicBezTo>
                  <a:pt x="2668811" y="1730947"/>
                  <a:pt x="2665674" y="1728101"/>
                  <a:pt x="2662504" y="1725643"/>
                </a:cubicBezTo>
                <a:cubicBezTo>
                  <a:pt x="2659335" y="1723185"/>
                  <a:pt x="2656844" y="1721956"/>
                  <a:pt x="2655033" y="1721956"/>
                </a:cubicBezTo>
                <a:cubicBezTo>
                  <a:pt x="2651928" y="1721697"/>
                  <a:pt x="2649211" y="1724478"/>
                  <a:pt x="2646882" y="1730300"/>
                </a:cubicBezTo>
                <a:cubicBezTo>
                  <a:pt x="2646494" y="1731335"/>
                  <a:pt x="2646203" y="1732305"/>
                  <a:pt x="2646009" y="1733211"/>
                </a:cubicBezTo>
                <a:cubicBezTo>
                  <a:pt x="2645815" y="1734117"/>
                  <a:pt x="2645654" y="1734957"/>
                  <a:pt x="2645524" y="1735734"/>
                </a:cubicBezTo>
                <a:cubicBezTo>
                  <a:pt x="2650829" y="1737545"/>
                  <a:pt x="2655486" y="1740844"/>
                  <a:pt x="2659496" y="1745631"/>
                </a:cubicBezTo>
                <a:cubicBezTo>
                  <a:pt x="2663119" y="1750288"/>
                  <a:pt x="2665059" y="1755528"/>
                  <a:pt x="2665318" y="1761349"/>
                </a:cubicBezTo>
                <a:cubicBezTo>
                  <a:pt x="2665447" y="1765877"/>
                  <a:pt x="2664024" y="1769629"/>
                  <a:pt x="2661049" y="1772605"/>
                </a:cubicBezTo>
                <a:cubicBezTo>
                  <a:pt x="2657944" y="1775710"/>
                  <a:pt x="2654192" y="1777327"/>
                  <a:pt x="2649793" y="1777456"/>
                </a:cubicBezTo>
                <a:cubicBezTo>
                  <a:pt x="2643196" y="1777586"/>
                  <a:pt x="2638344" y="1774351"/>
                  <a:pt x="2635239" y="1767753"/>
                </a:cubicBezTo>
                <a:cubicBezTo>
                  <a:pt x="2631875" y="1771764"/>
                  <a:pt x="2629094" y="1774610"/>
                  <a:pt x="2626894" y="1776292"/>
                </a:cubicBezTo>
                <a:cubicBezTo>
                  <a:pt x="2623919" y="1778620"/>
                  <a:pt x="2620297" y="1779785"/>
                  <a:pt x="2616027" y="1779785"/>
                </a:cubicBezTo>
                <a:cubicBezTo>
                  <a:pt x="2611887" y="1779785"/>
                  <a:pt x="2608459" y="1778362"/>
                  <a:pt x="2605742" y="1775515"/>
                </a:cubicBezTo>
                <a:cubicBezTo>
                  <a:pt x="2603025" y="1772799"/>
                  <a:pt x="2601667" y="1769306"/>
                  <a:pt x="2601667" y="1765036"/>
                </a:cubicBezTo>
                <a:cubicBezTo>
                  <a:pt x="2601667" y="1752358"/>
                  <a:pt x="2608653" y="1742138"/>
                  <a:pt x="2622625" y="1734375"/>
                </a:cubicBezTo>
                <a:cubicBezTo>
                  <a:pt x="2620555" y="1731658"/>
                  <a:pt x="2618550" y="1729297"/>
                  <a:pt x="2616609" y="1727292"/>
                </a:cubicBezTo>
                <a:cubicBezTo>
                  <a:pt x="2614669" y="1725287"/>
                  <a:pt x="2612534" y="1723670"/>
                  <a:pt x="2610206" y="1722441"/>
                </a:cubicBezTo>
                <a:cubicBezTo>
                  <a:pt x="2607877" y="1721212"/>
                  <a:pt x="2605257" y="1720371"/>
                  <a:pt x="2602346" y="1719918"/>
                </a:cubicBezTo>
                <a:cubicBezTo>
                  <a:pt x="2599435" y="1719465"/>
                  <a:pt x="2596039" y="1719303"/>
                  <a:pt x="2592158" y="1719433"/>
                </a:cubicBezTo>
                <a:lnTo>
                  <a:pt x="2485394" y="1719433"/>
                </a:lnTo>
                <a:lnTo>
                  <a:pt x="2485394" y="1759409"/>
                </a:lnTo>
                <a:cubicBezTo>
                  <a:pt x="2490569" y="1755140"/>
                  <a:pt x="2495485" y="1751452"/>
                  <a:pt x="2500142" y="1748347"/>
                </a:cubicBezTo>
                <a:cubicBezTo>
                  <a:pt x="2504800" y="1745242"/>
                  <a:pt x="2509231" y="1742461"/>
                  <a:pt x="2513435" y="1740003"/>
                </a:cubicBezTo>
                <a:cubicBezTo>
                  <a:pt x="2517640" y="1737545"/>
                  <a:pt x="2521683" y="1735346"/>
                  <a:pt x="2525564" y="1733405"/>
                </a:cubicBezTo>
                <a:cubicBezTo>
                  <a:pt x="2529445" y="1731464"/>
                  <a:pt x="2533132" y="1729588"/>
                  <a:pt x="2536625" y="1727777"/>
                </a:cubicBezTo>
                <a:lnTo>
                  <a:pt x="2553702" y="1739033"/>
                </a:lnTo>
                <a:cubicBezTo>
                  <a:pt x="2545940" y="1749641"/>
                  <a:pt x="2540377" y="1759861"/>
                  <a:pt x="2537013" y="1769694"/>
                </a:cubicBezTo>
                <a:cubicBezTo>
                  <a:pt x="2536884" y="1770341"/>
                  <a:pt x="2536722" y="1771117"/>
                  <a:pt x="2536528" y="1772022"/>
                </a:cubicBezTo>
                <a:cubicBezTo>
                  <a:pt x="2536334" y="1772928"/>
                  <a:pt x="2536173" y="1773866"/>
                  <a:pt x="2536043" y="1774836"/>
                </a:cubicBezTo>
                <a:cubicBezTo>
                  <a:pt x="2535914" y="1775807"/>
                  <a:pt x="2535817" y="1776680"/>
                  <a:pt x="2535752" y="1777456"/>
                </a:cubicBezTo>
                <a:cubicBezTo>
                  <a:pt x="2535687" y="1778232"/>
                  <a:pt x="2535655" y="1778815"/>
                  <a:pt x="2535655" y="1779203"/>
                </a:cubicBezTo>
                <a:lnTo>
                  <a:pt x="2535461" y="1800937"/>
                </a:lnTo>
                <a:cubicBezTo>
                  <a:pt x="2554220" y="1783989"/>
                  <a:pt x="2568839" y="1772346"/>
                  <a:pt x="2579318" y="1766007"/>
                </a:cubicBezTo>
                <a:lnTo>
                  <a:pt x="2595425" y="1776486"/>
                </a:lnTo>
                <a:cubicBezTo>
                  <a:pt x="2590897" y="1783860"/>
                  <a:pt x="2586919" y="1791169"/>
                  <a:pt x="2583490" y="1798414"/>
                </a:cubicBezTo>
                <a:cubicBezTo>
                  <a:pt x="2580062" y="1805659"/>
                  <a:pt x="2577604" y="1812936"/>
                  <a:pt x="2576116" y="1820246"/>
                </a:cubicBezTo>
                <a:cubicBezTo>
                  <a:pt x="2574629" y="1827555"/>
                  <a:pt x="2574337" y="1834962"/>
                  <a:pt x="2575243" y="1842465"/>
                </a:cubicBezTo>
                <a:cubicBezTo>
                  <a:pt x="2576148" y="1849969"/>
                  <a:pt x="2578671" y="1857796"/>
                  <a:pt x="2582811" y="1865946"/>
                </a:cubicBezTo>
                <a:lnTo>
                  <a:pt x="2574273" y="1867305"/>
                </a:lnTo>
                <a:lnTo>
                  <a:pt x="2569227" y="1850228"/>
                </a:lnTo>
                <a:cubicBezTo>
                  <a:pt x="2566252" y="1840137"/>
                  <a:pt x="2565249" y="1829755"/>
                  <a:pt x="2566219" y="1819081"/>
                </a:cubicBezTo>
                <a:cubicBezTo>
                  <a:pt x="2567190" y="1808408"/>
                  <a:pt x="2568968" y="1798026"/>
                  <a:pt x="2571556" y="1787935"/>
                </a:cubicBezTo>
                <a:cubicBezTo>
                  <a:pt x="2564311" y="1792851"/>
                  <a:pt x="2557842" y="1798705"/>
                  <a:pt x="2552150" y="1805497"/>
                </a:cubicBezTo>
                <a:cubicBezTo>
                  <a:pt x="2546457" y="1812290"/>
                  <a:pt x="2541347" y="1820084"/>
                  <a:pt x="2536819" y="1828881"/>
                </a:cubicBezTo>
                <a:lnTo>
                  <a:pt x="2522265" y="1813551"/>
                </a:lnTo>
                <a:cubicBezTo>
                  <a:pt x="2522265" y="1812128"/>
                  <a:pt x="2522168" y="1809249"/>
                  <a:pt x="2521974" y="1804915"/>
                </a:cubicBezTo>
                <a:cubicBezTo>
                  <a:pt x="2521780" y="1800581"/>
                  <a:pt x="2521683" y="1795762"/>
                  <a:pt x="2521683" y="1790458"/>
                </a:cubicBezTo>
                <a:cubicBezTo>
                  <a:pt x="2521683" y="1785154"/>
                  <a:pt x="2521909" y="1779914"/>
                  <a:pt x="2522362" y="1774739"/>
                </a:cubicBezTo>
                <a:cubicBezTo>
                  <a:pt x="2522815" y="1769564"/>
                  <a:pt x="2523624" y="1765360"/>
                  <a:pt x="2524788" y="1762126"/>
                </a:cubicBezTo>
                <a:cubicBezTo>
                  <a:pt x="2525305" y="1760702"/>
                  <a:pt x="2525920" y="1759021"/>
                  <a:pt x="2526631" y="1757080"/>
                </a:cubicBezTo>
                <a:cubicBezTo>
                  <a:pt x="2527343" y="1755140"/>
                  <a:pt x="2528216" y="1752746"/>
                  <a:pt x="2529251" y="1749900"/>
                </a:cubicBezTo>
                <a:cubicBezTo>
                  <a:pt x="2524594" y="1752358"/>
                  <a:pt x="2520292" y="1754848"/>
                  <a:pt x="2516346" y="1757371"/>
                </a:cubicBezTo>
                <a:cubicBezTo>
                  <a:pt x="2512401" y="1759894"/>
                  <a:pt x="2508746" y="1762643"/>
                  <a:pt x="2505382" y="1765619"/>
                </a:cubicBezTo>
                <a:cubicBezTo>
                  <a:pt x="2502018" y="1768594"/>
                  <a:pt x="2499010" y="1771925"/>
                  <a:pt x="2496358" y="1775613"/>
                </a:cubicBezTo>
                <a:cubicBezTo>
                  <a:pt x="2493706" y="1779300"/>
                  <a:pt x="2491345" y="1783472"/>
                  <a:pt x="2489275" y="1788129"/>
                </a:cubicBezTo>
                <a:lnTo>
                  <a:pt x="2473945" y="1773575"/>
                </a:lnTo>
                <a:lnTo>
                  <a:pt x="2473945" y="1719433"/>
                </a:lnTo>
                <a:lnTo>
                  <a:pt x="2467039" y="1719433"/>
                </a:lnTo>
                <a:cubicBezTo>
                  <a:pt x="2450739" y="1719433"/>
                  <a:pt x="2437478" y="1724867"/>
                  <a:pt x="2427257" y="1735734"/>
                </a:cubicBezTo>
                <a:cubicBezTo>
                  <a:pt x="2416779" y="1746860"/>
                  <a:pt x="2411539" y="1760444"/>
                  <a:pt x="2411539" y="1776486"/>
                </a:cubicBezTo>
                <a:cubicBezTo>
                  <a:pt x="2411539" y="1797703"/>
                  <a:pt x="2418266" y="1811740"/>
                  <a:pt x="2431721" y="1818596"/>
                </a:cubicBezTo>
                <a:lnTo>
                  <a:pt x="2434049" y="1818014"/>
                </a:lnTo>
                <a:cubicBezTo>
                  <a:pt x="2431721" y="1815297"/>
                  <a:pt x="2430557" y="1812516"/>
                  <a:pt x="2430557" y="1809670"/>
                </a:cubicBezTo>
                <a:cubicBezTo>
                  <a:pt x="2430557" y="1805400"/>
                  <a:pt x="2432045" y="1801940"/>
                  <a:pt x="2435020" y="1799288"/>
                </a:cubicBezTo>
                <a:cubicBezTo>
                  <a:pt x="2437995" y="1796636"/>
                  <a:pt x="2441553" y="1795245"/>
                  <a:pt x="2445693" y="1795115"/>
                </a:cubicBezTo>
                <a:cubicBezTo>
                  <a:pt x="2449574" y="1794986"/>
                  <a:pt x="2452744" y="1796603"/>
                  <a:pt x="2455202" y="1799967"/>
                </a:cubicBezTo>
                <a:cubicBezTo>
                  <a:pt x="2457401" y="1802942"/>
                  <a:pt x="2458566" y="1806500"/>
                  <a:pt x="2458695" y="1810640"/>
                </a:cubicBezTo>
                <a:cubicBezTo>
                  <a:pt x="2458825" y="1815944"/>
                  <a:pt x="2456884" y="1820407"/>
                  <a:pt x="2452873" y="1824030"/>
                </a:cubicBezTo>
                <a:cubicBezTo>
                  <a:pt x="2448733" y="1827523"/>
                  <a:pt x="2443882" y="1829269"/>
                  <a:pt x="2438319" y="1829269"/>
                </a:cubicBezTo>
                <a:cubicBezTo>
                  <a:pt x="2426417" y="1829399"/>
                  <a:pt x="2416585" y="1823771"/>
                  <a:pt x="2408822" y="1812386"/>
                </a:cubicBezTo>
                <a:cubicBezTo>
                  <a:pt x="2401966" y="1802425"/>
                  <a:pt x="2398537" y="1791169"/>
                  <a:pt x="2398537" y="1778620"/>
                </a:cubicBezTo>
                <a:cubicBezTo>
                  <a:pt x="2398537" y="1756369"/>
                  <a:pt x="2406170" y="1736639"/>
                  <a:pt x="2421436" y="1719433"/>
                </a:cubicBezTo>
                <a:lnTo>
                  <a:pt x="2396014" y="1719433"/>
                </a:lnTo>
                <a:lnTo>
                  <a:pt x="2392909" y="1719433"/>
                </a:lnTo>
                <a:lnTo>
                  <a:pt x="2339155" y="1719433"/>
                </a:lnTo>
                <a:cubicBezTo>
                  <a:pt x="2339155" y="1721373"/>
                  <a:pt x="2339155" y="1724414"/>
                  <a:pt x="2339155" y="1728553"/>
                </a:cubicBezTo>
                <a:cubicBezTo>
                  <a:pt x="2339155" y="1732693"/>
                  <a:pt x="2339155" y="1736898"/>
                  <a:pt x="2339155" y="1741167"/>
                </a:cubicBezTo>
                <a:cubicBezTo>
                  <a:pt x="2339155" y="1745437"/>
                  <a:pt x="2339155" y="1749350"/>
                  <a:pt x="2339155" y="1752908"/>
                </a:cubicBezTo>
                <a:cubicBezTo>
                  <a:pt x="2339155" y="1756465"/>
                  <a:pt x="2339155" y="1758697"/>
                  <a:pt x="2339155" y="1759603"/>
                </a:cubicBezTo>
                <a:cubicBezTo>
                  <a:pt x="2339155" y="1760638"/>
                  <a:pt x="2339349" y="1761834"/>
                  <a:pt x="2339738" y="1763193"/>
                </a:cubicBezTo>
                <a:cubicBezTo>
                  <a:pt x="2340126" y="1764551"/>
                  <a:pt x="2340514" y="1765360"/>
                  <a:pt x="2340902" y="1765619"/>
                </a:cubicBezTo>
                <a:cubicBezTo>
                  <a:pt x="2346853" y="1765619"/>
                  <a:pt x="2357009" y="1757145"/>
                  <a:pt x="2371369" y="1740197"/>
                </a:cubicBezTo>
                <a:cubicBezTo>
                  <a:pt x="2374086" y="1740197"/>
                  <a:pt x="2376479" y="1741620"/>
                  <a:pt x="2378549" y="1744466"/>
                </a:cubicBezTo>
                <a:cubicBezTo>
                  <a:pt x="2380619" y="1747312"/>
                  <a:pt x="2382366" y="1750676"/>
                  <a:pt x="2383789" y="1754557"/>
                </a:cubicBezTo>
                <a:cubicBezTo>
                  <a:pt x="2385212" y="1758438"/>
                  <a:pt x="2386311" y="1762352"/>
                  <a:pt x="2387087" y="1766298"/>
                </a:cubicBezTo>
                <a:cubicBezTo>
                  <a:pt x="2387864" y="1770244"/>
                  <a:pt x="2388252" y="1773251"/>
                  <a:pt x="2388252" y="1775321"/>
                </a:cubicBezTo>
                <a:cubicBezTo>
                  <a:pt x="2388381" y="1786836"/>
                  <a:pt x="2384306" y="1797185"/>
                  <a:pt x="2376026" y="1806371"/>
                </a:cubicBezTo>
                <a:cubicBezTo>
                  <a:pt x="2367746" y="1815427"/>
                  <a:pt x="2357914" y="1819955"/>
                  <a:pt x="2346529" y="1819955"/>
                </a:cubicBezTo>
                <a:cubicBezTo>
                  <a:pt x="2323372" y="1819955"/>
                  <a:pt x="2306812" y="1803136"/>
                  <a:pt x="2296851" y="1769500"/>
                </a:cubicBezTo>
                <a:cubicBezTo>
                  <a:pt x="2294134" y="1760185"/>
                  <a:pt x="2291611" y="1747765"/>
                  <a:pt x="2289283" y="1732241"/>
                </a:cubicBezTo>
                <a:lnTo>
                  <a:pt x="2295298" y="1728748"/>
                </a:lnTo>
                <a:cubicBezTo>
                  <a:pt x="2299697" y="1756563"/>
                  <a:pt x="2308042" y="1777456"/>
                  <a:pt x="2320332" y="1791428"/>
                </a:cubicBezTo>
                <a:cubicBezTo>
                  <a:pt x="2328482" y="1800614"/>
                  <a:pt x="2337862" y="1805271"/>
                  <a:pt x="2348470" y="1805400"/>
                </a:cubicBezTo>
                <a:cubicBezTo>
                  <a:pt x="2356232" y="1805400"/>
                  <a:pt x="2363283" y="1801843"/>
                  <a:pt x="2369622" y="1794727"/>
                </a:cubicBezTo>
                <a:cubicBezTo>
                  <a:pt x="2374539" y="1789294"/>
                  <a:pt x="2377514" y="1783019"/>
                  <a:pt x="2378549" y="1775904"/>
                </a:cubicBezTo>
                <a:cubicBezTo>
                  <a:pt x="2379584" y="1768788"/>
                  <a:pt x="2378420" y="1761931"/>
                  <a:pt x="2375056" y="1755334"/>
                </a:cubicBezTo>
                <a:cubicBezTo>
                  <a:pt x="2364060" y="1765683"/>
                  <a:pt x="2351963" y="1773898"/>
                  <a:pt x="2338767" y="1779979"/>
                </a:cubicBezTo>
                <a:cubicBezTo>
                  <a:pt x="2335921" y="1780755"/>
                  <a:pt x="2333463" y="1779785"/>
                  <a:pt x="2331393" y="1777068"/>
                </a:cubicBezTo>
                <a:cubicBezTo>
                  <a:pt x="2329323" y="1774351"/>
                  <a:pt x="2328094" y="1770729"/>
                  <a:pt x="2327706" y="1766201"/>
                </a:cubicBezTo>
                <a:lnTo>
                  <a:pt x="2327706" y="1719433"/>
                </a:lnTo>
                <a:lnTo>
                  <a:pt x="2278997" y="1719433"/>
                </a:lnTo>
                <a:lnTo>
                  <a:pt x="2278997" y="1707983"/>
                </a:lnTo>
                <a:lnTo>
                  <a:pt x="2370399" y="1707983"/>
                </a:lnTo>
                <a:lnTo>
                  <a:pt x="2371175" y="1703326"/>
                </a:lnTo>
                <a:cubicBezTo>
                  <a:pt x="2371175" y="1696081"/>
                  <a:pt x="2363736" y="1691747"/>
                  <a:pt x="2348858" y="1690324"/>
                </a:cubicBezTo>
                <a:lnTo>
                  <a:pt x="2318197" y="1687413"/>
                </a:lnTo>
                <a:cubicBezTo>
                  <a:pt x="2305778" y="1683920"/>
                  <a:pt x="2299503" y="1676352"/>
                  <a:pt x="2299373" y="1664709"/>
                </a:cubicBezTo>
                <a:cubicBezTo>
                  <a:pt x="2299373" y="1659792"/>
                  <a:pt x="2301056" y="1654488"/>
                  <a:pt x="2304419" y="1648796"/>
                </a:cubicBezTo>
                <a:close/>
                <a:moveTo>
                  <a:pt x="1231425" y="1647826"/>
                </a:moveTo>
                <a:lnTo>
                  <a:pt x="1239188" y="1652289"/>
                </a:lnTo>
                <a:cubicBezTo>
                  <a:pt x="1235824" y="1655135"/>
                  <a:pt x="1234142" y="1658305"/>
                  <a:pt x="1234142" y="1661798"/>
                </a:cubicBezTo>
                <a:cubicBezTo>
                  <a:pt x="1233883" y="1670724"/>
                  <a:pt x="1242034" y="1675188"/>
                  <a:pt x="1258593" y="1675188"/>
                </a:cubicBezTo>
                <a:lnTo>
                  <a:pt x="1263833" y="1675188"/>
                </a:lnTo>
                <a:cubicBezTo>
                  <a:pt x="1264609" y="1675058"/>
                  <a:pt x="1265385" y="1674994"/>
                  <a:pt x="1266162" y="1674994"/>
                </a:cubicBezTo>
                <a:cubicBezTo>
                  <a:pt x="1266938" y="1674994"/>
                  <a:pt x="1267714" y="1674994"/>
                  <a:pt x="1268490" y="1674994"/>
                </a:cubicBezTo>
                <a:cubicBezTo>
                  <a:pt x="1278840" y="1674994"/>
                  <a:pt x="1287961" y="1677840"/>
                  <a:pt x="1295853" y="1683532"/>
                </a:cubicBezTo>
                <a:cubicBezTo>
                  <a:pt x="1304391" y="1689613"/>
                  <a:pt x="1308790" y="1697763"/>
                  <a:pt x="1309049" y="1707983"/>
                </a:cubicBezTo>
                <a:lnTo>
                  <a:pt x="1319528" y="1707983"/>
                </a:lnTo>
                <a:lnTo>
                  <a:pt x="1319528" y="1719433"/>
                </a:lnTo>
                <a:lnTo>
                  <a:pt x="1247144" y="1719433"/>
                </a:lnTo>
                <a:lnTo>
                  <a:pt x="1247144" y="1792981"/>
                </a:lnTo>
                <a:cubicBezTo>
                  <a:pt x="1247144" y="1794404"/>
                  <a:pt x="1247370" y="1796053"/>
                  <a:pt x="1247823" y="1797929"/>
                </a:cubicBezTo>
                <a:cubicBezTo>
                  <a:pt x="1248276" y="1799805"/>
                  <a:pt x="1249020" y="1801261"/>
                  <a:pt x="1250055" y="1802295"/>
                </a:cubicBezTo>
                <a:cubicBezTo>
                  <a:pt x="1251090" y="1803330"/>
                  <a:pt x="1252222" y="1804074"/>
                  <a:pt x="1253451" y="1804527"/>
                </a:cubicBezTo>
                <a:cubicBezTo>
                  <a:pt x="1254680" y="1804980"/>
                  <a:pt x="1256006" y="1805271"/>
                  <a:pt x="1257429" y="1805400"/>
                </a:cubicBezTo>
                <a:cubicBezTo>
                  <a:pt x="1263639" y="1805400"/>
                  <a:pt x="1269914" y="1801843"/>
                  <a:pt x="1276253" y="1794727"/>
                </a:cubicBezTo>
                <a:cubicBezTo>
                  <a:pt x="1279487" y="1790975"/>
                  <a:pt x="1281881" y="1787030"/>
                  <a:pt x="1283433" y="1782890"/>
                </a:cubicBezTo>
                <a:cubicBezTo>
                  <a:pt x="1284985" y="1778750"/>
                  <a:pt x="1285244" y="1774286"/>
                  <a:pt x="1284209" y="1769500"/>
                </a:cubicBezTo>
                <a:lnTo>
                  <a:pt x="1280522" y="1769888"/>
                </a:lnTo>
                <a:cubicBezTo>
                  <a:pt x="1276900" y="1769888"/>
                  <a:pt x="1273665" y="1768723"/>
                  <a:pt x="1270819" y="1766395"/>
                </a:cubicBezTo>
                <a:cubicBezTo>
                  <a:pt x="1268102" y="1764066"/>
                  <a:pt x="1266744" y="1761091"/>
                  <a:pt x="1266744" y="1757468"/>
                </a:cubicBezTo>
                <a:cubicBezTo>
                  <a:pt x="1266744" y="1753199"/>
                  <a:pt x="1268038" y="1749641"/>
                  <a:pt x="1270625" y="1746795"/>
                </a:cubicBezTo>
                <a:cubicBezTo>
                  <a:pt x="1273342" y="1743819"/>
                  <a:pt x="1276900" y="1742267"/>
                  <a:pt x="1281298" y="1742138"/>
                </a:cubicBezTo>
                <a:cubicBezTo>
                  <a:pt x="1287896" y="1742008"/>
                  <a:pt x="1293071" y="1744790"/>
                  <a:pt x="1296823" y="1750482"/>
                </a:cubicBezTo>
                <a:cubicBezTo>
                  <a:pt x="1298246" y="1752681"/>
                  <a:pt x="1299346" y="1755269"/>
                  <a:pt x="1300122" y="1758244"/>
                </a:cubicBezTo>
                <a:cubicBezTo>
                  <a:pt x="1300898" y="1761220"/>
                  <a:pt x="1301286" y="1764584"/>
                  <a:pt x="1301286" y="1768335"/>
                </a:cubicBezTo>
                <a:cubicBezTo>
                  <a:pt x="1301416" y="1778426"/>
                  <a:pt x="1297146" y="1789746"/>
                  <a:pt x="1288478" y="1802295"/>
                </a:cubicBezTo>
                <a:cubicBezTo>
                  <a:pt x="1287055" y="1804495"/>
                  <a:pt x="1285115" y="1806823"/>
                  <a:pt x="1282657" y="1809282"/>
                </a:cubicBezTo>
                <a:cubicBezTo>
                  <a:pt x="1280199" y="1811740"/>
                  <a:pt x="1277611" y="1814004"/>
                  <a:pt x="1274894" y="1816074"/>
                </a:cubicBezTo>
                <a:cubicBezTo>
                  <a:pt x="1272178" y="1818144"/>
                  <a:pt x="1269428" y="1819793"/>
                  <a:pt x="1266647" y="1821022"/>
                </a:cubicBezTo>
                <a:cubicBezTo>
                  <a:pt x="1263865" y="1822251"/>
                  <a:pt x="1261375" y="1822736"/>
                  <a:pt x="1259176" y="1822477"/>
                </a:cubicBezTo>
                <a:cubicBezTo>
                  <a:pt x="1253354" y="1821831"/>
                  <a:pt x="1248794" y="1820213"/>
                  <a:pt x="1245495" y="1817626"/>
                </a:cubicBezTo>
                <a:cubicBezTo>
                  <a:pt x="1242196" y="1815039"/>
                  <a:pt x="1239737" y="1811125"/>
                  <a:pt x="1238120" y="1805886"/>
                </a:cubicBezTo>
                <a:cubicBezTo>
                  <a:pt x="1236503" y="1800646"/>
                  <a:pt x="1235501" y="1793822"/>
                  <a:pt x="1235112" y="1785413"/>
                </a:cubicBezTo>
                <a:cubicBezTo>
                  <a:pt x="1234725" y="1777003"/>
                  <a:pt x="1234595" y="1766589"/>
                  <a:pt x="1234725" y="1754169"/>
                </a:cubicBezTo>
                <a:cubicBezTo>
                  <a:pt x="1234854" y="1748477"/>
                  <a:pt x="1234983" y="1742590"/>
                  <a:pt x="1235112" y="1736510"/>
                </a:cubicBezTo>
                <a:cubicBezTo>
                  <a:pt x="1235242" y="1730429"/>
                  <a:pt x="1235436" y="1724737"/>
                  <a:pt x="1235695" y="1719433"/>
                </a:cubicBezTo>
                <a:lnTo>
                  <a:pt x="1229307" y="1719433"/>
                </a:lnTo>
                <a:lnTo>
                  <a:pt x="1220170" y="1719433"/>
                </a:lnTo>
                <a:lnTo>
                  <a:pt x="1209513" y="1719433"/>
                </a:lnTo>
                <a:lnTo>
                  <a:pt x="1209513" y="1832180"/>
                </a:lnTo>
                <a:cubicBezTo>
                  <a:pt x="1209384" y="1832180"/>
                  <a:pt x="1208899" y="1832180"/>
                  <a:pt x="1208058" y="1832180"/>
                </a:cubicBezTo>
                <a:cubicBezTo>
                  <a:pt x="1207217" y="1832180"/>
                  <a:pt x="1206279" y="1832116"/>
                  <a:pt x="1205244" y="1831986"/>
                </a:cubicBezTo>
                <a:cubicBezTo>
                  <a:pt x="1203950" y="1831986"/>
                  <a:pt x="1202527" y="1831922"/>
                  <a:pt x="1200974" y="1831792"/>
                </a:cubicBezTo>
                <a:lnTo>
                  <a:pt x="1201557" y="1826747"/>
                </a:lnTo>
                <a:cubicBezTo>
                  <a:pt x="1201557" y="1814845"/>
                  <a:pt x="1197740" y="1802037"/>
                  <a:pt x="1190107" y="1788323"/>
                </a:cubicBezTo>
                <a:cubicBezTo>
                  <a:pt x="1181439" y="1772928"/>
                  <a:pt x="1171542" y="1765101"/>
                  <a:pt x="1160417" y="1764842"/>
                </a:cubicBezTo>
                <a:cubicBezTo>
                  <a:pt x="1158864" y="1764842"/>
                  <a:pt x="1157603" y="1765004"/>
                  <a:pt x="1156632" y="1765327"/>
                </a:cubicBezTo>
                <a:cubicBezTo>
                  <a:pt x="1155662" y="1765651"/>
                  <a:pt x="1155241" y="1765813"/>
                  <a:pt x="1155371" y="1765813"/>
                </a:cubicBezTo>
                <a:cubicBezTo>
                  <a:pt x="1160934" y="1770858"/>
                  <a:pt x="1163845" y="1775839"/>
                  <a:pt x="1164104" y="1780755"/>
                </a:cubicBezTo>
                <a:cubicBezTo>
                  <a:pt x="1164362" y="1785413"/>
                  <a:pt x="1162681" y="1789423"/>
                  <a:pt x="1159058" y="1792787"/>
                </a:cubicBezTo>
                <a:cubicBezTo>
                  <a:pt x="1155824" y="1795892"/>
                  <a:pt x="1151878" y="1797444"/>
                  <a:pt x="1147221" y="1797444"/>
                </a:cubicBezTo>
                <a:cubicBezTo>
                  <a:pt x="1140881" y="1797444"/>
                  <a:pt x="1135901" y="1795503"/>
                  <a:pt x="1132278" y="1791622"/>
                </a:cubicBezTo>
                <a:cubicBezTo>
                  <a:pt x="1128656" y="1787612"/>
                  <a:pt x="1126844" y="1782502"/>
                  <a:pt x="1126844" y="1776292"/>
                </a:cubicBezTo>
                <a:cubicBezTo>
                  <a:pt x="1126844" y="1768529"/>
                  <a:pt x="1130014" y="1762061"/>
                  <a:pt x="1136353" y="1756886"/>
                </a:cubicBezTo>
                <a:cubicBezTo>
                  <a:pt x="1142304" y="1752099"/>
                  <a:pt x="1149290" y="1749641"/>
                  <a:pt x="1157312" y="1749512"/>
                </a:cubicBezTo>
                <a:cubicBezTo>
                  <a:pt x="1164298" y="1749382"/>
                  <a:pt x="1172254" y="1752940"/>
                  <a:pt x="1181181" y="1760185"/>
                </a:cubicBezTo>
                <a:cubicBezTo>
                  <a:pt x="1185320" y="1763549"/>
                  <a:pt x="1188814" y="1766977"/>
                  <a:pt x="1191660" y="1770470"/>
                </a:cubicBezTo>
                <a:cubicBezTo>
                  <a:pt x="1194506" y="1773963"/>
                  <a:pt x="1196641" y="1777585"/>
                  <a:pt x="1198064" y="1781337"/>
                </a:cubicBezTo>
                <a:lnTo>
                  <a:pt x="1198064" y="1719433"/>
                </a:lnTo>
                <a:lnTo>
                  <a:pt x="1123044" y="1719433"/>
                </a:lnTo>
                <a:cubicBezTo>
                  <a:pt x="1106743" y="1719821"/>
                  <a:pt x="1093483" y="1725384"/>
                  <a:pt x="1083262" y="1736122"/>
                </a:cubicBezTo>
                <a:cubicBezTo>
                  <a:pt x="1072913" y="1746601"/>
                  <a:pt x="1067738" y="1760056"/>
                  <a:pt x="1067738" y="1776486"/>
                </a:cubicBezTo>
                <a:cubicBezTo>
                  <a:pt x="1067738" y="1797832"/>
                  <a:pt x="1074400" y="1811869"/>
                  <a:pt x="1087726" y="1818596"/>
                </a:cubicBezTo>
                <a:lnTo>
                  <a:pt x="1090054" y="1818014"/>
                </a:lnTo>
                <a:cubicBezTo>
                  <a:pt x="1087855" y="1815427"/>
                  <a:pt x="1086755" y="1812645"/>
                  <a:pt x="1086755" y="1809670"/>
                </a:cubicBezTo>
                <a:cubicBezTo>
                  <a:pt x="1086755" y="1805400"/>
                  <a:pt x="1088211" y="1801940"/>
                  <a:pt x="1091122" y="1799288"/>
                </a:cubicBezTo>
                <a:cubicBezTo>
                  <a:pt x="1094033" y="1796636"/>
                  <a:pt x="1097558" y="1795245"/>
                  <a:pt x="1101698" y="1795115"/>
                </a:cubicBezTo>
                <a:cubicBezTo>
                  <a:pt x="1104932" y="1794986"/>
                  <a:pt x="1107649" y="1795989"/>
                  <a:pt x="1109848" y="1798123"/>
                </a:cubicBezTo>
                <a:cubicBezTo>
                  <a:pt x="1112048" y="1800258"/>
                  <a:pt x="1113503" y="1802878"/>
                  <a:pt x="1114214" y="1805983"/>
                </a:cubicBezTo>
                <a:cubicBezTo>
                  <a:pt x="1114926" y="1809088"/>
                  <a:pt x="1114861" y="1812290"/>
                  <a:pt x="1114021" y="1815588"/>
                </a:cubicBezTo>
                <a:cubicBezTo>
                  <a:pt x="1113180" y="1818887"/>
                  <a:pt x="1111465" y="1821701"/>
                  <a:pt x="1108878" y="1824030"/>
                </a:cubicBezTo>
                <a:cubicBezTo>
                  <a:pt x="1104738" y="1827523"/>
                  <a:pt x="1099951" y="1829269"/>
                  <a:pt x="1094518" y="1829269"/>
                </a:cubicBezTo>
                <a:cubicBezTo>
                  <a:pt x="1088437" y="1829399"/>
                  <a:pt x="1082745" y="1828073"/>
                  <a:pt x="1077441" y="1825291"/>
                </a:cubicBezTo>
                <a:cubicBezTo>
                  <a:pt x="1072136" y="1822510"/>
                  <a:pt x="1067608" y="1818208"/>
                  <a:pt x="1063857" y="1812386"/>
                </a:cubicBezTo>
                <a:cubicBezTo>
                  <a:pt x="1059070" y="1805271"/>
                  <a:pt x="1055868" y="1797444"/>
                  <a:pt x="1054251" y="1788905"/>
                </a:cubicBezTo>
                <a:cubicBezTo>
                  <a:pt x="1052634" y="1780367"/>
                  <a:pt x="1052407" y="1771828"/>
                  <a:pt x="1053572" y="1763290"/>
                </a:cubicBezTo>
                <a:cubicBezTo>
                  <a:pt x="1054736" y="1754751"/>
                  <a:pt x="1057259" y="1746601"/>
                  <a:pt x="1061140" y="1738839"/>
                </a:cubicBezTo>
                <a:cubicBezTo>
                  <a:pt x="1065021" y="1731076"/>
                  <a:pt x="1070131" y="1724414"/>
                  <a:pt x="1076470" y="1718851"/>
                </a:cubicBezTo>
                <a:cubicBezTo>
                  <a:pt x="1082033" y="1714064"/>
                  <a:pt x="1088049" y="1710442"/>
                  <a:pt x="1094518" y="1707983"/>
                </a:cubicBezTo>
                <a:lnTo>
                  <a:pt x="1116559" y="1707983"/>
                </a:lnTo>
                <a:lnTo>
                  <a:pt x="1123044" y="1707983"/>
                </a:lnTo>
                <a:lnTo>
                  <a:pt x="1220170" y="1707983"/>
                </a:lnTo>
                <a:lnTo>
                  <a:pt x="1229307" y="1707983"/>
                </a:lnTo>
                <a:lnTo>
                  <a:pt x="1298181" y="1707983"/>
                </a:lnTo>
                <a:lnTo>
                  <a:pt x="1298569" y="1703714"/>
                </a:lnTo>
                <a:cubicBezTo>
                  <a:pt x="1298569" y="1696340"/>
                  <a:pt x="1292554" y="1691941"/>
                  <a:pt x="1280522" y="1690518"/>
                </a:cubicBezTo>
                <a:lnTo>
                  <a:pt x="1245010" y="1686443"/>
                </a:lnTo>
                <a:cubicBezTo>
                  <a:pt x="1232590" y="1683079"/>
                  <a:pt x="1226380" y="1675511"/>
                  <a:pt x="1226380" y="1663738"/>
                </a:cubicBezTo>
                <a:cubicBezTo>
                  <a:pt x="1226380" y="1658693"/>
                  <a:pt x="1228062" y="1653388"/>
                  <a:pt x="1231425" y="1647826"/>
                </a:cubicBezTo>
                <a:close/>
                <a:moveTo>
                  <a:pt x="764701" y="1647826"/>
                </a:moveTo>
                <a:lnTo>
                  <a:pt x="772464" y="1652289"/>
                </a:lnTo>
                <a:cubicBezTo>
                  <a:pt x="769100" y="1655135"/>
                  <a:pt x="767418" y="1658305"/>
                  <a:pt x="767418" y="1661798"/>
                </a:cubicBezTo>
                <a:cubicBezTo>
                  <a:pt x="767159" y="1670724"/>
                  <a:pt x="775310" y="1675188"/>
                  <a:pt x="791870" y="1675188"/>
                </a:cubicBezTo>
                <a:lnTo>
                  <a:pt x="797110" y="1675188"/>
                </a:lnTo>
                <a:cubicBezTo>
                  <a:pt x="797885" y="1675058"/>
                  <a:pt x="798661" y="1674994"/>
                  <a:pt x="799438" y="1674994"/>
                </a:cubicBezTo>
                <a:cubicBezTo>
                  <a:pt x="800214" y="1674994"/>
                  <a:pt x="800990" y="1674994"/>
                  <a:pt x="801766" y="1674994"/>
                </a:cubicBezTo>
                <a:cubicBezTo>
                  <a:pt x="812116" y="1674994"/>
                  <a:pt x="821236" y="1677840"/>
                  <a:pt x="829128" y="1683532"/>
                </a:cubicBezTo>
                <a:cubicBezTo>
                  <a:pt x="837666" y="1689613"/>
                  <a:pt x="842065" y="1697763"/>
                  <a:pt x="842323" y="1707983"/>
                </a:cubicBezTo>
                <a:lnTo>
                  <a:pt x="850247" y="1707983"/>
                </a:lnTo>
                <a:lnTo>
                  <a:pt x="852803" y="1707983"/>
                </a:lnTo>
                <a:lnTo>
                  <a:pt x="887959" y="1707983"/>
                </a:lnTo>
                <a:lnTo>
                  <a:pt x="893717" y="1707983"/>
                </a:lnTo>
                <a:lnTo>
                  <a:pt x="1003812" y="1707983"/>
                </a:lnTo>
                <a:lnTo>
                  <a:pt x="1003812" y="1719433"/>
                </a:lnTo>
                <a:lnTo>
                  <a:pt x="983630" y="1719433"/>
                </a:lnTo>
                <a:lnTo>
                  <a:pt x="983630" y="1833733"/>
                </a:lnTo>
                <a:cubicBezTo>
                  <a:pt x="979878" y="1831534"/>
                  <a:pt x="974962" y="1825259"/>
                  <a:pt x="968881" y="1814909"/>
                </a:cubicBezTo>
                <a:cubicBezTo>
                  <a:pt x="962025" y="1803524"/>
                  <a:pt x="956785" y="1796215"/>
                  <a:pt x="953163" y="1792981"/>
                </a:cubicBezTo>
                <a:cubicBezTo>
                  <a:pt x="944236" y="1785477"/>
                  <a:pt x="931816" y="1780626"/>
                  <a:pt x="915904" y="1778426"/>
                </a:cubicBezTo>
                <a:lnTo>
                  <a:pt x="901737" y="1759409"/>
                </a:lnTo>
                <a:cubicBezTo>
                  <a:pt x="912346" y="1751646"/>
                  <a:pt x="923537" y="1744854"/>
                  <a:pt x="935310" y="1739033"/>
                </a:cubicBezTo>
                <a:cubicBezTo>
                  <a:pt x="947082" y="1733211"/>
                  <a:pt x="959437" y="1728230"/>
                  <a:pt x="972375" y="1724090"/>
                </a:cubicBezTo>
                <a:lnTo>
                  <a:pt x="972375" y="1719433"/>
                </a:lnTo>
                <a:lnTo>
                  <a:pt x="893717" y="1719433"/>
                </a:lnTo>
                <a:lnTo>
                  <a:pt x="887959" y="1719433"/>
                </a:lnTo>
                <a:lnTo>
                  <a:pt x="875669" y="1719433"/>
                </a:lnTo>
                <a:lnTo>
                  <a:pt x="875669" y="1831598"/>
                </a:lnTo>
                <a:cubicBezTo>
                  <a:pt x="875540" y="1831598"/>
                  <a:pt x="874634" y="1830951"/>
                  <a:pt x="872952" y="1829658"/>
                </a:cubicBezTo>
                <a:cubicBezTo>
                  <a:pt x="871271" y="1828364"/>
                  <a:pt x="869395" y="1826941"/>
                  <a:pt x="867325" y="1825388"/>
                </a:cubicBezTo>
                <a:cubicBezTo>
                  <a:pt x="864996" y="1823577"/>
                  <a:pt x="862279" y="1821442"/>
                  <a:pt x="859174" y="1818984"/>
                </a:cubicBezTo>
                <a:lnTo>
                  <a:pt x="864220" y="1719433"/>
                </a:lnTo>
                <a:lnTo>
                  <a:pt x="852803" y="1719433"/>
                </a:lnTo>
                <a:lnTo>
                  <a:pt x="850247" y="1719433"/>
                </a:lnTo>
                <a:lnTo>
                  <a:pt x="780421" y="1719433"/>
                </a:lnTo>
                <a:lnTo>
                  <a:pt x="780421" y="1792981"/>
                </a:lnTo>
                <a:cubicBezTo>
                  <a:pt x="780421" y="1794404"/>
                  <a:pt x="780646" y="1796053"/>
                  <a:pt x="781099" y="1797929"/>
                </a:cubicBezTo>
                <a:cubicBezTo>
                  <a:pt x="781552" y="1799805"/>
                  <a:pt x="782296" y="1801261"/>
                  <a:pt x="783331" y="1802295"/>
                </a:cubicBezTo>
                <a:cubicBezTo>
                  <a:pt x="784366" y="1803330"/>
                  <a:pt x="785498" y="1804074"/>
                  <a:pt x="786727" y="1804527"/>
                </a:cubicBezTo>
                <a:cubicBezTo>
                  <a:pt x="787956" y="1804980"/>
                  <a:pt x="789282" y="1805271"/>
                  <a:pt x="790705" y="1805400"/>
                </a:cubicBezTo>
                <a:cubicBezTo>
                  <a:pt x="796915" y="1805400"/>
                  <a:pt x="803190" y="1801843"/>
                  <a:pt x="809529" y="1794727"/>
                </a:cubicBezTo>
                <a:cubicBezTo>
                  <a:pt x="812763" y="1790975"/>
                  <a:pt x="815157" y="1787030"/>
                  <a:pt x="816709" y="1782890"/>
                </a:cubicBezTo>
                <a:cubicBezTo>
                  <a:pt x="818261" y="1778750"/>
                  <a:pt x="818520" y="1774286"/>
                  <a:pt x="817485" y="1769500"/>
                </a:cubicBezTo>
                <a:lnTo>
                  <a:pt x="813798" y="1769888"/>
                </a:lnTo>
                <a:cubicBezTo>
                  <a:pt x="810175" y="1769888"/>
                  <a:pt x="806941" y="1768723"/>
                  <a:pt x="804095" y="1766395"/>
                </a:cubicBezTo>
                <a:cubicBezTo>
                  <a:pt x="801378" y="1764066"/>
                  <a:pt x="800020" y="1761091"/>
                  <a:pt x="800020" y="1757468"/>
                </a:cubicBezTo>
                <a:cubicBezTo>
                  <a:pt x="800020" y="1753199"/>
                  <a:pt x="801314" y="1749641"/>
                  <a:pt x="803901" y="1746795"/>
                </a:cubicBezTo>
                <a:cubicBezTo>
                  <a:pt x="806618" y="1743819"/>
                  <a:pt x="810175" y="1742267"/>
                  <a:pt x="814574" y="1742138"/>
                </a:cubicBezTo>
                <a:cubicBezTo>
                  <a:pt x="821171" y="1742008"/>
                  <a:pt x="826346" y="1744790"/>
                  <a:pt x="830098" y="1750482"/>
                </a:cubicBezTo>
                <a:cubicBezTo>
                  <a:pt x="831521" y="1752681"/>
                  <a:pt x="832621" y="1755269"/>
                  <a:pt x="833397" y="1758244"/>
                </a:cubicBezTo>
                <a:cubicBezTo>
                  <a:pt x="834173" y="1761220"/>
                  <a:pt x="834561" y="1764584"/>
                  <a:pt x="834561" y="1768335"/>
                </a:cubicBezTo>
                <a:cubicBezTo>
                  <a:pt x="834690" y="1778426"/>
                  <a:pt x="830421" y="1789746"/>
                  <a:pt x="821753" y="1802295"/>
                </a:cubicBezTo>
                <a:cubicBezTo>
                  <a:pt x="820331" y="1804495"/>
                  <a:pt x="818391" y="1806823"/>
                  <a:pt x="815932" y="1809282"/>
                </a:cubicBezTo>
                <a:cubicBezTo>
                  <a:pt x="813474" y="1811740"/>
                  <a:pt x="810887" y="1814004"/>
                  <a:pt x="808171" y="1816074"/>
                </a:cubicBezTo>
                <a:cubicBezTo>
                  <a:pt x="805454" y="1818144"/>
                  <a:pt x="802704" y="1819793"/>
                  <a:pt x="799923" y="1821022"/>
                </a:cubicBezTo>
                <a:cubicBezTo>
                  <a:pt x="797141" y="1822251"/>
                  <a:pt x="794651" y="1822736"/>
                  <a:pt x="792451" y="1822477"/>
                </a:cubicBezTo>
                <a:cubicBezTo>
                  <a:pt x="786629" y="1821831"/>
                  <a:pt x="782070" y="1820213"/>
                  <a:pt x="778770" y="1817626"/>
                </a:cubicBezTo>
                <a:cubicBezTo>
                  <a:pt x="775472" y="1815039"/>
                  <a:pt x="773013" y="1811125"/>
                  <a:pt x="771396" y="1805886"/>
                </a:cubicBezTo>
                <a:cubicBezTo>
                  <a:pt x="769779" y="1800646"/>
                  <a:pt x="768777" y="1793822"/>
                  <a:pt x="768388" y="1785413"/>
                </a:cubicBezTo>
                <a:cubicBezTo>
                  <a:pt x="768000" y="1777003"/>
                  <a:pt x="767871" y="1766589"/>
                  <a:pt x="768000" y="1754169"/>
                </a:cubicBezTo>
                <a:cubicBezTo>
                  <a:pt x="768130" y="1748477"/>
                  <a:pt x="768259" y="1742590"/>
                  <a:pt x="768388" y="1736510"/>
                </a:cubicBezTo>
                <a:cubicBezTo>
                  <a:pt x="768517" y="1730429"/>
                  <a:pt x="768712" y="1724737"/>
                  <a:pt x="768970" y="1719433"/>
                </a:cubicBezTo>
                <a:lnTo>
                  <a:pt x="757715" y="1719433"/>
                </a:lnTo>
                <a:lnTo>
                  <a:pt x="753446" y="1719433"/>
                </a:lnTo>
                <a:lnTo>
                  <a:pt x="700856" y="1719433"/>
                </a:lnTo>
                <a:cubicBezTo>
                  <a:pt x="700856" y="1721373"/>
                  <a:pt x="700856" y="1724414"/>
                  <a:pt x="700856" y="1728553"/>
                </a:cubicBezTo>
                <a:cubicBezTo>
                  <a:pt x="700856" y="1732693"/>
                  <a:pt x="700856" y="1736898"/>
                  <a:pt x="700856" y="1741167"/>
                </a:cubicBezTo>
                <a:cubicBezTo>
                  <a:pt x="700856" y="1745437"/>
                  <a:pt x="700856" y="1749350"/>
                  <a:pt x="700856" y="1752908"/>
                </a:cubicBezTo>
                <a:cubicBezTo>
                  <a:pt x="700856" y="1756465"/>
                  <a:pt x="700856" y="1758697"/>
                  <a:pt x="700856" y="1759603"/>
                </a:cubicBezTo>
                <a:cubicBezTo>
                  <a:pt x="700856" y="1760638"/>
                  <a:pt x="701050" y="1761834"/>
                  <a:pt x="701438" y="1763193"/>
                </a:cubicBezTo>
                <a:cubicBezTo>
                  <a:pt x="701826" y="1764551"/>
                  <a:pt x="702215" y="1765360"/>
                  <a:pt x="702603" y="1765619"/>
                </a:cubicBezTo>
                <a:cubicBezTo>
                  <a:pt x="708554" y="1765619"/>
                  <a:pt x="718709" y="1757145"/>
                  <a:pt x="733070" y="1740197"/>
                </a:cubicBezTo>
                <a:cubicBezTo>
                  <a:pt x="735787" y="1740197"/>
                  <a:pt x="738180" y="1741620"/>
                  <a:pt x="740250" y="1744466"/>
                </a:cubicBezTo>
                <a:cubicBezTo>
                  <a:pt x="742319" y="1747312"/>
                  <a:pt x="744066" y="1750676"/>
                  <a:pt x="745490" y="1754557"/>
                </a:cubicBezTo>
                <a:cubicBezTo>
                  <a:pt x="746912" y="1758438"/>
                  <a:pt x="748012" y="1762352"/>
                  <a:pt x="748788" y="1766298"/>
                </a:cubicBezTo>
                <a:cubicBezTo>
                  <a:pt x="749565" y="1770244"/>
                  <a:pt x="749953" y="1773251"/>
                  <a:pt x="749953" y="1775321"/>
                </a:cubicBezTo>
                <a:cubicBezTo>
                  <a:pt x="750082" y="1786836"/>
                  <a:pt x="746007" y="1797185"/>
                  <a:pt x="737727" y="1806371"/>
                </a:cubicBezTo>
                <a:cubicBezTo>
                  <a:pt x="729448" y="1815427"/>
                  <a:pt x="719615" y="1819955"/>
                  <a:pt x="708230" y="1819955"/>
                </a:cubicBezTo>
                <a:cubicBezTo>
                  <a:pt x="685073" y="1819955"/>
                  <a:pt x="668513" y="1803136"/>
                  <a:pt x="658551" y="1769500"/>
                </a:cubicBezTo>
                <a:cubicBezTo>
                  <a:pt x="655835" y="1760185"/>
                  <a:pt x="653313" y="1747765"/>
                  <a:pt x="650983" y="1732241"/>
                </a:cubicBezTo>
                <a:lnTo>
                  <a:pt x="656999" y="1728748"/>
                </a:lnTo>
                <a:cubicBezTo>
                  <a:pt x="661398" y="1756563"/>
                  <a:pt x="669742" y="1777456"/>
                  <a:pt x="682033" y="1791428"/>
                </a:cubicBezTo>
                <a:cubicBezTo>
                  <a:pt x="690183" y="1800614"/>
                  <a:pt x="699563" y="1805271"/>
                  <a:pt x="710171" y="1805400"/>
                </a:cubicBezTo>
                <a:cubicBezTo>
                  <a:pt x="717933" y="1805400"/>
                  <a:pt x="724984" y="1801843"/>
                  <a:pt x="731323" y="1794727"/>
                </a:cubicBezTo>
                <a:cubicBezTo>
                  <a:pt x="736239" y="1789294"/>
                  <a:pt x="739215" y="1783019"/>
                  <a:pt x="740250" y="1775904"/>
                </a:cubicBezTo>
                <a:cubicBezTo>
                  <a:pt x="741285" y="1768788"/>
                  <a:pt x="740120" y="1761931"/>
                  <a:pt x="736757" y="1755334"/>
                </a:cubicBezTo>
                <a:cubicBezTo>
                  <a:pt x="725760" y="1765683"/>
                  <a:pt x="713664" y="1773898"/>
                  <a:pt x="700469" y="1779979"/>
                </a:cubicBezTo>
                <a:cubicBezTo>
                  <a:pt x="697622" y="1780755"/>
                  <a:pt x="695164" y="1779785"/>
                  <a:pt x="693094" y="1777068"/>
                </a:cubicBezTo>
                <a:cubicBezTo>
                  <a:pt x="691024" y="1774351"/>
                  <a:pt x="689795" y="1770729"/>
                  <a:pt x="689407" y="1766201"/>
                </a:cubicBezTo>
                <a:lnTo>
                  <a:pt x="689407" y="1719433"/>
                </a:lnTo>
                <a:lnTo>
                  <a:pt x="643431" y="1719433"/>
                </a:lnTo>
                <a:lnTo>
                  <a:pt x="640698" y="1719433"/>
                </a:lnTo>
                <a:lnTo>
                  <a:pt x="626354" y="1719433"/>
                </a:lnTo>
                <a:lnTo>
                  <a:pt x="626354" y="1831792"/>
                </a:lnTo>
                <a:cubicBezTo>
                  <a:pt x="624284" y="1831534"/>
                  <a:pt x="621761" y="1829916"/>
                  <a:pt x="618786" y="1826941"/>
                </a:cubicBezTo>
                <a:cubicBezTo>
                  <a:pt x="618398" y="1826553"/>
                  <a:pt x="617621" y="1825712"/>
                  <a:pt x="616457" y="1824418"/>
                </a:cubicBezTo>
                <a:cubicBezTo>
                  <a:pt x="615293" y="1823124"/>
                  <a:pt x="613805" y="1821378"/>
                  <a:pt x="611994" y="1819178"/>
                </a:cubicBezTo>
                <a:cubicBezTo>
                  <a:pt x="613934" y="1801196"/>
                  <a:pt x="614904" y="1783148"/>
                  <a:pt x="614904" y="1765036"/>
                </a:cubicBezTo>
                <a:cubicBezTo>
                  <a:pt x="614904" y="1756498"/>
                  <a:pt x="609730" y="1748800"/>
                  <a:pt x="599380" y="1741944"/>
                </a:cubicBezTo>
                <a:cubicBezTo>
                  <a:pt x="597569" y="1743755"/>
                  <a:pt x="594722" y="1746536"/>
                  <a:pt x="590842" y="1750288"/>
                </a:cubicBezTo>
                <a:cubicBezTo>
                  <a:pt x="586960" y="1754040"/>
                  <a:pt x="581980" y="1758762"/>
                  <a:pt x="575899" y="1764454"/>
                </a:cubicBezTo>
                <a:cubicBezTo>
                  <a:pt x="571501" y="1768594"/>
                  <a:pt x="567458" y="1772605"/>
                  <a:pt x="563771" y="1776486"/>
                </a:cubicBezTo>
                <a:cubicBezTo>
                  <a:pt x="560084" y="1780367"/>
                  <a:pt x="556558" y="1784054"/>
                  <a:pt x="553195" y="1787547"/>
                </a:cubicBezTo>
                <a:lnTo>
                  <a:pt x="542328" y="1776680"/>
                </a:lnTo>
                <a:lnTo>
                  <a:pt x="556106" y="1763678"/>
                </a:lnTo>
                <a:lnTo>
                  <a:pt x="556299" y="1761155"/>
                </a:lnTo>
                <a:cubicBezTo>
                  <a:pt x="556299" y="1752875"/>
                  <a:pt x="551577" y="1747118"/>
                  <a:pt x="542133" y="1743884"/>
                </a:cubicBezTo>
                <a:lnTo>
                  <a:pt x="535923" y="1750676"/>
                </a:lnTo>
                <a:lnTo>
                  <a:pt x="529593" y="1749410"/>
                </a:lnTo>
                <a:lnTo>
                  <a:pt x="526722" y="1757856"/>
                </a:lnTo>
                <a:cubicBezTo>
                  <a:pt x="525105" y="1761091"/>
                  <a:pt x="522775" y="1763969"/>
                  <a:pt x="519736" y="1766492"/>
                </a:cubicBezTo>
                <a:cubicBezTo>
                  <a:pt x="516696" y="1769015"/>
                  <a:pt x="512782" y="1770599"/>
                  <a:pt x="507995" y="1771246"/>
                </a:cubicBezTo>
                <a:cubicBezTo>
                  <a:pt x="504373" y="1771117"/>
                  <a:pt x="501171" y="1770502"/>
                  <a:pt x="498389" y="1769403"/>
                </a:cubicBezTo>
                <a:cubicBezTo>
                  <a:pt x="495608" y="1768303"/>
                  <a:pt x="493020" y="1766880"/>
                  <a:pt x="490627" y="1765133"/>
                </a:cubicBezTo>
                <a:cubicBezTo>
                  <a:pt x="488234" y="1763387"/>
                  <a:pt x="485969" y="1761414"/>
                  <a:pt x="483835" y="1759215"/>
                </a:cubicBezTo>
                <a:cubicBezTo>
                  <a:pt x="481701" y="1757015"/>
                  <a:pt x="479404" y="1754751"/>
                  <a:pt x="476946" y="1752423"/>
                </a:cubicBezTo>
                <a:cubicBezTo>
                  <a:pt x="477334" y="1756563"/>
                  <a:pt x="476170" y="1759991"/>
                  <a:pt x="473453" y="1762708"/>
                </a:cubicBezTo>
                <a:cubicBezTo>
                  <a:pt x="470866" y="1765424"/>
                  <a:pt x="467567" y="1766977"/>
                  <a:pt x="463557" y="1767365"/>
                </a:cubicBezTo>
                <a:cubicBezTo>
                  <a:pt x="459287" y="1767753"/>
                  <a:pt x="455987" y="1766815"/>
                  <a:pt x="453660" y="1764551"/>
                </a:cubicBezTo>
                <a:cubicBezTo>
                  <a:pt x="451331" y="1762287"/>
                  <a:pt x="450004" y="1759603"/>
                  <a:pt x="449681" y="1756498"/>
                </a:cubicBezTo>
                <a:cubicBezTo>
                  <a:pt x="449358" y="1753393"/>
                  <a:pt x="450102" y="1750353"/>
                  <a:pt x="451912" y="1747377"/>
                </a:cubicBezTo>
                <a:cubicBezTo>
                  <a:pt x="453724" y="1744402"/>
                  <a:pt x="456699" y="1742332"/>
                  <a:pt x="460839" y="1741167"/>
                </a:cubicBezTo>
                <a:cubicBezTo>
                  <a:pt x="464203" y="1740262"/>
                  <a:pt x="465885" y="1739291"/>
                  <a:pt x="465885" y="1738256"/>
                </a:cubicBezTo>
                <a:lnTo>
                  <a:pt x="463557" y="1724672"/>
                </a:lnTo>
                <a:cubicBezTo>
                  <a:pt x="462133" y="1721179"/>
                  <a:pt x="460062" y="1719433"/>
                  <a:pt x="457346" y="1719433"/>
                </a:cubicBezTo>
                <a:lnTo>
                  <a:pt x="435547" y="1719433"/>
                </a:lnTo>
                <a:lnTo>
                  <a:pt x="431925" y="1719433"/>
                </a:lnTo>
                <a:lnTo>
                  <a:pt x="418470" y="1719433"/>
                </a:lnTo>
                <a:lnTo>
                  <a:pt x="418470" y="1832180"/>
                </a:lnTo>
                <a:cubicBezTo>
                  <a:pt x="417176" y="1831404"/>
                  <a:pt x="415656" y="1830401"/>
                  <a:pt x="413910" y="1829172"/>
                </a:cubicBezTo>
                <a:cubicBezTo>
                  <a:pt x="412163" y="1827943"/>
                  <a:pt x="410449" y="1826747"/>
                  <a:pt x="408767" y="1825582"/>
                </a:cubicBezTo>
                <a:cubicBezTo>
                  <a:pt x="406827" y="1824159"/>
                  <a:pt x="404821" y="1822672"/>
                  <a:pt x="402751" y="1821119"/>
                </a:cubicBezTo>
                <a:cubicBezTo>
                  <a:pt x="403398" y="1807535"/>
                  <a:pt x="404239" y="1792399"/>
                  <a:pt x="405274" y="1775710"/>
                </a:cubicBezTo>
                <a:cubicBezTo>
                  <a:pt x="406309" y="1759021"/>
                  <a:pt x="406891" y="1740262"/>
                  <a:pt x="407020" y="1719433"/>
                </a:cubicBezTo>
                <a:lnTo>
                  <a:pt x="395329" y="1719433"/>
                </a:lnTo>
                <a:lnTo>
                  <a:pt x="394213" y="1719433"/>
                </a:lnTo>
                <a:lnTo>
                  <a:pt x="337305" y="1719433"/>
                </a:lnTo>
                <a:lnTo>
                  <a:pt x="337305" y="1726225"/>
                </a:lnTo>
                <a:lnTo>
                  <a:pt x="338276" y="1726225"/>
                </a:lnTo>
                <a:cubicBezTo>
                  <a:pt x="343451" y="1727001"/>
                  <a:pt x="348237" y="1728489"/>
                  <a:pt x="352637" y="1730688"/>
                </a:cubicBezTo>
                <a:cubicBezTo>
                  <a:pt x="357035" y="1732888"/>
                  <a:pt x="361304" y="1736186"/>
                  <a:pt x="365444" y="1740585"/>
                </a:cubicBezTo>
                <a:cubicBezTo>
                  <a:pt x="368807" y="1744337"/>
                  <a:pt x="371395" y="1748930"/>
                  <a:pt x="373206" y="1754363"/>
                </a:cubicBezTo>
                <a:cubicBezTo>
                  <a:pt x="375017" y="1759797"/>
                  <a:pt x="375923" y="1764907"/>
                  <a:pt x="375923" y="1769694"/>
                </a:cubicBezTo>
                <a:cubicBezTo>
                  <a:pt x="375923" y="1776292"/>
                  <a:pt x="374565" y="1781790"/>
                  <a:pt x="371848" y="1786189"/>
                </a:cubicBezTo>
                <a:cubicBezTo>
                  <a:pt x="368484" y="1791364"/>
                  <a:pt x="363827" y="1794016"/>
                  <a:pt x="357875" y="1794145"/>
                </a:cubicBezTo>
                <a:cubicBezTo>
                  <a:pt x="353736" y="1794145"/>
                  <a:pt x="350307" y="1792981"/>
                  <a:pt x="347590" y="1790652"/>
                </a:cubicBezTo>
                <a:cubicBezTo>
                  <a:pt x="344745" y="1788194"/>
                  <a:pt x="343192" y="1785024"/>
                  <a:pt x="342933" y="1781143"/>
                </a:cubicBezTo>
                <a:cubicBezTo>
                  <a:pt x="342933" y="1777262"/>
                  <a:pt x="344033" y="1774222"/>
                  <a:pt x="346232" y="1772022"/>
                </a:cubicBezTo>
                <a:cubicBezTo>
                  <a:pt x="348690" y="1769306"/>
                  <a:pt x="351730" y="1767883"/>
                  <a:pt x="355352" y="1767753"/>
                </a:cubicBezTo>
                <a:cubicBezTo>
                  <a:pt x="359622" y="1767753"/>
                  <a:pt x="363180" y="1769176"/>
                  <a:pt x="366026" y="1772022"/>
                </a:cubicBezTo>
                <a:cubicBezTo>
                  <a:pt x="366156" y="1771376"/>
                  <a:pt x="366284" y="1770664"/>
                  <a:pt x="366414" y="1769888"/>
                </a:cubicBezTo>
                <a:cubicBezTo>
                  <a:pt x="366543" y="1769112"/>
                  <a:pt x="366738" y="1768206"/>
                  <a:pt x="366997" y="1767171"/>
                </a:cubicBezTo>
                <a:cubicBezTo>
                  <a:pt x="366997" y="1760314"/>
                  <a:pt x="363827" y="1754428"/>
                  <a:pt x="357487" y="1749512"/>
                </a:cubicBezTo>
                <a:cubicBezTo>
                  <a:pt x="354512" y="1747312"/>
                  <a:pt x="351245" y="1745598"/>
                  <a:pt x="347687" y="1744369"/>
                </a:cubicBezTo>
                <a:cubicBezTo>
                  <a:pt x="344130" y="1743140"/>
                  <a:pt x="340540" y="1742526"/>
                  <a:pt x="336917" y="1742526"/>
                </a:cubicBezTo>
                <a:lnTo>
                  <a:pt x="336917" y="1831404"/>
                </a:lnTo>
                <a:lnTo>
                  <a:pt x="327991" y="1831210"/>
                </a:lnTo>
                <a:cubicBezTo>
                  <a:pt x="322945" y="1816074"/>
                  <a:pt x="315862" y="1803913"/>
                  <a:pt x="306741" y="1794727"/>
                </a:cubicBezTo>
                <a:cubicBezTo>
                  <a:pt x="297620" y="1785542"/>
                  <a:pt x="286009" y="1779267"/>
                  <a:pt x="271908" y="1775904"/>
                </a:cubicBezTo>
                <a:lnTo>
                  <a:pt x="265116" y="1758050"/>
                </a:lnTo>
                <a:cubicBezTo>
                  <a:pt x="274948" y="1751323"/>
                  <a:pt x="284975" y="1745372"/>
                  <a:pt x="295195" y="1740197"/>
                </a:cubicBezTo>
                <a:cubicBezTo>
                  <a:pt x="305415" y="1735022"/>
                  <a:pt x="315636" y="1730753"/>
                  <a:pt x="325856" y="1727389"/>
                </a:cubicBezTo>
                <a:lnTo>
                  <a:pt x="325856" y="1719433"/>
                </a:lnTo>
                <a:lnTo>
                  <a:pt x="249203" y="1719433"/>
                </a:lnTo>
                <a:lnTo>
                  <a:pt x="249203" y="1707983"/>
                </a:lnTo>
                <a:lnTo>
                  <a:pt x="394213" y="1707983"/>
                </a:lnTo>
                <a:lnTo>
                  <a:pt x="395329" y="1707983"/>
                </a:lnTo>
                <a:lnTo>
                  <a:pt x="407020" y="1707983"/>
                </a:lnTo>
                <a:lnTo>
                  <a:pt x="395377" y="1695564"/>
                </a:lnTo>
                <a:cubicBezTo>
                  <a:pt x="394989" y="1695176"/>
                  <a:pt x="394342" y="1694399"/>
                  <a:pt x="393436" y="1693235"/>
                </a:cubicBezTo>
                <a:cubicBezTo>
                  <a:pt x="392531" y="1692071"/>
                  <a:pt x="391657" y="1690745"/>
                  <a:pt x="390817" y="1689257"/>
                </a:cubicBezTo>
                <a:cubicBezTo>
                  <a:pt x="389976" y="1687769"/>
                  <a:pt x="389199" y="1686281"/>
                  <a:pt x="388488" y="1684794"/>
                </a:cubicBezTo>
                <a:cubicBezTo>
                  <a:pt x="387777" y="1683306"/>
                  <a:pt x="387421" y="1681980"/>
                  <a:pt x="387421" y="1680815"/>
                </a:cubicBezTo>
                <a:cubicBezTo>
                  <a:pt x="387421" y="1676546"/>
                  <a:pt x="388003" y="1672536"/>
                  <a:pt x="389168" y="1668784"/>
                </a:cubicBezTo>
                <a:cubicBezTo>
                  <a:pt x="390332" y="1665032"/>
                  <a:pt x="392078" y="1661733"/>
                  <a:pt x="394407" y="1658887"/>
                </a:cubicBezTo>
                <a:cubicBezTo>
                  <a:pt x="396735" y="1656041"/>
                  <a:pt x="399614" y="1653777"/>
                  <a:pt x="403042" y="1652095"/>
                </a:cubicBezTo>
                <a:cubicBezTo>
                  <a:pt x="406471" y="1650413"/>
                  <a:pt x="410449" y="1649507"/>
                  <a:pt x="414977" y="1649378"/>
                </a:cubicBezTo>
                <a:cubicBezTo>
                  <a:pt x="419246" y="1649249"/>
                  <a:pt x="423516" y="1650057"/>
                  <a:pt x="427785" y="1651804"/>
                </a:cubicBezTo>
                <a:cubicBezTo>
                  <a:pt x="432054" y="1653550"/>
                  <a:pt x="436258" y="1655782"/>
                  <a:pt x="440398" y="1658499"/>
                </a:cubicBezTo>
                <a:cubicBezTo>
                  <a:pt x="444150" y="1661086"/>
                  <a:pt x="447870" y="1664094"/>
                  <a:pt x="451557" y="1667522"/>
                </a:cubicBezTo>
                <a:cubicBezTo>
                  <a:pt x="455244" y="1670951"/>
                  <a:pt x="458057" y="1673959"/>
                  <a:pt x="459999" y="1676546"/>
                </a:cubicBezTo>
                <a:lnTo>
                  <a:pt x="453401" y="1684891"/>
                </a:lnTo>
                <a:cubicBezTo>
                  <a:pt x="444603" y="1672083"/>
                  <a:pt x="433348" y="1665679"/>
                  <a:pt x="419634" y="1665679"/>
                </a:cubicBezTo>
                <a:cubicBezTo>
                  <a:pt x="415236" y="1665679"/>
                  <a:pt x="411290" y="1666876"/>
                  <a:pt x="407797" y="1669269"/>
                </a:cubicBezTo>
                <a:cubicBezTo>
                  <a:pt x="404304" y="1671662"/>
                  <a:pt x="402557" y="1675252"/>
                  <a:pt x="402557" y="1680039"/>
                </a:cubicBezTo>
                <a:cubicBezTo>
                  <a:pt x="402557" y="1683273"/>
                  <a:pt x="404757" y="1688125"/>
                  <a:pt x="409156" y="1694593"/>
                </a:cubicBezTo>
                <a:cubicBezTo>
                  <a:pt x="410966" y="1697310"/>
                  <a:pt x="412680" y="1699768"/>
                  <a:pt x="414298" y="1701968"/>
                </a:cubicBezTo>
                <a:cubicBezTo>
                  <a:pt x="415915" y="1704167"/>
                  <a:pt x="417629" y="1706172"/>
                  <a:pt x="419440" y="1707983"/>
                </a:cubicBezTo>
                <a:lnTo>
                  <a:pt x="431925" y="1707983"/>
                </a:lnTo>
                <a:lnTo>
                  <a:pt x="435547" y="1707983"/>
                </a:lnTo>
                <a:lnTo>
                  <a:pt x="543702" y="1707983"/>
                </a:lnTo>
                <a:lnTo>
                  <a:pt x="543702" y="1714995"/>
                </a:lnTo>
                <a:lnTo>
                  <a:pt x="551060" y="1710797"/>
                </a:lnTo>
                <a:cubicBezTo>
                  <a:pt x="556365" y="1708792"/>
                  <a:pt x="561992" y="1707919"/>
                  <a:pt x="567943" y="1708177"/>
                </a:cubicBezTo>
                <a:cubicBezTo>
                  <a:pt x="569754" y="1708177"/>
                  <a:pt x="571921" y="1708469"/>
                  <a:pt x="574444" y="1709051"/>
                </a:cubicBezTo>
                <a:cubicBezTo>
                  <a:pt x="576966" y="1709633"/>
                  <a:pt x="579554" y="1710442"/>
                  <a:pt x="582206" y="1711476"/>
                </a:cubicBezTo>
                <a:cubicBezTo>
                  <a:pt x="584859" y="1712511"/>
                  <a:pt x="587478" y="1713773"/>
                  <a:pt x="590065" y="1715261"/>
                </a:cubicBezTo>
                <a:cubicBezTo>
                  <a:pt x="592653" y="1716748"/>
                  <a:pt x="594982" y="1718333"/>
                  <a:pt x="597051" y="1720015"/>
                </a:cubicBezTo>
                <a:cubicBezTo>
                  <a:pt x="600933" y="1723379"/>
                  <a:pt x="604555" y="1727324"/>
                  <a:pt x="607919" y="1731853"/>
                </a:cubicBezTo>
                <a:cubicBezTo>
                  <a:pt x="611283" y="1736380"/>
                  <a:pt x="614064" y="1740650"/>
                  <a:pt x="616263" y="1744660"/>
                </a:cubicBezTo>
                <a:lnTo>
                  <a:pt x="616263" y="1707983"/>
                </a:lnTo>
                <a:lnTo>
                  <a:pt x="640698" y="1707983"/>
                </a:lnTo>
                <a:lnTo>
                  <a:pt x="643431" y="1707983"/>
                </a:lnTo>
                <a:lnTo>
                  <a:pt x="732100" y="1707983"/>
                </a:lnTo>
                <a:lnTo>
                  <a:pt x="732876" y="1703326"/>
                </a:lnTo>
                <a:cubicBezTo>
                  <a:pt x="732876" y="1696081"/>
                  <a:pt x="725437" y="1691747"/>
                  <a:pt x="710559" y="1690324"/>
                </a:cubicBezTo>
                <a:lnTo>
                  <a:pt x="679898" y="1687413"/>
                </a:lnTo>
                <a:cubicBezTo>
                  <a:pt x="667478" y="1683920"/>
                  <a:pt x="661204" y="1676352"/>
                  <a:pt x="661074" y="1664709"/>
                </a:cubicBezTo>
                <a:cubicBezTo>
                  <a:pt x="661074" y="1659792"/>
                  <a:pt x="662757" y="1654488"/>
                  <a:pt x="666120" y="1648796"/>
                </a:cubicBezTo>
                <a:lnTo>
                  <a:pt x="673882" y="1653259"/>
                </a:lnTo>
                <a:cubicBezTo>
                  <a:pt x="670648" y="1655976"/>
                  <a:pt x="668966" y="1659081"/>
                  <a:pt x="668837" y="1662574"/>
                </a:cubicBezTo>
                <a:cubicBezTo>
                  <a:pt x="668578" y="1668007"/>
                  <a:pt x="674400" y="1671436"/>
                  <a:pt x="686302" y="1672859"/>
                </a:cubicBezTo>
                <a:cubicBezTo>
                  <a:pt x="704155" y="1675188"/>
                  <a:pt x="715734" y="1677258"/>
                  <a:pt x="721038" y="1679069"/>
                </a:cubicBezTo>
                <a:cubicBezTo>
                  <a:pt x="724273" y="1680233"/>
                  <a:pt x="727248" y="1681592"/>
                  <a:pt x="729965" y="1683144"/>
                </a:cubicBezTo>
                <a:cubicBezTo>
                  <a:pt x="732682" y="1684696"/>
                  <a:pt x="735108" y="1686605"/>
                  <a:pt x="737242" y="1688869"/>
                </a:cubicBezTo>
                <a:cubicBezTo>
                  <a:pt x="739377" y="1691133"/>
                  <a:pt x="741123" y="1693817"/>
                  <a:pt x="742482" y="1696922"/>
                </a:cubicBezTo>
                <a:cubicBezTo>
                  <a:pt x="743840" y="1700027"/>
                  <a:pt x="744778" y="1703714"/>
                  <a:pt x="745296" y="1707983"/>
                </a:cubicBezTo>
                <a:lnTo>
                  <a:pt x="753446" y="1707983"/>
                </a:lnTo>
                <a:lnTo>
                  <a:pt x="757715" y="1707983"/>
                </a:lnTo>
                <a:lnTo>
                  <a:pt x="831456" y="1707983"/>
                </a:lnTo>
                <a:lnTo>
                  <a:pt x="831844" y="1703714"/>
                </a:lnTo>
                <a:cubicBezTo>
                  <a:pt x="831844" y="1696340"/>
                  <a:pt x="825829" y="1691941"/>
                  <a:pt x="813798" y="1690518"/>
                </a:cubicBezTo>
                <a:lnTo>
                  <a:pt x="778285" y="1686443"/>
                </a:lnTo>
                <a:cubicBezTo>
                  <a:pt x="765865" y="1683079"/>
                  <a:pt x="759656" y="1675511"/>
                  <a:pt x="759656" y="1663738"/>
                </a:cubicBezTo>
                <a:cubicBezTo>
                  <a:pt x="759656" y="1658693"/>
                  <a:pt x="761337" y="1653388"/>
                  <a:pt x="764701" y="1647826"/>
                </a:cubicBezTo>
                <a:close/>
                <a:moveTo>
                  <a:pt x="419925" y="1187553"/>
                </a:moveTo>
                <a:cubicBezTo>
                  <a:pt x="403366" y="1191822"/>
                  <a:pt x="389070" y="1199584"/>
                  <a:pt x="377038" y="1210840"/>
                </a:cubicBezTo>
                <a:cubicBezTo>
                  <a:pt x="394116" y="1219896"/>
                  <a:pt x="408411" y="1232316"/>
                  <a:pt x="419925" y="1248099"/>
                </a:cubicBezTo>
                <a:close/>
                <a:moveTo>
                  <a:pt x="258259" y="1166983"/>
                </a:moveTo>
                <a:cubicBezTo>
                  <a:pt x="261105" y="1168794"/>
                  <a:pt x="263466" y="1170476"/>
                  <a:pt x="265342" y="1172028"/>
                </a:cubicBezTo>
                <a:cubicBezTo>
                  <a:pt x="267218" y="1173581"/>
                  <a:pt x="268771" y="1175327"/>
                  <a:pt x="270000" y="1177268"/>
                </a:cubicBezTo>
                <a:cubicBezTo>
                  <a:pt x="271228" y="1179208"/>
                  <a:pt x="272231" y="1181375"/>
                  <a:pt x="273008" y="1183769"/>
                </a:cubicBezTo>
                <a:cubicBezTo>
                  <a:pt x="273784" y="1186162"/>
                  <a:pt x="274496" y="1188976"/>
                  <a:pt x="275142" y="1192210"/>
                </a:cubicBezTo>
                <a:cubicBezTo>
                  <a:pt x="275142" y="1192598"/>
                  <a:pt x="275401" y="1192792"/>
                  <a:pt x="275919" y="1192792"/>
                </a:cubicBezTo>
                <a:cubicBezTo>
                  <a:pt x="277341" y="1192016"/>
                  <a:pt x="279185" y="1190949"/>
                  <a:pt x="281449" y="1189591"/>
                </a:cubicBezTo>
                <a:cubicBezTo>
                  <a:pt x="283713" y="1188232"/>
                  <a:pt x="285750" y="1187553"/>
                  <a:pt x="287562" y="1187553"/>
                </a:cubicBezTo>
                <a:cubicBezTo>
                  <a:pt x="289890" y="1187424"/>
                  <a:pt x="292025" y="1187876"/>
                  <a:pt x="293966" y="1188911"/>
                </a:cubicBezTo>
                <a:cubicBezTo>
                  <a:pt x="295907" y="1189946"/>
                  <a:pt x="297750" y="1191240"/>
                  <a:pt x="299497" y="1192792"/>
                </a:cubicBezTo>
                <a:cubicBezTo>
                  <a:pt x="301243" y="1194345"/>
                  <a:pt x="302828" y="1196059"/>
                  <a:pt x="304251" y="1197935"/>
                </a:cubicBezTo>
                <a:cubicBezTo>
                  <a:pt x="305673" y="1199811"/>
                  <a:pt x="307097" y="1201525"/>
                  <a:pt x="308520" y="1203078"/>
                </a:cubicBezTo>
                <a:lnTo>
                  <a:pt x="309297" y="1166983"/>
                </a:lnTo>
                <a:close/>
                <a:moveTo>
                  <a:pt x="35707" y="1166983"/>
                </a:moveTo>
                <a:cubicBezTo>
                  <a:pt x="31179" y="1169311"/>
                  <a:pt x="28915" y="1173645"/>
                  <a:pt x="28915" y="1179985"/>
                </a:cubicBezTo>
                <a:cubicBezTo>
                  <a:pt x="28915" y="1183866"/>
                  <a:pt x="30662" y="1186971"/>
                  <a:pt x="34155" y="1189299"/>
                </a:cubicBezTo>
                <a:cubicBezTo>
                  <a:pt x="37130" y="1191369"/>
                  <a:pt x="40623" y="1192469"/>
                  <a:pt x="44634" y="1192598"/>
                </a:cubicBezTo>
                <a:cubicBezTo>
                  <a:pt x="50067" y="1192598"/>
                  <a:pt x="55631" y="1189170"/>
                  <a:pt x="61323" y="1182313"/>
                </a:cubicBezTo>
                <a:lnTo>
                  <a:pt x="71414" y="1192792"/>
                </a:lnTo>
                <a:lnTo>
                  <a:pt x="44828" y="1218990"/>
                </a:lnTo>
                <a:cubicBezTo>
                  <a:pt x="57765" y="1226623"/>
                  <a:pt x="69020" y="1236326"/>
                  <a:pt x="78594" y="1248099"/>
                </a:cubicBezTo>
                <a:lnTo>
                  <a:pt x="78594" y="1166983"/>
                </a:lnTo>
                <a:close/>
                <a:moveTo>
                  <a:pt x="573635" y="1155533"/>
                </a:moveTo>
                <a:lnTo>
                  <a:pt x="640505" y="1155533"/>
                </a:lnTo>
                <a:lnTo>
                  <a:pt x="647765" y="1155533"/>
                </a:lnTo>
                <a:lnTo>
                  <a:pt x="772852" y="1155533"/>
                </a:lnTo>
                <a:lnTo>
                  <a:pt x="772852" y="1166983"/>
                </a:lnTo>
                <a:lnTo>
                  <a:pt x="753641" y="1166983"/>
                </a:lnTo>
                <a:lnTo>
                  <a:pt x="753641" y="1279148"/>
                </a:lnTo>
                <a:lnTo>
                  <a:pt x="746265" y="1279148"/>
                </a:lnTo>
                <a:lnTo>
                  <a:pt x="737921" y="1268475"/>
                </a:lnTo>
                <a:lnTo>
                  <a:pt x="742191" y="1212392"/>
                </a:lnTo>
                <a:cubicBezTo>
                  <a:pt x="742579" y="1209158"/>
                  <a:pt x="741026" y="1205794"/>
                  <a:pt x="737533" y="1202301"/>
                </a:cubicBezTo>
                <a:cubicBezTo>
                  <a:pt x="733652" y="1198808"/>
                  <a:pt x="730095" y="1197062"/>
                  <a:pt x="726860" y="1197062"/>
                </a:cubicBezTo>
                <a:cubicBezTo>
                  <a:pt x="723108" y="1197062"/>
                  <a:pt x="720391" y="1199196"/>
                  <a:pt x="718709" y="1203466"/>
                </a:cubicBezTo>
                <a:cubicBezTo>
                  <a:pt x="718321" y="1204242"/>
                  <a:pt x="717545" y="1208058"/>
                  <a:pt x="716381" y="1214915"/>
                </a:cubicBezTo>
                <a:lnTo>
                  <a:pt x="708813" y="1215109"/>
                </a:lnTo>
                <a:cubicBezTo>
                  <a:pt x="708036" y="1210452"/>
                  <a:pt x="704996" y="1206376"/>
                  <a:pt x="699691" y="1202884"/>
                </a:cubicBezTo>
                <a:cubicBezTo>
                  <a:pt x="694387" y="1199132"/>
                  <a:pt x="689277" y="1197256"/>
                  <a:pt x="684361" y="1197256"/>
                </a:cubicBezTo>
                <a:cubicBezTo>
                  <a:pt x="679445" y="1197256"/>
                  <a:pt x="675176" y="1199196"/>
                  <a:pt x="671553" y="1203078"/>
                </a:cubicBezTo>
                <a:cubicBezTo>
                  <a:pt x="667931" y="1206700"/>
                  <a:pt x="666120" y="1211034"/>
                  <a:pt x="666120" y="1216079"/>
                </a:cubicBezTo>
                <a:cubicBezTo>
                  <a:pt x="666120" y="1224618"/>
                  <a:pt x="670131" y="1230375"/>
                  <a:pt x="678152" y="1233351"/>
                </a:cubicBezTo>
                <a:cubicBezTo>
                  <a:pt x="678152" y="1233092"/>
                  <a:pt x="678087" y="1232607"/>
                  <a:pt x="677957" y="1231895"/>
                </a:cubicBezTo>
                <a:cubicBezTo>
                  <a:pt x="677828" y="1231184"/>
                  <a:pt x="677634" y="1230246"/>
                  <a:pt x="677375" y="1229081"/>
                </a:cubicBezTo>
                <a:cubicBezTo>
                  <a:pt x="677375" y="1224812"/>
                  <a:pt x="678734" y="1221384"/>
                  <a:pt x="681451" y="1218796"/>
                </a:cubicBezTo>
                <a:cubicBezTo>
                  <a:pt x="684296" y="1215950"/>
                  <a:pt x="687790" y="1214527"/>
                  <a:pt x="691929" y="1214527"/>
                </a:cubicBezTo>
                <a:cubicBezTo>
                  <a:pt x="696328" y="1214398"/>
                  <a:pt x="700015" y="1215885"/>
                  <a:pt x="702991" y="1218990"/>
                </a:cubicBezTo>
                <a:cubicBezTo>
                  <a:pt x="705837" y="1222225"/>
                  <a:pt x="707260" y="1226041"/>
                  <a:pt x="707260" y="1230440"/>
                </a:cubicBezTo>
                <a:cubicBezTo>
                  <a:pt x="707260" y="1236261"/>
                  <a:pt x="705125" y="1240984"/>
                  <a:pt x="700856" y="1244606"/>
                </a:cubicBezTo>
                <a:cubicBezTo>
                  <a:pt x="696587" y="1248358"/>
                  <a:pt x="691606" y="1250298"/>
                  <a:pt x="685913" y="1250428"/>
                </a:cubicBezTo>
                <a:cubicBezTo>
                  <a:pt x="680868" y="1250557"/>
                  <a:pt x="676146" y="1249554"/>
                  <a:pt x="671747" y="1247420"/>
                </a:cubicBezTo>
                <a:cubicBezTo>
                  <a:pt x="667349" y="1245285"/>
                  <a:pt x="663533" y="1242148"/>
                  <a:pt x="660298" y="1238008"/>
                </a:cubicBezTo>
                <a:cubicBezTo>
                  <a:pt x="657711" y="1234515"/>
                  <a:pt x="655673" y="1230666"/>
                  <a:pt x="654186" y="1226461"/>
                </a:cubicBezTo>
                <a:cubicBezTo>
                  <a:pt x="652697" y="1222257"/>
                  <a:pt x="651857" y="1217988"/>
                  <a:pt x="651663" y="1213654"/>
                </a:cubicBezTo>
                <a:cubicBezTo>
                  <a:pt x="651469" y="1209320"/>
                  <a:pt x="651954" y="1205050"/>
                  <a:pt x="653118" y="1200846"/>
                </a:cubicBezTo>
                <a:cubicBezTo>
                  <a:pt x="654282" y="1196641"/>
                  <a:pt x="656158" y="1192728"/>
                  <a:pt x="658745" y="1189105"/>
                </a:cubicBezTo>
                <a:cubicBezTo>
                  <a:pt x="661333" y="1185354"/>
                  <a:pt x="664406" y="1182572"/>
                  <a:pt x="667963" y="1180761"/>
                </a:cubicBezTo>
                <a:cubicBezTo>
                  <a:pt x="671521" y="1178950"/>
                  <a:pt x="675176" y="1177979"/>
                  <a:pt x="678927" y="1177850"/>
                </a:cubicBezTo>
                <a:cubicBezTo>
                  <a:pt x="687595" y="1177721"/>
                  <a:pt x="696651" y="1182313"/>
                  <a:pt x="706096" y="1191628"/>
                </a:cubicBezTo>
                <a:cubicBezTo>
                  <a:pt x="707001" y="1188394"/>
                  <a:pt x="709007" y="1185418"/>
                  <a:pt x="712112" y="1182701"/>
                </a:cubicBezTo>
                <a:cubicBezTo>
                  <a:pt x="714958" y="1179985"/>
                  <a:pt x="718063" y="1178626"/>
                  <a:pt x="721426" y="1178626"/>
                </a:cubicBezTo>
                <a:cubicBezTo>
                  <a:pt x="728800" y="1178626"/>
                  <a:pt x="735722" y="1184060"/>
                  <a:pt x="742191" y="1194927"/>
                </a:cubicBezTo>
                <a:lnTo>
                  <a:pt x="742384" y="1166983"/>
                </a:lnTo>
                <a:lnTo>
                  <a:pt x="647765" y="1166983"/>
                </a:lnTo>
                <a:cubicBezTo>
                  <a:pt x="631464" y="1166983"/>
                  <a:pt x="618204" y="1172417"/>
                  <a:pt x="607983" y="1183284"/>
                </a:cubicBezTo>
                <a:cubicBezTo>
                  <a:pt x="597504" y="1194410"/>
                  <a:pt x="592264" y="1207994"/>
                  <a:pt x="592264" y="1224036"/>
                </a:cubicBezTo>
                <a:cubicBezTo>
                  <a:pt x="592264" y="1245253"/>
                  <a:pt x="598992" y="1259290"/>
                  <a:pt x="612447" y="1266146"/>
                </a:cubicBezTo>
                <a:lnTo>
                  <a:pt x="614775" y="1265564"/>
                </a:lnTo>
                <a:cubicBezTo>
                  <a:pt x="612447" y="1262847"/>
                  <a:pt x="611283" y="1260066"/>
                  <a:pt x="611283" y="1257220"/>
                </a:cubicBezTo>
                <a:cubicBezTo>
                  <a:pt x="611283" y="1252950"/>
                  <a:pt x="612770" y="1249490"/>
                  <a:pt x="615746" y="1246838"/>
                </a:cubicBezTo>
                <a:cubicBezTo>
                  <a:pt x="618721" y="1244186"/>
                  <a:pt x="622279" y="1242795"/>
                  <a:pt x="626419" y="1242665"/>
                </a:cubicBezTo>
                <a:cubicBezTo>
                  <a:pt x="630300" y="1242536"/>
                  <a:pt x="633470" y="1244153"/>
                  <a:pt x="635928" y="1247517"/>
                </a:cubicBezTo>
                <a:cubicBezTo>
                  <a:pt x="638127" y="1250492"/>
                  <a:pt x="639291" y="1254050"/>
                  <a:pt x="639420" y="1258190"/>
                </a:cubicBezTo>
                <a:cubicBezTo>
                  <a:pt x="639550" y="1263494"/>
                  <a:pt x="637610" y="1267957"/>
                  <a:pt x="633599" y="1271580"/>
                </a:cubicBezTo>
                <a:cubicBezTo>
                  <a:pt x="629459" y="1275073"/>
                  <a:pt x="624608" y="1276819"/>
                  <a:pt x="619044" y="1276819"/>
                </a:cubicBezTo>
                <a:cubicBezTo>
                  <a:pt x="607142" y="1276949"/>
                  <a:pt x="597310" y="1271321"/>
                  <a:pt x="589548" y="1259936"/>
                </a:cubicBezTo>
                <a:cubicBezTo>
                  <a:pt x="582691" y="1249975"/>
                  <a:pt x="579263" y="1238719"/>
                  <a:pt x="579263" y="1226170"/>
                </a:cubicBezTo>
                <a:cubicBezTo>
                  <a:pt x="579263" y="1203919"/>
                  <a:pt x="586896" y="1184189"/>
                  <a:pt x="602162" y="1166983"/>
                </a:cubicBezTo>
                <a:lnTo>
                  <a:pt x="573635" y="1166983"/>
                </a:lnTo>
                <a:close/>
                <a:moveTo>
                  <a:pt x="1" y="1155533"/>
                </a:moveTo>
                <a:lnTo>
                  <a:pt x="110031" y="1155533"/>
                </a:lnTo>
                <a:lnTo>
                  <a:pt x="110031" y="1166983"/>
                </a:lnTo>
                <a:lnTo>
                  <a:pt x="90043" y="1166983"/>
                </a:lnTo>
                <a:lnTo>
                  <a:pt x="90043" y="1279730"/>
                </a:lnTo>
                <a:lnTo>
                  <a:pt x="83445" y="1279730"/>
                </a:lnTo>
                <a:lnTo>
                  <a:pt x="83640" y="1277402"/>
                </a:lnTo>
                <a:lnTo>
                  <a:pt x="83640" y="1274879"/>
                </a:lnTo>
                <a:cubicBezTo>
                  <a:pt x="83640" y="1263753"/>
                  <a:pt x="77365" y="1253662"/>
                  <a:pt x="64816" y="1244606"/>
                </a:cubicBezTo>
                <a:cubicBezTo>
                  <a:pt x="53302" y="1236326"/>
                  <a:pt x="41529" y="1231539"/>
                  <a:pt x="29497" y="1230246"/>
                </a:cubicBezTo>
                <a:lnTo>
                  <a:pt x="21541" y="1218408"/>
                </a:lnTo>
                <a:cubicBezTo>
                  <a:pt x="24775" y="1215950"/>
                  <a:pt x="27880" y="1213395"/>
                  <a:pt x="30856" y="1210743"/>
                </a:cubicBezTo>
                <a:cubicBezTo>
                  <a:pt x="33832" y="1208091"/>
                  <a:pt x="36677" y="1205342"/>
                  <a:pt x="39394" y="1202495"/>
                </a:cubicBezTo>
                <a:cubicBezTo>
                  <a:pt x="35384" y="1202495"/>
                  <a:pt x="31794" y="1201784"/>
                  <a:pt x="28624" y="1200361"/>
                </a:cubicBezTo>
                <a:cubicBezTo>
                  <a:pt x="25455" y="1198938"/>
                  <a:pt x="22738" y="1197029"/>
                  <a:pt x="20474" y="1194636"/>
                </a:cubicBezTo>
                <a:cubicBezTo>
                  <a:pt x="18210" y="1192243"/>
                  <a:pt x="16463" y="1189396"/>
                  <a:pt x="15234" y="1186098"/>
                </a:cubicBezTo>
                <a:cubicBezTo>
                  <a:pt x="14005" y="1182799"/>
                  <a:pt x="13390" y="1179208"/>
                  <a:pt x="13390" y="1175327"/>
                </a:cubicBezTo>
                <a:cubicBezTo>
                  <a:pt x="13261" y="1173904"/>
                  <a:pt x="13326" y="1172513"/>
                  <a:pt x="13585" y="1171155"/>
                </a:cubicBezTo>
                <a:cubicBezTo>
                  <a:pt x="13843" y="1169797"/>
                  <a:pt x="14102" y="1168406"/>
                  <a:pt x="14361" y="1166983"/>
                </a:cubicBezTo>
                <a:lnTo>
                  <a:pt x="1" y="1166983"/>
                </a:lnTo>
                <a:close/>
                <a:moveTo>
                  <a:pt x="546063" y="1151070"/>
                </a:moveTo>
                <a:cubicBezTo>
                  <a:pt x="549556" y="1156762"/>
                  <a:pt x="552596" y="1161776"/>
                  <a:pt x="555184" y="1166110"/>
                </a:cubicBezTo>
                <a:cubicBezTo>
                  <a:pt x="557771" y="1170444"/>
                  <a:pt x="559970" y="1174292"/>
                  <a:pt x="561781" y="1177656"/>
                </a:cubicBezTo>
                <a:cubicBezTo>
                  <a:pt x="568638" y="1190593"/>
                  <a:pt x="572066" y="1199908"/>
                  <a:pt x="572066" y="1205600"/>
                </a:cubicBezTo>
                <a:cubicBezTo>
                  <a:pt x="572066" y="1209352"/>
                  <a:pt x="570934" y="1212683"/>
                  <a:pt x="568670" y="1215594"/>
                </a:cubicBezTo>
                <a:cubicBezTo>
                  <a:pt x="566406" y="1218505"/>
                  <a:pt x="563787" y="1220996"/>
                  <a:pt x="560811" y="1223065"/>
                </a:cubicBezTo>
                <a:cubicBezTo>
                  <a:pt x="561200" y="1224100"/>
                  <a:pt x="561652" y="1225232"/>
                  <a:pt x="562170" y="1226461"/>
                </a:cubicBezTo>
                <a:cubicBezTo>
                  <a:pt x="562687" y="1227691"/>
                  <a:pt x="563075" y="1229081"/>
                  <a:pt x="563334" y="1230634"/>
                </a:cubicBezTo>
                <a:cubicBezTo>
                  <a:pt x="564240" y="1236067"/>
                  <a:pt x="563981" y="1240984"/>
                  <a:pt x="562558" y="1245382"/>
                </a:cubicBezTo>
                <a:cubicBezTo>
                  <a:pt x="561134" y="1249781"/>
                  <a:pt x="558806" y="1253533"/>
                  <a:pt x="555572" y="1256638"/>
                </a:cubicBezTo>
                <a:cubicBezTo>
                  <a:pt x="552337" y="1259742"/>
                  <a:pt x="548456" y="1262136"/>
                  <a:pt x="543929" y="1263818"/>
                </a:cubicBezTo>
                <a:cubicBezTo>
                  <a:pt x="539400" y="1265499"/>
                  <a:pt x="534614" y="1266340"/>
                  <a:pt x="529568" y="1266340"/>
                </a:cubicBezTo>
                <a:cubicBezTo>
                  <a:pt x="508739" y="1266470"/>
                  <a:pt x="489851" y="1253921"/>
                  <a:pt x="472903" y="1228693"/>
                </a:cubicBezTo>
                <a:cubicBezTo>
                  <a:pt x="469151" y="1223001"/>
                  <a:pt x="465949" y="1217309"/>
                  <a:pt x="463297" y="1211616"/>
                </a:cubicBezTo>
                <a:cubicBezTo>
                  <a:pt x="460645" y="1205924"/>
                  <a:pt x="458446" y="1200264"/>
                  <a:pt x="456699" y="1194636"/>
                </a:cubicBezTo>
                <a:cubicBezTo>
                  <a:pt x="454953" y="1189008"/>
                  <a:pt x="453594" y="1183381"/>
                  <a:pt x="452624" y="1177753"/>
                </a:cubicBezTo>
                <a:lnTo>
                  <a:pt x="451169" y="1166932"/>
                </a:lnTo>
                <a:lnTo>
                  <a:pt x="451169" y="1166983"/>
                </a:lnTo>
                <a:lnTo>
                  <a:pt x="431181" y="1166983"/>
                </a:lnTo>
                <a:lnTo>
                  <a:pt x="431181" y="1279148"/>
                </a:lnTo>
                <a:lnTo>
                  <a:pt x="424001" y="1279148"/>
                </a:lnTo>
                <a:cubicBezTo>
                  <a:pt x="419085" y="1265176"/>
                  <a:pt x="411451" y="1253338"/>
                  <a:pt x="401102" y="1243636"/>
                </a:cubicBezTo>
                <a:cubicBezTo>
                  <a:pt x="389847" y="1233157"/>
                  <a:pt x="377298" y="1227270"/>
                  <a:pt x="363455" y="1225976"/>
                </a:cubicBezTo>
                <a:lnTo>
                  <a:pt x="349288" y="1206959"/>
                </a:lnTo>
                <a:cubicBezTo>
                  <a:pt x="359897" y="1199196"/>
                  <a:pt x="371088" y="1192404"/>
                  <a:pt x="382860" y="1186583"/>
                </a:cubicBezTo>
                <a:cubicBezTo>
                  <a:pt x="394634" y="1180761"/>
                  <a:pt x="406988" y="1175780"/>
                  <a:pt x="419925" y="1171640"/>
                </a:cubicBezTo>
                <a:lnTo>
                  <a:pt x="419925" y="1166983"/>
                </a:lnTo>
                <a:lnTo>
                  <a:pt x="338017" y="1166983"/>
                </a:lnTo>
                <a:lnTo>
                  <a:pt x="335511" y="1166983"/>
                </a:lnTo>
                <a:lnTo>
                  <a:pt x="318223" y="1166983"/>
                </a:lnTo>
                <a:lnTo>
                  <a:pt x="318223" y="1280313"/>
                </a:lnTo>
                <a:cubicBezTo>
                  <a:pt x="318611" y="1280313"/>
                  <a:pt x="318546" y="1280248"/>
                  <a:pt x="318029" y="1280119"/>
                </a:cubicBezTo>
                <a:cubicBezTo>
                  <a:pt x="317512" y="1279989"/>
                  <a:pt x="316865" y="1279795"/>
                  <a:pt x="316088" y="1279536"/>
                </a:cubicBezTo>
                <a:cubicBezTo>
                  <a:pt x="315183" y="1279278"/>
                  <a:pt x="314083" y="1279019"/>
                  <a:pt x="312789" y="1278760"/>
                </a:cubicBezTo>
                <a:lnTo>
                  <a:pt x="302892" y="1267505"/>
                </a:lnTo>
                <a:cubicBezTo>
                  <a:pt x="304186" y="1258190"/>
                  <a:pt x="305156" y="1249910"/>
                  <a:pt x="305804" y="1242665"/>
                </a:cubicBezTo>
                <a:cubicBezTo>
                  <a:pt x="306450" y="1235421"/>
                  <a:pt x="306774" y="1229081"/>
                  <a:pt x="306774" y="1223648"/>
                </a:cubicBezTo>
                <a:cubicBezTo>
                  <a:pt x="306774" y="1220025"/>
                  <a:pt x="305609" y="1216273"/>
                  <a:pt x="303281" y="1212392"/>
                </a:cubicBezTo>
                <a:cubicBezTo>
                  <a:pt x="300822" y="1208123"/>
                  <a:pt x="297847" y="1205859"/>
                  <a:pt x="294354" y="1205600"/>
                </a:cubicBezTo>
                <a:cubicBezTo>
                  <a:pt x="291249" y="1205342"/>
                  <a:pt x="286915" y="1208770"/>
                  <a:pt x="281352" y="1215885"/>
                </a:cubicBezTo>
                <a:cubicBezTo>
                  <a:pt x="280446" y="1216920"/>
                  <a:pt x="278797" y="1218990"/>
                  <a:pt x="276404" y="1222095"/>
                </a:cubicBezTo>
                <a:cubicBezTo>
                  <a:pt x="274010" y="1225200"/>
                  <a:pt x="270743" y="1229340"/>
                  <a:pt x="266604" y="1234515"/>
                </a:cubicBezTo>
                <a:cubicBezTo>
                  <a:pt x="261040" y="1241372"/>
                  <a:pt x="255090" y="1244800"/>
                  <a:pt x="248751" y="1244800"/>
                </a:cubicBezTo>
                <a:cubicBezTo>
                  <a:pt x="245128" y="1244800"/>
                  <a:pt x="240988" y="1241630"/>
                  <a:pt x="236331" y="1235291"/>
                </a:cubicBezTo>
                <a:cubicBezTo>
                  <a:pt x="234649" y="1232963"/>
                  <a:pt x="233161" y="1230537"/>
                  <a:pt x="231867" y="1228014"/>
                </a:cubicBezTo>
                <a:cubicBezTo>
                  <a:pt x="230574" y="1225491"/>
                  <a:pt x="229473" y="1222871"/>
                  <a:pt x="228568" y="1220155"/>
                </a:cubicBezTo>
                <a:lnTo>
                  <a:pt x="236137" y="1212780"/>
                </a:lnTo>
                <a:cubicBezTo>
                  <a:pt x="236137" y="1213557"/>
                  <a:pt x="236363" y="1214559"/>
                  <a:pt x="236815" y="1215788"/>
                </a:cubicBezTo>
                <a:cubicBezTo>
                  <a:pt x="237269" y="1217017"/>
                  <a:pt x="237818" y="1218182"/>
                  <a:pt x="238465" y="1219281"/>
                </a:cubicBezTo>
                <a:cubicBezTo>
                  <a:pt x="239112" y="1220381"/>
                  <a:pt x="239823" y="1221319"/>
                  <a:pt x="240600" y="1222095"/>
                </a:cubicBezTo>
                <a:cubicBezTo>
                  <a:pt x="241376" y="1222871"/>
                  <a:pt x="242217" y="1223324"/>
                  <a:pt x="243122" y="1223454"/>
                </a:cubicBezTo>
                <a:cubicBezTo>
                  <a:pt x="245581" y="1223454"/>
                  <a:pt x="249785" y="1220284"/>
                  <a:pt x="255736" y="1213945"/>
                </a:cubicBezTo>
                <a:cubicBezTo>
                  <a:pt x="255995" y="1213686"/>
                  <a:pt x="257063" y="1212457"/>
                  <a:pt x="258938" y="1210258"/>
                </a:cubicBezTo>
                <a:cubicBezTo>
                  <a:pt x="260814" y="1208058"/>
                  <a:pt x="263563" y="1204889"/>
                  <a:pt x="267186" y="1200749"/>
                </a:cubicBezTo>
                <a:cubicBezTo>
                  <a:pt x="265763" y="1191563"/>
                  <a:pt x="260523" y="1185224"/>
                  <a:pt x="251467" y="1181731"/>
                </a:cubicBezTo>
                <a:cubicBezTo>
                  <a:pt x="248491" y="1180696"/>
                  <a:pt x="239823" y="1179208"/>
                  <a:pt x="225463" y="1177268"/>
                </a:cubicBezTo>
                <a:lnTo>
                  <a:pt x="225657" y="1166983"/>
                </a:lnTo>
                <a:lnTo>
                  <a:pt x="210133" y="1166983"/>
                </a:lnTo>
                <a:lnTo>
                  <a:pt x="210133" y="1155533"/>
                </a:lnTo>
                <a:lnTo>
                  <a:pt x="335511" y="1155533"/>
                </a:lnTo>
                <a:lnTo>
                  <a:pt x="338017" y="1155533"/>
                </a:lnTo>
                <a:lnTo>
                  <a:pt x="451169" y="1155533"/>
                </a:lnTo>
                <a:lnTo>
                  <a:pt x="451169" y="1161290"/>
                </a:lnTo>
                <a:lnTo>
                  <a:pt x="459707" y="1162714"/>
                </a:lnTo>
                <a:cubicBezTo>
                  <a:pt x="463847" y="1186647"/>
                  <a:pt x="470898" y="1205924"/>
                  <a:pt x="480859" y="1220543"/>
                </a:cubicBezTo>
                <a:cubicBezTo>
                  <a:pt x="494056" y="1239819"/>
                  <a:pt x="511132" y="1249457"/>
                  <a:pt x="532091" y="1249457"/>
                </a:cubicBezTo>
                <a:cubicBezTo>
                  <a:pt x="534678" y="1249457"/>
                  <a:pt x="537395" y="1249037"/>
                  <a:pt x="540241" y="1248196"/>
                </a:cubicBezTo>
                <a:cubicBezTo>
                  <a:pt x="543088" y="1247355"/>
                  <a:pt x="545675" y="1246158"/>
                  <a:pt x="548004" y="1244606"/>
                </a:cubicBezTo>
                <a:cubicBezTo>
                  <a:pt x="550332" y="1243053"/>
                  <a:pt x="552176" y="1241113"/>
                  <a:pt x="553534" y="1238784"/>
                </a:cubicBezTo>
                <a:cubicBezTo>
                  <a:pt x="554893" y="1236455"/>
                  <a:pt x="555443" y="1233739"/>
                  <a:pt x="555184" y="1230634"/>
                </a:cubicBezTo>
                <a:cubicBezTo>
                  <a:pt x="554925" y="1229857"/>
                  <a:pt x="554634" y="1229049"/>
                  <a:pt x="554310" y="1228208"/>
                </a:cubicBezTo>
                <a:cubicBezTo>
                  <a:pt x="553987" y="1227367"/>
                  <a:pt x="553567" y="1226623"/>
                  <a:pt x="553049" y="1225976"/>
                </a:cubicBezTo>
                <a:cubicBezTo>
                  <a:pt x="550591" y="1227788"/>
                  <a:pt x="548004" y="1228693"/>
                  <a:pt x="545287" y="1228693"/>
                </a:cubicBezTo>
                <a:cubicBezTo>
                  <a:pt x="541017" y="1228693"/>
                  <a:pt x="537459" y="1227464"/>
                  <a:pt x="534614" y="1225006"/>
                </a:cubicBezTo>
                <a:cubicBezTo>
                  <a:pt x="531767" y="1222548"/>
                  <a:pt x="530215" y="1219184"/>
                  <a:pt x="529956" y="1214915"/>
                </a:cubicBezTo>
                <a:cubicBezTo>
                  <a:pt x="529956" y="1210905"/>
                  <a:pt x="530991" y="1207606"/>
                  <a:pt x="533061" y="1205018"/>
                </a:cubicBezTo>
                <a:cubicBezTo>
                  <a:pt x="535131" y="1202431"/>
                  <a:pt x="537977" y="1201008"/>
                  <a:pt x="541599" y="1200749"/>
                </a:cubicBezTo>
                <a:cubicBezTo>
                  <a:pt x="544057" y="1200619"/>
                  <a:pt x="546904" y="1201331"/>
                  <a:pt x="550138" y="1202884"/>
                </a:cubicBezTo>
                <a:cubicBezTo>
                  <a:pt x="550914" y="1203401"/>
                  <a:pt x="551690" y="1203886"/>
                  <a:pt x="552467" y="1204339"/>
                </a:cubicBezTo>
                <a:cubicBezTo>
                  <a:pt x="553243" y="1204792"/>
                  <a:pt x="554019" y="1205212"/>
                  <a:pt x="554795" y="1205600"/>
                </a:cubicBezTo>
                <a:cubicBezTo>
                  <a:pt x="556348" y="1203919"/>
                  <a:pt x="557577" y="1202398"/>
                  <a:pt x="558483" y="1201040"/>
                </a:cubicBezTo>
                <a:cubicBezTo>
                  <a:pt x="559388" y="1199682"/>
                  <a:pt x="559970" y="1197838"/>
                  <a:pt x="560229" y="1195509"/>
                </a:cubicBezTo>
                <a:cubicBezTo>
                  <a:pt x="560747" y="1190981"/>
                  <a:pt x="560035" y="1186938"/>
                  <a:pt x="558094" y="1183381"/>
                </a:cubicBezTo>
                <a:cubicBezTo>
                  <a:pt x="556153" y="1179823"/>
                  <a:pt x="553760" y="1176750"/>
                  <a:pt x="550914" y="1174163"/>
                </a:cubicBezTo>
                <a:lnTo>
                  <a:pt x="539465" y="1190076"/>
                </a:lnTo>
                <a:cubicBezTo>
                  <a:pt x="539077" y="1188135"/>
                  <a:pt x="538042" y="1186033"/>
                  <a:pt x="536360" y="1183769"/>
                </a:cubicBezTo>
                <a:cubicBezTo>
                  <a:pt x="534678" y="1181505"/>
                  <a:pt x="532543" y="1178885"/>
                  <a:pt x="529956" y="1175909"/>
                </a:cubicBezTo>
                <a:cubicBezTo>
                  <a:pt x="526463" y="1171770"/>
                  <a:pt x="522808" y="1168535"/>
                  <a:pt x="518992" y="1166207"/>
                </a:cubicBezTo>
                <a:cubicBezTo>
                  <a:pt x="515176" y="1163878"/>
                  <a:pt x="510421" y="1163037"/>
                  <a:pt x="504729" y="1163684"/>
                </a:cubicBezTo>
                <a:cubicBezTo>
                  <a:pt x="498907" y="1164460"/>
                  <a:pt x="494508" y="1168147"/>
                  <a:pt x="491533" y="1174745"/>
                </a:cubicBezTo>
                <a:cubicBezTo>
                  <a:pt x="493215" y="1174228"/>
                  <a:pt x="495802" y="1173969"/>
                  <a:pt x="499295" y="1173969"/>
                </a:cubicBezTo>
                <a:cubicBezTo>
                  <a:pt x="512491" y="1173969"/>
                  <a:pt x="519218" y="1179208"/>
                  <a:pt x="519477" y="1189688"/>
                </a:cubicBezTo>
                <a:cubicBezTo>
                  <a:pt x="519606" y="1196674"/>
                  <a:pt x="515272" y="1203919"/>
                  <a:pt x="506475" y="1211422"/>
                </a:cubicBezTo>
                <a:cubicBezTo>
                  <a:pt x="504923" y="1210646"/>
                  <a:pt x="502853" y="1209740"/>
                  <a:pt x="500265" y="1208705"/>
                </a:cubicBezTo>
                <a:cubicBezTo>
                  <a:pt x="497678" y="1207670"/>
                  <a:pt x="494638" y="1206571"/>
                  <a:pt x="491144" y="1205406"/>
                </a:cubicBezTo>
                <a:cubicBezTo>
                  <a:pt x="493733" y="1205406"/>
                  <a:pt x="497484" y="1202560"/>
                  <a:pt x="502400" y="1196868"/>
                </a:cubicBezTo>
                <a:cubicBezTo>
                  <a:pt x="507316" y="1191175"/>
                  <a:pt x="509903" y="1186906"/>
                  <a:pt x="510162" y="1184060"/>
                </a:cubicBezTo>
                <a:cubicBezTo>
                  <a:pt x="510162" y="1182119"/>
                  <a:pt x="508157" y="1181149"/>
                  <a:pt x="504146" y="1181149"/>
                </a:cubicBezTo>
                <a:cubicBezTo>
                  <a:pt x="502076" y="1181149"/>
                  <a:pt x="498454" y="1182249"/>
                  <a:pt x="493279" y="1184448"/>
                </a:cubicBezTo>
                <a:cubicBezTo>
                  <a:pt x="487975" y="1186777"/>
                  <a:pt x="484353" y="1187941"/>
                  <a:pt x="482412" y="1187941"/>
                </a:cubicBezTo>
                <a:cubicBezTo>
                  <a:pt x="476849" y="1187941"/>
                  <a:pt x="474067" y="1184901"/>
                  <a:pt x="474067" y="1178820"/>
                </a:cubicBezTo>
                <a:cubicBezTo>
                  <a:pt x="473938" y="1171834"/>
                  <a:pt x="476979" y="1165883"/>
                  <a:pt x="483188" y="1160967"/>
                </a:cubicBezTo>
                <a:cubicBezTo>
                  <a:pt x="486034" y="1158768"/>
                  <a:pt x="489042" y="1157151"/>
                  <a:pt x="492212" y="1156116"/>
                </a:cubicBezTo>
                <a:cubicBezTo>
                  <a:pt x="495381" y="1155081"/>
                  <a:pt x="498842" y="1154498"/>
                  <a:pt x="502594" y="1154369"/>
                </a:cubicBezTo>
                <a:cubicBezTo>
                  <a:pt x="507769" y="1154110"/>
                  <a:pt x="512620" y="1154854"/>
                  <a:pt x="517148" y="1156601"/>
                </a:cubicBezTo>
                <a:cubicBezTo>
                  <a:pt x="521677" y="1158347"/>
                  <a:pt x="526140" y="1160967"/>
                  <a:pt x="530538" y="1164460"/>
                </a:cubicBezTo>
                <a:cubicBezTo>
                  <a:pt x="531444" y="1165236"/>
                  <a:pt x="532575" y="1166401"/>
                  <a:pt x="533934" y="1167953"/>
                </a:cubicBezTo>
                <a:cubicBezTo>
                  <a:pt x="535292" y="1169506"/>
                  <a:pt x="536748" y="1171058"/>
                  <a:pt x="538301" y="1172611"/>
                </a:cubicBezTo>
                <a:cubicBezTo>
                  <a:pt x="540500" y="1171964"/>
                  <a:pt x="542376" y="1168794"/>
                  <a:pt x="543929" y="1163102"/>
                </a:cubicBezTo>
                <a:cubicBezTo>
                  <a:pt x="545351" y="1158056"/>
                  <a:pt x="546063" y="1154046"/>
                  <a:pt x="546063" y="1151070"/>
                </a:cubicBezTo>
                <a:close/>
                <a:moveTo>
                  <a:pt x="122435" y="1134963"/>
                </a:moveTo>
                <a:cubicBezTo>
                  <a:pt x="142746" y="1159285"/>
                  <a:pt x="152967" y="1184965"/>
                  <a:pt x="153096" y="1212004"/>
                </a:cubicBezTo>
                <a:cubicBezTo>
                  <a:pt x="153096" y="1220543"/>
                  <a:pt x="152449" y="1228628"/>
                  <a:pt x="151155" y="1236261"/>
                </a:cubicBezTo>
                <a:cubicBezTo>
                  <a:pt x="149861" y="1243894"/>
                  <a:pt x="147856" y="1251010"/>
                  <a:pt x="145140" y="1257608"/>
                </a:cubicBezTo>
                <a:cubicBezTo>
                  <a:pt x="142294" y="1264335"/>
                  <a:pt x="138736" y="1270901"/>
                  <a:pt x="134466" y="1277305"/>
                </a:cubicBezTo>
                <a:cubicBezTo>
                  <a:pt x="130197" y="1283709"/>
                  <a:pt x="125022" y="1290145"/>
                  <a:pt x="118942" y="1296613"/>
                </a:cubicBezTo>
                <a:cubicBezTo>
                  <a:pt x="132655" y="1269057"/>
                  <a:pt x="139512" y="1240984"/>
                  <a:pt x="139512" y="1212392"/>
                </a:cubicBezTo>
                <a:cubicBezTo>
                  <a:pt x="139512" y="1187553"/>
                  <a:pt x="133820" y="1161743"/>
                  <a:pt x="122435" y="1134963"/>
                </a:cubicBezTo>
                <a:close/>
                <a:moveTo>
                  <a:pt x="825150" y="1096346"/>
                </a:moveTo>
                <a:lnTo>
                  <a:pt x="832524" y="1100809"/>
                </a:lnTo>
                <a:lnTo>
                  <a:pt x="829613" y="1103720"/>
                </a:lnTo>
                <a:cubicBezTo>
                  <a:pt x="827801" y="1105919"/>
                  <a:pt x="826896" y="1108248"/>
                  <a:pt x="826896" y="1110706"/>
                </a:cubicBezTo>
                <a:cubicBezTo>
                  <a:pt x="826896" y="1115493"/>
                  <a:pt x="830324" y="1118921"/>
                  <a:pt x="837181" y="1120991"/>
                </a:cubicBezTo>
                <a:cubicBezTo>
                  <a:pt x="841450" y="1122155"/>
                  <a:pt x="848048" y="1122932"/>
                  <a:pt x="856975" y="1123320"/>
                </a:cubicBezTo>
                <a:cubicBezTo>
                  <a:pt x="861503" y="1123449"/>
                  <a:pt x="865416" y="1123676"/>
                  <a:pt x="868715" y="1123999"/>
                </a:cubicBezTo>
                <a:cubicBezTo>
                  <a:pt x="872014" y="1124322"/>
                  <a:pt x="874763" y="1124808"/>
                  <a:pt x="876963" y="1125454"/>
                </a:cubicBezTo>
                <a:cubicBezTo>
                  <a:pt x="890676" y="1129982"/>
                  <a:pt x="900120" y="1140009"/>
                  <a:pt x="905295" y="1155533"/>
                </a:cubicBezTo>
                <a:lnTo>
                  <a:pt x="917521" y="1155533"/>
                </a:lnTo>
                <a:lnTo>
                  <a:pt x="917521" y="1166983"/>
                </a:lnTo>
                <a:lnTo>
                  <a:pt x="862408" y="1166983"/>
                </a:lnTo>
                <a:lnTo>
                  <a:pt x="864931" y="1176492"/>
                </a:lnTo>
                <a:cubicBezTo>
                  <a:pt x="874246" y="1176492"/>
                  <a:pt x="881750" y="1178691"/>
                  <a:pt x="887442" y="1183090"/>
                </a:cubicBezTo>
                <a:cubicBezTo>
                  <a:pt x="890676" y="1185548"/>
                  <a:pt x="893167" y="1188491"/>
                  <a:pt x="894913" y="1191919"/>
                </a:cubicBezTo>
                <a:cubicBezTo>
                  <a:pt x="896660" y="1195348"/>
                  <a:pt x="897598" y="1199261"/>
                  <a:pt x="897727" y="1203660"/>
                </a:cubicBezTo>
                <a:cubicBezTo>
                  <a:pt x="897856" y="1209352"/>
                  <a:pt x="896627" y="1214689"/>
                  <a:pt x="894040" y="1219669"/>
                </a:cubicBezTo>
                <a:cubicBezTo>
                  <a:pt x="891453" y="1224650"/>
                  <a:pt x="887701" y="1229081"/>
                  <a:pt x="882784" y="1232963"/>
                </a:cubicBezTo>
                <a:cubicBezTo>
                  <a:pt x="881232" y="1234256"/>
                  <a:pt x="878612" y="1236003"/>
                  <a:pt x="874925" y="1238202"/>
                </a:cubicBezTo>
                <a:cubicBezTo>
                  <a:pt x="871238" y="1240401"/>
                  <a:pt x="867454" y="1242148"/>
                  <a:pt x="863573" y="1243442"/>
                </a:cubicBezTo>
                <a:cubicBezTo>
                  <a:pt x="868101" y="1246805"/>
                  <a:pt x="872823" y="1250331"/>
                  <a:pt x="877739" y="1254018"/>
                </a:cubicBezTo>
                <a:cubicBezTo>
                  <a:pt x="882655" y="1257705"/>
                  <a:pt x="887118" y="1261230"/>
                  <a:pt x="891129" y="1264594"/>
                </a:cubicBezTo>
                <a:cubicBezTo>
                  <a:pt x="894622" y="1267440"/>
                  <a:pt x="902514" y="1274750"/>
                  <a:pt x="914804" y="1286522"/>
                </a:cubicBezTo>
                <a:lnTo>
                  <a:pt x="909564" y="1291762"/>
                </a:lnTo>
                <a:cubicBezTo>
                  <a:pt x="887830" y="1268863"/>
                  <a:pt x="861956" y="1254244"/>
                  <a:pt x="831942" y="1247905"/>
                </a:cubicBezTo>
                <a:lnTo>
                  <a:pt x="823015" y="1224424"/>
                </a:lnTo>
                <a:cubicBezTo>
                  <a:pt x="831165" y="1229081"/>
                  <a:pt x="839898" y="1231539"/>
                  <a:pt x="849213" y="1231798"/>
                </a:cubicBezTo>
                <a:cubicBezTo>
                  <a:pt x="858010" y="1231927"/>
                  <a:pt x="866613" y="1229340"/>
                  <a:pt x="875022" y="1224036"/>
                </a:cubicBezTo>
                <a:cubicBezTo>
                  <a:pt x="884208" y="1218214"/>
                  <a:pt x="888930" y="1211034"/>
                  <a:pt x="889189" y="1202495"/>
                </a:cubicBezTo>
                <a:cubicBezTo>
                  <a:pt x="889318" y="1198097"/>
                  <a:pt x="887183" y="1194410"/>
                  <a:pt x="882784" y="1191434"/>
                </a:cubicBezTo>
                <a:cubicBezTo>
                  <a:pt x="879033" y="1188717"/>
                  <a:pt x="874763" y="1187294"/>
                  <a:pt x="869977" y="1187165"/>
                </a:cubicBezTo>
                <a:cubicBezTo>
                  <a:pt x="868683" y="1187165"/>
                  <a:pt x="866872" y="1189299"/>
                  <a:pt x="864543" y="1193569"/>
                </a:cubicBezTo>
                <a:cubicBezTo>
                  <a:pt x="861697" y="1199002"/>
                  <a:pt x="859110" y="1203013"/>
                  <a:pt x="856781" y="1205600"/>
                </a:cubicBezTo>
                <a:cubicBezTo>
                  <a:pt x="852900" y="1209740"/>
                  <a:pt x="848113" y="1211875"/>
                  <a:pt x="842420" y="1212004"/>
                </a:cubicBezTo>
                <a:cubicBezTo>
                  <a:pt x="838798" y="1212134"/>
                  <a:pt x="835628" y="1211002"/>
                  <a:pt x="832912" y="1208608"/>
                </a:cubicBezTo>
                <a:cubicBezTo>
                  <a:pt x="830195" y="1206215"/>
                  <a:pt x="828836" y="1203142"/>
                  <a:pt x="828836" y="1199390"/>
                </a:cubicBezTo>
                <a:cubicBezTo>
                  <a:pt x="828836" y="1192792"/>
                  <a:pt x="831812" y="1187294"/>
                  <a:pt x="837763" y="1182896"/>
                </a:cubicBezTo>
                <a:cubicBezTo>
                  <a:pt x="842420" y="1179532"/>
                  <a:pt x="848501" y="1177333"/>
                  <a:pt x="856005" y="1176298"/>
                </a:cubicBezTo>
                <a:cubicBezTo>
                  <a:pt x="855616" y="1172934"/>
                  <a:pt x="853935" y="1169829"/>
                  <a:pt x="850959" y="1166983"/>
                </a:cubicBezTo>
                <a:lnTo>
                  <a:pt x="817517" y="1166983"/>
                </a:lnTo>
                <a:lnTo>
                  <a:pt x="811760" y="1166983"/>
                </a:lnTo>
                <a:lnTo>
                  <a:pt x="799470" y="1166983"/>
                </a:lnTo>
                <a:lnTo>
                  <a:pt x="799470" y="1279148"/>
                </a:lnTo>
                <a:cubicBezTo>
                  <a:pt x="799340" y="1279148"/>
                  <a:pt x="798435" y="1278501"/>
                  <a:pt x="796753" y="1277208"/>
                </a:cubicBezTo>
                <a:cubicBezTo>
                  <a:pt x="795071" y="1275914"/>
                  <a:pt x="793195" y="1274491"/>
                  <a:pt x="791126" y="1272938"/>
                </a:cubicBezTo>
                <a:cubicBezTo>
                  <a:pt x="788797" y="1271127"/>
                  <a:pt x="786080" y="1268992"/>
                  <a:pt x="782975" y="1266534"/>
                </a:cubicBezTo>
                <a:lnTo>
                  <a:pt x="788021" y="1166983"/>
                </a:lnTo>
                <a:lnTo>
                  <a:pt x="774048" y="1166983"/>
                </a:lnTo>
                <a:lnTo>
                  <a:pt x="774048" y="1155533"/>
                </a:lnTo>
                <a:lnTo>
                  <a:pt x="811760" y="1155533"/>
                </a:lnTo>
                <a:lnTo>
                  <a:pt x="817517" y="1155533"/>
                </a:lnTo>
                <a:lnTo>
                  <a:pt x="891517" y="1155533"/>
                </a:lnTo>
                <a:lnTo>
                  <a:pt x="891905" y="1151070"/>
                </a:lnTo>
                <a:cubicBezTo>
                  <a:pt x="891905" y="1144343"/>
                  <a:pt x="885760" y="1140268"/>
                  <a:pt x="873470" y="1138844"/>
                </a:cubicBezTo>
                <a:lnTo>
                  <a:pt x="838928" y="1134769"/>
                </a:lnTo>
                <a:cubicBezTo>
                  <a:pt x="826508" y="1131276"/>
                  <a:pt x="820234" y="1123773"/>
                  <a:pt x="820105" y="1112259"/>
                </a:cubicBezTo>
                <a:cubicBezTo>
                  <a:pt x="820105" y="1107989"/>
                  <a:pt x="821786" y="1102685"/>
                  <a:pt x="825150" y="1096346"/>
                </a:cubicBezTo>
                <a:close/>
                <a:moveTo>
                  <a:pt x="3103322" y="972844"/>
                </a:moveTo>
                <a:cubicBezTo>
                  <a:pt x="3106557" y="972715"/>
                  <a:pt x="3109467" y="973814"/>
                  <a:pt x="3112055" y="976143"/>
                </a:cubicBezTo>
                <a:cubicBezTo>
                  <a:pt x="3114513" y="978601"/>
                  <a:pt x="3115807" y="981447"/>
                  <a:pt x="3115936" y="984682"/>
                </a:cubicBezTo>
                <a:cubicBezTo>
                  <a:pt x="3116065" y="988045"/>
                  <a:pt x="3115031" y="990892"/>
                  <a:pt x="3112831" y="993220"/>
                </a:cubicBezTo>
                <a:cubicBezTo>
                  <a:pt x="3110632" y="995549"/>
                  <a:pt x="3107850" y="996713"/>
                  <a:pt x="3104487" y="996713"/>
                </a:cubicBezTo>
                <a:cubicBezTo>
                  <a:pt x="3095948" y="996713"/>
                  <a:pt x="3091614" y="992768"/>
                  <a:pt x="3091485" y="984876"/>
                </a:cubicBezTo>
                <a:cubicBezTo>
                  <a:pt x="3091226" y="981383"/>
                  <a:pt x="3092293" y="978537"/>
                  <a:pt x="3094687" y="976337"/>
                </a:cubicBezTo>
                <a:cubicBezTo>
                  <a:pt x="3097080" y="974138"/>
                  <a:pt x="3099959" y="972974"/>
                  <a:pt x="3103322" y="972844"/>
                </a:cubicBezTo>
                <a:close/>
                <a:moveTo>
                  <a:pt x="464898" y="972844"/>
                </a:moveTo>
                <a:cubicBezTo>
                  <a:pt x="468132" y="972715"/>
                  <a:pt x="471043" y="973814"/>
                  <a:pt x="473631" y="976143"/>
                </a:cubicBezTo>
                <a:cubicBezTo>
                  <a:pt x="476089" y="978601"/>
                  <a:pt x="477383" y="981447"/>
                  <a:pt x="477512" y="984682"/>
                </a:cubicBezTo>
                <a:cubicBezTo>
                  <a:pt x="477641" y="988045"/>
                  <a:pt x="476606" y="990892"/>
                  <a:pt x="474407" y="993220"/>
                </a:cubicBezTo>
                <a:cubicBezTo>
                  <a:pt x="472208" y="995549"/>
                  <a:pt x="469426" y="996713"/>
                  <a:pt x="466063" y="996713"/>
                </a:cubicBezTo>
                <a:cubicBezTo>
                  <a:pt x="457524" y="996713"/>
                  <a:pt x="453190" y="992768"/>
                  <a:pt x="453061" y="984876"/>
                </a:cubicBezTo>
                <a:cubicBezTo>
                  <a:pt x="452803" y="981383"/>
                  <a:pt x="453869" y="978537"/>
                  <a:pt x="456263" y="976337"/>
                </a:cubicBezTo>
                <a:cubicBezTo>
                  <a:pt x="458656" y="974138"/>
                  <a:pt x="461535" y="972974"/>
                  <a:pt x="464898" y="972844"/>
                </a:cubicBezTo>
                <a:close/>
                <a:moveTo>
                  <a:pt x="2604141" y="969545"/>
                </a:moveTo>
                <a:cubicBezTo>
                  <a:pt x="2607634" y="969416"/>
                  <a:pt x="2610739" y="970710"/>
                  <a:pt x="2613456" y="973426"/>
                </a:cubicBezTo>
                <a:cubicBezTo>
                  <a:pt x="2616432" y="976143"/>
                  <a:pt x="2617984" y="979183"/>
                  <a:pt x="2618113" y="982547"/>
                </a:cubicBezTo>
                <a:cubicBezTo>
                  <a:pt x="2618113" y="986428"/>
                  <a:pt x="2616820" y="989727"/>
                  <a:pt x="2614232" y="992444"/>
                </a:cubicBezTo>
                <a:cubicBezTo>
                  <a:pt x="2611515" y="995161"/>
                  <a:pt x="2608281" y="996519"/>
                  <a:pt x="2604529" y="996519"/>
                </a:cubicBezTo>
                <a:cubicBezTo>
                  <a:pt x="2600648" y="996519"/>
                  <a:pt x="2597414" y="995290"/>
                  <a:pt x="2594827" y="992832"/>
                </a:cubicBezTo>
                <a:cubicBezTo>
                  <a:pt x="2591980" y="990503"/>
                  <a:pt x="2590557" y="987399"/>
                  <a:pt x="2590557" y="983517"/>
                </a:cubicBezTo>
                <a:cubicBezTo>
                  <a:pt x="2590557" y="979895"/>
                  <a:pt x="2591851" y="976661"/>
                  <a:pt x="2594438" y="973814"/>
                </a:cubicBezTo>
                <a:cubicBezTo>
                  <a:pt x="2597285" y="971098"/>
                  <a:pt x="2600519" y="969675"/>
                  <a:pt x="2604141" y="969545"/>
                </a:cubicBezTo>
                <a:close/>
                <a:moveTo>
                  <a:pt x="2442216" y="969545"/>
                </a:moveTo>
                <a:cubicBezTo>
                  <a:pt x="2445709" y="969416"/>
                  <a:pt x="2448814" y="970710"/>
                  <a:pt x="2451531" y="973426"/>
                </a:cubicBezTo>
                <a:cubicBezTo>
                  <a:pt x="2454507" y="976143"/>
                  <a:pt x="2456059" y="979183"/>
                  <a:pt x="2456188" y="982547"/>
                </a:cubicBezTo>
                <a:cubicBezTo>
                  <a:pt x="2456188" y="986428"/>
                  <a:pt x="2454895" y="989727"/>
                  <a:pt x="2452307" y="992444"/>
                </a:cubicBezTo>
                <a:cubicBezTo>
                  <a:pt x="2449590" y="995161"/>
                  <a:pt x="2446356" y="996519"/>
                  <a:pt x="2442604" y="996519"/>
                </a:cubicBezTo>
                <a:cubicBezTo>
                  <a:pt x="2438723" y="996519"/>
                  <a:pt x="2435489" y="995290"/>
                  <a:pt x="2432902" y="992832"/>
                </a:cubicBezTo>
                <a:cubicBezTo>
                  <a:pt x="2430055" y="990503"/>
                  <a:pt x="2428632" y="987399"/>
                  <a:pt x="2428632" y="983517"/>
                </a:cubicBezTo>
                <a:cubicBezTo>
                  <a:pt x="2428632" y="979895"/>
                  <a:pt x="2429926" y="976661"/>
                  <a:pt x="2432513" y="973814"/>
                </a:cubicBezTo>
                <a:cubicBezTo>
                  <a:pt x="2435360" y="971098"/>
                  <a:pt x="2438594" y="969675"/>
                  <a:pt x="2442216" y="969545"/>
                </a:cubicBezTo>
                <a:close/>
                <a:moveTo>
                  <a:pt x="1832616" y="969545"/>
                </a:moveTo>
                <a:cubicBezTo>
                  <a:pt x="1836109" y="969416"/>
                  <a:pt x="1839214" y="970710"/>
                  <a:pt x="1841931" y="973426"/>
                </a:cubicBezTo>
                <a:cubicBezTo>
                  <a:pt x="1844907" y="976143"/>
                  <a:pt x="1846459" y="979183"/>
                  <a:pt x="1846589" y="982547"/>
                </a:cubicBezTo>
                <a:cubicBezTo>
                  <a:pt x="1846589" y="986428"/>
                  <a:pt x="1845295" y="989727"/>
                  <a:pt x="1842707" y="992444"/>
                </a:cubicBezTo>
                <a:cubicBezTo>
                  <a:pt x="1839990" y="995161"/>
                  <a:pt x="1836756" y="996519"/>
                  <a:pt x="1833004" y="996519"/>
                </a:cubicBezTo>
                <a:cubicBezTo>
                  <a:pt x="1829123" y="996519"/>
                  <a:pt x="1825889" y="995290"/>
                  <a:pt x="1823301" y="992832"/>
                </a:cubicBezTo>
                <a:cubicBezTo>
                  <a:pt x="1820455" y="990503"/>
                  <a:pt x="1819032" y="987399"/>
                  <a:pt x="1819032" y="983517"/>
                </a:cubicBezTo>
                <a:cubicBezTo>
                  <a:pt x="1819032" y="979895"/>
                  <a:pt x="1820326" y="976661"/>
                  <a:pt x="1822913" y="973814"/>
                </a:cubicBezTo>
                <a:cubicBezTo>
                  <a:pt x="1825760" y="971098"/>
                  <a:pt x="1828994" y="969675"/>
                  <a:pt x="1832616" y="969545"/>
                </a:cubicBezTo>
                <a:close/>
                <a:moveTo>
                  <a:pt x="1754880" y="946646"/>
                </a:moveTo>
                <a:cubicBezTo>
                  <a:pt x="1770793" y="961783"/>
                  <a:pt x="1784053" y="978795"/>
                  <a:pt x="1794662" y="997684"/>
                </a:cubicBezTo>
                <a:lnTo>
                  <a:pt x="1786123" y="1005834"/>
                </a:lnTo>
                <a:cubicBezTo>
                  <a:pt x="1780948" y="996390"/>
                  <a:pt x="1773768" y="987334"/>
                  <a:pt x="1764583" y="978666"/>
                </a:cubicBezTo>
                <a:cubicBezTo>
                  <a:pt x="1762254" y="976467"/>
                  <a:pt x="1758826" y="973556"/>
                  <a:pt x="1754298" y="969933"/>
                </a:cubicBezTo>
                <a:cubicBezTo>
                  <a:pt x="1749770" y="966311"/>
                  <a:pt x="1744142" y="961783"/>
                  <a:pt x="1737415" y="956349"/>
                </a:cubicBezTo>
                <a:close/>
                <a:moveTo>
                  <a:pt x="2268567" y="914821"/>
                </a:moveTo>
                <a:cubicBezTo>
                  <a:pt x="2261969" y="916503"/>
                  <a:pt x="2255403" y="918896"/>
                  <a:pt x="2248870" y="922001"/>
                </a:cubicBezTo>
                <a:cubicBezTo>
                  <a:pt x="2242337" y="925106"/>
                  <a:pt x="2235965" y="928793"/>
                  <a:pt x="2229755" y="933062"/>
                </a:cubicBezTo>
                <a:cubicBezTo>
                  <a:pt x="2245539" y="941989"/>
                  <a:pt x="2258476" y="954150"/>
                  <a:pt x="2268567" y="969545"/>
                </a:cubicBezTo>
                <a:close/>
                <a:moveTo>
                  <a:pt x="2648774" y="911522"/>
                </a:moveTo>
                <a:cubicBezTo>
                  <a:pt x="2632215" y="916956"/>
                  <a:pt x="2616496" y="924653"/>
                  <a:pt x="2601619" y="934615"/>
                </a:cubicBezTo>
                <a:cubicBezTo>
                  <a:pt x="2621024" y="941989"/>
                  <a:pt x="2636743" y="954344"/>
                  <a:pt x="2648774" y="971680"/>
                </a:cubicBezTo>
                <a:close/>
                <a:moveTo>
                  <a:pt x="2486849" y="911522"/>
                </a:moveTo>
                <a:cubicBezTo>
                  <a:pt x="2470290" y="916956"/>
                  <a:pt x="2454571" y="924653"/>
                  <a:pt x="2439693" y="934615"/>
                </a:cubicBezTo>
                <a:cubicBezTo>
                  <a:pt x="2459099" y="941989"/>
                  <a:pt x="2474818" y="954344"/>
                  <a:pt x="2486849" y="971680"/>
                </a:cubicBezTo>
                <a:close/>
                <a:moveTo>
                  <a:pt x="1877249" y="911522"/>
                </a:moveTo>
                <a:cubicBezTo>
                  <a:pt x="1860690" y="916956"/>
                  <a:pt x="1844971" y="924653"/>
                  <a:pt x="1830093" y="934615"/>
                </a:cubicBezTo>
                <a:cubicBezTo>
                  <a:pt x="1849499" y="941989"/>
                  <a:pt x="1865218" y="954344"/>
                  <a:pt x="1877249" y="971680"/>
                </a:cubicBezTo>
                <a:close/>
                <a:moveTo>
                  <a:pt x="944317" y="898520"/>
                </a:moveTo>
                <a:lnTo>
                  <a:pt x="952661" y="901043"/>
                </a:lnTo>
                <a:cubicBezTo>
                  <a:pt x="954990" y="909581"/>
                  <a:pt x="957933" y="917894"/>
                  <a:pt x="961491" y="925979"/>
                </a:cubicBezTo>
                <a:cubicBezTo>
                  <a:pt x="965049" y="934065"/>
                  <a:pt x="969286" y="941601"/>
                  <a:pt x="974202" y="948587"/>
                </a:cubicBezTo>
                <a:cubicBezTo>
                  <a:pt x="986622" y="965923"/>
                  <a:pt x="1000076" y="974655"/>
                  <a:pt x="1014566" y="974785"/>
                </a:cubicBezTo>
                <a:cubicBezTo>
                  <a:pt x="1022975" y="974914"/>
                  <a:pt x="1030090" y="972391"/>
                  <a:pt x="1035912" y="967217"/>
                </a:cubicBezTo>
                <a:cubicBezTo>
                  <a:pt x="1038888" y="964629"/>
                  <a:pt x="1041022" y="961621"/>
                  <a:pt x="1042316" y="958193"/>
                </a:cubicBezTo>
                <a:cubicBezTo>
                  <a:pt x="1043610" y="954764"/>
                  <a:pt x="1044451" y="950980"/>
                  <a:pt x="1044839" y="946840"/>
                </a:cubicBezTo>
                <a:cubicBezTo>
                  <a:pt x="1045098" y="943606"/>
                  <a:pt x="1044936" y="940145"/>
                  <a:pt x="1044354" y="936458"/>
                </a:cubicBezTo>
                <a:cubicBezTo>
                  <a:pt x="1043772" y="932771"/>
                  <a:pt x="1042575" y="929569"/>
                  <a:pt x="1040764" y="926853"/>
                </a:cubicBezTo>
                <a:cubicBezTo>
                  <a:pt x="1038823" y="923877"/>
                  <a:pt x="1036495" y="921548"/>
                  <a:pt x="1033778" y="919866"/>
                </a:cubicBezTo>
                <a:cubicBezTo>
                  <a:pt x="1031061" y="918185"/>
                  <a:pt x="1028215" y="917279"/>
                  <a:pt x="1025239" y="917150"/>
                </a:cubicBezTo>
                <a:cubicBezTo>
                  <a:pt x="1024722" y="917150"/>
                  <a:pt x="1023719" y="917214"/>
                  <a:pt x="1022231" y="917344"/>
                </a:cubicBezTo>
                <a:cubicBezTo>
                  <a:pt x="1020744" y="917473"/>
                  <a:pt x="1019159" y="917861"/>
                  <a:pt x="1017477" y="918508"/>
                </a:cubicBezTo>
                <a:cubicBezTo>
                  <a:pt x="1020582" y="922001"/>
                  <a:pt x="1022134" y="925882"/>
                  <a:pt x="1022134" y="930152"/>
                </a:cubicBezTo>
                <a:cubicBezTo>
                  <a:pt x="1022134" y="934291"/>
                  <a:pt x="1020646" y="937720"/>
                  <a:pt x="1017671" y="940437"/>
                </a:cubicBezTo>
                <a:cubicBezTo>
                  <a:pt x="1014695" y="943283"/>
                  <a:pt x="1011202" y="944771"/>
                  <a:pt x="1007192" y="944900"/>
                </a:cubicBezTo>
                <a:cubicBezTo>
                  <a:pt x="1001888" y="945159"/>
                  <a:pt x="997618" y="943412"/>
                  <a:pt x="994384" y="939660"/>
                </a:cubicBezTo>
                <a:cubicBezTo>
                  <a:pt x="990891" y="936038"/>
                  <a:pt x="989144" y="931510"/>
                  <a:pt x="989144" y="926076"/>
                </a:cubicBezTo>
                <a:cubicBezTo>
                  <a:pt x="989015" y="919737"/>
                  <a:pt x="991415" y="914174"/>
                  <a:pt x="996346" y="909387"/>
                </a:cubicBezTo>
                <a:cubicBezTo>
                  <a:pt x="1001796" y="904601"/>
                  <a:pt x="1007634" y="902207"/>
                  <a:pt x="1013863" y="902207"/>
                </a:cubicBezTo>
                <a:cubicBezTo>
                  <a:pt x="1025672" y="901819"/>
                  <a:pt x="1035468" y="906024"/>
                  <a:pt x="1043253" y="914821"/>
                </a:cubicBezTo>
                <a:cubicBezTo>
                  <a:pt x="1046888" y="918961"/>
                  <a:pt x="1049613" y="923812"/>
                  <a:pt x="1051429" y="929375"/>
                </a:cubicBezTo>
                <a:cubicBezTo>
                  <a:pt x="1053246" y="934938"/>
                  <a:pt x="1054154" y="940760"/>
                  <a:pt x="1054154" y="946840"/>
                </a:cubicBezTo>
                <a:cubicBezTo>
                  <a:pt x="1054154" y="953050"/>
                  <a:pt x="1053196" y="958969"/>
                  <a:pt x="1051281" y="964597"/>
                </a:cubicBezTo>
                <a:cubicBezTo>
                  <a:pt x="1049366" y="970224"/>
                  <a:pt x="1046649" y="975141"/>
                  <a:pt x="1043130" y="979345"/>
                </a:cubicBezTo>
                <a:cubicBezTo>
                  <a:pt x="1039612" y="983550"/>
                  <a:pt x="1035265" y="986913"/>
                  <a:pt x="1030090" y="989436"/>
                </a:cubicBezTo>
                <a:cubicBezTo>
                  <a:pt x="1024916" y="991959"/>
                  <a:pt x="1019029" y="993285"/>
                  <a:pt x="1012431" y="993414"/>
                </a:cubicBezTo>
                <a:cubicBezTo>
                  <a:pt x="995095" y="993414"/>
                  <a:pt x="979377" y="981900"/>
                  <a:pt x="965275" y="958872"/>
                </a:cubicBezTo>
                <a:cubicBezTo>
                  <a:pt x="959324" y="949169"/>
                  <a:pt x="954602" y="939208"/>
                  <a:pt x="951109" y="928987"/>
                </a:cubicBezTo>
                <a:cubicBezTo>
                  <a:pt x="947616" y="918767"/>
                  <a:pt x="945352" y="908611"/>
                  <a:pt x="944317" y="898520"/>
                </a:cubicBezTo>
                <a:close/>
                <a:moveTo>
                  <a:pt x="1769823" y="897356"/>
                </a:moveTo>
                <a:cubicBezTo>
                  <a:pt x="1767753" y="897356"/>
                  <a:pt x="1765618" y="897938"/>
                  <a:pt x="1763418" y="899102"/>
                </a:cubicBezTo>
                <a:cubicBezTo>
                  <a:pt x="1761219" y="900267"/>
                  <a:pt x="1759182" y="901754"/>
                  <a:pt x="1757306" y="903566"/>
                </a:cubicBezTo>
                <a:cubicBezTo>
                  <a:pt x="1755430" y="905377"/>
                  <a:pt x="1753910" y="907382"/>
                  <a:pt x="1752745" y="909581"/>
                </a:cubicBezTo>
                <a:cubicBezTo>
                  <a:pt x="1751581" y="911781"/>
                  <a:pt x="1750934" y="913915"/>
                  <a:pt x="1750805" y="915985"/>
                </a:cubicBezTo>
                <a:cubicBezTo>
                  <a:pt x="1750675" y="919608"/>
                  <a:pt x="1752487" y="921548"/>
                  <a:pt x="1756238" y="921807"/>
                </a:cubicBezTo>
                <a:cubicBezTo>
                  <a:pt x="1758955" y="921936"/>
                  <a:pt x="1761381" y="921516"/>
                  <a:pt x="1763516" y="920546"/>
                </a:cubicBezTo>
                <a:cubicBezTo>
                  <a:pt x="1765650" y="919575"/>
                  <a:pt x="1767494" y="918249"/>
                  <a:pt x="1769046" y="916567"/>
                </a:cubicBezTo>
                <a:cubicBezTo>
                  <a:pt x="1770599" y="914886"/>
                  <a:pt x="1771828" y="912945"/>
                  <a:pt x="1772733" y="910746"/>
                </a:cubicBezTo>
                <a:cubicBezTo>
                  <a:pt x="1773639" y="908546"/>
                  <a:pt x="1774092" y="906153"/>
                  <a:pt x="1774092" y="903566"/>
                </a:cubicBezTo>
                <a:cubicBezTo>
                  <a:pt x="1774221" y="899426"/>
                  <a:pt x="1772798" y="897356"/>
                  <a:pt x="1769823" y="897356"/>
                </a:cubicBezTo>
                <a:close/>
                <a:moveTo>
                  <a:pt x="280592" y="894251"/>
                </a:moveTo>
                <a:cubicBezTo>
                  <a:pt x="272701" y="894251"/>
                  <a:pt x="266361" y="897679"/>
                  <a:pt x="261574" y="904536"/>
                </a:cubicBezTo>
                <a:cubicBezTo>
                  <a:pt x="268819" y="909193"/>
                  <a:pt x="274188" y="915597"/>
                  <a:pt x="277681" y="923748"/>
                </a:cubicBezTo>
                <a:lnTo>
                  <a:pt x="299998" y="902207"/>
                </a:lnTo>
                <a:cubicBezTo>
                  <a:pt x="293658" y="897032"/>
                  <a:pt x="287190" y="894380"/>
                  <a:pt x="280592" y="894251"/>
                </a:cubicBezTo>
                <a:close/>
                <a:moveTo>
                  <a:pt x="3098277" y="890758"/>
                </a:moveTo>
                <a:lnTo>
                  <a:pt x="3113607" y="903760"/>
                </a:lnTo>
                <a:cubicBezTo>
                  <a:pt x="3117877" y="907253"/>
                  <a:pt x="3122599" y="912363"/>
                  <a:pt x="3127774" y="919090"/>
                </a:cubicBezTo>
                <a:cubicBezTo>
                  <a:pt x="3125704" y="920901"/>
                  <a:pt x="3122211" y="923586"/>
                  <a:pt x="3117294" y="927144"/>
                </a:cubicBezTo>
                <a:cubicBezTo>
                  <a:pt x="3112378" y="930701"/>
                  <a:pt x="3106039" y="935068"/>
                  <a:pt x="3098277" y="940242"/>
                </a:cubicBezTo>
                <a:cubicBezTo>
                  <a:pt x="3115354" y="947875"/>
                  <a:pt x="3129326" y="958743"/>
                  <a:pt x="3140193" y="972844"/>
                </a:cubicBezTo>
                <a:lnTo>
                  <a:pt x="3140193" y="890758"/>
                </a:lnTo>
                <a:close/>
                <a:moveTo>
                  <a:pt x="2955984" y="890758"/>
                </a:moveTo>
                <a:cubicBezTo>
                  <a:pt x="2957148" y="892181"/>
                  <a:pt x="2959154" y="894218"/>
                  <a:pt x="2962000" y="896871"/>
                </a:cubicBezTo>
                <a:cubicBezTo>
                  <a:pt x="2964846" y="899523"/>
                  <a:pt x="2968533" y="902854"/>
                  <a:pt x="2973061" y="906865"/>
                </a:cubicBezTo>
                <a:cubicBezTo>
                  <a:pt x="2975260" y="908805"/>
                  <a:pt x="2977169" y="910649"/>
                  <a:pt x="2978786" y="912395"/>
                </a:cubicBezTo>
                <a:cubicBezTo>
                  <a:pt x="2980403" y="914142"/>
                  <a:pt x="2981923" y="915727"/>
                  <a:pt x="2983346" y="917150"/>
                </a:cubicBezTo>
                <a:lnTo>
                  <a:pt x="2954625" y="940242"/>
                </a:lnTo>
                <a:cubicBezTo>
                  <a:pt x="2969633" y="947229"/>
                  <a:pt x="2982376" y="956737"/>
                  <a:pt x="2992855" y="968769"/>
                </a:cubicBezTo>
                <a:lnTo>
                  <a:pt x="2992855" y="890758"/>
                </a:lnTo>
                <a:close/>
                <a:moveTo>
                  <a:pt x="1976995" y="890758"/>
                </a:moveTo>
                <a:cubicBezTo>
                  <a:pt x="1976736" y="890758"/>
                  <a:pt x="1976348" y="891340"/>
                  <a:pt x="1975831" y="892504"/>
                </a:cubicBezTo>
                <a:cubicBezTo>
                  <a:pt x="1975831" y="898067"/>
                  <a:pt x="1977642" y="902466"/>
                  <a:pt x="1981264" y="905700"/>
                </a:cubicBezTo>
                <a:cubicBezTo>
                  <a:pt x="1983464" y="907900"/>
                  <a:pt x="1986051" y="909323"/>
                  <a:pt x="1989027" y="909969"/>
                </a:cubicBezTo>
                <a:cubicBezTo>
                  <a:pt x="1992002" y="910616"/>
                  <a:pt x="1994978" y="910616"/>
                  <a:pt x="1997953" y="909969"/>
                </a:cubicBezTo>
                <a:lnTo>
                  <a:pt x="1997953" y="890758"/>
                </a:lnTo>
                <a:close/>
                <a:moveTo>
                  <a:pt x="1942259" y="890758"/>
                </a:moveTo>
                <a:lnTo>
                  <a:pt x="1945752" y="897162"/>
                </a:lnTo>
                <a:cubicBezTo>
                  <a:pt x="1946269" y="897679"/>
                  <a:pt x="1948598" y="898973"/>
                  <a:pt x="1952738" y="901043"/>
                </a:cubicBezTo>
                <a:cubicBezTo>
                  <a:pt x="1962700" y="905959"/>
                  <a:pt x="1969686" y="911263"/>
                  <a:pt x="1973696" y="916956"/>
                </a:cubicBezTo>
                <a:cubicBezTo>
                  <a:pt x="1977707" y="923036"/>
                  <a:pt x="1979906" y="931316"/>
                  <a:pt x="1980294" y="941795"/>
                </a:cubicBezTo>
                <a:cubicBezTo>
                  <a:pt x="1987410" y="946194"/>
                  <a:pt x="1993296" y="952274"/>
                  <a:pt x="1997953" y="960036"/>
                </a:cubicBezTo>
                <a:lnTo>
                  <a:pt x="1997953" y="923748"/>
                </a:lnTo>
                <a:cubicBezTo>
                  <a:pt x="1988509" y="922971"/>
                  <a:pt x="1980682" y="919543"/>
                  <a:pt x="1974473" y="913463"/>
                </a:cubicBezTo>
                <a:cubicBezTo>
                  <a:pt x="1968392" y="907641"/>
                  <a:pt x="1964576" y="900073"/>
                  <a:pt x="1963023" y="890758"/>
                </a:cubicBezTo>
                <a:close/>
                <a:moveTo>
                  <a:pt x="1648908" y="890758"/>
                </a:moveTo>
                <a:cubicBezTo>
                  <a:pt x="1651754" y="892569"/>
                  <a:pt x="1654115" y="894251"/>
                  <a:pt x="1655991" y="895803"/>
                </a:cubicBezTo>
                <a:cubicBezTo>
                  <a:pt x="1657867" y="897356"/>
                  <a:pt x="1659420" y="899102"/>
                  <a:pt x="1660649" y="901043"/>
                </a:cubicBezTo>
                <a:cubicBezTo>
                  <a:pt x="1661878" y="902983"/>
                  <a:pt x="1662880" y="905150"/>
                  <a:pt x="1663657" y="907544"/>
                </a:cubicBezTo>
                <a:cubicBezTo>
                  <a:pt x="1664433" y="909937"/>
                  <a:pt x="1665144" y="912751"/>
                  <a:pt x="1665791" y="915985"/>
                </a:cubicBezTo>
                <a:cubicBezTo>
                  <a:pt x="1665791" y="916373"/>
                  <a:pt x="1666050" y="916567"/>
                  <a:pt x="1666568" y="916567"/>
                </a:cubicBezTo>
                <a:cubicBezTo>
                  <a:pt x="1667991" y="915791"/>
                  <a:pt x="1669834" y="914724"/>
                  <a:pt x="1672098" y="913365"/>
                </a:cubicBezTo>
                <a:cubicBezTo>
                  <a:pt x="1674362" y="912007"/>
                  <a:pt x="1676400" y="911328"/>
                  <a:pt x="1678211" y="911328"/>
                </a:cubicBezTo>
                <a:cubicBezTo>
                  <a:pt x="1680540" y="911199"/>
                  <a:pt x="1682674" y="911651"/>
                  <a:pt x="1684615" y="912686"/>
                </a:cubicBezTo>
                <a:cubicBezTo>
                  <a:pt x="1686555" y="913721"/>
                  <a:pt x="1688399" y="915015"/>
                  <a:pt x="1690145" y="916567"/>
                </a:cubicBezTo>
                <a:cubicBezTo>
                  <a:pt x="1691892" y="918120"/>
                  <a:pt x="1693477" y="919834"/>
                  <a:pt x="1694900" y="921710"/>
                </a:cubicBezTo>
                <a:cubicBezTo>
                  <a:pt x="1696323" y="923586"/>
                  <a:pt x="1697746" y="925300"/>
                  <a:pt x="1699169" y="926853"/>
                </a:cubicBezTo>
                <a:lnTo>
                  <a:pt x="1699945" y="890758"/>
                </a:lnTo>
                <a:close/>
                <a:moveTo>
                  <a:pt x="1378359" y="890758"/>
                </a:moveTo>
                <a:cubicBezTo>
                  <a:pt x="1389744" y="895286"/>
                  <a:pt x="1399124" y="902337"/>
                  <a:pt x="1406498" y="911910"/>
                </a:cubicBezTo>
                <a:cubicBezTo>
                  <a:pt x="1414131" y="921872"/>
                  <a:pt x="1418141" y="932868"/>
                  <a:pt x="1418529" y="944900"/>
                </a:cubicBezTo>
                <a:cubicBezTo>
                  <a:pt x="1425257" y="951239"/>
                  <a:pt x="1431079" y="958484"/>
                  <a:pt x="1435995" y="966634"/>
                </a:cubicBezTo>
                <a:lnTo>
                  <a:pt x="1435995" y="890758"/>
                </a:lnTo>
                <a:close/>
                <a:moveTo>
                  <a:pt x="1277433" y="890758"/>
                </a:moveTo>
                <a:cubicBezTo>
                  <a:pt x="1280279" y="892569"/>
                  <a:pt x="1282640" y="894251"/>
                  <a:pt x="1284516" y="895803"/>
                </a:cubicBezTo>
                <a:cubicBezTo>
                  <a:pt x="1286392" y="897356"/>
                  <a:pt x="1287945" y="899102"/>
                  <a:pt x="1289174" y="901043"/>
                </a:cubicBezTo>
                <a:cubicBezTo>
                  <a:pt x="1290403" y="902983"/>
                  <a:pt x="1291405" y="905150"/>
                  <a:pt x="1292182" y="907544"/>
                </a:cubicBezTo>
                <a:cubicBezTo>
                  <a:pt x="1292958" y="909937"/>
                  <a:pt x="1293670" y="912751"/>
                  <a:pt x="1294316" y="915985"/>
                </a:cubicBezTo>
                <a:cubicBezTo>
                  <a:pt x="1294316" y="916373"/>
                  <a:pt x="1294575" y="916567"/>
                  <a:pt x="1295093" y="916567"/>
                </a:cubicBezTo>
                <a:cubicBezTo>
                  <a:pt x="1296516" y="915791"/>
                  <a:pt x="1298359" y="914724"/>
                  <a:pt x="1300623" y="913365"/>
                </a:cubicBezTo>
                <a:cubicBezTo>
                  <a:pt x="1302887" y="912007"/>
                  <a:pt x="1304925" y="911328"/>
                  <a:pt x="1306736" y="911328"/>
                </a:cubicBezTo>
                <a:cubicBezTo>
                  <a:pt x="1309065" y="911199"/>
                  <a:pt x="1311199" y="911651"/>
                  <a:pt x="1313140" y="912686"/>
                </a:cubicBezTo>
                <a:cubicBezTo>
                  <a:pt x="1315081" y="913721"/>
                  <a:pt x="1316924" y="915015"/>
                  <a:pt x="1318671" y="916567"/>
                </a:cubicBezTo>
                <a:cubicBezTo>
                  <a:pt x="1320417" y="918120"/>
                  <a:pt x="1322002" y="919834"/>
                  <a:pt x="1323425" y="921710"/>
                </a:cubicBezTo>
                <a:cubicBezTo>
                  <a:pt x="1324848" y="923586"/>
                  <a:pt x="1326271" y="925300"/>
                  <a:pt x="1327694" y="926853"/>
                </a:cubicBezTo>
                <a:lnTo>
                  <a:pt x="1328470" y="890758"/>
                </a:lnTo>
                <a:close/>
                <a:moveTo>
                  <a:pt x="459853" y="890758"/>
                </a:moveTo>
                <a:lnTo>
                  <a:pt x="475183" y="903760"/>
                </a:lnTo>
                <a:cubicBezTo>
                  <a:pt x="479453" y="907253"/>
                  <a:pt x="484175" y="912363"/>
                  <a:pt x="489349" y="919090"/>
                </a:cubicBezTo>
                <a:cubicBezTo>
                  <a:pt x="487279" y="920901"/>
                  <a:pt x="483786" y="923586"/>
                  <a:pt x="478871" y="927144"/>
                </a:cubicBezTo>
                <a:cubicBezTo>
                  <a:pt x="473954" y="930701"/>
                  <a:pt x="467615" y="935068"/>
                  <a:pt x="459853" y="940242"/>
                </a:cubicBezTo>
                <a:cubicBezTo>
                  <a:pt x="476930" y="947875"/>
                  <a:pt x="490902" y="958743"/>
                  <a:pt x="501769" y="972844"/>
                </a:cubicBezTo>
                <a:lnTo>
                  <a:pt x="501769" y="890758"/>
                </a:lnTo>
                <a:close/>
                <a:moveTo>
                  <a:pt x="1762060" y="886100"/>
                </a:moveTo>
                <a:cubicBezTo>
                  <a:pt x="1768270" y="886100"/>
                  <a:pt x="1773639" y="888558"/>
                  <a:pt x="1778167" y="893475"/>
                </a:cubicBezTo>
                <a:cubicBezTo>
                  <a:pt x="1782824" y="898132"/>
                  <a:pt x="1785153" y="903695"/>
                  <a:pt x="1785153" y="910164"/>
                </a:cubicBezTo>
                <a:cubicBezTo>
                  <a:pt x="1785153" y="916244"/>
                  <a:pt x="1783018" y="921613"/>
                  <a:pt x="1778749" y="926270"/>
                </a:cubicBezTo>
                <a:cubicBezTo>
                  <a:pt x="1774480" y="930798"/>
                  <a:pt x="1769305" y="933192"/>
                  <a:pt x="1763224" y="933450"/>
                </a:cubicBezTo>
                <a:cubicBezTo>
                  <a:pt x="1757014" y="933580"/>
                  <a:pt x="1751581" y="931316"/>
                  <a:pt x="1746924" y="926658"/>
                </a:cubicBezTo>
                <a:cubicBezTo>
                  <a:pt x="1742266" y="921613"/>
                  <a:pt x="1739937" y="916115"/>
                  <a:pt x="1739937" y="910164"/>
                </a:cubicBezTo>
                <a:cubicBezTo>
                  <a:pt x="1739679" y="903824"/>
                  <a:pt x="1741684" y="898261"/>
                  <a:pt x="1745953" y="893475"/>
                </a:cubicBezTo>
                <a:cubicBezTo>
                  <a:pt x="1750481" y="888558"/>
                  <a:pt x="1755850" y="886100"/>
                  <a:pt x="1762060" y="886100"/>
                </a:cubicBezTo>
                <a:close/>
                <a:moveTo>
                  <a:pt x="2914262" y="879308"/>
                </a:moveTo>
                <a:lnTo>
                  <a:pt x="3021948" y="879308"/>
                </a:lnTo>
                <a:lnTo>
                  <a:pt x="3024292" y="879308"/>
                </a:lnTo>
                <a:lnTo>
                  <a:pt x="3058495" y="879308"/>
                </a:lnTo>
                <a:lnTo>
                  <a:pt x="3065416" y="879308"/>
                </a:lnTo>
                <a:lnTo>
                  <a:pt x="3173571" y="879308"/>
                </a:lnTo>
                <a:lnTo>
                  <a:pt x="3173571" y="890758"/>
                </a:lnTo>
                <a:lnTo>
                  <a:pt x="3151449" y="890758"/>
                </a:lnTo>
                <a:lnTo>
                  <a:pt x="3151449" y="1002729"/>
                </a:lnTo>
                <a:cubicBezTo>
                  <a:pt x="3151061" y="1002729"/>
                  <a:pt x="3150284" y="1002697"/>
                  <a:pt x="3149120" y="1002632"/>
                </a:cubicBezTo>
                <a:cubicBezTo>
                  <a:pt x="3147956" y="1002567"/>
                  <a:pt x="3146727" y="1002470"/>
                  <a:pt x="3145433" y="1002341"/>
                </a:cubicBezTo>
                <a:lnTo>
                  <a:pt x="3140387" y="1001953"/>
                </a:lnTo>
                <a:cubicBezTo>
                  <a:pt x="3138059" y="987593"/>
                  <a:pt x="3131719" y="976079"/>
                  <a:pt x="3121370" y="967411"/>
                </a:cubicBezTo>
                <a:cubicBezTo>
                  <a:pt x="3111149" y="959131"/>
                  <a:pt x="3098471" y="954862"/>
                  <a:pt x="3083334" y="954603"/>
                </a:cubicBezTo>
                <a:lnTo>
                  <a:pt x="3073049" y="939660"/>
                </a:lnTo>
                <a:cubicBezTo>
                  <a:pt x="3078742" y="935132"/>
                  <a:pt x="3084725" y="930604"/>
                  <a:pt x="3091000" y="926076"/>
                </a:cubicBezTo>
                <a:cubicBezTo>
                  <a:pt x="3097274" y="921548"/>
                  <a:pt x="3104034" y="917020"/>
                  <a:pt x="3111279" y="912492"/>
                </a:cubicBezTo>
                <a:cubicBezTo>
                  <a:pt x="3099506" y="905247"/>
                  <a:pt x="3086504" y="900267"/>
                  <a:pt x="3072273" y="897550"/>
                </a:cubicBezTo>
                <a:lnTo>
                  <a:pt x="3072273" y="890758"/>
                </a:lnTo>
                <a:lnTo>
                  <a:pt x="3065416" y="890758"/>
                </a:lnTo>
                <a:lnTo>
                  <a:pt x="3058495" y="890758"/>
                </a:lnTo>
                <a:lnTo>
                  <a:pt x="3047369" y="890758"/>
                </a:lnTo>
                <a:lnTo>
                  <a:pt x="3047369" y="1002923"/>
                </a:lnTo>
                <a:cubicBezTo>
                  <a:pt x="3047240" y="1002923"/>
                  <a:pt x="3046334" y="1002276"/>
                  <a:pt x="3044652" y="1000983"/>
                </a:cubicBezTo>
                <a:cubicBezTo>
                  <a:pt x="3042970" y="999689"/>
                  <a:pt x="3041094" y="998266"/>
                  <a:pt x="3039024" y="996713"/>
                </a:cubicBezTo>
                <a:cubicBezTo>
                  <a:pt x="3036696" y="994902"/>
                  <a:pt x="3033979" y="992768"/>
                  <a:pt x="3030874" y="990309"/>
                </a:cubicBezTo>
                <a:lnTo>
                  <a:pt x="3035920" y="890758"/>
                </a:lnTo>
                <a:lnTo>
                  <a:pt x="3024292" y="890758"/>
                </a:lnTo>
                <a:lnTo>
                  <a:pt x="3021948" y="890758"/>
                </a:lnTo>
                <a:lnTo>
                  <a:pt x="3004304" y="890758"/>
                </a:lnTo>
                <a:lnTo>
                  <a:pt x="3004304" y="1003117"/>
                </a:lnTo>
                <a:lnTo>
                  <a:pt x="2998095" y="1003117"/>
                </a:lnTo>
                <a:cubicBezTo>
                  <a:pt x="2997060" y="1002212"/>
                  <a:pt x="2995831" y="998266"/>
                  <a:pt x="2994407" y="991280"/>
                </a:cubicBezTo>
                <a:cubicBezTo>
                  <a:pt x="2992337" y="979636"/>
                  <a:pt x="2985352" y="970386"/>
                  <a:pt x="2973449" y="963529"/>
                </a:cubicBezTo>
                <a:cubicBezTo>
                  <a:pt x="2968145" y="960554"/>
                  <a:pt x="2962647" y="958322"/>
                  <a:pt x="2956954" y="956834"/>
                </a:cubicBezTo>
                <a:cubicBezTo>
                  <a:pt x="2951262" y="955347"/>
                  <a:pt x="2945117" y="954603"/>
                  <a:pt x="2938519" y="954603"/>
                </a:cubicBezTo>
                <a:lnTo>
                  <a:pt x="2928234" y="940048"/>
                </a:lnTo>
                <a:cubicBezTo>
                  <a:pt x="2940265" y="929440"/>
                  <a:pt x="2952362" y="920513"/>
                  <a:pt x="2964523" y="913268"/>
                </a:cubicBezTo>
                <a:cubicBezTo>
                  <a:pt x="2954043" y="905894"/>
                  <a:pt x="2942529" y="900525"/>
                  <a:pt x="2929980" y="897162"/>
                </a:cubicBezTo>
                <a:lnTo>
                  <a:pt x="2929980" y="890758"/>
                </a:lnTo>
                <a:lnTo>
                  <a:pt x="2914262" y="890758"/>
                </a:lnTo>
                <a:close/>
                <a:moveTo>
                  <a:pt x="2564359" y="879308"/>
                </a:moveTo>
                <a:lnTo>
                  <a:pt x="2679048" y="879308"/>
                </a:lnTo>
                <a:lnTo>
                  <a:pt x="2680212" y="879308"/>
                </a:lnTo>
                <a:lnTo>
                  <a:pt x="2722516" y="879308"/>
                </a:lnTo>
                <a:lnTo>
                  <a:pt x="2722516" y="890758"/>
                </a:lnTo>
                <a:lnTo>
                  <a:pt x="2704469" y="890758"/>
                </a:lnTo>
                <a:lnTo>
                  <a:pt x="2704469" y="1002923"/>
                </a:lnTo>
                <a:cubicBezTo>
                  <a:pt x="2704340" y="1002923"/>
                  <a:pt x="2703434" y="1002276"/>
                  <a:pt x="2701752" y="1000983"/>
                </a:cubicBezTo>
                <a:cubicBezTo>
                  <a:pt x="2700070" y="999689"/>
                  <a:pt x="2698194" y="998266"/>
                  <a:pt x="2696125" y="996713"/>
                </a:cubicBezTo>
                <a:cubicBezTo>
                  <a:pt x="2693796" y="994902"/>
                  <a:pt x="2691079" y="992768"/>
                  <a:pt x="2687974" y="990309"/>
                </a:cubicBezTo>
                <a:lnTo>
                  <a:pt x="2693020" y="890758"/>
                </a:lnTo>
                <a:lnTo>
                  <a:pt x="2680212" y="890758"/>
                </a:lnTo>
                <a:lnTo>
                  <a:pt x="2679048" y="890758"/>
                </a:lnTo>
                <a:lnTo>
                  <a:pt x="2660030" y="890758"/>
                </a:lnTo>
                <a:lnTo>
                  <a:pt x="2660030" y="1005058"/>
                </a:lnTo>
                <a:cubicBezTo>
                  <a:pt x="2656278" y="1002858"/>
                  <a:pt x="2651362" y="996584"/>
                  <a:pt x="2645281" y="986234"/>
                </a:cubicBezTo>
                <a:cubicBezTo>
                  <a:pt x="2638425" y="974849"/>
                  <a:pt x="2633185" y="967540"/>
                  <a:pt x="2629563" y="964306"/>
                </a:cubicBezTo>
                <a:cubicBezTo>
                  <a:pt x="2620636" y="956802"/>
                  <a:pt x="2608217" y="951951"/>
                  <a:pt x="2592304" y="949751"/>
                </a:cubicBezTo>
                <a:lnTo>
                  <a:pt x="2578138" y="930734"/>
                </a:lnTo>
                <a:cubicBezTo>
                  <a:pt x="2588746" y="922971"/>
                  <a:pt x="2599937" y="916179"/>
                  <a:pt x="2611710" y="910358"/>
                </a:cubicBezTo>
                <a:cubicBezTo>
                  <a:pt x="2623483" y="904536"/>
                  <a:pt x="2635838" y="899555"/>
                  <a:pt x="2648774" y="895415"/>
                </a:cubicBezTo>
                <a:lnTo>
                  <a:pt x="2648774" y="890758"/>
                </a:lnTo>
                <a:lnTo>
                  <a:pt x="2564359" y="890758"/>
                </a:lnTo>
                <a:close/>
                <a:moveTo>
                  <a:pt x="2192302" y="879308"/>
                </a:moveTo>
                <a:lnTo>
                  <a:pt x="2335759" y="879308"/>
                </a:lnTo>
                <a:lnTo>
                  <a:pt x="2338428" y="879308"/>
                </a:lnTo>
                <a:lnTo>
                  <a:pt x="2402434" y="879308"/>
                </a:lnTo>
                <a:lnTo>
                  <a:pt x="2409889" y="879308"/>
                </a:lnTo>
                <a:lnTo>
                  <a:pt x="2518287" y="879308"/>
                </a:lnTo>
                <a:lnTo>
                  <a:pt x="2518287" y="890758"/>
                </a:lnTo>
                <a:lnTo>
                  <a:pt x="2498105" y="890758"/>
                </a:lnTo>
                <a:lnTo>
                  <a:pt x="2498105" y="1005058"/>
                </a:lnTo>
                <a:cubicBezTo>
                  <a:pt x="2494353" y="1002858"/>
                  <a:pt x="2489437" y="996584"/>
                  <a:pt x="2483356" y="986234"/>
                </a:cubicBezTo>
                <a:cubicBezTo>
                  <a:pt x="2476500" y="974849"/>
                  <a:pt x="2471260" y="967540"/>
                  <a:pt x="2467638" y="964306"/>
                </a:cubicBezTo>
                <a:cubicBezTo>
                  <a:pt x="2458711" y="956802"/>
                  <a:pt x="2446291" y="951951"/>
                  <a:pt x="2430379" y="949751"/>
                </a:cubicBezTo>
                <a:lnTo>
                  <a:pt x="2416213" y="930734"/>
                </a:lnTo>
                <a:cubicBezTo>
                  <a:pt x="2426821" y="922971"/>
                  <a:pt x="2438012" y="916179"/>
                  <a:pt x="2449785" y="910358"/>
                </a:cubicBezTo>
                <a:cubicBezTo>
                  <a:pt x="2461557" y="904536"/>
                  <a:pt x="2473912" y="899555"/>
                  <a:pt x="2486849" y="895415"/>
                </a:cubicBezTo>
                <a:lnTo>
                  <a:pt x="2486849" y="890758"/>
                </a:lnTo>
                <a:lnTo>
                  <a:pt x="2409889" y="890758"/>
                </a:lnTo>
                <a:cubicBezTo>
                  <a:pt x="2393589" y="890758"/>
                  <a:pt x="2380328" y="896191"/>
                  <a:pt x="2370108" y="907059"/>
                </a:cubicBezTo>
                <a:cubicBezTo>
                  <a:pt x="2359628" y="918185"/>
                  <a:pt x="2354389" y="931769"/>
                  <a:pt x="2354389" y="947811"/>
                </a:cubicBezTo>
                <a:cubicBezTo>
                  <a:pt x="2354389" y="969028"/>
                  <a:pt x="2361116" y="983065"/>
                  <a:pt x="2374571" y="989921"/>
                </a:cubicBezTo>
                <a:lnTo>
                  <a:pt x="2376899" y="989339"/>
                </a:lnTo>
                <a:cubicBezTo>
                  <a:pt x="2374571" y="986622"/>
                  <a:pt x="2373407" y="983841"/>
                  <a:pt x="2373407" y="980995"/>
                </a:cubicBezTo>
                <a:cubicBezTo>
                  <a:pt x="2373407" y="976725"/>
                  <a:pt x="2374894" y="973265"/>
                  <a:pt x="2377870" y="970613"/>
                </a:cubicBezTo>
                <a:cubicBezTo>
                  <a:pt x="2380846" y="967960"/>
                  <a:pt x="2384403" y="966570"/>
                  <a:pt x="2388543" y="966440"/>
                </a:cubicBezTo>
                <a:cubicBezTo>
                  <a:pt x="2392424" y="966311"/>
                  <a:pt x="2395594" y="967928"/>
                  <a:pt x="2398052" y="971292"/>
                </a:cubicBezTo>
                <a:cubicBezTo>
                  <a:pt x="2400251" y="974267"/>
                  <a:pt x="2401416" y="977825"/>
                  <a:pt x="2401545" y="981965"/>
                </a:cubicBezTo>
                <a:cubicBezTo>
                  <a:pt x="2401674" y="987269"/>
                  <a:pt x="2399734" y="991733"/>
                  <a:pt x="2395723" y="995355"/>
                </a:cubicBezTo>
                <a:cubicBezTo>
                  <a:pt x="2391583" y="998848"/>
                  <a:pt x="2386732" y="1000595"/>
                  <a:pt x="2381169" y="1000595"/>
                </a:cubicBezTo>
                <a:cubicBezTo>
                  <a:pt x="2369267" y="1000724"/>
                  <a:pt x="2359434" y="995096"/>
                  <a:pt x="2351672" y="983711"/>
                </a:cubicBezTo>
                <a:cubicBezTo>
                  <a:pt x="2344815" y="973750"/>
                  <a:pt x="2341387" y="962494"/>
                  <a:pt x="2341387" y="949945"/>
                </a:cubicBezTo>
                <a:cubicBezTo>
                  <a:pt x="2341387" y="927693"/>
                  <a:pt x="2349020" y="907964"/>
                  <a:pt x="2364286" y="890758"/>
                </a:cubicBezTo>
                <a:lnTo>
                  <a:pt x="2338428" y="890758"/>
                </a:lnTo>
                <a:lnTo>
                  <a:pt x="2335759" y="890758"/>
                </a:lnTo>
                <a:lnTo>
                  <a:pt x="2280404" y="890758"/>
                </a:lnTo>
                <a:lnTo>
                  <a:pt x="2280404" y="897550"/>
                </a:lnTo>
                <a:lnTo>
                  <a:pt x="2281375" y="897550"/>
                </a:lnTo>
                <a:cubicBezTo>
                  <a:pt x="2286550" y="898326"/>
                  <a:pt x="2291336" y="899814"/>
                  <a:pt x="2295735" y="902013"/>
                </a:cubicBezTo>
                <a:cubicBezTo>
                  <a:pt x="2300134" y="904212"/>
                  <a:pt x="2304403" y="907511"/>
                  <a:pt x="2308543" y="911910"/>
                </a:cubicBezTo>
                <a:cubicBezTo>
                  <a:pt x="2311906" y="915662"/>
                  <a:pt x="2314494" y="920255"/>
                  <a:pt x="2316305" y="925688"/>
                </a:cubicBezTo>
                <a:cubicBezTo>
                  <a:pt x="2318116" y="931122"/>
                  <a:pt x="2319022" y="936232"/>
                  <a:pt x="2319022" y="941019"/>
                </a:cubicBezTo>
                <a:cubicBezTo>
                  <a:pt x="2319022" y="947617"/>
                  <a:pt x="2317664" y="953115"/>
                  <a:pt x="2314947" y="957514"/>
                </a:cubicBezTo>
                <a:cubicBezTo>
                  <a:pt x="2311583" y="962689"/>
                  <a:pt x="2306926" y="965341"/>
                  <a:pt x="2300975" y="965470"/>
                </a:cubicBezTo>
                <a:cubicBezTo>
                  <a:pt x="2296835" y="965470"/>
                  <a:pt x="2293406" y="964306"/>
                  <a:pt x="2290689" y="961977"/>
                </a:cubicBezTo>
                <a:cubicBezTo>
                  <a:pt x="2287843" y="959519"/>
                  <a:pt x="2286291" y="956349"/>
                  <a:pt x="2286032" y="952468"/>
                </a:cubicBezTo>
                <a:cubicBezTo>
                  <a:pt x="2286032" y="948587"/>
                  <a:pt x="2287132" y="945547"/>
                  <a:pt x="2289331" y="943347"/>
                </a:cubicBezTo>
                <a:cubicBezTo>
                  <a:pt x="2291789" y="940631"/>
                  <a:pt x="2294829" y="939208"/>
                  <a:pt x="2298452" y="939078"/>
                </a:cubicBezTo>
                <a:cubicBezTo>
                  <a:pt x="2302721" y="939078"/>
                  <a:pt x="2306279" y="940501"/>
                  <a:pt x="2309125" y="943347"/>
                </a:cubicBezTo>
                <a:cubicBezTo>
                  <a:pt x="2309255" y="942701"/>
                  <a:pt x="2309384" y="941989"/>
                  <a:pt x="2309513" y="941213"/>
                </a:cubicBezTo>
                <a:cubicBezTo>
                  <a:pt x="2309642" y="940437"/>
                  <a:pt x="2309837" y="939531"/>
                  <a:pt x="2310095" y="938496"/>
                </a:cubicBezTo>
                <a:cubicBezTo>
                  <a:pt x="2310095" y="931639"/>
                  <a:pt x="2306926" y="925753"/>
                  <a:pt x="2300586" y="920837"/>
                </a:cubicBezTo>
                <a:cubicBezTo>
                  <a:pt x="2297611" y="918637"/>
                  <a:pt x="2294344" y="916923"/>
                  <a:pt x="2290787" y="915694"/>
                </a:cubicBezTo>
                <a:cubicBezTo>
                  <a:pt x="2287229" y="914465"/>
                  <a:pt x="2283639" y="913851"/>
                  <a:pt x="2280016" y="913851"/>
                </a:cubicBezTo>
                <a:lnTo>
                  <a:pt x="2280016" y="1002729"/>
                </a:lnTo>
                <a:lnTo>
                  <a:pt x="2271090" y="1002535"/>
                </a:lnTo>
                <a:cubicBezTo>
                  <a:pt x="2266044" y="987399"/>
                  <a:pt x="2258961" y="975238"/>
                  <a:pt x="2249840" y="966052"/>
                </a:cubicBezTo>
                <a:cubicBezTo>
                  <a:pt x="2240720" y="956867"/>
                  <a:pt x="2229108" y="950592"/>
                  <a:pt x="2215007" y="947229"/>
                </a:cubicBezTo>
                <a:lnTo>
                  <a:pt x="2208215" y="929375"/>
                </a:lnTo>
                <a:cubicBezTo>
                  <a:pt x="2218047" y="922648"/>
                  <a:pt x="2228073" y="916697"/>
                  <a:pt x="2238294" y="911522"/>
                </a:cubicBezTo>
                <a:cubicBezTo>
                  <a:pt x="2248514" y="906347"/>
                  <a:pt x="2258735" y="902078"/>
                  <a:pt x="2268955" y="898714"/>
                </a:cubicBezTo>
                <a:lnTo>
                  <a:pt x="2268955" y="890758"/>
                </a:lnTo>
                <a:lnTo>
                  <a:pt x="2192302" y="890758"/>
                </a:lnTo>
                <a:close/>
                <a:moveTo>
                  <a:pt x="2130366" y="879308"/>
                </a:moveTo>
                <a:lnTo>
                  <a:pt x="2157533" y="879308"/>
                </a:lnTo>
                <a:lnTo>
                  <a:pt x="2157533" y="890758"/>
                </a:lnTo>
                <a:lnTo>
                  <a:pt x="2140068" y="890758"/>
                </a:lnTo>
                <a:cubicBezTo>
                  <a:pt x="2140068" y="891663"/>
                  <a:pt x="2140068" y="894574"/>
                  <a:pt x="2140068" y="899490"/>
                </a:cubicBezTo>
                <a:cubicBezTo>
                  <a:pt x="2140068" y="904407"/>
                  <a:pt x="2140068" y="910422"/>
                  <a:pt x="2140068" y="917538"/>
                </a:cubicBezTo>
                <a:cubicBezTo>
                  <a:pt x="2140068" y="924653"/>
                  <a:pt x="2140101" y="932480"/>
                  <a:pt x="2140165" y="941019"/>
                </a:cubicBezTo>
                <a:cubicBezTo>
                  <a:pt x="2140230" y="949557"/>
                  <a:pt x="2140263" y="957837"/>
                  <a:pt x="2140263" y="965858"/>
                </a:cubicBezTo>
                <a:cubicBezTo>
                  <a:pt x="2140263" y="973879"/>
                  <a:pt x="2140263" y="981286"/>
                  <a:pt x="2140263" y="988078"/>
                </a:cubicBezTo>
                <a:cubicBezTo>
                  <a:pt x="2140263" y="994870"/>
                  <a:pt x="2140263" y="1000142"/>
                  <a:pt x="2140263" y="1003894"/>
                </a:cubicBezTo>
                <a:lnTo>
                  <a:pt x="2137352" y="1003894"/>
                </a:lnTo>
                <a:cubicBezTo>
                  <a:pt x="2136446" y="1003894"/>
                  <a:pt x="2135411" y="1003829"/>
                  <a:pt x="2134247" y="1003699"/>
                </a:cubicBezTo>
                <a:lnTo>
                  <a:pt x="2125708" y="993608"/>
                </a:lnTo>
                <a:cubicBezTo>
                  <a:pt x="2125708" y="990633"/>
                  <a:pt x="2125837" y="986978"/>
                  <a:pt x="2126096" y="982644"/>
                </a:cubicBezTo>
                <a:cubicBezTo>
                  <a:pt x="2126355" y="978310"/>
                  <a:pt x="2126743" y="973232"/>
                  <a:pt x="2127261" y="967411"/>
                </a:cubicBezTo>
                <a:cubicBezTo>
                  <a:pt x="2127649" y="961589"/>
                  <a:pt x="2127972" y="956543"/>
                  <a:pt x="2128231" y="952274"/>
                </a:cubicBezTo>
                <a:cubicBezTo>
                  <a:pt x="2128489" y="948005"/>
                  <a:pt x="2128619" y="944382"/>
                  <a:pt x="2128619" y="941407"/>
                </a:cubicBezTo>
                <a:lnTo>
                  <a:pt x="2128619" y="925688"/>
                </a:lnTo>
                <a:cubicBezTo>
                  <a:pt x="2128619" y="919349"/>
                  <a:pt x="2124867" y="913333"/>
                  <a:pt x="2117364" y="907641"/>
                </a:cubicBezTo>
                <a:cubicBezTo>
                  <a:pt x="2110248" y="902337"/>
                  <a:pt x="2103456" y="899684"/>
                  <a:pt x="2096987" y="899684"/>
                </a:cubicBezTo>
                <a:cubicBezTo>
                  <a:pt x="2091424" y="899684"/>
                  <a:pt x="2086832" y="901819"/>
                  <a:pt x="2083210" y="906088"/>
                </a:cubicBezTo>
                <a:cubicBezTo>
                  <a:pt x="2079587" y="910487"/>
                  <a:pt x="2077776" y="915403"/>
                  <a:pt x="2077776" y="920837"/>
                </a:cubicBezTo>
                <a:cubicBezTo>
                  <a:pt x="2077776" y="926917"/>
                  <a:pt x="2079781" y="930604"/>
                  <a:pt x="2083792" y="931898"/>
                </a:cubicBezTo>
                <a:cubicBezTo>
                  <a:pt x="2084438" y="924912"/>
                  <a:pt x="2088255" y="921290"/>
                  <a:pt x="2095241" y="921031"/>
                </a:cubicBezTo>
                <a:cubicBezTo>
                  <a:pt x="2104556" y="920772"/>
                  <a:pt x="2109407" y="926141"/>
                  <a:pt x="2109795" y="937138"/>
                </a:cubicBezTo>
                <a:cubicBezTo>
                  <a:pt x="2109925" y="941666"/>
                  <a:pt x="2108178" y="945482"/>
                  <a:pt x="2104556" y="948587"/>
                </a:cubicBezTo>
                <a:cubicBezTo>
                  <a:pt x="2100804" y="951304"/>
                  <a:pt x="2096599" y="952662"/>
                  <a:pt x="2091942" y="952662"/>
                </a:cubicBezTo>
                <a:cubicBezTo>
                  <a:pt x="2083921" y="952662"/>
                  <a:pt x="2077388" y="949428"/>
                  <a:pt x="2072342" y="942959"/>
                </a:cubicBezTo>
                <a:cubicBezTo>
                  <a:pt x="2069625" y="939596"/>
                  <a:pt x="2067685" y="935812"/>
                  <a:pt x="2066520" y="931607"/>
                </a:cubicBezTo>
                <a:cubicBezTo>
                  <a:pt x="2065356" y="927402"/>
                  <a:pt x="2064871" y="923165"/>
                  <a:pt x="2065065" y="918896"/>
                </a:cubicBezTo>
                <a:cubicBezTo>
                  <a:pt x="2065259" y="914627"/>
                  <a:pt x="2066035" y="910390"/>
                  <a:pt x="2067394" y="906185"/>
                </a:cubicBezTo>
                <a:cubicBezTo>
                  <a:pt x="2068752" y="901981"/>
                  <a:pt x="2070725" y="898197"/>
                  <a:pt x="2073313" y="894833"/>
                </a:cubicBezTo>
                <a:cubicBezTo>
                  <a:pt x="2079264" y="886553"/>
                  <a:pt x="2087285" y="882284"/>
                  <a:pt x="2097376" y="882025"/>
                </a:cubicBezTo>
                <a:cubicBezTo>
                  <a:pt x="2104232" y="881896"/>
                  <a:pt x="2111736" y="886553"/>
                  <a:pt x="2119886" y="895997"/>
                </a:cubicBezTo>
                <a:cubicBezTo>
                  <a:pt x="2121309" y="897809"/>
                  <a:pt x="2122894" y="899717"/>
                  <a:pt x="2124641" y="901722"/>
                </a:cubicBezTo>
                <a:cubicBezTo>
                  <a:pt x="2126387" y="903727"/>
                  <a:pt x="2128295" y="905959"/>
                  <a:pt x="2130366" y="908417"/>
                </a:cubicBezTo>
                <a:close/>
                <a:moveTo>
                  <a:pt x="1792834" y="879308"/>
                </a:moveTo>
                <a:lnTo>
                  <a:pt x="1907134" y="879308"/>
                </a:lnTo>
                <a:lnTo>
                  <a:pt x="1908687" y="879308"/>
                </a:lnTo>
                <a:lnTo>
                  <a:pt x="2062187" y="879308"/>
                </a:lnTo>
                <a:lnTo>
                  <a:pt x="2062187" y="890758"/>
                </a:lnTo>
                <a:lnTo>
                  <a:pt x="2009209" y="890758"/>
                </a:lnTo>
                <a:lnTo>
                  <a:pt x="2009209" y="908999"/>
                </a:lnTo>
                <a:cubicBezTo>
                  <a:pt x="2012055" y="908352"/>
                  <a:pt x="2014966" y="908029"/>
                  <a:pt x="2017941" y="908029"/>
                </a:cubicBezTo>
                <a:cubicBezTo>
                  <a:pt x="2027515" y="908029"/>
                  <a:pt x="2035536" y="910875"/>
                  <a:pt x="2042004" y="916567"/>
                </a:cubicBezTo>
                <a:cubicBezTo>
                  <a:pt x="2048603" y="922260"/>
                  <a:pt x="2051901" y="929699"/>
                  <a:pt x="2051901" y="938884"/>
                </a:cubicBezTo>
                <a:cubicBezTo>
                  <a:pt x="2051901" y="945223"/>
                  <a:pt x="2049961" y="950722"/>
                  <a:pt x="2046080" y="955379"/>
                </a:cubicBezTo>
                <a:cubicBezTo>
                  <a:pt x="2042328" y="959907"/>
                  <a:pt x="2037282" y="962171"/>
                  <a:pt x="2030943" y="962171"/>
                </a:cubicBezTo>
                <a:cubicBezTo>
                  <a:pt x="2026933" y="962171"/>
                  <a:pt x="2023634" y="960877"/>
                  <a:pt x="2021046" y="958290"/>
                </a:cubicBezTo>
                <a:cubicBezTo>
                  <a:pt x="2018200" y="955832"/>
                  <a:pt x="2016777" y="952468"/>
                  <a:pt x="2016777" y="948199"/>
                </a:cubicBezTo>
                <a:cubicBezTo>
                  <a:pt x="2016777" y="944576"/>
                  <a:pt x="2018265" y="941407"/>
                  <a:pt x="2021240" y="938690"/>
                </a:cubicBezTo>
                <a:cubicBezTo>
                  <a:pt x="2024087" y="935973"/>
                  <a:pt x="2027450" y="934615"/>
                  <a:pt x="2031331" y="934615"/>
                </a:cubicBezTo>
                <a:cubicBezTo>
                  <a:pt x="2033919" y="934615"/>
                  <a:pt x="2036700" y="935973"/>
                  <a:pt x="2039676" y="938690"/>
                </a:cubicBezTo>
                <a:cubicBezTo>
                  <a:pt x="2040323" y="935326"/>
                  <a:pt x="2040193" y="932610"/>
                  <a:pt x="2039288" y="930540"/>
                </a:cubicBezTo>
                <a:cubicBezTo>
                  <a:pt x="2038382" y="928470"/>
                  <a:pt x="2036959" y="926853"/>
                  <a:pt x="2035018" y="925688"/>
                </a:cubicBezTo>
                <a:cubicBezTo>
                  <a:pt x="2033078" y="924524"/>
                  <a:pt x="2030814" y="923748"/>
                  <a:pt x="2028226" y="923360"/>
                </a:cubicBezTo>
                <a:cubicBezTo>
                  <a:pt x="2025639" y="922971"/>
                  <a:pt x="2022987" y="922777"/>
                  <a:pt x="2020270" y="922777"/>
                </a:cubicBezTo>
                <a:cubicBezTo>
                  <a:pt x="2016260" y="922648"/>
                  <a:pt x="2012572" y="922971"/>
                  <a:pt x="2009209" y="923748"/>
                </a:cubicBezTo>
                <a:lnTo>
                  <a:pt x="2009209" y="1002729"/>
                </a:lnTo>
                <a:lnTo>
                  <a:pt x="2000670" y="1002729"/>
                </a:lnTo>
                <a:cubicBezTo>
                  <a:pt x="2000023" y="996778"/>
                  <a:pt x="1999215" y="991571"/>
                  <a:pt x="1998245" y="987107"/>
                </a:cubicBezTo>
                <a:cubicBezTo>
                  <a:pt x="1997274" y="982644"/>
                  <a:pt x="1996207" y="978795"/>
                  <a:pt x="1995043" y="975561"/>
                </a:cubicBezTo>
                <a:cubicBezTo>
                  <a:pt x="1991679" y="965988"/>
                  <a:pt x="1986116" y="958872"/>
                  <a:pt x="1978354" y="954215"/>
                </a:cubicBezTo>
                <a:cubicBezTo>
                  <a:pt x="1977965" y="957578"/>
                  <a:pt x="1976284" y="960683"/>
                  <a:pt x="1973308" y="963529"/>
                </a:cubicBezTo>
                <a:cubicBezTo>
                  <a:pt x="1970591" y="966376"/>
                  <a:pt x="1967422" y="967799"/>
                  <a:pt x="1963799" y="967799"/>
                </a:cubicBezTo>
                <a:cubicBezTo>
                  <a:pt x="1959401" y="967799"/>
                  <a:pt x="1955714" y="966343"/>
                  <a:pt x="1952738" y="963432"/>
                </a:cubicBezTo>
                <a:cubicBezTo>
                  <a:pt x="1949763" y="960522"/>
                  <a:pt x="1948275" y="956867"/>
                  <a:pt x="1948275" y="952468"/>
                </a:cubicBezTo>
                <a:cubicBezTo>
                  <a:pt x="1948275" y="949234"/>
                  <a:pt x="1948760" y="946582"/>
                  <a:pt x="1949730" y="944512"/>
                </a:cubicBezTo>
                <a:cubicBezTo>
                  <a:pt x="1950700" y="942442"/>
                  <a:pt x="1952059" y="940889"/>
                  <a:pt x="1953805" y="939854"/>
                </a:cubicBezTo>
                <a:cubicBezTo>
                  <a:pt x="1955552" y="938819"/>
                  <a:pt x="1957654" y="938108"/>
                  <a:pt x="1960112" y="937720"/>
                </a:cubicBezTo>
                <a:cubicBezTo>
                  <a:pt x="1962570" y="937332"/>
                  <a:pt x="1965158" y="937138"/>
                  <a:pt x="1967874" y="937138"/>
                </a:cubicBezTo>
                <a:cubicBezTo>
                  <a:pt x="1968263" y="937138"/>
                  <a:pt x="1968715" y="937170"/>
                  <a:pt x="1969233" y="937235"/>
                </a:cubicBezTo>
                <a:cubicBezTo>
                  <a:pt x="1969750" y="937299"/>
                  <a:pt x="1970333" y="937396"/>
                  <a:pt x="1970979" y="937526"/>
                </a:cubicBezTo>
                <a:lnTo>
                  <a:pt x="1970979" y="936555"/>
                </a:lnTo>
                <a:cubicBezTo>
                  <a:pt x="1970979" y="930087"/>
                  <a:pt x="1968845" y="924912"/>
                  <a:pt x="1964576" y="921031"/>
                </a:cubicBezTo>
                <a:cubicBezTo>
                  <a:pt x="1960177" y="917150"/>
                  <a:pt x="1954679" y="915080"/>
                  <a:pt x="1948081" y="914821"/>
                </a:cubicBezTo>
                <a:lnTo>
                  <a:pt x="1948469" y="917926"/>
                </a:lnTo>
                <a:cubicBezTo>
                  <a:pt x="1948469" y="922066"/>
                  <a:pt x="1947175" y="925623"/>
                  <a:pt x="1944588" y="928599"/>
                </a:cubicBezTo>
                <a:cubicBezTo>
                  <a:pt x="1942130" y="931445"/>
                  <a:pt x="1938766" y="932998"/>
                  <a:pt x="1934497" y="933256"/>
                </a:cubicBezTo>
                <a:cubicBezTo>
                  <a:pt x="1930616" y="933256"/>
                  <a:pt x="1927252" y="931769"/>
                  <a:pt x="1924405" y="928793"/>
                </a:cubicBezTo>
                <a:cubicBezTo>
                  <a:pt x="1921818" y="925818"/>
                  <a:pt x="1920395" y="922260"/>
                  <a:pt x="1920136" y="918120"/>
                </a:cubicBezTo>
                <a:cubicBezTo>
                  <a:pt x="1919878" y="911522"/>
                  <a:pt x="1924535" y="905377"/>
                  <a:pt x="1934108" y="899684"/>
                </a:cubicBezTo>
                <a:cubicBezTo>
                  <a:pt x="1934108" y="893475"/>
                  <a:pt x="1927446" y="890370"/>
                  <a:pt x="1914120" y="890370"/>
                </a:cubicBezTo>
                <a:lnTo>
                  <a:pt x="1908687" y="890672"/>
                </a:lnTo>
                <a:lnTo>
                  <a:pt x="1908687" y="890758"/>
                </a:lnTo>
                <a:lnTo>
                  <a:pt x="1907134" y="890758"/>
                </a:lnTo>
                <a:lnTo>
                  <a:pt x="1888505" y="890758"/>
                </a:lnTo>
                <a:lnTo>
                  <a:pt x="1888505" y="1005058"/>
                </a:lnTo>
                <a:cubicBezTo>
                  <a:pt x="1884753" y="1002858"/>
                  <a:pt x="1879837" y="996584"/>
                  <a:pt x="1873757" y="986234"/>
                </a:cubicBezTo>
                <a:cubicBezTo>
                  <a:pt x="1866900" y="974849"/>
                  <a:pt x="1861660" y="967540"/>
                  <a:pt x="1858038" y="964306"/>
                </a:cubicBezTo>
                <a:cubicBezTo>
                  <a:pt x="1849111" y="956802"/>
                  <a:pt x="1836692" y="951951"/>
                  <a:pt x="1820779" y="949751"/>
                </a:cubicBezTo>
                <a:lnTo>
                  <a:pt x="1806613" y="930734"/>
                </a:lnTo>
                <a:cubicBezTo>
                  <a:pt x="1817221" y="922971"/>
                  <a:pt x="1828412" y="916179"/>
                  <a:pt x="1840184" y="910358"/>
                </a:cubicBezTo>
                <a:cubicBezTo>
                  <a:pt x="1851957" y="904536"/>
                  <a:pt x="1864312" y="899555"/>
                  <a:pt x="1877249" y="895415"/>
                </a:cubicBezTo>
                <a:lnTo>
                  <a:pt x="1877249" y="890758"/>
                </a:lnTo>
                <a:lnTo>
                  <a:pt x="1792834" y="890758"/>
                </a:lnTo>
                <a:close/>
                <a:moveTo>
                  <a:pt x="1600782" y="879308"/>
                </a:moveTo>
                <a:lnTo>
                  <a:pt x="1728666" y="879308"/>
                </a:lnTo>
                <a:lnTo>
                  <a:pt x="1728666" y="890758"/>
                </a:lnTo>
                <a:lnTo>
                  <a:pt x="1708872" y="890758"/>
                </a:lnTo>
                <a:lnTo>
                  <a:pt x="1708872" y="1004088"/>
                </a:lnTo>
                <a:cubicBezTo>
                  <a:pt x="1709260" y="1004088"/>
                  <a:pt x="1709195" y="1004023"/>
                  <a:pt x="1708678" y="1003894"/>
                </a:cubicBezTo>
                <a:cubicBezTo>
                  <a:pt x="1708161" y="1003764"/>
                  <a:pt x="1707514" y="1003570"/>
                  <a:pt x="1706737" y="1003311"/>
                </a:cubicBezTo>
                <a:cubicBezTo>
                  <a:pt x="1705832" y="1003053"/>
                  <a:pt x="1704732" y="1002794"/>
                  <a:pt x="1703439" y="1002535"/>
                </a:cubicBezTo>
                <a:lnTo>
                  <a:pt x="1693542" y="991280"/>
                </a:lnTo>
                <a:cubicBezTo>
                  <a:pt x="1694835" y="981965"/>
                  <a:pt x="1695806" y="973685"/>
                  <a:pt x="1696452" y="966440"/>
                </a:cubicBezTo>
                <a:cubicBezTo>
                  <a:pt x="1697099" y="959195"/>
                  <a:pt x="1697423" y="952856"/>
                  <a:pt x="1697423" y="947423"/>
                </a:cubicBezTo>
                <a:cubicBezTo>
                  <a:pt x="1697423" y="943800"/>
                  <a:pt x="1696258" y="940048"/>
                  <a:pt x="1693930" y="936167"/>
                </a:cubicBezTo>
                <a:cubicBezTo>
                  <a:pt x="1691472" y="931898"/>
                  <a:pt x="1688496" y="929634"/>
                  <a:pt x="1685003" y="929375"/>
                </a:cubicBezTo>
                <a:cubicBezTo>
                  <a:pt x="1681898" y="929116"/>
                  <a:pt x="1677564" y="932545"/>
                  <a:pt x="1672001" y="939660"/>
                </a:cubicBezTo>
                <a:cubicBezTo>
                  <a:pt x="1671096" y="940695"/>
                  <a:pt x="1669446" y="942765"/>
                  <a:pt x="1667053" y="945870"/>
                </a:cubicBezTo>
                <a:cubicBezTo>
                  <a:pt x="1664659" y="948975"/>
                  <a:pt x="1661393" y="953115"/>
                  <a:pt x="1657253" y="958290"/>
                </a:cubicBezTo>
                <a:cubicBezTo>
                  <a:pt x="1651690" y="965147"/>
                  <a:pt x="1645739" y="968575"/>
                  <a:pt x="1639400" y="968575"/>
                </a:cubicBezTo>
                <a:cubicBezTo>
                  <a:pt x="1635777" y="968575"/>
                  <a:pt x="1631637" y="965405"/>
                  <a:pt x="1626980" y="959066"/>
                </a:cubicBezTo>
                <a:cubicBezTo>
                  <a:pt x="1625298" y="956737"/>
                  <a:pt x="1623810" y="954312"/>
                  <a:pt x="1622517" y="951789"/>
                </a:cubicBezTo>
                <a:cubicBezTo>
                  <a:pt x="1621223" y="949266"/>
                  <a:pt x="1620123" y="946646"/>
                  <a:pt x="1619218" y="943930"/>
                </a:cubicBezTo>
                <a:lnTo>
                  <a:pt x="1626786" y="936555"/>
                </a:lnTo>
                <a:cubicBezTo>
                  <a:pt x="1626786" y="937332"/>
                  <a:pt x="1627012" y="938334"/>
                  <a:pt x="1627465" y="939563"/>
                </a:cubicBezTo>
                <a:cubicBezTo>
                  <a:pt x="1627918" y="940792"/>
                  <a:pt x="1628468" y="941957"/>
                  <a:pt x="1629114" y="943056"/>
                </a:cubicBezTo>
                <a:cubicBezTo>
                  <a:pt x="1629761" y="944156"/>
                  <a:pt x="1630473" y="945094"/>
                  <a:pt x="1631249" y="945870"/>
                </a:cubicBezTo>
                <a:cubicBezTo>
                  <a:pt x="1632025" y="946646"/>
                  <a:pt x="1632866" y="947099"/>
                  <a:pt x="1633772" y="947229"/>
                </a:cubicBezTo>
                <a:cubicBezTo>
                  <a:pt x="1636230" y="947229"/>
                  <a:pt x="1640434" y="944059"/>
                  <a:pt x="1646386" y="937720"/>
                </a:cubicBezTo>
                <a:cubicBezTo>
                  <a:pt x="1646644" y="937461"/>
                  <a:pt x="1647712" y="936232"/>
                  <a:pt x="1649587" y="934033"/>
                </a:cubicBezTo>
                <a:cubicBezTo>
                  <a:pt x="1651463" y="931833"/>
                  <a:pt x="1654213" y="928664"/>
                  <a:pt x="1657835" y="924524"/>
                </a:cubicBezTo>
                <a:cubicBezTo>
                  <a:pt x="1656412" y="915338"/>
                  <a:pt x="1651172" y="908999"/>
                  <a:pt x="1642116" y="905506"/>
                </a:cubicBezTo>
                <a:cubicBezTo>
                  <a:pt x="1639141" y="904471"/>
                  <a:pt x="1630473" y="902983"/>
                  <a:pt x="1616112" y="901043"/>
                </a:cubicBezTo>
                <a:lnTo>
                  <a:pt x="1616307" y="890758"/>
                </a:lnTo>
                <a:lnTo>
                  <a:pt x="1600782" y="890758"/>
                </a:lnTo>
                <a:close/>
                <a:moveTo>
                  <a:pt x="1154126" y="879308"/>
                </a:moveTo>
                <a:lnTo>
                  <a:pt x="1182652" y="879308"/>
                </a:lnTo>
                <a:lnTo>
                  <a:pt x="1185951" y="879308"/>
                </a:lnTo>
                <a:lnTo>
                  <a:pt x="1229307" y="879308"/>
                </a:lnTo>
                <a:lnTo>
                  <a:pt x="1240870" y="879308"/>
                </a:lnTo>
                <a:lnTo>
                  <a:pt x="1354685" y="879308"/>
                </a:lnTo>
                <a:lnTo>
                  <a:pt x="1357191" y="879308"/>
                </a:lnTo>
                <a:lnTo>
                  <a:pt x="1461012" y="879308"/>
                </a:lnTo>
                <a:lnTo>
                  <a:pt x="1464327" y="879308"/>
                </a:lnTo>
                <a:lnTo>
                  <a:pt x="1560758" y="879308"/>
                </a:lnTo>
                <a:lnTo>
                  <a:pt x="1560758" y="890758"/>
                </a:lnTo>
                <a:lnTo>
                  <a:pt x="1509720" y="890758"/>
                </a:lnTo>
                <a:lnTo>
                  <a:pt x="1509332" y="892892"/>
                </a:lnTo>
                <a:cubicBezTo>
                  <a:pt x="1509332" y="894704"/>
                  <a:pt x="1510755" y="897485"/>
                  <a:pt x="1513601" y="901237"/>
                </a:cubicBezTo>
                <a:cubicBezTo>
                  <a:pt x="1517741" y="901237"/>
                  <a:pt x="1521784" y="901884"/>
                  <a:pt x="1525730" y="903177"/>
                </a:cubicBezTo>
                <a:cubicBezTo>
                  <a:pt x="1529676" y="904471"/>
                  <a:pt x="1533137" y="906606"/>
                  <a:pt x="1536112" y="909581"/>
                </a:cubicBezTo>
                <a:cubicBezTo>
                  <a:pt x="1539088" y="912428"/>
                  <a:pt x="1541384" y="915662"/>
                  <a:pt x="1543001" y="919284"/>
                </a:cubicBezTo>
                <a:cubicBezTo>
                  <a:pt x="1544618" y="922907"/>
                  <a:pt x="1545427" y="926788"/>
                  <a:pt x="1545427" y="930928"/>
                </a:cubicBezTo>
                <a:cubicBezTo>
                  <a:pt x="1545427" y="932480"/>
                  <a:pt x="1545233" y="934259"/>
                  <a:pt x="1544845" y="936264"/>
                </a:cubicBezTo>
                <a:cubicBezTo>
                  <a:pt x="1544457" y="938270"/>
                  <a:pt x="1543842" y="940307"/>
                  <a:pt x="1543001" y="942377"/>
                </a:cubicBezTo>
                <a:cubicBezTo>
                  <a:pt x="1542160" y="944447"/>
                  <a:pt x="1541125" y="946485"/>
                  <a:pt x="1539896" y="948490"/>
                </a:cubicBezTo>
                <a:cubicBezTo>
                  <a:pt x="1538667" y="950495"/>
                  <a:pt x="1537277" y="952209"/>
                  <a:pt x="1535724" y="953633"/>
                </a:cubicBezTo>
                <a:cubicBezTo>
                  <a:pt x="1534948" y="954409"/>
                  <a:pt x="1533978" y="955314"/>
                  <a:pt x="1532813" y="956349"/>
                </a:cubicBezTo>
                <a:cubicBezTo>
                  <a:pt x="1531649" y="957384"/>
                  <a:pt x="1530193" y="958484"/>
                  <a:pt x="1528447" y="959648"/>
                </a:cubicBezTo>
                <a:cubicBezTo>
                  <a:pt x="1526700" y="960813"/>
                  <a:pt x="1524533" y="962042"/>
                  <a:pt x="1521946" y="963335"/>
                </a:cubicBezTo>
                <a:cubicBezTo>
                  <a:pt x="1519359" y="964629"/>
                  <a:pt x="1516254" y="965988"/>
                  <a:pt x="1512631" y="967411"/>
                </a:cubicBezTo>
                <a:cubicBezTo>
                  <a:pt x="1520393" y="972586"/>
                  <a:pt x="1528414" y="978925"/>
                  <a:pt x="1536694" y="986428"/>
                </a:cubicBezTo>
                <a:cubicBezTo>
                  <a:pt x="1544974" y="993932"/>
                  <a:pt x="1553577" y="1001888"/>
                  <a:pt x="1562504" y="1010297"/>
                </a:cubicBezTo>
                <a:lnTo>
                  <a:pt x="1557265" y="1015537"/>
                </a:lnTo>
                <a:cubicBezTo>
                  <a:pt x="1535530" y="992638"/>
                  <a:pt x="1509656" y="978019"/>
                  <a:pt x="1479641" y="971680"/>
                </a:cubicBezTo>
                <a:lnTo>
                  <a:pt x="1470715" y="948199"/>
                </a:lnTo>
                <a:cubicBezTo>
                  <a:pt x="1478865" y="952856"/>
                  <a:pt x="1487598" y="955314"/>
                  <a:pt x="1496912" y="955573"/>
                </a:cubicBezTo>
                <a:cubicBezTo>
                  <a:pt x="1505968" y="955702"/>
                  <a:pt x="1514572" y="953180"/>
                  <a:pt x="1522722" y="948005"/>
                </a:cubicBezTo>
                <a:cubicBezTo>
                  <a:pt x="1532037" y="942183"/>
                  <a:pt x="1536759" y="935068"/>
                  <a:pt x="1536888" y="926658"/>
                </a:cubicBezTo>
                <a:cubicBezTo>
                  <a:pt x="1537018" y="922260"/>
                  <a:pt x="1535077" y="918702"/>
                  <a:pt x="1531067" y="915985"/>
                </a:cubicBezTo>
                <a:cubicBezTo>
                  <a:pt x="1527574" y="913915"/>
                  <a:pt x="1523498" y="912751"/>
                  <a:pt x="1518841" y="912492"/>
                </a:cubicBezTo>
                <a:cubicBezTo>
                  <a:pt x="1515995" y="912234"/>
                  <a:pt x="1513407" y="912751"/>
                  <a:pt x="1511079" y="914045"/>
                </a:cubicBezTo>
                <a:cubicBezTo>
                  <a:pt x="1510691" y="919478"/>
                  <a:pt x="1508168" y="924524"/>
                  <a:pt x="1503510" y="929181"/>
                </a:cubicBezTo>
                <a:cubicBezTo>
                  <a:pt x="1498853" y="933580"/>
                  <a:pt x="1493937" y="935779"/>
                  <a:pt x="1488762" y="935779"/>
                </a:cubicBezTo>
                <a:cubicBezTo>
                  <a:pt x="1485269" y="935779"/>
                  <a:pt x="1482358" y="934615"/>
                  <a:pt x="1480030" y="932286"/>
                </a:cubicBezTo>
                <a:cubicBezTo>
                  <a:pt x="1477701" y="929957"/>
                  <a:pt x="1476536" y="926982"/>
                  <a:pt x="1476536" y="923360"/>
                </a:cubicBezTo>
                <a:cubicBezTo>
                  <a:pt x="1476536" y="913268"/>
                  <a:pt x="1485140" y="905506"/>
                  <a:pt x="1502346" y="900073"/>
                </a:cubicBezTo>
                <a:lnTo>
                  <a:pt x="1502346" y="899102"/>
                </a:lnTo>
                <a:cubicBezTo>
                  <a:pt x="1502346" y="896774"/>
                  <a:pt x="1501117" y="893992"/>
                  <a:pt x="1498659" y="890758"/>
                </a:cubicBezTo>
                <a:lnTo>
                  <a:pt x="1464327" y="890758"/>
                </a:lnTo>
                <a:lnTo>
                  <a:pt x="1461012" y="890758"/>
                </a:lnTo>
                <a:lnTo>
                  <a:pt x="1447444" y="890758"/>
                </a:lnTo>
                <a:lnTo>
                  <a:pt x="1447444" y="1002923"/>
                </a:lnTo>
                <a:lnTo>
                  <a:pt x="1446354" y="1002923"/>
                </a:lnTo>
                <a:lnTo>
                  <a:pt x="1442188" y="1005640"/>
                </a:lnTo>
                <a:cubicBezTo>
                  <a:pt x="1440765" y="1007192"/>
                  <a:pt x="1439504" y="1008971"/>
                  <a:pt x="1438404" y="1010977"/>
                </a:cubicBezTo>
                <a:cubicBezTo>
                  <a:pt x="1437305" y="1012982"/>
                  <a:pt x="1436399" y="1015052"/>
                  <a:pt x="1435687" y="1017186"/>
                </a:cubicBezTo>
                <a:cubicBezTo>
                  <a:pt x="1434976" y="1019321"/>
                  <a:pt x="1434620" y="1021100"/>
                  <a:pt x="1434620" y="1022523"/>
                </a:cubicBezTo>
                <a:cubicBezTo>
                  <a:pt x="1434620" y="1027180"/>
                  <a:pt x="1436625" y="1029509"/>
                  <a:pt x="1440636" y="1029509"/>
                </a:cubicBezTo>
                <a:cubicBezTo>
                  <a:pt x="1443741" y="1029509"/>
                  <a:pt x="1446975" y="1026986"/>
                  <a:pt x="1450339" y="1021941"/>
                </a:cubicBezTo>
                <a:cubicBezTo>
                  <a:pt x="1453314" y="1017154"/>
                  <a:pt x="1454802" y="1013208"/>
                  <a:pt x="1454802" y="1010103"/>
                </a:cubicBezTo>
                <a:lnTo>
                  <a:pt x="1454802" y="1008745"/>
                </a:lnTo>
                <a:lnTo>
                  <a:pt x="1454802" y="1007581"/>
                </a:lnTo>
                <a:lnTo>
                  <a:pt x="1493808" y="1022523"/>
                </a:lnTo>
                <a:lnTo>
                  <a:pt x="1493225" y="1045034"/>
                </a:lnTo>
                <a:lnTo>
                  <a:pt x="1461594" y="1019806"/>
                </a:lnTo>
                <a:cubicBezTo>
                  <a:pt x="1461594" y="1024464"/>
                  <a:pt x="1459847" y="1028603"/>
                  <a:pt x="1456355" y="1032226"/>
                </a:cubicBezTo>
                <a:cubicBezTo>
                  <a:pt x="1452861" y="1035848"/>
                  <a:pt x="1448851" y="1037660"/>
                  <a:pt x="1444323" y="1037660"/>
                </a:cubicBezTo>
                <a:cubicBezTo>
                  <a:pt x="1441347" y="1037660"/>
                  <a:pt x="1438728" y="1037013"/>
                  <a:pt x="1436464" y="1035719"/>
                </a:cubicBezTo>
                <a:cubicBezTo>
                  <a:pt x="1434199" y="1034425"/>
                  <a:pt x="1432291" y="1032711"/>
                  <a:pt x="1430739" y="1030576"/>
                </a:cubicBezTo>
                <a:cubicBezTo>
                  <a:pt x="1429187" y="1028442"/>
                  <a:pt x="1428022" y="1026048"/>
                  <a:pt x="1427246" y="1023396"/>
                </a:cubicBezTo>
                <a:cubicBezTo>
                  <a:pt x="1426470" y="1020744"/>
                  <a:pt x="1426082" y="1018124"/>
                  <a:pt x="1426082" y="1015537"/>
                </a:cubicBezTo>
                <a:cubicBezTo>
                  <a:pt x="1426082" y="1010621"/>
                  <a:pt x="1427003" y="1006465"/>
                  <a:pt x="1428847" y="1003069"/>
                </a:cubicBezTo>
                <a:lnTo>
                  <a:pt x="1436409" y="995860"/>
                </a:lnTo>
                <a:lnTo>
                  <a:pt x="1435801" y="988126"/>
                </a:lnTo>
                <a:cubicBezTo>
                  <a:pt x="1435024" y="983825"/>
                  <a:pt x="1433860" y="980154"/>
                  <a:pt x="1432307" y="977113"/>
                </a:cubicBezTo>
                <a:cubicBezTo>
                  <a:pt x="1429461" y="971162"/>
                  <a:pt x="1423575" y="964823"/>
                  <a:pt x="1414648" y="958096"/>
                </a:cubicBezTo>
                <a:cubicBezTo>
                  <a:pt x="1406369" y="966376"/>
                  <a:pt x="1399641" y="970580"/>
                  <a:pt x="1394466" y="970710"/>
                </a:cubicBezTo>
                <a:cubicBezTo>
                  <a:pt x="1389291" y="970839"/>
                  <a:pt x="1384893" y="969028"/>
                  <a:pt x="1381270" y="965276"/>
                </a:cubicBezTo>
                <a:cubicBezTo>
                  <a:pt x="1377518" y="961265"/>
                  <a:pt x="1375643" y="956737"/>
                  <a:pt x="1375643" y="951692"/>
                </a:cubicBezTo>
                <a:cubicBezTo>
                  <a:pt x="1375643" y="946129"/>
                  <a:pt x="1377324" y="941666"/>
                  <a:pt x="1380688" y="938302"/>
                </a:cubicBezTo>
                <a:cubicBezTo>
                  <a:pt x="1383923" y="934809"/>
                  <a:pt x="1388450" y="933062"/>
                  <a:pt x="1394272" y="933062"/>
                </a:cubicBezTo>
                <a:cubicBezTo>
                  <a:pt x="1399835" y="932933"/>
                  <a:pt x="1404234" y="934033"/>
                  <a:pt x="1407468" y="936361"/>
                </a:cubicBezTo>
                <a:lnTo>
                  <a:pt x="1407468" y="935391"/>
                </a:lnTo>
                <a:cubicBezTo>
                  <a:pt x="1407468" y="926206"/>
                  <a:pt x="1402423" y="918702"/>
                  <a:pt x="1392332" y="912880"/>
                </a:cubicBezTo>
                <a:cubicBezTo>
                  <a:pt x="1386898" y="909646"/>
                  <a:pt x="1377648" y="906347"/>
                  <a:pt x="1364581" y="902983"/>
                </a:cubicBezTo>
                <a:lnTo>
                  <a:pt x="1364581" y="890758"/>
                </a:lnTo>
                <a:lnTo>
                  <a:pt x="1357191" y="890758"/>
                </a:lnTo>
                <a:lnTo>
                  <a:pt x="1354685" y="890758"/>
                </a:lnTo>
                <a:lnTo>
                  <a:pt x="1337397" y="890758"/>
                </a:lnTo>
                <a:lnTo>
                  <a:pt x="1337397" y="1004088"/>
                </a:lnTo>
                <a:cubicBezTo>
                  <a:pt x="1337785" y="1004088"/>
                  <a:pt x="1337721" y="1004023"/>
                  <a:pt x="1337203" y="1003894"/>
                </a:cubicBezTo>
                <a:cubicBezTo>
                  <a:pt x="1336686" y="1003764"/>
                  <a:pt x="1336039" y="1003570"/>
                  <a:pt x="1335263" y="1003311"/>
                </a:cubicBezTo>
                <a:cubicBezTo>
                  <a:pt x="1334357" y="1003053"/>
                  <a:pt x="1333257" y="1002794"/>
                  <a:pt x="1331963" y="1002535"/>
                </a:cubicBezTo>
                <a:lnTo>
                  <a:pt x="1322066" y="991280"/>
                </a:lnTo>
                <a:cubicBezTo>
                  <a:pt x="1323360" y="981965"/>
                  <a:pt x="1324331" y="973685"/>
                  <a:pt x="1324977" y="966440"/>
                </a:cubicBezTo>
                <a:cubicBezTo>
                  <a:pt x="1325624" y="959195"/>
                  <a:pt x="1325948" y="952856"/>
                  <a:pt x="1325948" y="947423"/>
                </a:cubicBezTo>
                <a:cubicBezTo>
                  <a:pt x="1325948" y="943800"/>
                  <a:pt x="1324783" y="940048"/>
                  <a:pt x="1322455" y="936167"/>
                </a:cubicBezTo>
                <a:cubicBezTo>
                  <a:pt x="1319997" y="931898"/>
                  <a:pt x="1317021" y="929634"/>
                  <a:pt x="1313528" y="929375"/>
                </a:cubicBezTo>
                <a:cubicBezTo>
                  <a:pt x="1310423" y="929117"/>
                  <a:pt x="1306089" y="932545"/>
                  <a:pt x="1300526" y="939660"/>
                </a:cubicBezTo>
                <a:cubicBezTo>
                  <a:pt x="1299620" y="940695"/>
                  <a:pt x="1297971" y="942765"/>
                  <a:pt x="1295578" y="945870"/>
                </a:cubicBezTo>
                <a:cubicBezTo>
                  <a:pt x="1293184" y="948975"/>
                  <a:pt x="1289918" y="953115"/>
                  <a:pt x="1285778" y="958290"/>
                </a:cubicBezTo>
                <a:cubicBezTo>
                  <a:pt x="1280215" y="965147"/>
                  <a:pt x="1274264" y="968575"/>
                  <a:pt x="1267924" y="968575"/>
                </a:cubicBezTo>
                <a:cubicBezTo>
                  <a:pt x="1264302" y="968575"/>
                  <a:pt x="1260162" y="965405"/>
                  <a:pt x="1255505" y="959066"/>
                </a:cubicBezTo>
                <a:cubicBezTo>
                  <a:pt x="1253823" y="956737"/>
                  <a:pt x="1252335" y="954312"/>
                  <a:pt x="1251041" y="951789"/>
                </a:cubicBezTo>
                <a:cubicBezTo>
                  <a:pt x="1249748" y="949266"/>
                  <a:pt x="1248648" y="946646"/>
                  <a:pt x="1247742" y="943930"/>
                </a:cubicBezTo>
                <a:lnTo>
                  <a:pt x="1255311" y="936555"/>
                </a:lnTo>
                <a:cubicBezTo>
                  <a:pt x="1255311" y="937332"/>
                  <a:pt x="1255537" y="938334"/>
                  <a:pt x="1255990" y="939563"/>
                </a:cubicBezTo>
                <a:cubicBezTo>
                  <a:pt x="1256443" y="940792"/>
                  <a:pt x="1256993" y="941957"/>
                  <a:pt x="1257639" y="943056"/>
                </a:cubicBezTo>
                <a:cubicBezTo>
                  <a:pt x="1258286" y="944156"/>
                  <a:pt x="1258998" y="945094"/>
                  <a:pt x="1259774" y="945870"/>
                </a:cubicBezTo>
                <a:cubicBezTo>
                  <a:pt x="1260550" y="946646"/>
                  <a:pt x="1261391" y="947099"/>
                  <a:pt x="1262297" y="947229"/>
                </a:cubicBezTo>
                <a:cubicBezTo>
                  <a:pt x="1264755" y="947229"/>
                  <a:pt x="1268960" y="944059"/>
                  <a:pt x="1274910" y="937720"/>
                </a:cubicBezTo>
                <a:cubicBezTo>
                  <a:pt x="1275169" y="937461"/>
                  <a:pt x="1276237" y="936232"/>
                  <a:pt x="1278112" y="934033"/>
                </a:cubicBezTo>
                <a:cubicBezTo>
                  <a:pt x="1279989" y="931833"/>
                  <a:pt x="1282737" y="928664"/>
                  <a:pt x="1286360" y="924524"/>
                </a:cubicBezTo>
                <a:cubicBezTo>
                  <a:pt x="1284937" y="915338"/>
                  <a:pt x="1279697" y="908999"/>
                  <a:pt x="1270641" y="905506"/>
                </a:cubicBezTo>
                <a:cubicBezTo>
                  <a:pt x="1267666" y="904471"/>
                  <a:pt x="1258998" y="902983"/>
                  <a:pt x="1244637" y="901043"/>
                </a:cubicBezTo>
                <a:lnTo>
                  <a:pt x="1244832" y="890758"/>
                </a:lnTo>
                <a:lnTo>
                  <a:pt x="1240870" y="890758"/>
                </a:lnTo>
                <a:lnTo>
                  <a:pt x="1229307" y="890758"/>
                </a:lnTo>
                <a:lnTo>
                  <a:pt x="1216612" y="890758"/>
                </a:lnTo>
                <a:cubicBezTo>
                  <a:pt x="1212861" y="896968"/>
                  <a:pt x="1210920" y="901884"/>
                  <a:pt x="1210791" y="905506"/>
                </a:cubicBezTo>
                <a:cubicBezTo>
                  <a:pt x="1210532" y="910552"/>
                  <a:pt x="1211696" y="917344"/>
                  <a:pt x="1214284" y="925882"/>
                </a:cubicBezTo>
                <a:cubicBezTo>
                  <a:pt x="1219329" y="943347"/>
                  <a:pt x="1221852" y="954538"/>
                  <a:pt x="1221852" y="959454"/>
                </a:cubicBezTo>
                <a:cubicBezTo>
                  <a:pt x="1221852" y="970839"/>
                  <a:pt x="1220493" y="979054"/>
                  <a:pt x="1217777" y="984100"/>
                </a:cubicBezTo>
                <a:cubicBezTo>
                  <a:pt x="1214413" y="990439"/>
                  <a:pt x="1207686" y="995290"/>
                  <a:pt x="1197595" y="998654"/>
                </a:cubicBezTo>
                <a:lnTo>
                  <a:pt x="1193519" y="991086"/>
                </a:lnTo>
                <a:cubicBezTo>
                  <a:pt x="1204904" y="988369"/>
                  <a:pt x="1210597" y="984358"/>
                  <a:pt x="1210597" y="979054"/>
                </a:cubicBezTo>
                <a:cubicBezTo>
                  <a:pt x="1210597" y="973750"/>
                  <a:pt x="1209238" y="967217"/>
                  <a:pt x="1206521" y="959454"/>
                </a:cubicBezTo>
                <a:cubicBezTo>
                  <a:pt x="1200570" y="942765"/>
                  <a:pt x="1197595" y="931898"/>
                  <a:pt x="1197595" y="926853"/>
                </a:cubicBezTo>
                <a:cubicBezTo>
                  <a:pt x="1197595" y="917796"/>
                  <a:pt x="1201152" y="905765"/>
                  <a:pt x="1208268" y="890758"/>
                </a:cubicBezTo>
                <a:lnTo>
                  <a:pt x="1185951" y="890758"/>
                </a:lnTo>
                <a:lnTo>
                  <a:pt x="1182652" y="890758"/>
                </a:lnTo>
                <a:lnTo>
                  <a:pt x="1165575" y="890758"/>
                </a:lnTo>
                <a:lnTo>
                  <a:pt x="1165575" y="1004088"/>
                </a:lnTo>
                <a:cubicBezTo>
                  <a:pt x="1165834" y="1004088"/>
                  <a:pt x="1165543" y="1004055"/>
                  <a:pt x="1164702" y="1003991"/>
                </a:cubicBezTo>
                <a:cubicBezTo>
                  <a:pt x="1163861" y="1003926"/>
                  <a:pt x="1162923" y="1003829"/>
                  <a:pt x="1161888" y="1003699"/>
                </a:cubicBezTo>
                <a:cubicBezTo>
                  <a:pt x="1160594" y="1003570"/>
                  <a:pt x="1159171" y="1003376"/>
                  <a:pt x="1157619" y="1003117"/>
                </a:cubicBezTo>
                <a:cubicBezTo>
                  <a:pt x="1152961" y="989663"/>
                  <a:pt x="1144746" y="978925"/>
                  <a:pt x="1132973" y="970904"/>
                </a:cubicBezTo>
                <a:cubicBezTo>
                  <a:pt x="1122236" y="963659"/>
                  <a:pt x="1109169" y="959325"/>
                  <a:pt x="1093774" y="957902"/>
                </a:cubicBezTo>
                <a:lnTo>
                  <a:pt x="1083683" y="936361"/>
                </a:lnTo>
                <a:cubicBezTo>
                  <a:pt x="1085106" y="936620"/>
                  <a:pt x="1086561" y="936846"/>
                  <a:pt x="1088049" y="937041"/>
                </a:cubicBezTo>
                <a:cubicBezTo>
                  <a:pt x="1089537" y="937235"/>
                  <a:pt x="1091057" y="937332"/>
                  <a:pt x="1092609" y="937332"/>
                </a:cubicBezTo>
                <a:cubicBezTo>
                  <a:pt x="1101924" y="937332"/>
                  <a:pt x="1110657" y="934874"/>
                  <a:pt x="1118807" y="929957"/>
                </a:cubicBezTo>
                <a:cubicBezTo>
                  <a:pt x="1128251" y="924265"/>
                  <a:pt x="1133038" y="917214"/>
                  <a:pt x="1133168" y="908805"/>
                </a:cubicBezTo>
                <a:cubicBezTo>
                  <a:pt x="1133168" y="906865"/>
                  <a:pt x="1132747" y="905086"/>
                  <a:pt x="1131906" y="903469"/>
                </a:cubicBezTo>
                <a:cubicBezTo>
                  <a:pt x="1131065" y="901851"/>
                  <a:pt x="1129933" y="900461"/>
                  <a:pt x="1128510" y="899296"/>
                </a:cubicBezTo>
                <a:cubicBezTo>
                  <a:pt x="1127087" y="898132"/>
                  <a:pt x="1125405" y="897291"/>
                  <a:pt x="1123465" y="896774"/>
                </a:cubicBezTo>
                <a:cubicBezTo>
                  <a:pt x="1121524" y="896256"/>
                  <a:pt x="1119519" y="896062"/>
                  <a:pt x="1117449" y="896191"/>
                </a:cubicBezTo>
                <a:cubicBezTo>
                  <a:pt x="1110592" y="896709"/>
                  <a:pt x="1105094" y="899684"/>
                  <a:pt x="1100954" y="905118"/>
                </a:cubicBezTo>
                <a:cubicBezTo>
                  <a:pt x="1104447" y="908094"/>
                  <a:pt x="1106323" y="911587"/>
                  <a:pt x="1106582" y="915597"/>
                </a:cubicBezTo>
                <a:cubicBezTo>
                  <a:pt x="1106840" y="919220"/>
                  <a:pt x="1105417" y="922195"/>
                  <a:pt x="1102312" y="924524"/>
                </a:cubicBezTo>
                <a:cubicBezTo>
                  <a:pt x="1099208" y="926853"/>
                  <a:pt x="1095844" y="928017"/>
                  <a:pt x="1092221" y="928017"/>
                </a:cubicBezTo>
                <a:cubicBezTo>
                  <a:pt x="1087823" y="928017"/>
                  <a:pt x="1084265" y="926464"/>
                  <a:pt x="1081548" y="923360"/>
                </a:cubicBezTo>
                <a:cubicBezTo>
                  <a:pt x="1078831" y="920384"/>
                  <a:pt x="1077344" y="916632"/>
                  <a:pt x="1077085" y="912104"/>
                </a:cubicBezTo>
                <a:cubicBezTo>
                  <a:pt x="1076956" y="903566"/>
                  <a:pt x="1080707" y="896062"/>
                  <a:pt x="1088340" y="889593"/>
                </a:cubicBezTo>
                <a:cubicBezTo>
                  <a:pt x="1095714" y="883254"/>
                  <a:pt x="1103736" y="880085"/>
                  <a:pt x="1112403" y="880085"/>
                </a:cubicBezTo>
                <a:cubicBezTo>
                  <a:pt x="1120942" y="880085"/>
                  <a:pt x="1128316" y="883190"/>
                  <a:pt x="1134526" y="889399"/>
                </a:cubicBezTo>
                <a:cubicBezTo>
                  <a:pt x="1140736" y="895609"/>
                  <a:pt x="1143841" y="902919"/>
                  <a:pt x="1143841" y="911328"/>
                </a:cubicBezTo>
                <a:cubicBezTo>
                  <a:pt x="1143970" y="924783"/>
                  <a:pt x="1136273" y="936879"/>
                  <a:pt x="1120748" y="947617"/>
                </a:cubicBezTo>
                <a:cubicBezTo>
                  <a:pt x="1133168" y="954862"/>
                  <a:pt x="1144293" y="964176"/>
                  <a:pt x="1154126" y="975561"/>
                </a:cubicBezTo>
                <a:close/>
                <a:moveTo>
                  <a:pt x="935585" y="879308"/>
                </a:moveTo>
                <a:lnTo>
                  <a:pt x="1070066" y="879308"/>
                </a:lnTo>
                <a:lnTo>
                  <a:pt x="1070066" y="890758"/>
                </a:lnTo>
                <a:lnTo>
                  <a:pt x="935585" y="890758"/>
                </a:lnTo>
                <a:close/>
                <a:moveTo>
                  <a:pt x="326972" y="879308"/>
                </a:moveTo>
                <a:lnTo>
                  <a:pt x="354560" y="879308"/>
                </a:lnTo>
                <a:lnTo>
                  <a:pt x="355887" y="879308"/>
                </a:lnTo>
                <a:lnTo>
                  <a:pt x="420071" y="879308"/>
                </a:lnTo>
                <a:lnTo>
                  <a:pt x="428690" y="879308"/>
                </a:lnTo>
                <a:lnTo>
                  <a:pt x="526398" y="879308"/>
                </a:lnTo>
                <a:lnTo>
                  <a:pt x="535147" y="879308"/>
                </a:lnTo>
                <a:lnTo>
                  <a:pt x="562752" y="879308"/>
                </a:lnTo>
                <a:lnTo>
                  <a:pt x="569867" y="879308"/>
                </a:lnTo>
                <a:lnTo>
                  <a:pt x="706985" y="879308"/>
                </a:lnTo>
                <a:lnTo>
                  <a:pt x="707907" y="879308"/>
                </a:lnTo>
                <a:lnTo>
                  <a:pt x="773660" y="879308"/>
                </a:lnTo>
                <a:lnTo>
                  <a:pt x="781115" y="879308"/>
                </a:lnTo>
                <a:lnTo>
                  <a:pt x="886407" y="879308"/>
                </a:lnTo>
                <a:lnTo>
                  <a:pt x="886407" y="890758"/>
                </a:lnTo>
                <a:lnTo>
                  <a:pt x="866613" y="890758"/>
                </a:lnTo>
                <a:lnTo>
                  <a:pt x="866613" y="1003505"/>
                </a:lnTo>
                <a:cubicBezTo>
                  <a:pt x="866484" y="1003505"/>
                  <a:pt x="865999" y="1003505"/>
                  <a:pt x="865158" y="1003505"/>
                </a:cubicBezTo>
                <a:cubicBezTo>
                  <a:pt x="864317" y="1003505"/>
                  <a:pt x="863379" y="1003441"/>
                  <a:pt x="862344" y="1003311"/>
                </a:cubicBezTo>
                <a:cubicBezTo>
                  <a:pt x="861050" y="1003311"/>
                  <a:pt x="859627" y="1003247"/>
                  <a:pt x="858074" y="1003117"/>
                </a:cubicBezTo>
                <a:lnTo>
                  <a:pt x="858657" y="998072"/>
                </a:lnTo>
                <a:cubicBezTo>
                  <a:pt x="858657" y="986169"/>
                  <a:pt x="854840" y="973362"/>
                  <a:pt x="847207" y="959648"/>
                </a:cubicBezTo>
                <a:cubicBezTo>
                  <a:pt x="838539" y="944253"/>
                  <a:pt x="828642" y="936426"/>
                  <a:pt x="817517" y="936167"/>
                </a:cubicBezTo>
                <a:cubicBezTo>
                  <a:pt x="815965" y="936167"/>
                  <a:pt x="814704" y="936329"/>
                  <a:pt x="813733" y="936652"/>
                </a:cubicBezTo>
                <a:cubicBezTo>
                  <a:pt x="812763" y="936976"/>
                  <a:pt x="812342" y="937138"/>
                  <a:pt x="812472" y="937138"/>
                </a:cubicBezTo>
                <a:cubicBezTo>
                  <a:pt x="818035" y="942183"/>
                  <a:pt x="820945" y="947164"/>
                  <a:pt x="821203" y="952080"/>
                </a:cubicBezTo>
                <a:cubicBezTo>
                  <a:pt x="821462" y="956737"/>
                  <a:pt x="819781" y="960748"/>
                  <a:pt x="816159" y="964112"/>
                </a:cubicBezTo>
                <a:cubicBezTo>
                  <a:pt x="812925" y="967217"/>
                  <a:pt x="808979" y="968769"/>
                  <a:pt x="804321" y="968769"/>
                </a:cubicBezTo>
                <a:cubicBezTo>
                  <a:pt x="797982" y="968769"/>
                  <a:pt x="793001" y="966828"/>
                  <a:pt x="789379" y="962947"/>
                </a:cubicBezTo>
                <a:cubicBezTo>
                  <a:pt x="785756" y="958937"/>
                  <a:pt x="783945" y="953827"/>
                  <a:pt x="783945" y="947617"/>
                </a:cubicBezTo>
                <a:cubicBezTo>
                  <a:pt x="783945" y="939854"/>
                  <a:pt x="787115" y="933386"/>
                  <a:pt x="793454" y="928211"/>
                </a:cubicBezTo>
                <a:cubicBezTo>
                  <a:pt x="799405" y="923424"/>
                  <a:pt x="806391" y="920966"/>
                  <a:pt x="814412" y="920837"/>
                </a:cubicBezTo>
                <a:cubicBezTo>
                  <a:pt x="821398" y="920707"/>
                  <a:pt x="829354" y="924265"/>
                  <a:pt x="838281" y="931510"/>
                </a:cubicBezTo>
                <a:cubicBezTo>
                  <a:pt x="842420" y="934874"/>
                  <a:pt x="845914" y="938302"/>
                  <a:pt x="848760" y="941795"/>
                </a:cubicBezTo>
                <a:cubicBezTo>
                  <a:pt x="851606" y="945288"/>
                  <a:pt x="853741" y="948910"/>
                  <a:pt x="855164" y="952662"/>
                </a:cubicBezTo>
                <a:lnTo>
                  <a:pt x="855164" y="890758"/>
                </a:lnTo>
                <a:lnTo>
                  <a:pt x="781115" y="890758"/>
                </a:lnTo>
                <a:cubicBezTo>
                  <a:pt x="764815" y="890758"/>
                  <a:pt x="751553" y="896191"/>
                  <a:pt x="741333" y="907059"/>
                </a:cubicBezTo>
                <a:cubicBezTo>
                  <a:pt x="730854" y="918185"/>
                  <a:pt x="725615" y="931769"/>
                  <a:pt x="725615" y="947811"/>
                </a:cubicBezTo>
                <a:cubicBezTo>
                  <a:pt x="725615" y="969028"/>
                  <a:pt x="732342" y="983065"/>
                  <a:pt x="745797" y="989921"/>
                </a:cubicBezTo>
                <a:lnTo>
                  <a:pt x="748126" y="989339"/>
                </a:lnTo>
                <a:cubicBezTo>
                  <a:pt x="745797" y="986622"/>
                  <a:pt x="744632" y="983841"/>
                  <a:pt x="744632" y="980995"/>
                </a:cubicBezTo>
                <a:cubicBezTo>
                  <a:pt x="744632" y="976725"/>
                  <a:pt x="746120" y="973265"/>
                  <a:pt x="749096" y="970613"/>
                </a:cubicBezTo>
                <a:cubicBezTo>
                  <a:pt x="752071" y="967960"/>
                  <a:pt x="755629" y="966570"/>
                  <a:pt x="759769" y="966440"/>
                </a:cubicBezTo>
                <a:cubicBezTo>
                  <a:pt x="763650" y="966311"/>
                  <a:pt x="766819" y="967928"/>
                  <a:pt x="769278" y="971292"/>
                </a:cubicBezTo>
                <a:cubicBezTo>
                  <a:pt x="771477" y="974267"/>
                  <a:pt x="772641" y="977825"/>
                  <a:pt x="772771" y="981965"/>
                </a:cubicBezTo>
                <a:cubicBezTo>
                  <a:pt x="772901" y="987269"/>
                  <a:pt x="770960" y="991733"/>
                  <a:pt x="766949" y="995355"/>
                </a:cubicBezTo>
                <a:cubicBezTo>
                  <a:pt x="762810" y="998848"/>
                  <a:pt x="757958" y="1000595"/>
                  <a:pt x="752395" y="1000595"/>
                </a:cubicBezTo>
                <a:cubicBezTo>
                  <a:pt x="740493" y="1000724"/>
                  <a:pt x="730660" y="995096"/>
                  <a:pt x="722898" y="983711"/>
                </a:cubicBezTo>
                <a:cubicBezTo>
                  <a:pt x="716041" y="973750"/>
                  <a:pt x="712613" y="962494"/>
                  <a:pt x="712613" y="949945"/>
                </a:cubicBezTo>
                <a:cubicBezTo>
                  <a:pt x="712613" y="927693"/>
                  <a:pt x="720246" y="907964"/>
                  <a:pt x="735512" y="890758"/>
                </a:cubicBezTo>
                <a:lnTo>
                  <a:pt x="707907" y="890758"/>
                </a:lnTo>
                <a:lnTo>
                  <a:pt x="706985" y="890758"/>
                </a:lnTo>
                <a:lnTo>
                  <a:pt x="637076" y="890758"/>
                </a:lnTo>
                <a:cubicBezTo>
                  <a:pt x="636429" y="891922"/>
                  <a:pt x="636042" y="893669"/>
                  <a:pt x="635912" y="895997"/>
                </a:cubicBezTo>
                <a:cubicBezTo>
                  <a:pt x="635912" y="901302"/>
                  <a:pt x="639146" y="905636"/>
                  <a:pt x="645615" y="908999"/>
                </a:cubicBezTo>
                <a:cubicBezTo>
                  <a:pt x="651048" y="911716"/>
                  <a:pt x="656741" y="913074"/>
                  <a:pt x="662691" y="913074"/>
                </a:cubicBezTo>
                <a:cubicBezTo>
                  <a:pt x="672006" y="913074"/>
                  <a:pt x="679122" y="911263"/>
                  <a:pt x="684038" y="907641"/>
                </a:cubicBezTo>
                <a:lnTo>
                  <a:pt x="700727" y="925882"/>
                </a:lnTo>
                <a:cubicBezTo>
                  <a:pt x="685202" y="941019"/>
                  <a:pt x="677440" y="959519"/>
                  <a:pt x="677440" y="981383"/>
                </a:cubicBezTo>
                <a:cubicBezTo>
                  <a:pt x="677440" y="990568"/>
                  <a:pt x="679187" y="999495"/>
                  <a:pt x="682679" y="1008163"/>
                </a:cubicBezTo>
                <a:lnTo>
                  <a:pt x="674917" y="1008939"/>
                </a:lnTo>
                <a:cubicBezTo>
                  <a:pt x="670131" y="991991"/>
                  <a:pt x="667672" y="978148"/>
                  <a:pt x="667543" y="967411"/>
                </a:cubicBezTo>
                <a:cubicBezTo>
                  <a:pt x="667543" y="951757"/>
                  <a:pt x="670519" y="938819"/>
                  <a:pt x="676470" y="928599"/>
                </a:cubicBezTo>
                <a:cubicBezTo>
                  <a:pt x="668060" y="927952"/>
                  <a:pt x="661107" y="926529"/>
                  <a:pt x="655608" y="924330"/>
                </a:cubicBezTo>
                <a:cubicBezTo>
                  <a:pt x="650110" y="922130"/>
                  <a:pt x="645938" y="919931"/>
                  <a:pt x="643092" y="917732"/>
                </a:cubicBezTo>
                <a:cubicBezTo>
                  <a:pt x="638693" y="914756"/>
                  <a:pt x="635167" y="911490"/>
                  <a:pt x="632515" y="907932"/>
                </a:cubicBezTo>
                <a:cubicBezTo>
                  <a:pt x="629863" y="904374"/>
                  <a:pt x="627567" y="900525"/>
                  <a:pt x="625627" y="896385"/>
                </a:cubicBezTo>
                <a:cubicBezTo>
                  <a:pt x="623815" y="897291"/>
                  <a:pt x="621293" y="898876"/>
                  <a:pt x="618059" y="901140"/>
                </a:cubicBezTo>
                <a:cubicBezTo>
                  <a:pt x="614824" y="903404"/>
                  <a:pt x="611978" y="906218"/>
                  <a:pt x="609520" y="909581"/>
                </a:cubicBezTo>
                <a:cubicBezTo>
                  <a:pt x="608096" y="911522"/>
                  <a:pt x="606803" y="913948"/>
                  <a:pt x="605639" y="916859"/>
                </a:cubicBezTo>
                <a:cubicBezTo>
                  <a:pt x="604474" y="919769"/>
                  <a:pt x="603795" y="922583"/>
                  <a:pt x="603601" y="925300"/>
                </a:cubicBezTo>
                <a:cubicBezTo>
                  <a:pt x="603407" y="928017"/>
                  <a:pt x="603924" y="930410"/>
                  <a:pt x="605154" y="932480"/>
                </a:cubicBezTo>
                <a:cubicBezTo>
                  <a:pt x="606383" y="934550"/>
                  <a:pt x="608743" y="935779"/>
                  <a:pt x="612237" y="936167"/>
                </a:cubicBezTo>
                <a:cubicBezTo>
                  <a:pt x="616247" y="936167"/>
                  <a:pt x="621098" y="934809"/>
                  <a:pt x="626791" y="932092"/>
                </a:cubicBezTo>
                <a:cubicBezTo>
                  <a:pt x="627438" y="931704"/>
                  <a:pt x="628861" y="930831"/>
                  <a:pt x="631060" y="929472"/>
                </a:cubicBezTo>
                <a:cubicBezTo>
                  <a:pt x="633259" y="928114"/>
                  <a:pt x="636170" y="926206"/>
                  <a:pt x="639793" y="923748"/>
                </a:cubicBezTo>
                <a:cubicBezTo>
                  <a:pt x="652601" y="932157"/>
                  <a:pt x="659004" y="942959"/>
                  <a:pt x="659004" y="956155"/>
                </a:cubicBezTo>
                <a:cubicBezTo>
                  <a:pt x="659004" y="965599"/>
                  <a:pt x="655382" y="973556"/>
                  <a:pt x="648137" y="980024"/>
                </a:cubicBezTo>
                <a:cubicBezTo>
                  <a:pt x="641151" y="986364"/>
                  <a:pt x="632807" y="989663"/>
                  <a:pt x="623104" y="989921"/>
                </a:cubicBezTo>
                <a:cubicBezTo>
                  <a:pt x="614306" y="990051"/>
                  <a:pt x="606383" y="987851"/>
                  <a:pt x="599332" y="983323"/>
                </a:cubicBezTo>
                <a:cubicBezTo>
                  <a:pt x="592281" y="978795"/>
                  <a:pt x="586685" y="971745"/>
                  <a:pt x="582545" y="962171"/>
                </a:cubicBezTo>
                <a:cubicBezTo>
                  <a:pt x="579570" y="955185"/>
                  <a:pt x="577209" y="947520"/>
                  <a:pt x="575463" y="939175"/>
                </a:cubicBezTo>
                <a:cubicBezTo>
                  <a:pt x="573716" y="930831"/>
                  <a:pt x="572714" y="921613"/>
                  <a:pt x="572455" y="911522"/>
                </a:cubicBezTo>
                <a:lnTo>
                  <a:pt x="579830" y="906671"/>
                </a:lnTo>
                <a:cubicBezTo>
                  <a:pt x="580993" y="916503"/>
                  <a:pt x="582416" y="925074"/>
                  <a:pt x="584098" y="932383"/>
                </a:cubicBezTo>
                <a:cubicBezTo>
                  <a:pt x="585780" y="939693"/>
                  <a:pt x="587332" y="945288"/>
                  <a:pt x="588755" y="949169"/>
                </a:cubicBezTo>
                <a:cubicBezTo>
                  <a:pt x="591990" y="957708"/>
                  <a:pt x="596841" y="963950"/>
                  <a:pt x="603310" y="967896"/>
                </a:cubicBezTo>
                <a:cubicBezTo>
                  <a:pt x="609778" y="971842"/>
                  <a:pt x="616505" y="973814"/>
                  <a:pt x="623492" y="973814"/>
                </a:cubicBezTo>
                <a:cubicBezTo>
                  <a:pt x="629443" y="973814"/>
                  <a:pt x="634876" y="972327"/>
                  <a:pt x="639793" y="969351"/>
                </a:cubicBezTo>
                <a:cubicBezTo>
                  <a:pt x="645355" y="965729"/>
                  <a:pt x="648137" y="961071"/>
                  <a:pt x="648137" y="955379"/>
                </a:cubicBezTo>
                <a:cubicBezTo>
                  <a:pt x="648137" y="954732"/>
                  <a:pt x="648073" y="953859"/>
                  <a:pt x="647943" y="952759"/>
                </a:cubicBezTo>
                <a:cubicBezTo>
                  <a:pt x="647814" y="951660"/>
                  <a:pt x="647555" y="950528"/>
                  <a:pt x="647167" y="949363"/>
                </a:cubicBezTo>
                <a:cubicBezTo>
                  <a:pt x="646779" y="948199"/>
                  <a:pt x="646294" y="947132"/>
                  <a:pt x="645711" y="946161"/>
                </a:cubicBezTo>
                <a:cubicBezTo>
                  <a:pt x="645129" y="945191"/>
                  <a:pt x="644386" y="944382"/>
                  <a:pt x="643480" y="943736"/>
                </a:cubicBezTo>
                <a:lnTo>
                  <a:pt x="630283" y="948005"/>
                </a:lnTo>
                <a:cubicBezTo>
                  <a:pt x="626014" y="949557"/>
                  <a:pt x="622069" y="950334"/>
                  <a:pt x="618446" y="950334"/>
                </a:cubicBezTo>
                <a:cubicBezTo>
                  <a:pt x="610813" y="950463"/>
                  <a:pt x="604474" y="947746"/>
                  <a:pt x="599429" y="942183"/>
                </a:cubicBezTo>
                <a:cubicBezTo>
                  <a:pt x="594900" y="937008"/>
                  <a:pt x="592572" y="930410"/>
                  <a:pt x="592442" y="922389"/>
                </a:cubicBezTo>
                <a:cubicBezTo>
                  <a:pt x="592184" y="908805"/>
                  <a:pt x="597876" y="898261"/>
                  <a:pt x="609520" y="890758"/>
                </a:cubicBezTo>
                <a:lnTo>
                  <a:pt x="569867" y="890758"/>
                </a:lnTo>
                <a:lnTo>
                  <a:pt x="562752" y="890758"/>
                </a:lnTo>
                <a:lnTo>
                  <a:pt x="551820" y="890758"/>
                </a:lnTo>
                <a:lnTo>
                  <a:pt x="551820" y="1002923"/>
                </a:lnTo>
                <a:cubicBezTo>
                  <a:pt x="551690" y="1002923"/>
                  <a:pt x="550785" y="1002276"/>
                  <a:pt x="549103" y="1000983"/>
                </a:cubicBezTo>
                <a:cubicBezTo>
                  <a:pt x="547421" y="999689"/>
                  <a:pt x="545545" y="998266"/>
                  <a:pt x="543475" y="996713"/>
                </a:cubicBezTo>
                <a:cubicBezTo>
                  <a:pt x="541147" y="994902"/>
                  <a:pt x="538431" y="992768"/>
                  <a:pt x="535325" y="990309"/>
                </a:cubicBezTo>
                <a:lnTo>
                  <a:pt x="540371" y="890758"/>
                </a:lnTo>
                <a:lnTo>
                  <a:pt x="535147" y="890758"/>
                </a:lnTo>
                <a:lnTo>
                  <a:pt x="526398" y="890758"/>
                </a:lnTo>
                <a:lnTo>
                  <a:pt x="513025" y="890758"/>
                </a:lnTo>
                <a:lnTo>
                  <a:pt x="513025" y="1002729"/>
                </a:lnTo>
                <a:cubicBezTo>
                  <a:pt x="512637" y="1002729"/>
                  <a:pt x="511860" y="1002697"/>
                  <a:pt x="510696" y="1002632"/>
                </a:cubicBezTo>
                <a:cubicBezTo>
                  <a:pt x="509532" y="1002567"/>
                  <a:pt x="508303" y="1002470"/>
                  <a:pt x="507009" y="1002341"/>
                </a:cubicBezTo>
                <a:lnTo>
                  <a:pt x="501964" y="1001953"/>
                </a:lnTo>
                <a:cubicBezTo>
                  <a:pt x="499634" y="987593"/>
                  <a:pt x="493295" y="976079"/>
                  <a:pt x="482946" y="967411"/>
                </a:cubicBezTo>
                <a:cubicBezTo>
                  <a:pt x="472725" y="959131"/>
                  <a:pt x="460047" y="954862"/>
                  <a:pt x="444911" y="954603"/>
                </a:cubicBezTo>
                <a:lnTo>
                  <a:pt x="434625" y="939660"/>
                </a:lnTo>
                <a:cubicBezTo>
                  <a:pt x="440318" y="935132"/>
                  <a:pt x="446301" y="930604"/>
                  <a:pt x="452576" y="926076"/>
                </a:cubicBezTo>
                <a:cubicBezTo>
                  <a:pt x="458850" y="921548"/>
                  <a:pt x="465610" y="917020"/>
                  <a:pt x="472855" y="912492"/>
                </a:cubicBezTo>
                <a:cubicBezTo>
                  <a:pt x="461082" y="905247"/>
                  <a:pt x="448080" y="900267"/>
                  <a:pt x="433849" y="897550"/>
                </a:cubicBezTo>
                <a:lnTo>
                  <a:pt x="433849" y="890758"/>
                </a:lnTo>
                <a:lnTo>
                  <a:pt x="428690" y="890758"/>
                </a:lnTo>
                <a:cubicBezTo>
                  <a:pt x="412390" y="890758"/>
                  <a:pt x="399129" y="896191"/>
                  <a:pt x="388909" y="907059"/>
                </a:cubicBezTo>
                <a:cubicBezTo>
                  <a:pt x="378429" y="918185"/>
                  <a:pt x="373190" y="931769"/>
                  <a:pt x="373190" y="947811"/>
                </a:cubicBezTo>
                <a:cubicBezTo>
                  <a:pt x="373190" y="969028"/>
                  <a:pt x="379917" y="983065"/>
                  <a:pt x="393372" y="989921"/>
                </a:cubicBezTo>
                <a:lnTo>
                  <a:pt x="395701" y="989339"/>
                </a:lnTo>
                <a:cubicBezTo>
                  <a:pt x="393372" y="986622"/>
                  <a:pt x="392208" y="983841"/>
                  <a:pt x="392208" y="980995"/>
                </a:cubicBezTo>
                <a:cubicBezTo>
                  <a:pt x="392208" y="976725"/>
                  <a:pt x="393695" y="973265"/>
                  <a:pt x="396671" y="970613"/>
                </a:cubicBezTo>
                <a:cubicBezTo>
                  <a:pt x="399647" y="967960"/>
                  <a:pt x="403204" y="966570"/>
                  <a:pt x="407344" y="966440"/>
                </a:cubicBezTo>
                <a:cubicBezTo>
                  <a:pt x="411225" y="966311"/>
                  <a:pt x="414395" y="967928"/>
                  <a:pt x="416853" y="971292"/>
                </a:cubicBezTo>
                <a:cubicBezTo>
                  <a:pt x="419052" y="974267"/>
                  <a:pt x="420217" y="977825"/>
                  <a:pt x="420345" y="981965"/>
                </a:cubicBezTo>
                <a:cubicBezTo>
                  <a:pt x="420475" y="987269"/>
                  <a:pt x="418535" y="991733"/>
                  <a:pt x="414524" y="995355"/>
                </a:cubicBezTo>
                <a:cubicBezTo>
                  <a:pt x="410384" y="998848"/>
                  <a:pt x="405533" y="1000595"/>
                  <a:pt x="399970" y="1000595"/>
                </a:cubicBezTo>
                <a:cubicBezTo>
                  <a:pt x="388068" y="1000724"/>
                  <a:pt x="378235" y="995096"/>
                  <a:pt x="370474" y="983711"/>
                </a:cubicBezTo>
                <a:cubicBezTo>
                  <a:pt x="363616" y="973750"/>
                  <a:pt x="360188" y="962494"/>
                  <a:pt x="360188" y="949945"/>
                </a:cubicBezTo>
                <a:cubicBezTo>
                  <a:pt x="360188" y="927693"/>
                  <a:pt x="367821" y="907964"/>
                  <a:pt x="383087" y="890758"/>
                </a:cubicBezTo>
                <a:lnTo>
                  <a:pt x="355887" y="890758"/>
                </a:lnTo>
                <a:lnTo>
                  <a:pt x="354560" y="890758"/>
                </a:lnTo>
                <a:lnTo>
                  <a:pt x="337063" y="890758"/>
                </a:lnTo>
                <a:lnTo>
                  <a:pt x="337063" y="995446"/>
                </a:lnTo>
                <a:lnTo>
                  <a:pt x="337289" y="995792"/>
                </a:lnTo>
                <a:cubicBezTo>
                  <a:pt x="338583" y="998282"/>
                  <a:pt x="339424" y="1000595"/>
                  <a:pt x="339812" y="1002729"/>
                </a:cubicBezTo>
                <a:lnTo>
                  <a:pt x="337063" y="1000494"/>
                </a:lnTo>
                <a:lnTo>
                  <a:pt x="337063" y="1003117"/>
                </a:lnTo>
                <a:cubicBezTo>
                  <a:pt x="336415" y="1002988"/>
                  <a:pt x="335446" y="1002697"/>
                  <a:pt x="334152" y="1002244"/>
                </a:cubicBezTo>
                <a:cubicBezTo>
                  <a:pt x="332858" y="1001791"/>
                  <a:pt x="331305" y="1001241"/>
                  <a:pt x="329495" y="1000595"/>
                </a:cubicBezTo>
                <a:cubicBezTo>
                  <a:pt x="329106" y="1000206"/>
                  <a:pt x="328363" y="999365"/>
                  <a:pt x="327263" y="998072"/>
                </a:cubicBezTo>
                <a:cubicBezTo>
                  <a:pt x="326163" y="996778"/>
                  <a:pt x="324707" y="995031"/>
                  <a:pt x="322897" y="992832"/>
                </a:cubicBezTo>
                <a:lnTo>
                  <a:pt x="322920" y="992514"/>
                </a:lnTo>
                <a:lnTo>
                  <a:pt x="314779" y="990309"/>
                </a:lnTo>
                <a:cubicBezTo>
                  <a:pt x="311673" y="989663"/>
                  <a:pt x="308633" y="989339"/>
                  <a:pt x="305658" y="989339"/>
                </a:cubicBezTo>
                <a:cubicBezTo>
                  <a:pt x="303458" y="989339"/>
                  <a:pt x="300774" y="989404"/>
                  <a:pt x="297604" y="989533"/>
                </a:cubicBezTo>
                <a:cubicBezTo>
                  <a:pt x="294435" y="989663"/>
                  <a:pt x="290780" y="989857"/>
                  <a:pt x="286640" y="990115"/>
                </a:cubicBezTo>
                <a:cubicBezTo>
                  <a:pt x="282371" y="990374"/>
                  <a:pt x="278652" y="990568"/>
                  <a:pt x="275482" y="990698"/>
                </a:cubicBezTo>
                <a:cubicBezTo>
                  <a:pt x="272312" y="990827"/>
                  <a:pt x="269628" y="990892"/>
                  <a:pt x="267428" y="990892"/>
                </a:cubicBezTo>
                <a:cubicBezTo>
                  <a:pt x="256561" y="990892"/>
                  <a:pt x="248152" y="987787"/>
                  <a:pt x="242201" y="981577"/>
                </a:cubicBezTo>
                <a:cubicBezTo>
                  <a:pt x="236379" y="975496"/>
                  <a:pt x="233339" y="967087"/>
                  <a:pt x="233080" y="956349"/>
                </a:cubicBezTo>
                <a:cubicBezTo>
                  <a:pt x="232951" y="947423"/>
                  <a:pt x="234568" y="942442"/>
                  <a:pt x="237932" y="941407"/>
                </a:cubicBezTo>
                <a:lnTo>
                  <a:pt x="243171" y="943930"/>
                </a:lnTo>
                <a:cubicBezTo>
                  <a:pt x="242653" y="945353"/>
                  <a:pt x="242233" y="946808"/>
                  <a:pt x="241910" y="948296"/>
                </a:cubicBezTo>
                <a:cubicBezTo>
                  <a:pt x="241586" y="949784"/>
                  <a:pt x="241425" y="951368"/>
                  <a:pt x="241425" y="953050"/>
                </a:cubicBezTo>
                <a:cubicBezTo>
                  <a:pt x="241295" y="955250"/>
                  <a:pt x="241360" y="957643"/>
                  <a:pt x="241619" y="960230"/>
                </a:cubicBezTo>
                <a:cubicBezTo>
                  <a:pt x="241878" y="962818"/>
                  <a:pt x="242459" y="965211"/>
                  <a:pt x="243365" y="967411"/>
                </a:cubicBezTo>
                <a:cubicBezTo>
                  <a:pt x="244659" y="970386"/>
                  <a:pt x="246405" y="972618"/>
                  <a:pt x="248605" y="974106"/>
                </a:cubicBezTo>
                <a:cubicBezTo>
                  <a:pt x="250804" y="975593"/>
                  <a:pt x="252744" y="976467"/>
                  <a:pt x="254426" y="976725"/>
                </a:cubicBezTo>
                <a:cubicBezTo>
                  <a:pt x="256755" y="976984"/>
                  <a:pt x="259537" y="977016"/>
                  <a:pt x="262771" y="976822"/>
                </a:cubicBezTo>
                <a:cubicBezTo>
                  <a:pt x="266006" y="976628"/>
                  <a:pt x="269692" y="976402"/>
                  <a:pt x="273832" y="976143"/>
                </a:cubicBezTo>
                <a:cubicBezTo>
                  <a:pt x="283276" y="975755"/>
                  <a:pt x="289810" y="975561"/>
                  <a:pt x="293432" y="975561"/>
                </a:cubicBezTo>
                <a:cubicBezTo>
                  <a:pt x="301065" y="975561"/>
                  <a:pt x="306951" y="975917"/>
                  <a:pt x="311091" y="976628"/>
                </a:cubicBezTo>
                <a:cubicBezTo>
                  <a:pt x="315231" y="977340"/>
                  <a:pt x="317884" y="977954"/>
                  <a:pt x="319048" y="978472"/>
                </a:cubicBezTo>
                <a:lnTo>
                  <a:pt x="323761" y="980860"/>
                </a:lnTo>
                <a:lnTo>
                  <a:pt x="324934" y="964597"/>
                </a:lnTo>
                <a:cubicBezTo>
                  <a:pt x="325387" y="954829"/>
                  <a:pt x="325614" y="945417"/>
                  <a:pt x="325614" y="936361"/>
                </a:cubicBezTo>
                <a:cubicBezTo>
                  <a:pt x="325614" y="927693"/>
                  <a:pt x="320438" y="919996"/>
                  <a:pt x="310089" y="913268"/>
                </a:cubicBezTo>
                <a:cubicBezTo>
                  <a:pt x="308278" y="915080"/>
                  <a:pt x="305431" y="917861"/>
                  <a:pt x="301550" y="921613"/>
                </a:cubicBezTo>
                <a:cubicBezTo>
                  <a:pt x="297669" y="925365"/>
                  <a:pt x="292753" y="930087"/>
                  <a:pt x="286801" y="935779"/>
                </a:cubicBezTo>
                <a:cubicBezTo>
                  <a:pt x="277875" y="944059"/>
                  <a:pt x="270437" y="951886"/>
                  <a:pt x="264485" y="959260"/>
                </a:cubicBezTo>
                <a:lnTo>
                  <a:pt x="253230" y="948005"/>
                </a:lnTo>
                <a:lnTo>
                  <a:pt x="266814" y="935003"/>
                </a:lnTo>
                <a:cubicBezTo>
                  <a:pt x="267331" y="929699"/>
                  <a:pt x="266394" y="925494"/>
                  <a:pt x="264000" y="922389"/>
                </a:cubicBezTo>
                <a:cubicBezTo>
                  <a:pt x="261606" y="919284"/>
                  <a:pt x="257952" y="916891"/>
                  <a:pt x="253036" y="915209"/>
                </a:cubicBezTo>
                <a:lnTo>
                  <a:pt x="246632" y="922001"/>
                </a:lnTo>
                <a:lnTo>
                  <a:pt x="225285" y="917732"/>
                </a:lnTo>
                <a:cubicBezTo>
                  <a:pt x="230719" y="906218"/>
                  <a:pt x="237834" y="897226"/>
                  <a:pt x="246632" y="890758"/>
                </a:cubicBezTo>
                <a:cubicBezTo>
                  <a:pt x="256076" y="883513"/>
                  <a:pt x="266814" y="879761"/>
                  <a:pt x="278846" y="879502"/>
                </a:cubicBezTo>
                <a:cubicBezTo>
                  <a:pt x="282856" y="879373"/>
                  <a:pt x="287546" y="880376"/>
                  <a:pt x="292914" y="882510"/>
                </a:cubicBezTo>
                <a:cubicBezTo>
                  <a:pt x="298283" y="884645"/>
                  <a:pt x="303168" y="887588"/>
                  <a:pt x="307566" y="891340"/>
                </a:cubicBezTo>
                <a:cubicBezTo>
                  <a:pt x="310024" y="893539"/>
                  <a:pt x="312353" y="895836"/>
                  <a:pt x="314552" y="898229"/>
                </a:cubicBezTo>
                <a:cubicBezTo>
                  <a:pt x="316751" y="900622"/>
                  <a:pt x="318692" y="902951"/>
                  <a:pt x="320374" y="905215"/>
                </a:cubicBezTo>
                <a:cubicBezTo>
                  <a:pt x="322056" y="907479"/>
                  <a:pt x="323446" y="909549"/>
                  <a:pt x="324546" y="911425"/>
                </a:cubicBezTo>
                <a:cubicBezTo>
                  <a:pt x="325646" y="913301"/>
                  <a:pt x="326454" y="914821"/>
                  <a:pt x="326972" y="915985"/>
                </a:cubicBezTo>
                <a:close/>
                <a:moveTo>
                  <a:pt x="43663" y="877950"/>
                </a:moveTo>
                <a:cubicBezTo>
                  <a:pt x="51814" y="877950"/>
                  <a:pt x="60288" y="880926"/>
                  <a:pt x="69085" y="886877"/>
                </a:cubicBezTo>
                <a:cubicBezTo>
                  <a:pt x="77365" y="892310"/>
                  <a:pt x="83769" y="898779"/>
                  <a:pt x="88297" y="906282"/>
                </a:cubicBezTo>
                <a:lnTo>
                  <a:pt x="88297" y="879308"/>
                </a:lnTo>
                <a:lnTo>
                  <a:pt x="114300" y="879308"/>
                </a:lnTo>
                <a:lnTo>
                  <a:pt x="114300" y="890758"/>
                </a:lnTo>
                <a:lnTo>
                  <a:pt x="97224" y="890758"/>
                </a:lnTo>
                <a:cubicBezTo>
                  <a:pt x="97224" y="892698"/>
                  <a:pt x="97224" y="896515"/>
                  <a:pt x="97224" y="902207"/>
                </a:cubicBezTo>
                <a:cubicBezTo>
                  <a:pt x="97224" y="907900"/>
                  <a:pt x="97255" y="914530"/>
                  <a:pt x="97321" y="922098"/>
                </a:cubicBezTo>
                <a:cubicBezTo>
                  <a:pt x="97385" y="929666"/>
                  <a:pt x="97417" y="937720"/>
                  <a:pt x="97417" y="946258"/>
                </a:cubicBezTo>
                <a:cubicBezTo>
                  <a:pt x="97417" y="954797"/>
                  <a:pt x="97450" y="962915"/>
                  <a:pt x="97515" y="970613"/>
                </a:cubicBezTo>
                <a:cubicBezTo>
                  <a:pt x="97579" y="978310"/>
                  <a:pt x="97612" y="985070"/>
                  <a:pt x="97612" y="990892"/>
                </a:cubicBezTo>
                <a:cubicBezTo>
                  <a:pt x="97612" y="996713"/>
                  <a:pt x="97612" y="1000724"/>
                  <a:pt x="97612" y="1002923"/>
                </a:cubicBezTo>
                <a:lnTo>
                  <a:pt x="92178" y="1002923"/>
                </a:lnTo>
                <a:lnTo>
                  <a:pt x="81893" y="992250"/>
                </a:lnTo>
                <a:cubicBezTo>
                  <a:pt x="81893" y="986040"/>
                  <a:pt x="82281" y="979442"/>
                  <a:pt x="83057" y="972456"/>
                </a:cubicBezTo>
                <a:cubicBezTo>
                  <a:pt x="83963" y="964176"/>
                  <a:pt x="84643" y="957287"/>
                  <a:pt x="85095" y="951789"/>
                </a:cubicBezTo>
                <a:cubicBezTo>
                  <a:pt x="85548" y="946291"/>
                  <a:pt x="85774" y="942248"/>
                  <a:pt x="85774" y="939660"/>
                </a:cubicBezTo>
                <a:cubicBezTo>
                  <a:pt x="85774" y="926464"/>
                  <a:pt x="82604" y="915921"/>
                  <a:pt x="76265" y="908029"/>
                </a:cubicBezTo>
                <a:cubicBezTo>
                  <a:pt x="72643" y="903630"/>
                  <a:pt x="68373" y="900234"/>
                  <a:pt x="63457" y="897841"/>
                </a:cubicBezTo>
                <a:cubicBezTo>
                  <a:pt x="58541" y="895448"/>
                  <a:pt x="52849" y="894510"/>
                  <a:pt x="46380" y="895027"/>
                </a:cubicBezTo>
                <a:cubicBezTo>
                  <a:pt x="42758" y="895286"/>
                  <a:pt x="39588" y="896644"/>
                  <a:pt x="36872" y="899102"/>
                </a:cubicBezTo>
                <a:cubicBezTo>
                  <a:pt x="34155" y="901560"/>
                  <a:pt x="31891" y="905441"/>
                  <a:pt x="30080" y="910746"/>
                </a:cubicBezTo>
                <a:cubicBezTo>
                  <a:pt x="32537" y="909840"/>
                  <a:pt x="35773" y="909387"/>
                  <a:pt x="39782" y="909387"/>
                </a:cubicBezTo>
                <a:cubicBezTo>
                  <a:pt x="56342" y="909387"/>
                  <a:pt x="64751" y="917861"/>
                  <a:pt x="65010" y="934809"/>
                </a:cubicBezTo>
                <a:cubicBezTo>
                  <a:pt x="65010" y="946452"/>
                  <a:pt x="59576" y="958096"/>
                  <a:pt x="48709" y="969739"/>
                </a:cubicBezTo>
                <a:lnTo>
                  <a:pt x="29303" y="960230"/>
                </a:lnTo>
                <a:cubicBezTo>
                  <a:pt x="30726" y="959325"/>
                  <a:pt x="32602" y="957837"/>
                  <a:pt x="34931" y="955767"/>
                </a:cubicBezTo>
                <a:cubicBezTo>
                  <a:pt x="37260" y="953697"/>
                  <a:pt x="40170" y="950334"/>
                  <a:pt x="43663" y="945676"/>
                </a:cubicBezTo>
                <a:cubicBezTo>
                  <a:pt x="44957" y="943994"/>
                  <a:pt x="46154" y="942215"/>
                  <a:pt x="47253" y="940340"/>
                </a:cubicBezTo>
                <a:cubicBezTo>
                  <a:pt x="48354" y="938464"/>
                  <a:pt x="49356" y="936588"/>
                  <a:pt x="50262" y="934712"/>
                </a:cubicBezTo>
                <a:cubicBezTo>
                  <a:pt x="51167" y="932836"/>
                  <a:pt x="51879" y="931122"/>
                  <a:pt x="52396" y="929569"/>
                </a:cubicBezTo>
                <a:cubicBezTo>
                  <a:pt x="52914" y="928017"/>
                  <a:pt x="53173" y="926723"/>
                  <a:pt x="53173" y="925688"/>
                </a:cubicBezTo>
                <a:cubicBezTo>
                  <a:pt x="53173" y="922325"/>
                  <a:pt x="50715" y="920643"/>
                  <a:pt x="45798" y="920643"/>
                </a:cubicBezTo>
                <a:cubicBezTo>
                  <a:pt x="43340" y="920643"/>
                  <a:pt x="37777" y="923230"/>
                  <a:pt x="29109" y="928405"/>
                </a:cubicBezTo>
                <a:cubicBezTo>
                  <a:pt x="25357" y="930604"/>
                  <a:pt x="21865" y="931833"/>
                  <a:pt x="18630" y="932092"/>
                </a:cubicBezTo>
                <a:cubicBezTo>
                  <a:pt x="16689" y="932221"/>
                  <a:pt x="15040" y="931801"/>
                  <a:pt x="13682" y="930831"/>
                </a:cubicBezTo>
                <a:cubicBezTo>
                  <a:pt x="12324" y="929860"/>
                  <a:pt x="11224" y="928631"/>
                  <a:pt x="10383" y="927144"/>
                </a:cubicBezTo>
                <a:cubicBezTo>
                  <a:pt x="9542" y="925656"/>
                  <a:pt x="8895" y="924006"/>
                  <a:pt x="8443" y="922195"/>
                </a:cubicBezTo>
                <a:cubicBezTo>
                  <a:pt x="7989" y="920384"/>
                  <a:pt x="7763" y="918702"/>
                  <a:pt x="7763" y="917150"/>
                </a:cubicBezTo>
                <a:cubicBezTo>
                  <a:pt x="7763" y="911975"/>
                  <a:pt x="8571" y="907123"/>
                  <a:pt x="10189" y="902595"/>
                </a:cubicBezTo>
                <a:cubicBezTo>
                  <a:pt x="11806" y="898067"/>
                  <a:pt x="14361" y="893798"/>
                  <a:pt x="17854" y="889788"/>
                </a:cubicBezTo>
                <a:cubicBezTo>
                  <a:pt x="24840" y="881896"/>
                  <a:pt x="33443" y="877950"/>
                  <a:pt x="43663" y="877950"/>
                </a:cubicBezTo>
                <a:close/>
                <a:moveTo>
                  <a:pt x="2759258" y="876980"/>
                </a:moveTo>
                <a:cubicBezTo>
                  <a:pt x="2767408" y="879955"/>
                  <a:pt x="2774394" y="884613"/>
                  <a:pt x="2780216" y="890952"/>
                </a:cubicBezTo>
                <a:cubicBezTo>
                  <a:pt x="2786556" y="897938"/>
                  <a:pt x="2789854" y="905441"/>
                  <a:pt x="2790113" y="913463"/>
                </a:cubicBezTo>
                <a:cubicBezTo>
                  <a:pt x="2790243" y="919284"/>
                  <a:pt x="2787785" y="925041"/>
                  <a:pt x="2782739" y="930734"/>
                </a:cubicBezTo>
                <a:cubicBezTo>
                  <a:pt x="2780669" y="932933"/>
                  <a:pt x="2778341" y="934971"/>
                  <a:pt x="2775753" y="936846"/>
                </a:cubicBezTo>
                <a:cubicBezTo>
                  <a:pt x="2773166" y="938722"/>
                  <a:pt x="2770319" y="940372"/>
                  <a:pt x="2767214" y="941795"/>
                </a:cubicBezTo>
                <a:cubicBezTo>
                  <a:pt x="2781963" y="949816"/>
                  <a:pt x="2793736" y="959519"/>
                  <a:pt x="2802533" y="970904"/>
                </a:cubicBezTo>
                <a:lnTo>
                  <a:pt x="2802533" y="879308"/>
                </a:lnTo>
                <a:lnTo>
                  <a:pt x="2831448" y="879308"/>
                </a:lnTo>
                <a:lnTo>
                  <a:pt x="2834164" y="879308"/>
                </a:lnTo>
                <a:lnTo>
                  <a:pt x="2874916" y="879308"/>
                </a:lnTo>
                <a:lnTo>
                  <a:pt x="2874916" y="890758"/>
                </a:lnTo>
                <a:lnTo>
                  <a:pt x="2856869" y="890758"/>
                </a:lnTo>
                <a:lnTo>
                  <a:pt x="2856869" y="1002923"/>
                </a:lnTo>
                <a:cubicBezTo>
                  <a:pt x="2856740" y="1002923"/>
                  <a:pt x="2855834" y="1002276"/>
                  <a:pt x="2854152" y="1000983"/>
                </a:cubicBezTo>
                <a:cubicBezTo>
                  <a:pt x="2852471" y="999689"/>
                  <a:pt x="2850594" y="998266"/>
                  <a:pt x="2848524" y="996713"/>
                </a:cubicBezTo>
                <a:cubicBezTo>
                  <a:pt x="2846196" y="994902"/>
                  <a:pt x="2843479" y="992768"/>
                  <a:pt x="2840374" y="990309"/>
                </a:cubicBezTo>
                <a:lnTo>
                  <a:pt x="2845420" y="890758"/>
                </a:lnTo>
                <a:lnTo>
                  <a:pt x="2834164" y="890758"/>
                </a:lnTo>
                <a:lnTo>
                  <a:pt x="2831448" y="890758"/>
                </a:lnTo>
                <a:lnTo>
                  <a:pt x="2813982" y="890758"/>
                </a:lnTo>
                <a:lnTo>
                  <a:pt x="2813982" y="1003117"/>
                </a:lnTo>
                <a:lnTo>
                  <a:pt x="2805056" y="1003117"/>
                </a:lnTo>
                <a:cubicBezTo>
                  <a:pt x="2802727" y="988886"/>
                  <a:pt x="2795029" y="976725"/>
                  <a:pt x="2781963" y="966634"/>
                </a:cubicBezTo>
                <a:cubicBezTo>
                  <a:pt x="2768896" y="956414"/>
                  <a:pt x="2754989" y="951304"/>
                  <a:pt x="2740240" y="951304"/>
                </a:cubicBezTo>
                <a:lnTo>
                  <a:pt x="2730732" y="930734"/>
                </a:lnTo>
                <a:lnTo>
                  <a:pt x="2739076" y="931122"/>
                </a:lnTo>
                <a:cubicBezTo>
                  <a:pt x="2745415" y="931510"/>
                  <a:pt x="2753436" y="929828"/>
                  <a:pt x="2763139" y="926076"/>
                </a:cubicBezTo>
                <a:cubicBezTo>
                  <a:pt x="2772325" y="922583"/>
                  <a:pt x="2777467" y="918185"/>
                  <a:pt x="2778567" y="912880"/>
                </a:cubicBezTo>
                <a:cubicBezTo>
                  <a:pt x="2779667" y="907576"/>
                  <a:pt x="2777241" y="901302"/>
                  <a:pt x="2771290" y="894057"/>
                </a:cubicBezTo>
                <a:lnTo>
                  <a:pt x="2771290" y="895803"/>
                </a:lnTo>
                <a:cubicBezTo>
                  <a:pt x="2771290" y="896062"/>
                  <a:pt x="2771095" y="896741"/>
                  <a:pt x="2770708" y="897841"/>
                </a:cubicBezTo>
                <a:cubicBezTo>
                  <a:pt x="2770319" y="898941"/>
                  <a:pt x="2769640" y="900267"/>
                  <a:pt x="2768670" y="901819"/>
                </a:cubicBezTo>
                <a:cubicBezTo>
                  <a:pt x="2767699" y="903372"/>
                  <a:pt x="2766438" y="905021"/>
                  <a:pt x="2764886" y="906768"/>
                </a:cubicBezTo>
                <a:cubicBezTo>
                  <a:pt x="2763333" y="908514"/>
                  <a:pt x="2761458" y="910164"/>
                  <a:pt x="2759258" y="911716"/>
                </a:cubicBezTo>
                <a:cubicBezTo>
                  <a:pt x="2756282" y="913786"/>
                  <a:pt x="2752951" y="915241"/>
                  <a:pt x="2749264" y="916082"/>
                </a:cubicBezTo>
                <a:cubicBezTo>
                  <a:pt x="2745577" y="916923"/>
                  <a:pt x="2742440" y="917344"/>
                  <a:pt x="2739852" y="917344"/>
                </a:cubicBezTo>
                <a:cubicBezTo>
                  <a:pt x="2737394" y="917473"/>
                  <a:pt x="2735098" y="917214"/>
                  <a:pt x="2732963" y="916567"/>
                </a:cubicBezTo>
                <a:cubicBezTo>
                  <a:pt x="2730828" y="915921"/>
                  <a:pt x="2728856" y="914821"/>
                  <a:pt x="2727044" y="913268"/>
                </a:cubicBezTo>
                <a:cubicBezTo>
                  <a:pt x="2723293" y="910034"/>
                  <a:pt x="2721449" y="906088"/>
                  <a:pt x="2721514" y="901431"/>
                </a:cubicBezTo>
                <a:cubicBezTo>
                  <a:pt x="2721578" y="896774"/>
                  <a:pt x="2723034" y="892569"/>
                  <a:pt x="2725880" y="888817"/>
                </a:cubicBezTo>
                <a:cubicBezTo>
                  <a:pt x="2728985" y="884936"/>
                  <a:pt x="2732931" y="882995"/>
                  <a:pt x="2737718" y="882995"/>
                </a:cubicBezTo>
                <a:cubicBezTo>
                  <a:pt x="2741857" y="882737"/>
                  <a:pt x="2744380" y="884354"/>
                  <a:pt x="2745286" y="887847"/>
                </a:cubicBezTo>
                <a:cubicBezTo>
                  <a:pt x="2745545" y="888494"/>
                  <a:pt x="2745706" y="889658"/>
                  <a:pt x="2745771" y="891340"/>
                </a:cubicBezTo>
                <a:cubicBezTo>
                  <a:pt x="2745836" y="893022"/>
                  <a:pt x="2745997" y="895286"/>
                  <a:pt x="2746256" y="898132"/>
                </a:cubicBezTo>
                <a:cubicBezTo>
                  <a:pt x="2746903" y="898132"/>
                  <a:pt x="2747873" y="898261"/>
                  <a:pt x="2749167" y="898520"/>
                </a:cubicBezTo>
                <a:cubicBezTo>
                  <a:pt x="2756153" y="898520"/>
                  <a:pt x="2759775" y="894186"/>
                  <a:pt x="2760034" y="885518"/>
                </a:cubicBezTo>
                <a:cubicBezTo>
                  <a:pt x="2760034" y="884613"/>
                  <a:pt x="2759970" y="883448"/>
                  <a:pt x="2759840" y="882025"/>
                </a:cubicBezTo>
                <a:cubicBezTo>
                  <a:pt x="2759711" y="880602"/>
                  <a:pt x="2759517" y="878920"/>
                  <a:pt x="2759258" y="876980"/>
                </a:cubicBezTo>
                <a:close/>
                <a:moveTo>
                  <a:pt x="122435" y="858738"/>
                </a:moveTo>
                <a:cubicBezTo>
                  <a:pt x="142746" y="883060"/>
                  <a:pt x="152967" y="908740"/>
                  <a:pt x="153096" y="935779"/>
                </a:cubicBezTo>
                <a:cubicBezTo>
                  <a:pt x="153096" y="944318"/>
                  <a:pt x="152449" y="952403"/>
                  <a:pt x="151155" y="960036"/>
                </a:cubicBezTo>
                <a:cubicBezTo>
                  <a:pt x="149861" y="967669"/>
                  <a:pt x="147856" y="974785"/>
                  <a:pt x="145140" y="981383"/>
                </a:cubicBezTo>
                <a:cubicBezTo>
                  <a:pt x="142294" y="988110"/>
                  <a:pt x="138736" y="994676"/>
                  <a:pt x="134466" y="1001080"/>
                </a:cubicBezTo>
                <a:cubicBezTo>
                  <a:pt x="130197" y="1007484"/>
                  <a:pt x="125022" y="1013920"/>
                  <a:pt x="118942" y="1020388"/>
                </a:cubicBezTo>
                <a:cubicBezTo>
                  <a:pt x="132655" y="992832"/>
                  <a:pt x="139512" y="964758"/>
                  <a:pt x="139512" y="936167"/>
                </a:cubicBezTo>
                <a:cubicBezTo>
                  <a:pt x="139512" y="911328"/>
                  <a:pt x="133820" y="885518"/>
                  <a:pt x="122435" y="858738"/>
                </a:cubicBezTo>
                <a:close/>
                <a:moveTo>
                  <a:pt x="2427047" y="696619"/>
                </a:moveTo>
                <a:cubicBezTo>
                  <a:pt x="2430282" y="696490"/>
                  <a:pt x="2433192" y="697589"/>
                  <a:pt x="2435780" y="699918"/>
                </a:cubicBezTo>
                <a:cubicBezTo>
                  <a:pt x="2438238" y="702376"/>
                  <a:pt x="2439532" y="705222"/>
                  <a:pt x="2439661" y="708457"/>
                </a:cubicBezTo>
                <a:cubicBezTo>
                  <a:pt x="2439790" y="711820"/>
                  <a:pt x="2438756" y="714667"/>
                  <a:pt x="2436556" y="716995"/>
                </a:cubicBezTo>
                <a:cubicBezTo>
                  <a:pt x="2434357" y="719324"/>
                  <a:pt x="2431575" y="720488"/>
                  <a:pt x="2428212" y="720488"/>
                </a:cubicBezTo>
                <a:cubicBezTo>
                  <a:pt x="2419673" y="720488"/>
                  <a:pt x="2415339" y="716542"/>
                  <a:pt x="2415210" y="708651"/>
                </a:cubicBezTo>
                <a:cubicBezTo>
                  <a:pt x="2414951" y="705158"/>
                  <a:pt x="2416019" y="702312"/>
                  <a:pt x="2418412" y="700112"/>
                </a:cubicBezTo>
                <a:cubicBezTo>
                  <a:pt x="2420805" y="697913"/>
                  <a:pt x="2423684" y="696749"/>
                  <a:pt x="2427047" y="696619"/>
                </a:cubicBezTo>
                <a:close/>
                <a:moveTo>
                  <a:pt x="2080266" y="693320"/>
                </a:moveTo>
                <a:cubicBezTo>
                  <a:pt x="2083759" y="693191"/>
                  <a:pt x="2086864" y="694485"/>
                  <a:pt x="2089581" y="697201"/>
                </a:cubicBezTo>
                <a:cubicBezTo>
                  <a:pt x="2092556" y="699918"/>
                  <a:pt x="2094109" y="702958"/>
                  <a:pt x="2094239" y="706322"/>
                </a:cubicBezTo>
                <a:cubicBezTo>
                  <a:pt x="2094239" y="710203"/>
                  <a:pt x="2092945" y="713502"/>
                  <a:pt x="2090357" y="716219"/>
                </a:cubicBezTo>
                <a:cubicBezTo>
                  <a:pt x="2087640" y="718936"/>
                  <a:pt x="2084406" y="720294"/>
                  <a:pt x="2080654" y="720294"/>
                </a:cubicBezTo>
                <a:cubicBezTo>
                  <a:pt x="2076773" y="720294"/>
                  <a:pt x="2073539" y="719065"/>
                  <a:pt x="2070951" y="716607"/>
                </a:cubicBezTo>
                <a:cubicBezTo>
                  <a:pt x="2068105" y="714278"/>
                  <a:pt x="2066682" y="711174"/>
                  <a:pt x="2066682" y="707292"/>
                </a:cubicBezTo>
                <a:cubicBezTo>
                  <a:pt x="2066682" y="703670"/>
                  <a:pt x="2067976" y="700436"/>
                  <a:pt x="2070563" y="697589"/>
                </a:cubicBezTo>
                <a:cubicBezTo>
                  <a:pt x="2073410" y="694873"/>
                  <a:pt x="2076644" y="693450"/>
                  <a:pt x="2080266" y="693320"/>
                </a:cubicBezTo>
                <a:close/>
                <a:moveTo>
                  <a:pt x="1146816" y="693320"/>
                </a:moveTo>
                <a:cubicBezTo>
                  <a:pt x="1150309" y="693191"/>
                  <a:pt x="1153414" y="694485"/>
                  <a:pt x="1156131" y="697201"/>
                </a:cubicBezTo>
                <a:cubicBezTo>
                  <a:pt x="1159107" y="699918"/>
                  <a:pt x="1160659" y="702958"/>
                  <a:pt x="1160789" y="706322"/>
                </a:cubicBezTo>
                <a:cubicBezTo>
                  <a:pt x="1160789" y="710203"/>
                  <a:pt x="1159495" y="713502"/>
                  <a:pt x="1156907" y="716219"/>
                </a:cubicBezTo>
                <a:cubicBezTo>
                  <a:pt x="1154190" y="718936"/>
                  <a:pt x="1150956" y="720294"/>
                  <a:pt x="1147204" y="720294"/>
                </a:cubicBezTo>
                <a:cubicBezTo>
                  <a:pt x="1143323" y="720294"/>
                  <a:pt x="1140089" y="719065"/>
                  <a:pt x="1137501" y="716607"/>
                </a:cubicBezTo>
                <a:cubicBezTo>
                  <a:pt x="1134655" y="714278"/>
                  <a:pt x="1133232" y="711174"/>
                  <a:pt x="1133232" y="707292"/>
                </a:cubicBezTo>
                <a:cubicBezTo>
                  <a:pt x="1133232" y="703670"/>
                  <a:pt x="1134526" y="700436"/>
                  <a:pt x="1137113" y="697589"/>
                </a:cubicBezTo>
                <a:cubicBezTo>
                  <a:pt x="1139959" y="694873"/>
                  <a:pt x="1143194" y="693450"/>
                  <a:pt x="1146816" y="693320"/>
                </a:cubicBezTo>
                <a:close/>
                <a:moveTo>
                  <a:pt x="350825" y="658778"/>
                </a:moveTo>
                <a:lnTo>
                  <a:pt x="428448" y="658778"/>
                </a:lnTo>
                <a:lnTo>
                  <a:pt x="427866" y="670033"/>
                </a:lnTo>
                <a:lnTo>
                  <a:pt x="350825" y="670033"/>
                </a:lnTo>
                <a:close/>
                <a:moveTo>
                  <a:pt x="1973292" y="638596"/>
                </a:moveTo>
                <a:cubicBezTo>
                  <a:pt x="1966694" y="640278"/>
                  <a:pt x="1960128" y="642671"/>
                  <a:pt x="1953595" y="645776"/>
                </a:cubicBezTo>
                <a:cubicBezTo>
                  <a:pt x="1947062" y="648881"/>
                  <a:pt x="1940690" y="652568"/>
                  <a:pt x="1934480" y="656837"/>
                </a:cubicBezTo>
                <a:cubicBezTo>
                  <a:pt x="1950264" y="665764"/>
                  <a:pt x="1963201" y="677925"/>
                  <a:pt x="1973292" y="693320"/>
                </a:cubicBezTo>
                <a:close/>
                <a:moveTo>
                  <a:pt x="2124899" y="635297"/>
                </a:moveTo>
                <a:cubicBezTo>
                  <a:pt x="2108340" y="640731"/>
                  <a:pt x="2092621" y="648428"/>
                  <a:pt x="2077743" y="658390"/>
                </a:cubicBezTo>
                <a:cubicBezTo>
                  <a:pt x="2097149" y="665764"/>
                  <a:pt x="2112868" y="678119"/>
                  <a:pt x="2124899" y="695455"/>
                </a:cubicBezTo>
                <a:close/>
                <a:moveTo>
                  <a:pt x="1191449" y="635297"/>
                </a:moveTo>
                <a:cubicBezTo>
                  <a:pt x="1174890" y="640731"/>
                  <a:pt x="1159171" y="648428"/>
                  <a:pt x="1144293" y="658390"/>
                </a:cubicBezTo>
                <a:cubicBezTo>
                  <a:pt x="1163699" y="665764"/>
                  <a:pt x="1179418" y="678119"/>
                  <a:pt x="1191449" y="695455"/>
                </a:cubicBezTo>
                <a:close/>
                <a:moveTo>
                  <a:pt x="1033066" y="618026"/>
                </a:moveTo>
                <a:cubicBezTo>
                  <a:pt x="1025174" y="618026"/>
                  <a:pt x="1018835" y="621454"/>
                  <a:pt x="1014048" y="628311"/>
                </a:cubicBezTo>
                <a:cubicBezTo>
                  <a:pt x="1021293" y="632968"/>
                  <a:pt x="1026662" y="639372"/>
                  <a:pt x="1030155" y="647523"/>
                </a:cubicBezTo>
                <a:lnTo>
                  <a:pt x="1052472" y="625982"/>
                </a:lnTo>
                <a:cubicBezTo>
                  <a:pt x="1046133" y="620807"/>
                  <a:pt x="1039664" y="618155"/>
                  <a:pt x="1033066" y="618026"/>
                </a:cubicBezTo>
                <a:close/>
                <a:moveTo>
                  <a:pt x="2422002" y="614533"/>
                </a:moveTo>
                <a:lnTo>
                  <a:pt x="2437333" y="627535"/>
                </a:lnTo>
                <a:cubicBezTo>
                  <a:pt x="2441602" y="631028"/>
                  <a:pt x="2446324" y="636138"/>
                  <a:pt x="2451499" y="642865"/>
                </a:cubicBezTo>
                <a:cubicBezTo>
                  <a:pt x="2449429" y="644676"/>
                  <a:pt x="2445936" y="647361"/>
                  <a:pt x="2441019" y="650919"/>
                </a:cubicBezTo>
                <a:cubicBezTo>
                  <a:pt x="2436103" y="654476"/>
                  <a:pt x="2429764" y="658843"/>
                  <a:pt x="2422002" y="664017"/>
                </a:cubicBezTo>
                <a:cubicBezTo>
                  <a:pt x="2439079" y="671650"/>
                  <a:pt x="2453051" y="682518"/>
                  <a:pt x="2463918" y="696619"/>
                </a:cubicBezTo>
                <a:lnTo>
                  <a:pt x="2463918" y="614533"/>
                </a:lnTo>
                <a:close/>
                <a:moveTo>
                  <a:pt x="2279709" y="614533"/>
                </a:moveTo>
                <a:cubicBezTo>
                  <a:pt x="2280873" y="615956"/>
                  <a:pt x="2282879" y="617993"/>
                  <a:pt x="2285725" y="620646"/>
                </a:cubicBezTo>
                <a:cubicBezTo>
                  <a:pt x="2288571" y="623298"/>
                  <a:pt x="2292258" y="626629"/>
                  <a:pt x="2296786" y="630640"/>
                </a:cubicBezTo>
                <a:cubicBezTo>
                  <a:pt x="2298985" y="632580"/>
                  <a:pt x="2300894" y="634424"/>
                  <a:pt x="2302511" y="636170"/>
                </a:cubicBezTo>
                <a:cubicBezTo>
                  <a:pt x="2304128" y="637917"/>
                  <a:pt x="2305648" y="639502"/>
                  <a:pt x="2307071" y="640925"/>
                </a:cubicBezTo>
                <a:lnTo>
                  <a:pt x="2278351" y="664017"/>
                </a:lnTo>
                <a:cubicBezTo>
                  <a:pt x="2293358" y="671004"/>
                  <a:pt x="2306101" y="680512"/>
                  <a:pt x="2316580" y="692544"/>
                </a:cubicBezTo>
                <a:lnTo>
                  <a:pt x="2316580" y="614533"/>
                </a:lnTo>
                <a:close/>
                <a:moveTo>
                  <a:pt x="540160" y="614533"/>
                </a:moveTo>
                <a:cubicBezTo>
                  <a:pt x="551545" y="619061"/>
                  <a:pt x="560924" y="626112"/>
                  <a:pt x="568298" y="635685"/>
                </a:cubicBezTo>
                <a:cubicBezTo>
                  <a:pt x="575932" y="645647"/>
                  <a:pt x="579942" y="656643"/>
                  <a:pt x="580330" y="668675"/>
                </a:cubicBezTo>
                <a:cubicBezTo>
                  <a:pt x="587058" y="675014"/>
                  <a:pt x="592879" y="682259"/>
                  <a:pt x="597795" y="690409"/>
                </a:cubicBezTo>
                <a:lnTo>
                  <a:pt x="597795" y="614533"/>
                </a:lnTo>
                <a:close/>
                <a:moveTo>
                  <a:pt x="2237987" y="603083"/>
                </a:moveTo>
                <a:lnTo>
                  <a:pt x="2345673" y="603083"/>
                </a:lnTo>
                <a:lnTo>
                  <a:pt x="2348018" y="603083"/>
                </a:lnTo>
                <a:lnTo>
                  <a:pt x="2382220" y="603083"/>
                </a:lnTo>
                <a:lnTo>
                  <a:pt x="2389141" y="603083"/>
                </a:lnTo>
                <a:lnTo>
                  <a:pt x="2497296" y="603083"/>
                </a:lnTo>
                <a:lnTo>
                  <a:pt x="2497296" y="614533"/>
                </a:lnTo>
                <a:lnTo>
                  <a:pt x="2475174" y="614533"/>
                </a:lnTo>
                <a:lnTo>
                  <a:pt x="2475174" y="726504"/>
                </a:lnTo>
                <a:cubicBezTo>
                  <a:pt x="2474786" y="726504"/>
                  <a:pt x="2474009" y="726472"/>
                  <a:pt x="2472845" y="726407"/>
                </a:cubicBezTo>
                <a:cubicBezTo>
                  <a:pt x="2471681" y="726342"/>
                  <a:pt x="2470452" y="726245"/>
                  <a:pt x="2469158" y="726116"/>
                </a:cubicBezTo>
                <a:lnTo>
                  <a:pt x="2464113" y="725728"/>
                </a:lnTo>
                <a:cubicBezTo>
                  <a:pt x="2461784" y="711368"/>
                  <a:pt x="2455444" y="699854"/>
                  <a:pt x="2445095" y="691186"/>
                </a:cubicBezTo>
                <a:cubicBezTo>
                  <a:pt x="2434875" y="682906"/>
                  <a:pt x="2422196" y="678637"/>
                  <a:pt x="2407059" y="678378"/>
                </a:cubicBezTo>
                <a:lnTo>
                  <a:pt x="2396774" y="663435"/>
                </a:lnTo>
                <a:cubicBezTo>
                  <a:pt x="2402467" y="658907"/>
                  <a:pt x="2408450" y="654379"/>
                  <a:pt x="2414725" y="649851"/>
                </a:cubicBezTo>
                <a:cubicBezTo>
                  <a:pt x="2420999" y="645323"/>
                  <a:pt x="2427759" y="640795"/>
                  <a:pt x="2435004" y="636267"/>
                </a:cubicBezTo>
                <a:cubicBezTo>
                  <a:pt x="2423231" y="629022"/>
                  <a:pt x="2410229" y="624042"/>
                  <a:pt x="2395998" y="621325"/>
                </a:cubicBezTo>
                <a:lnTo>
                  <a:pt x="2395998" y="614533"/>
                </a:lnTo>
                <a:lnTo>
                  <a:pt x="2389141" y="614533"/>
                </a:lnTo>
                <a:lnTo>
                  <a:pt x="2382220" y="614533"/>
                </a:lnTo>
                <a:lnTo>
                  <a:pt x="2371094" y="614533"/>
                </a:lnTo>
                <a:lnTo>
                  <a:pt x="2371094" y="726698"/>
                </a:lnTo>
                <a:cubicBezTo>
                  <a:pt x="2370965" y="726698"/>
                  <a:pt x="2370059" y="726051"/>
                  <a:pt x="2368377" y="724758"/>
                </a:cubicBezTo>
                <a:cubicBezTo>
                  <a:pt x="2366695" y="723464"/>
                  <a:pt x="2364820" y="722041"/>
                  <a:pt x="2362750" y="720488"/>
                </a:cubicBezTo>
                <a:cubicBezTo>
                  <a:pt x="2360421" y="718677"/>
                  <a:pt x="2357704" y="716542"/>
                  <a:pt x="2354599" y="714084"/>
                </a:cubicBezTo>
                <a:lnTo>
                  <a:pt x="2359645" y="614533"/>
                </a:lnTo>
                <a:lnTo>
                  <a:pt x="2348018" y="614533"/>
                </a:lnTo>
                <a:lnTo>
                  <a:pt x="2345673" y="614533"/>
                </a:lnTo>
                <a:lnTo>
                  <a:pt x="2328030" y="614533"/>
                </a:lnTo>
                <a:lnTo>
                  <a:pt x="2328030" y="726892"/>
                </a:lnTo>
                <a:lnTo>
                  <a:pt x="2321819" y="726892"/>
                </a:lnTo>
                <a:cubicBezTo>
                  <a:pt x="2320785" y="725987"/>
                  <a:pt x="2319556" y="722041"/>
                  <a:pt x="2318133" y="715055"/>
                </a:cubicBezTo>
                <a:cubicBezTo>
                  <a:pt x="2316062" y="703411"/>
                  <a:pt x="2309076" y="694161"/>
                  <a:pt x="2297174" y="687304"/>
                </a:cubicBezTo>
                <a:cubicBezTo>
                  <a:pt x="2291870" y="684329"/>
                  <a:pt x="2286372" y="682097"/>
                  <a:pt x="2280679" y="680609"/>
                </a:cubicBezTo>
                <a:cubicBezTo>
                  <a:pt x="2274987" y="679122"/>
                  <a:pt x="2268842" y="678378"/>
                  <a:pt x="2262244" y="678378"/>
                </a:cubicBezTo>
                <a:lnTo>
                  <a:pt x="2251959" y="663823"/>
                </a:lnTo>
                <a:cubicBezTo>
                  <a:pt x="2263991" y="653215"/>
                  <a:pt x="2276087" y="644288"/>
                  <a:pt x="2288248" y="637043"/>
                </a:cubicBezTo>
                <a:cubicBezTo>
                  <a:pt x="2277768" y="629669"/>
                  <a:pt x="2266255" y="624300"/>
                  <a:pt x="2253705" y="620937"/>
                </a:cubicBezTo>
                <a:lnTo>
                  <a:pt x="2253705" y="614533"/>
                </a:lnTo>
                <a:lnTo>
                  <a:pt x="2237987" y="614533"/>
                </a:lnTo>
                <a:close/>
                <a:moveTo>
                  <a:pt x="1897027" y="603083"/>
                </a:moveTo>
                <a:lnTo>
                  <a:pt x="2040485" y="603083"/>
                </a:lnTo>
                <a:lnTo>
                  <a:pt x="2043153" y="603083"/>
                </a:lnTo>
                <a:lnTo>
                  <a:pt x="2155172" y="603083"/>
                </a:lnTo>
                <a:lnTo>
                  <a:pt x="2156337" y="603083"/>
                </a:lnTo>
                <a:lnTo>
                  <a:pt x="2198641" y="603083"/>
                </a:lnTo>
                <a:lnTo>
                  <a:pt x="2198641" y="614533"/>
                </a:lnTo>
                <a:lnTo>
                  <a:pt x="2180594" y="614533"/>
                </a:lnTo>
                <a:lnTo>
                  <a:pt x="2180594" y="726698"/>
                </a:lnTo>
                <a:cubicBezTo>
                  <a:pt x="2180465" y="726698"/>
                  <a:pt x="2179559" y="726051"/>
                  <a:pt x="2177877" y="724758"/>
                </a:cubicBezTo>
                <a:cubicBezTo>
                  <a:pt x="2176195" y="723464"/>
                  <a:pt x="2174319" y="722041"/>
                  <a:pt x="2172250" y="720488"/>
                </a:cubicBezTo>
                <a:cubicBezTo>
                  <a:pt x="2169921" y="718677"/>
                  <a:pt x="2167204" y="716542"/>
                  <a:pt x="2164099" y="714084"/>
                </a:cubicBezTo>
                <a:lnTo>
                  <a:pt x="2169145" y="614533"/>
                </a:lnTo>
                <a:lnTo>
                  <a:pt x="2156337" y="614533"/>
                </a:lnTo>
                <a:lnTo>
                  <a:pt x="2155172" y="614533"/>
                </a:lnTo>
                <a:lnTo>
                  <a:pt x="2136155" y="614533"/>
                </a:lnTo>
                <a:lnTo>
                  <a:pt x="2136155" y="728833"/>
                </a:lnTo>
                <a:cubicBezTo>
                  <a:pt x="2132403" y="726633"/>
                  <a:pt x="2127487" y="720359"/>
                  <a:pt x="2121407" y="710009"/>
                </a:cubicBezTo>
                <a:cubicBezTo>
                  <a:pt x="2114550" y="698624"/>
                  <a:pt x="2109310" y="691315"/>
                  <a:pt x="2105688" y="688081"/>
                </a:cubicBezTo>
                <a:cubicBezTo>
                  <a:pt x="2096761" y="680577"/>
                  <a:pt x="2084342" y="675726"/>
                  <a:pt x="2068429" y="673526"/>
                </a:cubicBezTo>
                <a:lnTo>
                  <a:pt x="2054263" y="654509"/>
                </a:lnTo>
                <a:cubicBezTo>
                  <a:pt x="2064871" y="646746"/>
                  <a:pt x="2076062" y="639954"/>
                  <a:pt x="2087834" y="634133"/>
                </a:cubicBezTo>
                <a:cubicBezTo>
                  <a:pt x="2099607" y="628311"/>
                  <a:pt x="2111962" y="623330"/>
                  <a:pt x="2124899" y="619190"/>
                </a:cubicBezTo>
                <a:lnTo>
                  <a:pt x="2124899" y="614533"/>
                </a:lnTo>
                <a:lnTo>
                  <a:pt x="2043153" y="614533"/>
                </a:lnTo>
                <a:lnTo>
                  <a:pt x="2040485" y="614533"/>
                </a:lnTo>
                <a:lnTo>
                  <a:pt x="1985129" y="614533"/>
                </a:lnTo>
                <a:lnTo>
                  <a:pt x="1985129" y="621325"/>
                </a:lnTo>
                <a:lnTo>
                  <a:pt x="1986100" y="621325"/>
                </a:lnTo>
                <a:cubicBezTo>
                  <a:pt x="1991275" y="622101"/>
                  <a:pt x="1996061" y="623589"/>
                  <a:pt x="2000460" y="625788"/>
                </a:cubicBezTo>
                <a:cubicBezTo>
                  <a:pt x="2004859" y="627987"/>
                  <a:pt x="2009128" y="631286"/>
                  <a:pt x="2013268" y="635685"/>
                </a:cubicBezTo>
                <a:cubicBezTo>
                  <a:pt x="2016631" y="639437"/>
                  <a:pt x="2019219" y="644030"/>
                  <a:pt x="2021030" y="649463"/>
                </a:cubicBezTo>
                <a:cubicBezTo>
                  <a:pt x="2022841" y="654897"/>
                  <a:pt x="2023747" y="660007"/>
                  <a:pt x="2023747" y="664794"/>
                </a:cubicBezTo>
                <a:cubicBezTo>
                  <a:pt x="2023747" y="671392"/>
                  <a:pt x="2022389" y="676890"/>
                  <a:pt x="2019672" y="681289"/>
                </a:cubicBezTo>
                <a:cubicBezTo>
                  <a:pt x="2016308" y="686464"/>
                  <a:pt x="2011651" y="689116"/>
                  <a:pt x="2005700" y="689245"/>
                </a:cubicBezTo>
                <a:cubicBezTo>
                  <a:pt x="2001560" y="689245"/>
                  <a:pt x="1998131" y="688081"/>
                  <a:pt x="1995414" y="685752"/>
                </a:cubicBezTo>
                <a:cubicBezTo>
                  <a:pt x="1992568" y="683294"/>
                  <a:pt x="1991016" y="680124"/>
                  <a:pt x="1990757" y="676243"/>
                </a:cubicBezTo>
                <a:cubicBezTo>
                  <a:pt x="1990757" y="672362"/>
                  <a:pt x="1991857" y="669322"/>
                  <a:pt x="1994056" y="667122"/>
                </a:cubicBezTo>
                <a:cubicBezTo>
                  <a:pt x="1996514" y="664406"/>
                  <a:pt x="1999554" y="662983"/>
                  <a:pt x="2003177" y="662853"/>
                </a:cubicBezTo>
                <a:cubicBezTo>
                  <a:pt x="2007446" y="662853"/>
                  <a:pt x="2011004" y="664276"/>
                  <a:pt x="2013850" y="667122"/>
                </a:cubicBezTo>
                <a:cubicBezTo>
                  <a:pt x="2013979" y="666476"/>
                  <a:pt x="2014109" y="665764"/>
                  <a:pt x="2014238" y="664988"/>
                </a:cubicBezTo>
                <a:cubicBezTo>
                  <a:pt x="2014368" y="664212"/>
                  <a:pt x="2014562" y="663306"/>
                  <a:pt x="2014820" y="662271"/>
                </a:cubicBezTo>
                <a:cubicBezTo>
                  <a:pt x="2014820" y="655414"/>
                  <a:pt x="2011651" y="649528"/>
                  <a:pt x="2005312" y="644612"/>
                </a:cubicBezTo>
                <a:cubicBezTo>
                  <a:pt x="2002336" y="642412"/>
                  <a:pt x="1999069" y="640698"/>
                  <a:pt x="1995512" y="639469"/>
                </a:cubicBezTo>
                <a:cubicBezTo>
                  <a:pt x="1991954" y="638240"/>
                  <a:pt x="1988364" y="637626"/>
                  <a:pt x="1984741" y="637626"/>
                </a:cubicBezTo>
                <a:lnTo>
                  <a:pt x="1984741" y="726504"/>
                </a:lnTo>
                <a:lnTo>
                  <a:pt x="1975815" y="726310"/>
                </a:lnTo>
                <a:cubicBezTo>
                  <a:pt x="1970769" y="711174"/>
                  <a:pt x="1963686" y="699013"/>
                  <a:pt x="1954566" y="689827"/>
                </a:cubicBezTo>
                <a:cubicBezTo>
                  <a:pt x="1945445" y="680642"/>
                  <a:pt x="1933834" y="674367"/>
                  <a:pt x="1919732" y="671004"/>
                </a:cubicBezTo>
                <a:lnTo>
                  <a:pt x="1912940" y="653150"/>
                </a:lnTo>
                <a:cubicBezTo>
                  <a:pt x="1922772" y="646423"/>
                  <a:pt x="1932799" y="640472"/>
                  <a:pt x="1943019" y="635297"/>
                </a:cubicBezTo>
                <a:cubicBezTo>
                  <a:pt x="1953239" y="630122"/>
                  <a:pt x="1963460" y="625853"/>
                  <a:pt x="1973680" y="622489"/>
                </a:cubicBezTo>
                <a:lnTo>
                  <a:pt x="1973680" y="614533"/>
                </a:lnTo>
                <a:lnTo>
                  <a:pt x="1897027" y="614533"/>
                </a:lnTo>
                <a:close/>
                <a:moveTo>
                  <a:pt x="1816040" y="603083"/>
                </a:moveTo>
                <a:lnTo>
                  <a:pt x="1843209" y="603083"/>
                </a:lnTo>
                <a:lnTo>
                  <a:pt x="1843209" y="614533"/>
                </a:lnTo>
                <a:lnTo>
                  <a:pt x="1825743" y="614533"/>
                </a:lnTo>
                <a:cubicBezTo>
                  <a:pt x="1825743" y="615438"/>
                  <a:pt x="1825743" y="618349"/>
                  <a:pt x="1825743" y="623265"/>
                </a:cubicBezTo>
                <a:cubicBezTo>
                  <a:pt x="1825743" y="628182"/>
                  <a:pt x="1825743" y="634197"/>
                  <a:pt x="1825743" y="641313"/>
                </a:cubicBezTo>
                <a:cubicBezTo>
                  <a:pt x="1825743" y="648428"/>
                  <a:pt x="1825776" y="656255"/>
                  <a:pt x="1825840" y="664794"/>
                </a:cubicBezTo>
                <a:cubicBezTo>
                  <a:pt x="1825905" y="673332"/>
                  <a:pt x="1825937" y="681612"/>
                  <a:pt x="1825937" y="689633"/>
                </a:cubicBezTo>
                <a:cubicBezTo>
                  <a:pt x="1825937" y="697654"/>
                  <a:pt x="1825937" y="705061"/>
                  <a:pt x="1825937" y="711853"/>
                </a:cubicBezTo>
                <a:cubicBezTo>
                  <a:pt x="1825937" y="718645"/>
                  <a:pt x="1825937" y="723917"/>
                  <a:pt x="1825937" y="727668"/>
                </a:cubicBezTo>
                <a:lnTo>
                  <a:pt x="1823026" y="727668"/>
                </a:lnTo>
                <a:cubicBezTo>
                  <a:pt x="1822121" y="727668"/>
                  <a:pt x="1821086" y="727604"/>
                  <a:pt x="1819922" y="727474"/>
                </a:cubicBezTo>
                <a:lnTo>
                  <a:pt x="1811383" y="717383"/>
                </a:lnTo>
                <a:cubicBezTo>
                  <a:pt x="1811383" y="714408"/>
                  <a:pt x="1811512" y="710753"/>
                  <a:pt x="1811771" y="706419"/>
                </a:cubicBezTo>
                <a:cubicBezTo>
                  <a:pt x="1812030" y="702085"/>
                  <a:pt x="1812418" y="697007"/>
                  <a:pt x="1812936" y="691186"/>
                </a:cubicBezTo>
                <a:cubicBezTo>
                  <a:pt x="1813324" y="685364"/>
                  <a:pt x="1813647" y="680318"/>
                  <a:pt x="1813906" y="676049"/>
                </a:cubicBezTo>
                <a:cubicBezTo>
                  <a:pt x="1814165" y="671780"/>
                  <a:pt x="1814294" y="668157"/>
                  <a:pt x="1814294" y="665182"/>
                </a:cubicBezTo>
                <a:lnTo>
                  <a:pt x="1814294" y="649463"/>
                </a:lnTo>
                <a:cubicBezTo>
                  <a:pt x="1814294" y="643124"/>
                  <a:pt x="1810542" y="637108"/>
                  <a:pt x="1803039" y="631416"/>
                </a:cubicBezTo>
                <a:cubicBezTo>
                  <a:pt x="1795923" y="626112"/>
                  <a:pt x="1789131" y="623459"/>
                  <a:pt x="1782663" y="623459"/>
                </a:cubicBezTo>
                <a:cubicBezTo>
                  <a:pt x="1777100" y="623459"/>
                  <a:pt x="1772507" y="625594"/>
                  <a:pt x="1768884" y="629863"/>
                </a:cubicBezTo>
                <a:cubicBezTo>
                  <a:pt x="1765262" y="634262"/>
                  <a:pt x="1763451" y="639178"/>
                  <a:pt x="1763451" y="644612"/>
                </a:cubicBezTo>
                <a:cubicBezTo>
                  <a:pt x="1763451" y="650692"/>
                  <a:pt x="1765456" y="654379"/>
                  <a:pt x="1769467" y="655673"/>
                </a:cubicBezTo>
                <a:cubicBezTo>
                  <a:pt x="1770114" y="648687"/>
                  <a:pt x="1773930" y="645065"/>
                  <a:pt x="1780916" y="644806"/>
                </a:cubicBezTo>
                <a:cubicBezTo>
                  <a:pt x="1790231" y="644547"/>
                  <a:pt x="1795082" y="649916"/>
                  <a:pt x="1795470" y="660913"/>
                </a:cubicBezTo>
                <a:cubicBezTo>
                  <a:pt x="1795600" y="665441"/>
                  <a:pt x="1793853" y="669257"/>
                  <a:pt x="1790231" y="672362"/>
                </a:cubicBezTo>
                <a:cubicBezTo>
                  <a:pt x="1786479" y="675079"/>
                  <a:pt x="1782274" y="676437"/>
                  <a:pt x="1777617" y="676437"/>
                </a:cubicBezTo>
                <a:cubicBezTo>
                  <a:pt x="1769596" y="676437"/>
                  <a:pt x="1763063" y="673203"/>
                  <a:pt x="1758017" y="666734"/>
                </a:cubicBezTo>
                <a:cubicBezTo>
                  <a:pt x="1755300" y="663371"/>
                  <a:pt x="1753360" y="659587"/>
                  <a:pt x="1752195" y="655382"/>
                </a:cubicBezTo>
                <a:cubicBezTo>
                  <a:pt x="1751031" y="651177"/>
                  <a:pt x="1750546" y="646940"/>
                  <a:pt x="1750740" y="642671"/>
                </a:cubicBezTo>
                <a:cubicBezTo>
                  <a:pt x="1750934" y="638402"/>
                  <a:pt x="1751710" y="634165"/>
                  <a:pt x="1753069" y="629960"/>
                </a:cubicBezTo>
                <a:cubicBezTo>
                  <a:pt x="1754427" y="625756"/>
                  <a:pt x="1756400" y="621972"/>
                  <a:pt x="1758987" y="618608"/>
                </a:cubicBezTo>
                <a:cubicBezTo>
                  <a:pt x="1764939" y="610328"/>
                  <a:pt x="1772960" y="606059"/>
                  <a:pt x="1783051" y="605800"/>
                </a:cubicBezTo>
                <a:cubicBezTo>
                  <a:pt x="1789907" y="605671"/>
                  <a:pt x="1797411" y="610328"/>
                  <a:pt x="1805562" y="619772"/>
                </a:cubicBezTo>
                <a:cubicBezTo>
                  <a:pt x="1806984" y="621584"/>
                  <a:pt x="1808569" y="623492"/>
                  <a:pt x="1810316" y="625497"/>
                </a:cubicBezTo>
                <a:cubicBezTo>
                  <a:pt x="1812062" y="627502"/>
                  <a:pt x="1813970" y="629734"/>
                  <a:pt x="1816040" y="632192"/>
                </a:cubicBezTo>
                <a:close/>
                <a:moveTo>
                  <a:pt x="1449983" y="603083"/>
                </a:moveTo>
                <a:cubicBezTo>
                  <a:pt x="1458651" y="603083"/>
                  <a:pt x="1465960" y="606059"/>
                  <a:pt x="1471912" y="612010"/>
                </a:cubicBezTo>
                <a:cubicBezTo>
                  <a:pt x="1477862" y="617961"/>
                  <a:pt x="1480838" y="625271"/>
                  <a:pt x="1480838" y="633939"/>
                </a:cubicBezTo>
                <a:cubicBezTo>
                  <a:pt x="1480838" y="642736"/>
                  <a:pt x="1478898" y="650045"/>
                  <a:pt x="1475016" y="655867"/>
                </a:cubicBezTo>
                <a:cubicBezTo>
                  <a:pt x="1483943" y="662594"/>
                  <a:pt x="1488471" y="671974"/>
                  <a:pt x="1488600" y="684005"/>
                </a:cubicBezTo>
                <a:cubicBezTo>
                  <a:pt x="1488600" y="692803"/>
                  <a:pt x="1485237" y="700500"/>
                  <a:pt x="1478509" y="707098"/>
                </a:cubicBezTo>
                <a:cubicBezTo>
                  <a:pt x="1471782" y="713438"/>
                  <a:pt x="1463826" y="716607"/>
                  <a:pt x="1454640" y="716607"/>
                </a:cubicBezTo>
                <a:cubicBezTo>
                  <a:pt x="1437693" y="716737"/>
                  <a:pt x="1419969" y="706904"/>
                  <a:pt x="1401468" y="687110"/>
                </a:cubicBezTo>
                <a:cubicBezTo>
                  <a:pt x="1394482" y="679477"/>
                  <a:pt x="1388046" y="671262"/>
                  <a:pt x="1382160" y="662465"/>
                </a:cubicBezTo>
                <a:cubicBezTo>
                  <a:pt x="1376273" y="653668"/>
                  <a:pt x="1371002" y="644094"/>
                  <a:pt x="1366344" y="633744"/>
                </a:cubicBezTo>
                <a:lnTo>
                  <a:pt x="1373718" y="629863"/>
                </a:lnTo>
                <a:cubicBezTo>
                  <a:pt x="1375400" y="632321"/>
                  <a:pt x="1377858" y="635976"/>
                  <a:pt x="1381093" y="640828"/>
                </a:cubicBezTo>
                <a:cubicBezTo>
                  <a:pt x="1384327" y="645679"/>
                  <a:pt x="1388337" y="651986"/>
                  <a:pt x="1393124" y="659748"/>
                </a:cubicBezTo>
                <a:cubicBezTo>
                  <a:pt x="1397135" y="665958"/>
                  <a:pt x="1401081" y="671230"/>
                  <a:pt x="1404962" y="675564"/>
                </a:cubicBezTo>
                <a:cubicBezTo>
                  <a:pt x="1408843" y="679898"/>
                  <a:pt x="1412400" y="683359"/>
                  <a:pt x="1415635" y="685946"/>
                </a:cubicBezTo>
                <a:cubicBezTo>
                  <a:pt x="1424820" y="693191"/>
                  <a:pt x="1436981" y="696943"/>
                  <a:pt x="1452118" y="697201"/>
                </a:cubicBezTo>
                <a:cubicBezTo>
                  <a:pt x="1455093" y="697201"/>
                  <a:pt x="1458036" y="696910"/>
                  <a:pt x="1460947" y="696328"/>
                </a:cubicBezTo>
                <a:cubicBezTo>
                  <a:pt x="1463858" y="695746"/>
                  <a:pt x="1466607" y="694679"/>
                  <a:pt x="1469195" y="693126"/>
                </a:cubicBezTo>
                <a:cubicBezTo>
                  <a:pt x="1472170" y="691315"/>
                  <a:pt x="1474402" y="689245"/>
                  <a:pt x="1475890" y="686916"/>
                </a:cubicBezTo>
                <a:cubicBezTo>
                  <a:pt x="1477377" y="684588"/>
                  <a:pt x="1478380" y="682324"/>
                  <a:pt x="1478898" y="680124"/>
                </a:cubicBezTo>
                <a:cubicBezTo>
                  <a:pt x="1479286" y="678442"/>
                  <a:pt x="1478639" y="676373"/>
                  <a:pt x="1476957" y="673914"/>
                </a:cubicBezTo>
                <a:cubicBezTo>
                  <a:pt x="1475275" y="671456"/>
                  <a:pt x="1472817" y="669192"/>
                  <a:pt x="1469583" y="667122"/>
                </a:cubicBezTo>
                <a:cubicBezTo>
                  <a:pt x="1466607" y="669451"/>
                  <a:pt x="1463502" y="670615"/>
                  <a:pt x="1460268" y="670615"/>
                </a:cubicBezTo>
                <a:cubicBezTo>
                  <a:pt x="1455481" y="670745"/>
                  <a:pt x="1451277" y="669322"/>
                  <a:pt x="1447654" y="666346"/>
                </a:cubicBezTo>
                <a:cubicBezTo>
                  <a:pt x="1444032" y="663241"/>
                  <a:pt x="1442221" y="659360"/>
                  <a:pt x="1442221" y="654703"/>
                </a:cubicBezTo>
                <a:cubicBezTo>
                  <a:pt x="1442221" y="650563"/>
                  <a:pt x="1443644" y="647070"/>
                  <a:pt x="1446490" y="644224"/>
                </a:cubicBezTo>
                <a:cubicBezTo>
                  <a:pt x="1449336" y="641377"/>
                  <a:pt x="1452829" y="639825"/>
                  <a:pt x="1456969" y="639566"/>
                </a:cubicBezTo>
                <a:cubicBezTo>
                  <a:pt x="1459298" y="639566"/>
                  <a:pt x="1462079" y="640407"/>
                  <a:pt x="1465313" y="642089"/>
                </a:cubicBezTo>
                <a:cubicBezTo>
                  <a:pt x="1469065" y="638337"/>
                  <a:pt x="1470941" y="634521"/>
                  <a:pt x="1470941" y="630640"/>
                </a:cubicBezTo>
                <a:cubicBezTo>
                  <a:pt x="1471070" y="620031"/>
                  <a:pt x="1465055" y="614662"/>
                  <a:pt x="1452894" y="614533"/>
                </a:cubicBezTo>
                <a:cubicBezTo>
                  <a:pt x="1445778" y="614403"/>
                  <a:pt x="1439051" y="616150"/>
                  <a:pt x="1432712" y="619772"/>
                </a:cubicBezTo>
                <a:cubicBezTo>
                  <a:pt x="1425855" y="623783"/>
                  <a:pt x="1421327" y="628893"/>
                  <a:pt x="1419128" y="635103"/>
                </a:cubicBezTo>
                <a:cubicBezTo>
                  <a:pt x="1425079" y="636914"/>
                  <a:pt x="1428119" y="641248"/>
                  <a:pt x="1428248" y="648105"/>
                </a:cubicBezTo>
                <a:cubicBezTo>
                  <a:pt x="1428378" y="655738"/>
                  <a:pt x="1424367" y="659684"/>
                  <a:pt x="1416217" y="659942"/>
                </a:cubicBezTo>
                <a:cubicBezTo>
                  <a:pt x="1405220" y="660201"/>
                  <a:pt x="1399657" y="654056"/>
                  <a:pt x="1399528" y="641507"/>
                </a:cubicBezTo>
                <a:cubicBezTo>
                  <a:pt x="1399528" y="629475"/>
                  <a:pt x="1405091" y="619837"/>
                  <a:pt x="1416217" y="612592"/>
                </a:cubicBezTo>
                <a:cubicBezTo>
                  <a:pt x="1421133" y="609487"/>
                  <a:pt x="1426373" y="607126"/>
                  <a:pt x="1431936" y="605509"/>
                </a:cubicBezTo>
                <a:cubicBezTo>
                  <a:pt x="1437499" y="603892"/>
                  <a:pt x="1443514" y="603083"/>
                  <a:pt x="1449983" y="603083"/>
                </a:cubicBezTo>
                <a:close/>
                <a:moveTo>
                  <a:pt x="1292165" y="603083"/>
                </a:moveTo>
                <a:lnTo>
                  <a:pt x="1319334" y="603083"/>
                </a:lnTo>
                <a:lnTo>
                  <a:pt x="1319334" y="614533"/>
                </a:lnTo>
                <a:lnTo>
                  <a:pt x="1301868" y="614533"/>
                </a:lnTo>
                <a:cubicBezTo>
                  <a:pt x="1301868" y="615438"/>
                  <a:pt x="1301868" y="618349"/>
                  <a:pt x="1301868" y="623265"/>
                </a:cubicBezTo>
                <a:cubicBezTo>
                  <a:pt x="1301868" y="628182"/>
                  <a:pt x="1301868" y="634197"/>
                  <a:pt x="1301868" y="641313"/>
                </a:cubicBezTo>
                <a:cubicBezTo>
                  <a:pt x="1301868" y="648428"/>
                  <a:pt x="1301901" y="656255"/>
                  <a:pt x="1301965" y="664794"/>
                </a:cubicBezTo>
                <a:cubicBezTo>
                  <a:pt x="1302030" y="673332"/>
                  <a:pt x="1302062" y="681612"/>
                  <a:pt x="1302062" y="689633"/>
                </a:cubicBezTo>
                <a:cubicBezTo>
                  <a:pt x="1302062" y="697654"/>
                  <a:pt x="1302062" y="705061"/>
                  <a:pt x="1302062" y="711853"/>
                </a:cubicBezTo>
                <a:cubicBezTo>
                  <a:pt x="1302062" y="718645"/>
                  <a:pt x="1302062" y="723917"/>
                  <a:pt x="1302062" y="727668"/>
                </a:cubicBezTo>
                <a:lnTo>
                  <a:pt x="1299151" y="727668"/>
                </a:lnTo>
                <a:cubicBezTo>
                  <a:pt x="1298246" y="727668"/>
                  <a:pt x="1297211" y="727604"/>
                  <a:pt x="1296047" y="727474"/>
                </a:cubicBezTo>
                <a:lnTo>
                  <a:pt x="1287508" y="717383"/>
                </a:lnTo>
                <a:cubicBezTo>
                  <a:pt x="1287508" y="714408"/>
                  <a:pt x="1287637" y="710753"/>
                  <a:pt x="1287896" y="706419"/>
                </a:cubicBezTo>
                <a:cubicBezTo>
                  <a:pt x="1288155" y="702085"/>
                  <a:pt x="1288543" y="697007"/>
                  <a:pt x="1289061" y="691186"/>
                </a:cubicBezTo>
                <a:cubicBezTo>
                  <a:pt x="1289449" y="685364"/>
                  <a:pt x="1289772" y="680318"/>
                  <a:pt x="1290031" y="676049"/>
                </a:cubicBezTo>
                <a:cubicBezTo>
                  <a:pt x="1290289" y="671780"/>
                  <a:pt x="1290419" y="668157"/>
                  <a:pt x="1290419" y="665182"/>
                </a:cubicBezTo>
                <a:lnTo>
                  <a:pt x="1290419" y="649463"/>
                </a:lnTo>
                <a:cubicBezTo>
                  <a:pt x="1290419" y="643124"/>
                  <a:pt x="1286667" y="637108"/>
                  <a:pt x="1279164" y="631416"/>
                </a:cubicBezTo>
                <a:cubicBezTo>
                  <a:pt x="1272048" y="626112"/>
                  <a:pt x="1265256" y="623459"/>
                  <a:pt x="1258788" y="623459"/>
                </a:cubicBezTo>
                <a:cubicBezTo>
                  <a:pt x="1253224" y="623459"/>
                  <a:pt x="1248632" y="625594"/>
                  <a:pt x="1245010" y="629863"/>
                </a:cubicBezTo>
                <a:cubicBezTo>
                  <a:pt x="1241387" y="634262"/>
                  <a:pt x="1239576" y="639178"/>
                  <a:pt x="1239576" y="644612"/>
                </a:cubicBezTo>
                <a:cubicBezTo>
                  <a:pt x="1239576" y="650692"/>
                  <a:pt x="1241581" y="654379"/>
                  <a:pt x="1245592" y="655673"/>
                </a:cubicBezTo>
                <a:cubicBezTo>
                  <a:pt x="1246238" y="648687"/>
                  <a:pt x="1250055" y="645065"/>
                  <a:pt x="1257041" y="644806"/>
                </a:cubicBezTo>
                <a:cubicBezTo>
                  <a:pt x="1266356" y="644547"/>
                  <a:pt x="1271207" y="649916"/>
                  <a:pt x="1271595" y="660913"/>
                </a:cubicBezTo>
                <a:cubicBezTo>
                  <a:pt x="1271725" y="665441"/>
                  <a:pt x="1269978" y="669257"/>
                  <a:pt x="1266356" y="672362"/>
                </a:cubicBezTo>
                <a:cubicBezTo>
                  <a:pt x="1262604" y="675079"/>
                  <a:pt x="1258399" y="676437"/>
                  <a:pt x="1253742" y="676437"/>
                </a:cubicBezTo>
                <a:cubicBezTo>
                  <a:pt x="1245721" y="676437"/>
                  <a:pt x="1239188" y="673203"/>
                  <a:pt x="1234142" y="666734"/>
                </a:cubicBezTo>
                <a:cubicBezTo>
                  <a:pt x="1231425" y="663371"/>
                  <a:pt x="1229485" y="659587"/>
                  <a:pt x="1228320" y="655382"/>
                </a:cubicBezTo>
                <a:cubicBezTo>
                  <a:pt x="1227156" y="651177"/>
                  <a:pt x="1226671" y="646940"/>
                  <a:pt x="1226865" y="642671"/>
                </a:cubicBezTo>
                <a:cubicBezTo>
                  <a:pt x="1227059" y="638402"/>
                  <a:pt x="1227835" y="634165"/>
                  <a:pt x="1229194" y="629960"/>
                </a:cubicBezTo>
                <a:cubicBezTo>
                  <a:pt x="1230552" y="625756"/>
                  <a:pt x="1232525" y="621972"/>
                  <a:pt x="1235112" y="618608"/>
                </a:cubicBezTo>
                <a:cubicBezTo>
                  <a:pt x="1241064" y="610328"/>
                  <a:pt x="1249085" y="606059"/>
                  <a:pt x="1259176" y="605800"/>
                </a:cubicBezTo>
                <a:cubicBezTo>
                  <a:pt x="1266032" y="605671"/>
                  <a:pt x="1273536" y="610328"/>
                  <a:pt x="1281687" y="619772"/>
                </a:cubicBezTo>
                <a:cubicBezTo>
                  <a:pt x="1283109" y="621584"/>
                  <a:pt x="1284694" y="623492"/>
                  <a:pt x="1286441" y="625497"/>
                </a:cubicBezTo>
                <a:cubicBezTo>
                  <a:pt x="1288187" y="627502"/>
                  <a:pt x="1290095" y="629734"/>
                  <a:pt x="1292165" y="632192"/>
                </a:cubicBezTo>
                <a:close/>
                <a:moveTo>
                  <a:pt x="1079446" y="603083"/>
                </a:moveTo>
                <a:lnTo>
                  <a:pt x="1107035" y="603083"/>
                </a:lnTo>
                <a:lnTo>
                  <a:pt x="1108360" y="603083"/>
                </a:lnTo>
                <a:lnTo>
                  <a:pt x="1222887" y="603083"/>
                </a:lnTo>
                <a:lnTo>
                  <a:pt x="1222887" y="614533"/>
                </a:lnTo>
                <a:lnTo>
                  <a:pt x="1202705" y="614533"/>
                </a:lnTo>
                <a:lnTo>
                  <a:pt x="1202705" y="728833"/>
                </a:lnTo>
                <a:cubicBezTo>
                  <a:pt x="1198953" y="726633"/>
                  <a:pt x="1194037" y="720359"/>
                  <a:pt x="1187957" y="710009"/>
                </a:cubicBezTo>
                <a:cubicBezTo>
                  <a:pt x="1181100" y="698624"/>
                  <a:pt x="1175860" y="691315"/>
                  <a:pt x="1172238" y="688081"/>
                </a:cubicBezTo>
                <a:cubicBezTo>
                  <a:pt x="1163311" y="680577"/>
                  <a:pt x="1150892" y="675726"/>
                  <a:pt x="1134979" y="673526"/>
                </a:cubicBezTo>
                <a:lnTo>
                  <a:pt x="1120813" y="654509"/>
                </a:lnTo>
                <a:cubicBezTo>
                  <a:pt x="1131421" y="646746"/>
                  <a:pt x="1142612" y="639954"/>
                  <a:pt x="1154384" y="634133"/>
                </a:cubicBezTo>
                <a:cubicBezTo>
                  <a:pt x="1166157" y="628311"/>
                  <a:pt x="1178512" y="623330"/>
                  <a:pt x="1191449" y="619190"/>
                </a:cubicBezTo>
                <a:lnTo>
                  <a:pt x="1191449" y="614533"/>
                </a:lnTo>
                <a:lnTo>
                  <a:pt x="1108360" y="614533"/>
                </a:lnTo>
                <a:lnTo>
                  <a:pt x="1107035" y="614533"/>
                </a:lnTo>
                <a:lnTo>
                  <a:pt x="1089537" y="614533"/>
                </a:lnTo>
                <a:lnTo>
                  <a:pt x="1089537" y="721212"/>
                </a:lnTo>
                <a:lnTo>
                  <a:pt x="1092286" y="726504"/>
                </a:lnTo>
                <a:lnTo>
                  <a:pt x="1089537" y="724773"/>
                </a:lnTo>
                <a:lnTo>
                  <a:pt x="1089537" y="726892"/>
                </a:lnTo>
                <a:cubicBezTo>
                  <a:pt x="1088890" y="726763"/>
                  <a:pt x="1087920" y="726472"/>
                  <a:pt x="1086626" y="726019"/>
                </a:cubicBezTo>
                <a:cubicBezTo>
                  <a:pt x="1085332" y="725566"/>
                  <a:pt x="1083780" y="725016"/>
                  <a:pt x="1081969" y="724369"/>
                </a:cubicBezTo>
                <a:cubicBezTo>
                  <a:pt x="1081581" y="723981"/>
                  <a:pt x="1080837" y="723140"/>
                  <a:pt x="1079737" y="721847"/>
                </a:cubicBezTo>
                <a:cubicBezTo>
                  <a:pt x="1078637" y="720553"/>
                  <a:pt x="1077182" y="718806"/>
                  <a:pt x="1075371" y="716607"/>
                </a:cubicBezTo>
                <a:lnTo>
                  <a:pt x="1075394" y="716289"/>
                </a:lnTo>
                <a:lnTo>
                  <a:pt x="1067253" y="714084"/>
                </a:lnTo>
                <a:cubicBezTo>
                  <a:pt x="1064148" y="713438"/>
                  <a:pt x="1061107" y="713114"/>
                  <a:pt x="1058132" y="713114"/>
                </a:cubicBezTo>
                <a:cubicBezTo>
                  <a:pt x="1055933" y="713114"/>
                  <a:pt x="1053248" y="713179"/>
                  <a:pt x="1050078" y="713308"/>
                </a:cubicBezTo>
                <a:cubicBezTo>
                  <a:pt x="1046909" y="713438"/>
                  <a:pt x="1043254" y="713632"/>
                  <a:pt x="1039114" y="713890"/>
                </a:cubicBezTo>
                <a:cubicBezTo>
                  <a:pt x="1034845" y="714149"/>
                  <a:pt x="1031126" y="714343"/>
                  <a:pt x="1027956" y="714473"/>
                </a:cubicBezTo>
                <a:cubicBezTo>
                  <a:pt x="1024786" y="714602"/>
                  <a:pt x="1022102" y="714667"/>
                  <a:pt x="1019903" y="714667"/>
                </a:cubicBezTo>
                <a:cubicBezTo>
                  <a:pt x="1009035" y="714667"/>
                  <a:pt x="1000626" y="711562"/>
                  <a:pt x="994675" y="705352"/>
                </a:cubicBezTo>
                <a:cubicBezTo>
                  <a:pt x="988853" y="699271"/>
                  <a:pt x="985813" y="690862"/>
                  <a:pt x="985554" y="680124"/>
                </a:cubicBezTo>
                <a:cubicBezTo>
                  <a:pt x="985425" y="671198"/>
                  <a:pt x="987042" y="666217"/>
                  <a:pt x="990406" y="665182"/>
                </a:cubicBezTo>
                <a:lnTo>
                  <a:pt x="995645" y="667705"/>
                </a:lnTo>
                <a:cubicBezTo>
                  <a:pt x="995128" y="669128"/>
                  <a:pt x="994707" y="670583"/>
                  <a:pt x="994384" y="672071"/>
                </a:cubicBezTo>
                <a:cubicBezTo>
                  <a:pt x="994061" y="673559"/>
                  <a:pt x="993899" y="675143"/>
                  <a:pt x="993899" y="676825"/>
                </a:cubicBezTo>
                <a:cubicBezTo>
                  <a:pt x="993769" y="679025"/>
                  <a:pt x="993834" y="681418"/>
                  <a:pt x="994093" y="684005"/>
                </a:cubicBezTo>
                <a:cubicBezTo>
                  <a:pt x="994352" y="686593"/>
                  <a:pt x="994934" y="688986"/>
                  <a:pt x="995839" y="691186"/>
                </a:cubicBezTo>
                <a:cubicBezTo>
                  <a:pt x="997133" y="694161"/>
                  <a:pt x="998880" y="696393"/>
                  <a:pt x="1001079" y="697881"/>
                </a:cubicBezTo>
                <a:cubicBezTo>
                  <a:pt x="1003278" y="699368"/>
                  <a:pt x="1005219" y="700242"/>
                  <a:pt x="1006901" y="700500"/>
                </a:cubicBezTo>
                <a:cubicBezTo>
                  <a:pt x="1009229" y="700759"/>
                  <a:pt x="1012011" y="700791"/>
                  <a:pt x="1015245" y="700597"/>
                </a:cubicBezTo>
                <a:cubicBezTo>
                  <a:pt x="1018479" y="700403"/>
                  <a:pt x="1022167" y="700177"/>
                  <a:pt x="1026306" y="699918"/>
                </a:cubicBezTo>
                <a:cubicBezTo>
                  <a:pt x="1035751" y="699530"/>
                  <a:pt x="1042284" y="699336"/>
                  <a:pt x="1045906" y="699336"/>
                </a:cubicBezTo>
                <a:cubicBezTo>
                  <a:pt x="1053539" y="699336"/>
                  <a:pt x="1059426" y="699692"/>
                  <a:pt x="1063565" y="700403"/>
                </a:cubicBezTo>
                <a:cubicBezTo>
                  <a:pt x="1067705" y="701115"/>
                  <a:pt x="1070358" y="701729"/>
                  <a:pt x="1071522" y="702247"/>
                </a:cubicBezTo>
                <a:lnTo>
                  <a:pt x="1076235" y="704635"/>
                </a:lnTo>
                <a:lnTo>
                  <a:pt x="1077408" y="688372"/>
                </a:lnTo>
                <a:cubicBezTo>
                  <a:pt x="1077861" y="678604"/>
                  <a:pt x="1078088" y="669192"/>
                  <a:pt x="1078088" y="660136"/>
                </a:cubicBezTo>
                <a:cubicBezTo>
                  <a:pt x="1078088" y="651468"/>
                  <a:pt x="1072913" y="643771"/>
                  <a:pt x="1062563" y="637043"/>
                </a:cubicBezTo>
                <a:cubicBezTo>
                  <a:pt x="1060752" y="638855"/>
                  <a:pt x="1057905" y="641636"/>
                  <a:pt x="1054024" y="645388"/>
                </a:cubicBezTo>
                <a:cubicBezTo>
                  <a:pt x="1050143" y="649140"/>
                  <a:pt x="1045227" y="653862"/>
                  <a:pt x="1039276" y="659554"/>
                </a:cubicBezTo>
                <a:cubicBezTo>
                  <a:pt x="1030349" y="667834"/>
                  <a:pt x="1022910" y="675661"/>
                  <a:pt x="1016959" y="683035"/>
                </a:cubicBezTo>
                <a:lnTo>
                  <a:pt x="1005704" y="671780"/>
                </a:lnTo>
                <a:lnTo>
                  <a:pt x="1019288" y="658778"/>
                </a:lnTo>
                <a:cubicBezTo>
                  <a:pt x="1019805" y="653474"/>
                  <a:pt x="1018867" y="649269"/>
                  <a:pt x="1016474" y="646164"/>
                </a:cubicBezTo>
                <a:cubicBezTo>
                  <a:pt x="1014081" y="643059"/>
                  <a:pt x="1010426" y="640666"/>
                  <a:pt x="1005510" y="638984"/>
                </a:cubicBezTo>
                <a:lnTo>
                  <a:pt x="999106" y="645776"/>
                </a:lnTo>
                <a:lnTo>
                  <a:pt x="977760" y="641507"/>
                </a:lnTo>
                <a:cubicBezTo>
                  <a:pt x="983193" y="629993"/>
                  <a:pt x="990309" y="621001"/>
                  <a:pt x="999106" y="614533"/>
                </a:cubicBezTo>
                <a:cubicBezTo>
                  <a:pt x="1008550" y="607288"/>
                  <a:pt x="1019288" y="603536"/>
                  <a:pt x="1031320" y="603277"/>
                </a:cubicBezTo>
                <a:cubicBezTo>
                  <a:pt x="1035330" y="603148"/>
                  <a:pt x="1040020" y="604151"/>
                  <a:pt x="1045389" y="606285"/>
                </a:cubicBezTo>
                <a:cubicBezTo>
                  <a:pt x="1050758" y="608420"/>
                  <a:pt x="1055642" y="611363"/>
                  <a:pt x="1060040" y="615115"/>
                </a:cubicBezTo>
                <a:cubicBezTo>
                  <a:pt x="1062498" y="617314"/>
                  <a:pt x="1064827" y="619611"/>
                  <a:pt x="1067026" y="622004"/>
                </a:cubicBezTo>
                <a:cubicBezTo>
                  <a:pt x="1069225" y="624397"/>
                  <a:pt x="1071166" y="626726"/>
                  <a:pt x="1072848" y="628990"/>
                </a:cubicBezTo>
                <a:cubicBezTo>
                  <a:pt x="1074530" y="631254"/>
                  <a:pt x="1075920" y="633324"/>
                  <a:pt x="1077020" y="635200"/>
                </a:cubicBezTo>
                <a:cubicBezTo>
                  <a:pt x="1078120" y="637076"/>
                  <a:pt x="1078928" y="638596"/>
                  <a:pt x="1079446" y="639760"/>
                </a:cubicBezTo>
                <a:close/>
                <a:moveTo>
                  <a:pt x="951643" y="603083"/>
                </a:moveTo>
                <a:lnTo>
                  <a:pt x="980169" y="603083"/>
                </a:lnTo>
                <a:lnTo>
                  <a:pt x="980169" y="614533"/>
                </a:lnTo>
                <a:cubicBezTo>
                  <a:pt x="963868" y="614921"/>
                  <a:pt x="950608" y="620484"/>
                  <a:pt x="940387" y="631222"/>
                </a:cubicBezTo>
                <a:cubicBezTo>
                  <a:pt x="930038" y="641701"/>
                  <a:pt x="924863" y="655156"/>
                  <a:pt x="924863" y="671586"/>
                </a:cubicBezTo>
                <a:cubicBezTo>
                  <a:pt x="924863" y="692932"/>
                  <a:pt x="931525" y="706969"/>
                  <a:pt x="944851" y="713696"/>
                </a:cubicBezTo>
                <a:lnTo>
                  <a:pt x="947179" y="713114"/>
                </a:lnTo>
                <a:cubicBezTo>
                  <a:pt x="944980" y="710527"/>
                  <a:pt x="943880" y="707745"/>
                  <a:pt x="943880" y="704770"/>
                </a:cubicBezTo>
                <a:cubicBezTo>
                  <a:pt x="943880" y="700500"/>
                  <a:pt x="945336" y="697040"/>
                  <a:pt x="948247" y="694388"/>
                </a:cubicBezTo>
                <a:cubicBezTo>
                  <a:pt x="951157" y="691735"/>
                  <a:pt x="954683" y="690345"/>
                  <a:pt x="958823" y="690215"/>
                </a:cubicBezTo>
                <a:cubicBezTo>
                  <a:pt x="962057" y="690086"/>
                  <a:pt x="964774" y="691089"/>
                  <a:pt x="966973" y="693223"/>
                </a:cubicBezTo>
                <a:cubicBezTo>
                  <a:pt x="969173" y="695358"/>
                  <a:pt x="970628" y="697978"/>
                  <a:pt x="971339" y="701083"/>
                </a:cubicBezTo>
                <a:cubicBezTo>
                  <a:pt x="972051" y="704187"/>
                  <a:pt x="971986" y="707389"/>
                  <a:pt x="971145" y="710688"/>
                </a:cubicBezTo>
                <a:cubicBezTo>
                  <a:pt x="970305" y="713987"/>
                  <a:pt x="968590" y="716801"/>
                  <a:pt x="966003" y="719130"/>
                </a:cubicBezTo>
                <a:cubicBezTo>
                  <a:pt x="961863" y="722623"/>
                  <a:pt x="957076" y="724369"/>
                  <a:pt x="951643" y="724369"/>
                </a:cubicBezTo>
                <a:cubicBezTo>
                  <a:pt x="945562" y="724499"/>
                  <a:pt x="939870" y="723173"/>
                  <a:pt x="934566" y="720391"/>
                </a:cubicBezTo>
                <a:cubicBezTo>
                  <a:pt x="929261" y="717610"/>
                  <a:pt x="924733" y="713308"/>
                  <a:pt x="920981" y="707486"/>
                </a:cubicBezTo>
                <a:cubicBezTo>
                  <a:pt x="916195" y="700371"/>
                  <a:pt x="912993" y="692544"/>
                  <a:pt x="911376" y="684005"/>
                </a:cubicBezTo>
                <a:cubicBezTo>
                  <a:pt x="909758" y="675467"/>
                  <a:pt x="909532" y="666928"/>
                  <a:pt x="910696" y="658390"/>
                </a:cubicBezTo>
                <a:cubicBezTo>
                  <a:pt x="911861" y="649851"/>
                  <a:pt x="914384" y="641701"/>
                  <a:pt x="918265" y="633939"/>
                </a:cubicBezTo>
                <a:cubicBezTo>
                  <a:pt x="922146" y="626176"/>
                  <a:pt x="927256" y="619514"/>
                  <a:pt x="933595" y="613951"/>
                </a:cubicBezTo>
                <a:cubicBezTo>
                  <a:pt x="939158" y="609164"/>
                  <a:pt x="945174" y="605541"/>
                  <a:pt x="951643" y="603083"/>
                </a:cubicBezTo>
                <a:close/>
                <a:moveTo>
                  <a:pt x="1586713" y="601725"/>
                </a:moveTo>
                <a:cubicBezTo>
                  <a:pt x="1594863" y="601725"/>
                  <a:pt x="1603337" y="604701"/>
                  <a:pt x="1612134" y="610652"/>
                </a:cubicBezTo>
                <a:cubicBezTo>
                  <a:pt x="1620414" y="616085"/>
                  <a:pt x="1626818" y="622554"/>
                  <a:pt x="1631346" y="630057"/>
                </a:cubicBezTo>
                <a:lnTo>
                  <a:pt x="1631346" y="603083"/>
                </a:lnTo>
                <a:lnTo>
                  <a:pt x="1651512" y="603083"/>
                </a:lnTo>
                <a:lnTo>
                  <a:pt x="1657350" y="603083"/>
                </a:lnTo>
                <a:lnTo>
                  <a:pt x="1751257" y="603083"/>
                </a:lnTo>
                <a:lnTo>
                  <a:pt x="1751257" y="614533"/>
                </a:lnTo>
                <a:lnTo>
                  <a:pt x="1700220" y="614533"/>
                </a:lnTo>
                <a:lnTo>
                  <a:pt x="1699832" y="616667"/>
                </a:lnTo>
                <a:cubicBezTo>
                  <a:pt x="1699832" y="618479"/>
                  <a:pt x="1701255" y="621260"/>
                  <a:pt x="1704101" y="625012"/>
                </a:cubicBezTo>
                <a:cubicBezTo>
                  <a:pt x="1708241" y="625012"/>
                  <a:pt x="1712284" y="625659"/>
                  <a:pt x="1716230" y="626952"/>
                </a:cubicBezTo>
                <a:cubicBezTo>
                  <a:pt x="1720176" y="628246"/>
                  <a:pt x="1723637" y="630381"/>
                  <a:pt x="1726612" y="633356"/>
                </a:cubicBezTo>
                <a:cubicBezTo>
                  <a:pt x="1729588" y="636203"/>
                  <a:pt x="1731884" y="639437"/>
                  <a:pt x="1733501" y="643059"/>
                </a:cubicBezTo>
                <a:cubicBezTo>
                  <a:pt x="1735118" y="646682"/>
                  <a:pt x="1735927" y="650563"/>
                  <a:pt x="1735927" y="654703"/>
                </a:cubicBezTo>
                <a:cubicBezTo>
                  <a:pt x="1735927" y="656255"/>
                  <a:pt x="1735733" y="658034"/>
                  <a:pt x="1735345" y="660039"/>
                </a:cubicBezTo>
                <a:cubicBezTo>
                  <a:pt x="1734957" y="662045"/>
                  <a:pt x="1734342" y="664082"/>
                  <a:pt x="1733501" y="666152"/>
                </a:cubicBezTo>
                <a:cubicBezTo>
                  <a:pt x="1732660" y="668222"/>
                  <a:pt x="1731625" y="670260"/>
                  <a:pt x="1730396" y="672265"/>
                </a:cubicBezTo>
                <a:cubicBezTo>
                  <a:pt x="1729167" y="674270"/>
                  <a:pt x="1727776" y="675984"/>
                  <a:pt x="1726224" y="677408"/>
                </a:cubicBezTo>
                <a:cubicBezTo>
                  <a:pt x="1725448" y="678184"/>
                  <a:pt x="1724478" y="679089"/>
                  <a:pt x="1723313" y="680124"/>
                </a:cubicBezTo>
                <a:cubicBezTo>
                  <a:pt x="1722149" y="681159"/>
                  <a:pt x="1720693" y="682259"/>
                  <a:pt x="1718947" y="683423"/>
                </a:cubicBezTo>
                <a:cubicBezTo>
                  <a:pt x="1717200" y="684588"/>
                  <a:pt x="1715033" y="685817"/>
                  <a:pt x="1712446" y="687110"/>
                </a:cubicBezTo>
                <a:cubicBezTo>
                  <a:pt x="1709859" y="688404"/>
                  <a:pt x="1706754" y="689763"/>
                  <a:pt x="1703131" y="691186"/>
                </a:cubicBezTo>
                <a:cubicBezTo>
                  <a:pt x="1710893" y="696361"/>
                  <a:pt x="1718914" y="702700"/>
                  <a:pt x="1727194" y="710203"/>
                </a:cubicBezTo>
                <a:cubicBezTo>
                  <a:pt x="1735474" y="717707"/>
                  <a:pt x="1744077" y="725663"/>
                  <a:pt x="1753004" y="734072"/>
                </a:cubicBezTo>
                <a:lnTo>
                  <a:pt x="1747764" y="739312"/>
                </a:lnTo>
                <a:cubicBezTo>
                  <a:pt x="1726030" y="716413"/>
                  <a:pt x="1700156" y="701794"/>
                  <a:pt x="1670141" y="695455"/>
                </a:cubicBezTo>
                <a:lnTo>
                  <a:pt x="1661215" y="671974"/>
                </a:lnTo>
                <a:cubicBezTo>
                  <a:pt x="1669365" y="676631"/>
                  <a:pt x="1678098" y="679089"/>
                  <a:pt x="1687413" y="679348"/>
                </a:cubicBezTo>
                <a:cubicBezTo>
                  <a:pt x="1696468" y="679477"/>
                  <a:pt x="1705072" y="676955"/>
                  <a:pt x="1713222" y="671780"/>
                </a:cubicBezTo>
                <a:cubicBezTo>
                  <a:pt x="1722537" y="665958"/>
                  <a:pt x="1727259" y="658843"/>
                  <a:pt x="1727389" y="650433"/>
                </a:cubicBezTo>
                <a:cubicBezTo>
                  <a:pt x="1727518" y="646035"/>
                  <a:pt x="1725577" y="642477"/>
                  <a:pt x="1721567" y="639760"/>
                </a:cubicBezTo>
                <a:cubicBezTo>
                  <a:pt x="1718074" y="637690"/>
                  <a:pt x="1713998" y="636526"/>
                  <a:pt x="1709341" y="636267"/>
                </a:cubicBezTo>
                <a:cubicBezTo>
                  <a:pt x="1706495" y="636009"/>
                  <a:pt x="1703907" y="636526"/>
                  <a:pt x="1701579" y="637820"/>
                </a:cubicBezTo>
                <a:cubicBezTo>
                  <a:pt x="1701191" y="643253"/>
                  <a:pt x="1698668" y="648299"/>
                  <a:pt x="1694010" y="652956"/>
                </a:cubicBezTo>
                <a:cubicBezTo>
                  <a:pt x="1689353" y="657355"/>
                  <a:pt x="1684437" y="659554"/>
                  <a:pt x="1679262" y="659554"/>
                </a:cubicBezTo>
                <a:cubicBezTo>
                  <a:pt x="1675769" y="659554"/>
                  <a:pt x="1672858" y="658390"/>
                  <a:pt x="1670530" y="656061"/>
                </a:cubicBezTo>
                <a:cubicBezTo>
                  <a:pt x="1668201" y="653732"/>
                  <a:pt x="1667036" y="650757"/>
                  <a:pt x="1667036" y="647135"/>
                </a:cubicBezTo>
                <a:cubicBezTo>
                  <a:pt x="1667036" y="637043"/>
                  <a:pt x="1675640" y="629281"/>
                  <a:pt x="1692846" y="623848"/>
                </a:cubicBezTo>
                <a:lnTo>
                  <a:pt x="1692846" y="622877"/>
                </a:lnTo>
                <a:cubicBezTo>
                  <a:pt x="1692846" y="620549"/>
                  <a:pt x="1691617" y="617767"/>
                  <a:pt x="1689159" y="614533"/>
                </a:cubicBezTo>
                <a:lnTo>
                  <a:pt x="1657350" y="614533"/>
                </a:lnTo>
                <a:lnTo>
                  <a:pt x="1651512" y="614533"/>
                </a:lnTo>
                <a:lnTo>
                  <a:pt x="1640273" y="614533"/>
                </a:lnTo>
                <a:cubicBezTo>
                  <a:pt x="1640273" y="616473"/>
                  <a:pt x="1640273" y="620290"/>
                  <a:pt x="1640273" y="625982"/>
                </a:cubicBezTo>
                <a:cubicBezTo>
                  <a:pt x="1640273" y="631675"/>
                  <a:pt x="1640305" y="638305"/>
                  <a:pt x="1640370" y="645873"/>
                </a:cubicBezTo>
                <a:cubicBezTo>
                  <a:pt x="1640434" y="653441"/>
                  <a:pt x="1640467" y="661495"/>
                  <a:pt x="1640467" y="670033"/>
                </a:cubicBezTo>
                <a:cubicBezTo>
                  <a:pt x="1640467" y="678572"/>
                  <a:pt x="1640499" y="686690"/>
                  <a:pt x="1640564" y="694388"/>
                </a:cubicBezTo>
                <a:cubicBezTo>
                  <a:pt x="1640628" y="702085"/>
                  <a:pt x="1640661" y="708845"/>
                  <a:pt x="1640661" y="714667"/>
                </a:cubicBezTo>
                <a:cubicBezTo>
                  <a:pt x="1640661" y="720488"/>
                  <a:pt x="1640661" y="724499"/>
                  <a:pt x="1640661" y="726698"/>
                </a:cubicBezTo>
                <a:lnTo>
                  <a:pt x="1635227" y="726698"/>
                </a:lnTo>
                <a:lnTo>
                  <a:pt x="1634777" y="726231"/>
                </a:lnTo>
                <a:lnTo>
                  <a:pt x="1619492" y="716607"/>
                </a:lnTo>
                <a:cubicBezTo>
                  <a:pt x="1616387" y="715572"/>
                  <a:pt x="1613282" y="714731"/>
                  <a:pt x="1610178" y="714084"/>
                </a:cubicBezTo>
                <a:cubicBezTo>
                  <a:pt x="1607073" y="713438"/>
                  <a:pt x="1604033" y="713114"/>
                  <a:pt x="1601057" y="713114"/>
                </a:cubicBezTo>
                <a:cubicBezTo>
                  <a:pt x="1598858" y="713114"/>
                  <a:pt x="1596173" y="713179"/>
                  <a:pt x="1593004" y="713308"/>
                </a:cubicBezTo>
                <a:cubicBezTo>
                  <a:pt x="1589834" y="713438"/>
                  <a:pt x="1586179" y="713632"/>
                  <a:pt x="1582039" y="713890"/>
                </a:cubicBezTo>
                <a:cubicBezTo>
                  <a:pt x="1577770" y="714149"/>
                  <a:pt x="1574051" y="714343"/>
                  <a:pt x="1570881" y="714473"/>
                </a:cubicBezTo>
                <a:cubicBezTo>
                  <a:pt x="1567711" y="714602"/>
                  <a:pt x="1565027" y="714667"/>
                  <a:pt x="1562828" y="714667"/>
                </a:cubicBezTo>
                <a:cubicBezTo>
                  <a:pt x="1551960" y="714667"/>
                  <a:pt x="1543551" y="711562"/>
                  <a:pt x="1537600" y="705352"/>
                </a:cubicBezTo>
                <a:cubicBezTo>
                  <a:pt x="1531778" y="699271"/>
                  <a:pt x="1528738" y="690862"/>
                  <a:pt x="1528479" y="680124"/>
                </a:cubicBezTo>
                <a:cubicBezTo>
                  <a:pt x="1528350" y="671198"/>
                  <a:pt x="1529967" y="666217"/>
                  <a:pt x="1533331" y="665182"/>
                </a:cubicBezTo>
                <a:lnTo>
                  <a:pt x="1538570" y="667705"/>
                </a:lnTo>
                <a:cubicBezTo>
                  <a:pt x="1538053" y="669128"/>
                  <a:pt x="1537632" y="670583"/>
                  <a:pt x="1537309" y="672071"/>
                </a:cubicBezTo>
                <a:cubicBezTo>
                  <a:pt x="1536985" y="673559"/>
                  <a:pt x="1536824" y="675143"/>
                  <a:pt x="1536824" y="676825"/>
                </a:cubicBezTo>
                <a:cubicBezTo>
                  <a:pt x="1536694" y="679025"/>
                  <a:pt x="1536759" y="681418"/>
                  <a:pt x="1537018" y="684005"/>
                </a:cubicBezTo>
                <a:cubicBezTo>
                  <a:pt x="1537277" y="686593"/>
                  <a:pt x="1537859" y="688986"/>
                  <a:pt x="1538764" y="691186"/>
                </a:cubicBezTo>
                <a:cubicBezTo>
                  <a:pt x="1540058" y="694161"/>
                  <a:pt x="1541805" y="696393"/>
                  <a:pt x="1544004" y="697881"/>
                </a:cubicBezTo>
                <a:cubicBezTo>
                  <a:pt x="1546203" y="699368"/>
                  <a:pt x="1548144" y="700242"/>
                  <a:pt x="1549826" y="700500"/>
                </a:cubicBezTo>
                <a:cubicBezTo>
                  <a:pt x="1552154" y="700759"/>
                  <a:pt x="1554936" y="700791"/>
                  <a:pt x="1558170" y="700597"/>
                </a:cubicBezTo>
                <a:cubicBezTo>
                  <a:pt x="1561404" y="700403"/>
                  <a:pt x="1565091" y="700177"/>
                  <a:pt x="1569231" y="699918"/>
                </a:cubicBezTo>
                <a:cubicBezTo>
                  <a:pt x="1578676" y="699530"/>
                  <a:pt x="1585209" y="699336"/>
                  <a:pt x="1588831" y="699336"/>
                </a:cubicBezTo>
                <a:cubicBezTo>
                  <a:pt x="1596464" y="699336"/>
                  <a:pt x="1602351" y="699692"/>
                  <a:pt x="1606491" y="700403"/>
                </a:cubicBezTo>
                <a:cubicBezTo>
                  <a:pt x="1610630" y="701115"/>
                  <a:pt x="1613282" y="701729"/>
                  <a:pt x="1614447" y="702247"/>
                </a:cubicBezTo>
                <a:cubicBezTo>
                  <a:pt x="1617034" y="703023"/>
                  <a:pt x="1619460" y="704252"/>
                  <a:pt x="1621724" y="705934"/>
                </a:cubicBezTo>
                <a:lnTo>
                  <a:pt x="1625327" y="709476"/>
                </a:lnTo>
                <a:lnTo>
                  <a:pt x="1626107" y="696231"/>
                </a:lnTo>
                <a:cubicBezTo>
                  <a:pt x="1627012" y="687951"/>
                  <a:pt x="1627691" y="681062"/>
                  <a:pt x="1628144" y="675564"/>
                </a:cubicBezTo>
                <a:cubicBezTo>
                  <a:pt x="1628597" y="670066"/>
                  <a:pt x="1628823" y="666023"/>
                  <a:pt x="1628823" y="663435"/>
                </a:cubicBezTo>
                <a:cubicBezTo>
                  <a:pt x="1628823" y="650239"/>
                  <a:pt x="1625654" y="639696"/>
                  <a:pt x="1619314" y="631804"/>
                </a:cubicBezTo>
                <a:cubicBezTo>
                  <a:pt x="1615692" y="627405"/>
                  <a:pt x="1611423" y="624009"/>
                  <a:pt x="1606507" y="621616"/>
                </a:cubicBezTo>
                <a:cubicBezTo>
                  <a:pt x="1601591" y="619223"/>
                  <a:pt x="1595898" y="618285"/>
                  <a:pt x="1589430" y="618802"/>
                </a:cubicBezTo>
                <a:cubicBezTo>
                  <a:pt x="1585807" y="619061"/>
                  <a:pt x="1582637" y="620419"/>
                  <a:pt x="1579921" y="622877"/>
                </a:cubicBezTo>
                <a:cubicBezTo>
                  <a:pt x="1577204" y="625335"/>
                  <a:pt x="1574940" y="629216"/>
                  <a:pt x="1573129" y="634521"/>
                </a:cubicBezTo>
                <a:cubicBezTo>
                  <a:pt x="1575587" y="633615"/>
                  <a:pt x="1578821" y="633162"/>
                  <a:pt x="1582832" y="633162"/>
                </a:cubicBezTo>
                <a:cubicBezTo>
                  <a:pt x="1599391" y="633162"/>
                  <a:pt x="1607800" y="641636"/>
                  <a:pt x="1608059" y="658584"/>
                </a:cubicBezTo>
                <a:cubicBezTo>
                  <a:pt x="1608059" y="670227"/>
                  <a:pt x="1602626" y="681871"/>
                  <a:pt x="1591758" y="693514"/>
                </a:cubicBezTo>
                <a:lnTo>
                  <a:pt x="1572353" y="684005"/>
                </a:lnTo>
                <a:cubicBezTo>
                  <a:pt x="1573776" y="683100"/>
                  <a:pt x="1575651" y="681612"/>
                  <a:pt x="1577980" y="679542"/>
                </a:cubicBezTo>
                <a:cubicBezTo>
                  <a:pt x="1580309" y="677472"/>
                  <a:pt x="1583220" y="674109"/>
                  <a:pt x="1586713" y="669451"/>
                </a:cubicBezTo>
                <a:cubicBezTo>
                  <a:pt x="1588007" y="667769"/>
                  <a:pt x="1589203" y="665990"/>
                  <a:pt x="1590303" y="664115"/>
                </a:cubicBezTo>
                <a:cubicBezTo>
                  <a:pt x="1591403" y="662239"/>
                  <a:pt x="1592405" y="660363"/>
                  <a:pt x="1593311" y="658487"/>
                </a:cubicBezTo>
                <a:cubicBezTo>
                  <a:pt x="1594216" y="656611"/>
                  <a:pt x="1594928" y="654897"/>
                  <a:pt x="1595445" y="653344"/>
                </a:cubicBezTo>
                <a:cubicBezTo>
                  <a:pt x="1595963" y="651792"/>
                  <a:pt x="1596222" y="650498"/>
                  <a:pt x="1596222" y="649463"/>
                </a:cubicBezTo>
                <a:cubicBezTo>
                  <a:pt x="1596222" y="646100"/>
                  <a:pt x="1593764" y="644418"/>
                  <a:pt x="1588848" y="644418"/>
                </a:cubicBezTo>
                <a:cubicBezTo>
                  <a:pt x="1586389" y="644418"/>
                  <a:pt x="1580826" y="647005"/>
                  <a:pt x="1572158" y="652180"/>
                </a:cubicBezTo>
                <a:cubicBezTo>
                  <a:pt x="1568407" y="654379"/>
                  <a:pt x="1564914" y="655608"/>
                  <a:pt x="1561679" y="655867"/>
                </a:cubicBezTo>
                <a:cubicBezTo>
                  <a:pt x="1559739" y="655996"/>
                  <a:pt x="1558089" y="655576"/>
                  <a:pt x="1556731" y="654606"/>
                </a:cubicBezTo>
                <a:cubicBezTo>
                  <a:pt x="1555373" y="653635"/>
                  <a:pt x="1554273" y="652406"/>
                  <a:pt x="1553432" y="650919"/>
                </a:cubicBezTo>
                <a:cubicBezTo>
                  <a:pt x="1552591" y="649431"/>
                  <a:pt x="1551944" y="647781"/>
                  <a:pt x="1551491" y="645970"/>
                </a:cubicBezTo>
                <a:cubicBezTo>
                  <a:pt x="1551038" y="644159"/>
                  <a:pt x="1550812" y="642477"/>
                  <a:pt x="1550812" y="640925"/>
                </a:cubicBezTo>
                <a:cubicBezTo>
                  <a:pt x="1550812" y="635750"/>
                  <a:pt x="1551621" y="630898"/>
                  <a:pt x="1553238" y="626370"/>
                </a:cubicBezTo>
                <a:cubicBezTo>
                  <a:pt x="1554855" y="621842"/>
                  <a:pt x="1557410" y="617573"/>
                  <a:pt x="1560903" y="613563"/>
                </a:cubicBezTo>
                <a:cubicBezTo>
                  <a:pt x="1567889" y="605671"/>
                  <a:pt x="1576493" y="601725"/>
                  <a:pt x="1586713" y="601725"/>
                </a:cubicBezTo>
                <a:close/>
                <a:moveTo>
                  <a:pt x="44634" y="600755"/>
                </a:moveTo>
                <a:cubicBezTo>
                  <a:pt x="52785" y="603730"/>
                  <a:pt x="59771" y="608388"/>
                  <a:pt x="65592" y="614727"/>
                </a:cubicBezTo>
                <a:cubicBezTo>
                  <a:pt x="71931" y="621713"/>
                  <a:pt x="75230" y="629216"/>
                  <a:pt x="75489" y="637238"/>
                </a:cubicBezTo>
                <a:cubicBezTo>
                  <a:pt x="75618" y="643059"/>
                  <a:pt x="73160" y="648816"/>
                  <a:pt x="68114" y="654509"/>
                </a:cubicBezTo>
                <a:cubicBezTo>
                  <a:pt x="66045" y="656708"/>
                  <a:pt x="63716" y="658746"/>
                  <a:pt x="61129" y="660621"/>
                </a:cubicBezTo>
                <a:cubicBezTo>
                  <a:pt x="58541" y="662497"/>
                  <a:pt x="55695" y="664147"/>
                  <a:pt x="52590" y="665570"/>
                </a:cubicBezTo>
                <a:cubicBezTo>
                  <a:pt x="67339" y="673591"/>
                  <a:pt x="79111" y="683294"/>
                  <a:pt x="87909" y="694679"/>
                </a:cubicBezTo>
                <a:lnTo>
                  <a:pt x="87909" y="603083"/>
                </a:lnTo>
                <a:lnTo>
                  <a:pt x="119540" y="603083"/>
                </a:lnTo>
                <a:lnTo>
                  <a:pt x="119540" y="614533"/>
                </a:lnTo>
                <a:lnTo>
                  <a:pt x="99358" y="614533"/>
                </a:lnTo>
                <a:lnTo>
                  <a:pt x="99358" y="726892"/>
                </a:lnTo>
                <a:lnTo>
                  <a:pt x="90431" y="726892"/>
                </a:lnTo>
                <a:cubicBezTo>
                  <a:pt x="88103" y="712661"/>
                  <a:pt x="80405" y="700500"/>
                  <a:pt x="67339" y="690409"/>
                </a:cubicBezTo>
                <a:cubicBezTo>
                  <a:pt x="54272" y="680189"/>
                  <a:pt x="40365" y="675079"/>
                  <a:pt x="25616" y="675079"/>
                </a:cubicBezTo>
                <a:lnTo>
                  <a:pt x="16108" y="654509"/>
                </a:lnTo>
                <a:lnTo>
                  <a:pt x="24452" y="654897"/>
                </a:lnTo>
                <a:cubicBezTo>
                  <a:pt x="30791" y="655285"/>
                  <a:pt x="38812" y="653603"/>
                  <a:pt x="48515" y="649851"/>
                </a:cubicBezTo>
                <a:cubicBezTo>
                  <a:pt x="57700" y="646358"/>
                  <a:pt x="62843" y="641960"/>
                  <a:pt x="63943" y="636655"/>
                </a:cubicBezTo>
                <a:cubicBezTo>
                  <a:pt x="65042" y="631351"/>
                  <a:pt x="62616" y="625077"/>
                  <a:pt x="56665" y="617832"/>
                </a:cubicBezTo>
                <a:lnTo>
                  <a:pt x="56665" y="619578"/>
                </a:lnTo>
                <a:cubicBezTo>
                  <a:pt x="56665" y="619837"/>
                  <a:pt x="56472" y="620516"/>
                  <a:pt x="56084" y="621616"/>
                </a:cubicBezTo>
                <a:cubicBezTo>
                  <a:pt x="55695" y="622716"/>
                  <a:pt x="55017" y="624042"/>
                  <a:pt x="54046" y="625594"/>
                </a:cubicBezTo>
                <a:cubicBezTo>
                  <a:pt x="53076" y="627147"/>
                  <a:pt x="51814" y="628796"/>
                  <a:pt x="50262" y="630543"/>
                </a:cubicBezTo>
                <a:cubicBezTo>
                  <a:pt x="48709" y="632289"/>
                  <a:pt x="46834" y="633939"/>
                  <a:pt x="44634" y="635491"/>
                </a:cubicBezTo>
                <a:cubicBezTo>
                  <a:pt x="41658" y="637561"/>
                  <a:pt x="38327" y="639016"/>
                  <a:pt x="34640" y="639857"/>
                </a:cubicBezTo>
                <a:cubicBezTo>
                  <a:pt x="30953" y="640698"/>
                  <a:pt x="27816" y="641119"/>
                  <a:pt x="25228" y="641119"/>
                </a:cubicBezTo>
                <a:cubicBezTo>
                  <a:pt x="22770" y="641248"/>
                  <a:pt x="20474" y="640989"/>
                  <a:pt x="18339" y="640342"/>
                </a:cubicBezTo>
                <a:cubicBezTo>
                  <a:pt x="16204" y="639696"/>
                  <a:pt x="14231" y="638596"/>
                  <a:pt x="12420" y="637043"/>
                </a:cubicBezTo>
                <a:cubicBezTo>
                  <a:pt x="8668" y="633809"/>
                  <a:pt x="6825" y="629863"/>
                  <a:pt x="6890" y="625206"/>
                </a:cubicBezTo>
                <a:cubicBezTo>
                  <a:pt x="6954" y="620549"/>
                  <a:pt x="8410" y="616344"/>
                  <a:pt x="11256" y="612592"/>
                </a:cubicBezTo>
                <a:cubicBezTo>
                  <a:pt x="14361" y="608711"/>
                  <a:pt x="18307" y="606770"/>
                  <a:pt x="23093" y="606770"/>
                </a:cubicBezTo>
                <a:cubicBezTo>
                  <a:pt x="27234" y="606512"/>
                  <a:pt x="29756" y="608129"/>
                  <a:pt x="30662" y="611622"/>
                </a:cubicBezTo>
                <a:cubicBezTo>
                  <a:pt x="30921" y="612269"/>
                  <a:pt x="31082" y="613433"/>
                  <a:pt x="31147" y="615115"/>
                </a:cubicBezTo>
                <a:cubicBezTo>
                  <a:pt x="31212" y="616797"/>
                  <a:pt x="31374" y="619061"/>
                  <a:pt x="31632" y="621907"/>
                </a:cubicBezTo>
                <a:cubicBezTo>
                  <a:pt x="32279" y="621907"/>
                  <a:pt x="33249" y="622036"/>
                  <a:pt x="34543" y="622295"/>
                </a:cubicBezTo>
                <a:cubicBezTo>
                  <a:pt x="41529" y="622295"/>
                  <a:pt x="45151" y="617961"/>
                  <a:pt x="45411" y="609293"/>
                </a:cubicBezTo>
                <a:cubicBezTo>
                  <a:pt x="45411" y="608388"/>
                  <a:pt x="45345" y="607223"/>
                  <a:pt x="45216" y="605800"/>
                </a:cubicBezTo>
                <a:cubicBezTo>
                  <a:pt x="45087" y="604377"/>
                  <a:pt x="44893" y="602695"/>
                  <a:pt x="44634" y="600755"/>
                </a:cubicBezTo>
                <a:close/>
                <a:moveTo>
                  <a:pt x="131960" y="582513"/>
                </a:moveTo>
                <a:cubicBezTo>
                  <a:pt x="152271" y="606835"/>
                  <a:pt x="162491" y="632515"/>
                  <a:pt x="162621" y="659554"/>
                </a:cubicBezTo>
                <a:cubicBezTo>
                  <a:pt x="162621" y="668093"/>
                  <a:pt x="161974" y="676178"/>
                  <a:pt x="160681" y="683811"/>
                </a:cubicBezTo>
                <a:cubicBezTo>
                  <a:pt x="159387" y="691444"/>
                  <a:pt x="157382" y="698560"/>
                  <a:pt x="154665" y="705158"/>
                </a:cubicBezTo>
                <a:cubicBezTo>
                  <a:pt x="151819" y="711885"/>
                  <a:pt x="148260" y="718451"/>
                  <a:pt x="143992" y="724855"/>
                </a:cubicBezTo>
                <a:cubicBezTo>
                  <a:pt x="139722" y="731259"/>
                  <a:pt x="134547" y="737695"/>
                  <a:pt x="128467" y="744163"/>
                </a:cubicBezTo>
                <a:cubicBezTo>
                  <a:pt x="142180" y="716607"/>
                  <a:pt x="149037" y="688533"/>
                  <a:pt x="149037" y="659942"/>
                </a:cubicBezTo>
                <a:cubicBezTo>
                  <a:pt x="149037" y="635103"/>
                  <a:pt x="143344" y="609293"/>
                  <a:pt x="131960" y="582513"/>
                </a:cubicBezTo>
                <a:close/>
                <a:moveTo>
                  <a:pt x="634650" y="543896"/>
                </a:moveTo>
                <a:lnTo>
                  <a:pt x="642024" y="548359"/>
                </a:lnTo>
                <a:lnTo>
                  <a:pt x="639113" y="551270"/>
                </a:lnTo>
                <a:cubicBezTo>
                  <a:pt x="637302" y="553469"/>
                  <a:pt x="636397" y="555798"/>
                  <a:pt x="636397" y="558256"/>
                </a:cubicBezTo>
                <a:cubicBezTo>
                  <a:pt x="636397" y="563043"/>
                  <a:pt x="639825" y="566471"/>
                  <a:pt x="646682" y="568541"/>
                </a:cubicBezTo>
                <a:cubicBezTo>
                  <a:pt x="650951" y="569705"/>
                  <a:pt x="657549" y="570482"/>
                  <a:pt x="666475" y="570870"/>
                </a:cubicBezTo>
                <a:cubicBezTo>
                  <a:pt x="671004" y="570999"/>
                  <a:pt x="674917" y="571226"/>
                  <a:pt x="678216" y="571549"/>
                </a:cubicBezTo>
                <a:cubicBezTo>
                  <a:pt x="681515" y="571872"/>
                  <a:pt x="684264" y="572358"/>
                  <a:pt x="686463" y="573004"/>
                </a:cubicBezTo>
                <a:cubicBezTo>
                  <a:pt x="700177" y="577532"/>
                  <a:pt x="709621" y="587559"/>
                  <a:pt x="714796" y="603083"/>
                </a:cubicBezTo>
                <a:lnTo>
                  <a:pt x="726229" y="603083"/>
                </a:lnTo>
                <a:lnTo>
                  <a:pt x="727022" y="603083"/>
                </a:lnTo>
                <a:lnTo>
                  <a:pt x="858576" y="603083"/>
                </a:lnTo>
                <a:lnTo>
                  <a:pt x="858576" y="614533"/>
                </a:lnTo>
                <a:lnTo>
                  <a:pt x="839364" y="614533"/>
                </a:lnTo>
                <a:lnTo>
                  <a:pt x="839364" y="726698"/>
                </a:lnTo>
                <a:lnTo>
                  <a:pt x="831990" y="726698"/>
                </a:lnTo>
                <a:lnTo>
                  <a:pt x="823645" y="716025"/>
                </a:lnTo>
                <a:lnTo>
                  <a:pt x="827915" y="659942"/>
                </a:lnTo>
                <a:cubicBezTo>
                  <a:pt x="828303" y="656708"/>
                  <a:pt x="826750" y="653344"/>
                  <a:pt x="823257" y="649851"/>
                </a:cubicBezTo>
                <a:cubicBezTo>
                  <a:pt x="819377" y="646358"/>
                  <a:pt x="815819" y="644612"/>
                  <a:pt x="812585" y="644612"/>
                </a:cubicBezTo>
                <a:cubicBezTo>
                  <a:pt x="808834" y="644612"/>
                  <a:pt x="806117" y="646746"/>
                  <a:pt x="804435" y="651016"/>
                </a:cubicBezTo>
                <a:cubicBezTo>
                  <a:pt x="804047" y="651792"/>
                  <a:pt x="803270" y="655608"/>
                  <a:pt x="802106" y="662465"/>
                </a:cubicBezTo>
                <a:lnTo>
                  <a:pt x="794537" y="662659"/>
                </a:lnTo>
                <a:cubicBezTo>
                  <a:pt x="793762" y="658002"/>
                  <a:pt x="790722" y="653927"/>
                  <a:pt x="785417" y="650433"/>
                </a:cubicBezTo>
                <a:cubicBezTo>
                  <a:pt x="780113" y="646682"/>
                  <a:pt x="775003" y="644806"/>
                  <a:pt x="770086" y="644806"/>
                </a:cubicBezTo>
                <a:cubicBezTo>
                  <a:pt x="765170" y="644806"/>
                  <a:pt x="760901" y="646746"/>
                  <a:pt x="757279" y="650628"/>
                </a:cubicBezTo>
                <a:cubicBezTo>
                  <a:pt x="753656" y="654250"/>
                  <a:pt x="751845" y="658584"/>
                  <a:pt x="751845" y="663629"/>
                </a:cubicBezTo>
                <a:cubicBezTo>
                  <a:pt x="751845" y="672168"/>
                  <a:pt x="755855" y="677925"/>
                  <a:pt x="763876" y="680901"/>
                </a:cubicBezTo>
                <a:cubicBezTo>
                  <a:pt x="763876" y="680642"/>
                  <a:pt x="763812" y="680157"/>
                  <a:pt x="763683" y="679445"/>
                </a:cubicBezTo>
                <a:cubicBezTo>
                  <a:pt x="763552" y="678734"/>
                  <a:pt x="763359" y="677796"/>
                  <a:pt x="763101" y="676631"/>
                </a:cubicBezTo>
                <a:cubicBezTo>
                  <a:pt x="763101" y="672362"/>
                  <a:pt x="764459" y="668934"/>
                  <a:pt x="767176" y="666346"/>
                </a:cubicBezTo>
                <a:cubicBezTo>
                  <a:pt x="770022" y="663500"/>
                  <a:pt x="773515" y="662077"/>
                  <a:pt x="777654" y="662077"/>
                </a:cubicBezTo>
                <a:cubicBezTo>
                  <a:pt x="782053" y="661948"/>
                  <a:pt x="785740" y="663435"/>
                  <a:pt x="788716" y="666540"/>
                </a:cubicBezTo>
                <a:cubicBezTo>
                  <a:pt x="791562" y="669775"/>
                  <a:pt x="792985" y="673591"/>
                  <a:pt x="792985" y="677990"/>
                </a:cubicBezTo>
                <a:cubicBezTo>
                  <a:pt x="792985" y="683811"/>
                  <a:pt x="790851" y="688533"/>
                  <a:pt x="786581" y="692156"/>
                </a:cubicBezTo>
                <a:cubicBezTo>
                  <a:pt x="782312" y="695908"/>
                  <a:pt x="777331" y="697848"/>
                  <a:pt x="771639" y="697978"/>
                </a:cubicBezTo>
                <a:cubicBezTo>
                  <a:pt x="766593" y="698107"/>
                  <a:pt x="761871" y="697104"/>
                  <a:pt x="757473" y="694970"/>
                </a:cubicBezTo>
                <a:cubicBezTo>
                  <a:pt x="753074" y="692835"/>
                  <a:pt x="749258" y="689698"/>
                  <a:pt x="746023" y="685558"/>
                </a:cubicBezTo>
                <a:cubicBezTo>
                  <a:pt x="743436" y="682065"/>
                  <a:pt x="741398" y="678216"/>
                  <a:pt x="739910" y="674012"/>
                </a:cubicBezTo>
                <a:cubicBezTo>
                  <a:pt x="738422" y="669807"/>
                  <a:pt x="737582" y="665538"/>
                  <a:pt x="737388" y="661204"/>
                </a:cubicBezTo>
                <a:cubicBezTo>
                  <a:pt x="737193" y="656870"/>
                  <a:pt x="737679" y="652600"/>
                  <a:pt x="738843" y="648396"/>
                </a:cubicBezTo>
                <a:cubicBezTo>
                  <a:pt x="740007" y="644191"/>
                  <a:pt x="741883" y="640278"/>
                  <a:pt x="744471" y="636655"/>
                </a:cubicBezTo>
                <a:cubicBezTo>
                  <a:pt x="747058" y="632904"/>
                  <a:pt x="750131" y="630122"/>
                  <a:pt x="753688" y="628311"/>
                </a:cubicBezTo>
                <a:cubicBezTo>
                  <a:pt x="757246" y="626500"/>
                  <a:pt x="760901" y="625529"/>
                  <a:pt x="764653" y="625400"/>
                </a:cubicBezTo>
                <a:cubicBezTo>
                  <a:pt x="773320" y="625271"/>
                  <a:pt x="782377" y="629863"/>
                  <a:pt x="791821" y="639178"/>
                </a:cubicBezTo>
                <a:cubicBezTo>
                  <a:pt x="792727" y="635944"/>
                  <a:pt x="794732" y="632968"/>
                  <a:pt x="797836" y="630251"/>
                </a:cubicBezTo>
                <a:cubicBezTo>
                  <a:pt x="800683" y="627535"/>
                  <a:pt x="803788" y="626176"/>
                  <a:pt x="807151" y="626176"/>
                </a:cubicBezTo>
                <a:cubicBezTo>
                  <a:pt x="814526" y="626176"/>
                  <a:pt x="821446" y="631610"/>
                  <a:pt x="827915" y="642477"/>
                </a:cubicBezTo>
                <a:lnTo>
                  <a:pt x="828109" y="614533"/>
                </a:lnTo>
                <a:lnTo>
                  <a:pt x="727022" y="614533"/>
                </a:lnTo>
                <a:lnTo>
                  <a:pt x="726229" y="614533"/>
                </a:lnTo>
                <a:lnTo>
                  <a:pt x="671909" y="614533"/>
                </a:lnTo>
                <a:lnTo>
                  <a:pt x="674432" y="624042"/>
                </a:lnTo>
                <a:cubicBezTo>
                  <a:pt x="683747" y="624042"/>
                  <a:pt x="691250" y="626241"/>
                  <a:pt x="696942" y="630640"/>
                </a:cubicBezTo>
                <a:cubicBezTo>
                  <a:pt x="700177" y="633098"/>
                  <a:pt x="702667" y="636041"/>
                  <a:pt x="704414" y="639469"/>
                </a:cubicBezTo>
                <a:cubicBezTo>
                  <a:pt x="706160" y="642898"/>
                  <a:pt x="707098" y="646811"/>
                  <a:pt x="707228" y="651210"/>
                </a:cubicBezTo>
                <a:cubicBezTo>
                  <a:pt x="707357" y="656902"/>
                  <a:pt x="706128" y="662239"/>
                  <a:pt x="703541" y="667219"/>
                </a:cubicBezTo>
                <a:cubicBezTo>
                  <a:pt x="700954" y="672200"/>
                  <a:pt x="697202" y="676631"/>
                  <a:pt x="692285" y="680512"/>
                </a:cubicBezTo>
                <a:cubicBezTo>
                  <a:pt x="690733" y="681806"/>
                  <a:pt x="688113" y="683553"/>
                  <a:pt x="684426" y="685752"/>
                </a:cubicBezTo>
                <a:cubicBezTo>
                  <a:pt x="680739" y="687951"/>
                  <a:pt x="676955" y="689698"/>
                  <a:pt x="673074" y="690992"/>
                </a:cubicBezTo>
                <a:cubicBezTo>
                  <a:pt x="677602" y="694355"/>
                  <a:pt x="682324" y="697881"/>
                  <a:pt x="687240" y="701568"/>
                </a:cubicBezTo>
                <a:cubicBezTo>
                  <a:pt x="692156" y="705255"/>
                  <a:pt x="696619" y="708780"/>
                  <a:pt x="700630" y="712144"/>
                </a:cubicBezTo>
                <a:cubicBezTo>
                  <a:pt x="704123" y="714990"/>
                  <a:pt x="712015" y="722300"/>
                  <a:pt x="724304" y="734072"/>
                </a:cubicBezTo>
                <a:lnTo>
                  <a:pt x="719065" y="739312"/>
                </a:lnTo>
                <a:cubicBezTo>
                  <a:pt x="697331" y="716413"/>
                  <a:pt x="671457" y="701794"/>
                  <a:pt x="641442" y="695455"/>
                </a:cubicBezTo>
                <a:lnTo>
                  <a:pt x="632515" y="671974"/>
                </a:lnTo>
                <a:cubicBezTo>
                  <a:pt x="640666" y="676631"/>
                  <a:pt x="649398" y="679089"/>
                  <a:pt x="658713" y="679348"/>
                </a:cubicBezTo>
                <a:cubicBezTo>
                  <a:pt x="667510" y="679477"/>
                  <a:pt x="676114" y="676890"/>
                  <a:pt x="684523" y="671586"/>
                </a:cubicBezTo>
                <a:cubicBezTo>
                  <a:pt x="693709" y="665764"/>
                  <a:pt x="698430" y="658584"/>
                  <a:pt x="698689" y="650045"/>
                </a:cubicBezTo>
                <a:cubicBezTo>
                  <a:pt x="698818" y="645647"/>
                  <a:pt x="696684" y="641960"/>
                  <a:pt x="692285" y="638984"/>
                </a:cubicBezTo>
                <a:cubicBezTo>
                  <a:pt x="688533" y="636267"/>
                  <a:pt x="684264" y="634844"/>
                  <a:pt x="679478" y="634715"/>
                </a:cubicBezTo>
                <a:cubicBezTo>
                  <a:pt x="678184" y="634715"/>
                  <a:pt x="676372" y="636849"/>
                  <a:pt x="674044" y="641119"/>
                </a:cubicBezTo>
                <a:cubicBezTo>
                  <a:pt x="671198" y="646552"/>
                  <a:pt x="668610" y="650563"/>
                  <a:pt x="666281" y="653150"/>
                </a:cubicBezTo>
                <a:cubicBezTo>
                  <a:pt x="662400" y="657290"/>
                  <a:pt x="657614" y="659425"/>
                  <a:pt x="651921" y="659554"/>
                </a:cubicBezTo>
                <a:cubicBezTo>
                  <a:pt x="648299" y="659684"/>
                  <a:pt x="645129" y="658552"/>
                  <a:pt x="642413" y="656158"/>
                </a:cubicBezTo>
                <a:cubicBezTo>
                  <a:pt x="639696" y="653765"/>
                  <a:pt x="638337" y="650692"/>
                  <a:pt x="638337" y="646940"/>
                </a:cubicBezTo>
                <a:cubicBezTo>
                  <a:pt x="638337" y="640342"/>
                  <a:pt x="641313" y="634844"/>
                  <a:pt x="647264" y="630446"/>
                </a:cubicBezTo>
                <a:cubicBezTo>
                  <a:pt x="651921" y="627082"/>
                  <a:pt x="658002" y="624883"/>
                  <a:pt x="665506" y="623848"/>
                </a:cubicBezTo>
                <a:cubicBezTo>
                  <a:pt x="665117" y="620484"/>
                  <a:pt x="663436" y="617379"/>
                  <a:pt x="660460" y="614533"/>
                </a:cubicBezTo>
                <a:lnTo>
                  <a:pt x="626128" y="614533"/>
                </a:lnTo>
                <a:lnTo>
                  <a:pt x="621260" y="614533"/>
                </a:lnTo>
                <a:lnTo>
                  <a:pt x="609245" y="614533"/>
                </a:lnTo>
                <a:lnTo>
                  <a:pt x="609245" y="726698"/>
                </a:lnTo>
                <a:lnTo>
                  <a:pt x="598766" y="726698"/>
                </a:lnTo>
                <a:cubicBezTo>
                  <a:pt x="598766" y="715572"/>
                  <a:pt x="597213" y="706969"/>
                  <a:pt x="594108" y="700888"/>
                </a:cubicBezTo>
                <a:cubicBezTo>
                  <a:pt x="591262" y="694937"/>
                  <a:pt x="585376" y="688598"/>
                  <a:pt x="576449" y="681871"/>
                </a:cubicBezTo>
                <a:cubicBezTo>
                  <a:pt x="568169" y="690151"/>
                  <a:pt x="561442" y="694355"/>
                  <a:pt x="556267" y="694485"/>
                </a:cubicBezTo>
                <a:cubicBezTo>
                  <a:pt x="551093" y="694614"/>
                  <a:pt x="546694" y="692803"/>
                  <a:pt x="543072" y="689051"/>
                </a:cubicBezTo>
                <a:cubicBezTo>
                  <a:pt x="539320" y="685040"/>
                  <a:pt x="537443" y="680512"/>
                  <a:pt x="537443" y="675467"/>
                </a:cubicBezTo>
                <a:cubicBezTo>
                  <a:pt x="537443" y="669904"/>
                  <a:pt x="539125" y="665441"/>
                  <a:pt x="542489" y="662077"/>
                </a:cubicBezTo>
                <a:cubicBezTo>
                  <a:pt x="545723" y="658584"/>
                  <a:pt x="550251" y="656837"/>
                  <a:pt x="556073" y="656837"/>
                </a:cubicBezTo>
                <a:cubicBezTo>
                  <a:pt x="561636" y="656708"/>
                  <a:pt x="566034" y="657808"/>
                  <a:pt x="569269" y="660136"/>
                </a:cubicBezTo>
                <a:lnTo>
                  <a:pt x="569269" y="659166"/>
                </a:lnTo>
                <a:cubicBezTo>
                  <a:pt x="569269" y="649981"/>
                  <a:pt x="564223" y="642477"/>
                  <a:pt x="554133" y="636655"/>
                </a:cubicBezTo>
                <a:cubicBezTo>
                  <a:pt x="548699" y="633421"/>
                  <a:pt x="539448" y="630122"/>
                  <a:pt x="526382" y="626758"/>
                </a:cubicBezTo>
                <a:lnTo>
                  <a:pt x="526382" y="614533"/>
                </a:lnTo>
                <a:lnTo>
                  <a:pt x="522970" y="614533"/>
                </a:lnTo>
                <a:cubicBezTo>
                  <a:pt x="506669" y="614921"/>
                  <a:pt x="493409" y="620484"/>
                  <a:pt x="483188" y="631222"/>
                </a:cubicBezTo>
                <a:cubicBezTo>
                  <a:pt x="472839" y="641701"/>
                  <a:pt x="467664" y="655156"/>
                  <a:pt x="467664" y="671586"/>
                </a:cubicBezTo>
                <a:cubicBezTo>
                  <a:pt x="467664" y="692932"/>
                  <a:pt x="474326" y="706969"/>
                  <a:pt x="487651" y="713696"/>
                </a:cubicBezTo>
                <a:lnTo>
                  <a:pt x="489980" y="713114"/>
                </a:lnTo>
                <a:cubicBezTo>
                  <a:pt x="487781" y="710527"/>
                  <a:pt x="486681" y="707745"/>
                  <a:pt x="486681" y="704770"/>
                </a:cubicBezTo>
                <a:cubicBezTo>
                  <a:pt x="486681" y="700500"/>
                  <a:pt x="488137" y="697040"/>
                  <a:pt x="491048" y="694388"/>
                </a:cubicBezTo>
                <a:cubicBezTo>
                  <a:pt x="493958" y="691735"/>
                  <a:pt x="497484" y="690345"/>
                  <a:pt x="501624" y="690215"/>
                </a:cubicBezTo>
                <a:cubicBezTo>
                  <a:pt x="504858" y="690086"/>
                  <a:pt x="507575" y="691089"/>
                  <a:pt x="509774" y="693223"/>
                </a:cubicBezTo>
                <a:cubicBezTo>
                  <a:pt x="511973" y="695358"/>
                  <a:pt x="513429" y="697978"/>
                  <a:pt x="514140" y="701083"/>
                </a:cubicBezTo>
                <a:cubicBezTo>
                  <a:pt x="514852" y="704187"/>
                  <a:pt x="514788" y="707389"/>
                  <a:pt x="513946" y="710688"/>
                </a:cubicBezTo>
                <a:cubicBezTo>
                  <a:pt x="513105" y="713987"/>
                  <a:pt x="511391" y="716801"/>
                  <a:pt x="508804" y="719130"/>
                </a:cubicBezTo>
                <a:cubicBezTo>
                  <a:pt x="504664" y="722623"/>
                  <a:pt x="499877" y="724369"/>
                  <a:pt x="494443" y="724369"/>
                </a:cubicBezTo>
                <a:cubicBezTo>
                  <a:pt x="488363" y="724499"/>
                  <a:pt x="482670" y="723173"/>
                  <a:pt x="477366" y="720391"/>
                </a:cubicBezTo>
                <a:cubicBezTo>
                  <a:pt x="472062" y="717610"/>
                  <a:pt x="467534" y="713308"/>
                  <a:pt x="463783" y="707486"/>
                </a:cubicBezTo>
                <a:cubicBezTo>
                  <a:pt x="458996" y="700371"/>
                  <a:pt x="455794" y="692544"/>
                  <a:pt x="454177" y="684005"/>
                </a:cubicBezTo>
                <a:cubicBezTo>
                  <a:pt x="452559" y="675467"/>
                  <a:pt x="452333" y="666928"/>
                  <a:pt x="453497" y="658390"/>
                </a:cubicBezTo>
                <a:cubicBezTo>
                  <a:pt x="454661" y="649851"/>
                  <a:pt x="457184" y="641701"/>
                  <a:pt x="461066" y="633939"/>
                </a:cubicBezTo>
                <a:cubicBezTo>
                  <a:pt x="464947" y="626176"/>
                  <a:pt x="470057" y="619514"/>
                  <a:pt x="476396" y="613951"/>
                </a:cubicBezTo>
                <a:cubicBezTo>
                  <a:pt x="481959" y="609164"/>
                  <a:pt x="487975" y="605541"/>
                  <a:pt x="494443" y="603083"/>
                </a:cubicBezTo>
                <a:lnTo>
                  <a:pt x="516485" y="603083"/>
                </a:lnTo>
                <a:lnTo>
                  <a:pt x="522970" y="603083"/>
                </a:lnTo>
                <a:lnTo>
                  <a:pt x="621260" y="603083"/>
                </a:lnTo>
                <a:lnTo>
                  <a:pt x="626128" y="603083"/>
                </a:lnTo>
                <a:lnTo>
                  <a:pt x="701018" y="603083"/>
                </a:lnTo>
                <a:lnTo>
                  <a:pt x="701406" y="598620"/>
                </a:lnTo>
                <a:cubicBezTo>
                  <a:pt x="701406" y="591893"/>
                  <a:pt x="695260" y="587817"/>
                  <a:pt x="682971" y="586394"/>
                </a:cubicBezTo>
                <a:lnTo>
                  <a:pt x="648428" y="582319"/>
                </a:lnTo>
                <a:cubicBezTo>
                  <a:pt x="636008" y="578826"/>
                  <a:pt x="629734" y="571323"/>
                  <a:pt x="629605" y="559809"/>
                </a:cubicBezTo>
                <a:cubicBezTo>
                  <a:pt x="629605" y="555539"/>
                  <a:pt x="631287" y="550235"/>
                  <a:pt x="634650" y="543896"/>
                </a:cubicBezTo>
                <a:close/>
                <a:moveTo>
                  <a:pt x="234600" y="543896"/>
                </a:moveTo>
                <a:lnTo>
                  <a:pt x="241975" y="548359"/>
                </a:lnTo>
                <a:lnTo>
                  <a:pt x="239064" y="551270"/>
                </a:lnTo>
                <a:cubicBezTo>
                  <a:pt x="237252" y="553469"/>
                  <a:pt x="236347" y="555798"/>
                  <a:pt x="236347" y="558256"/>
                </a:cubicBezTo>
                <a:cubicBezTo>
                  <a:pt x="236347" y="563043"/>
                  <a:pt x="239775" y="566471"/>
                  <a:pt x="246632" y="568541"/>
                </a:cubicBezTo>
                <a:cubicBezTo>
                  <a:pt x="250901" y="569705"/>
                  <a:pt x="257499" y="570482"/>
                  <a:pt x="266426" y="570870"/>
                </a:cubicBezTo>
                <a:cubicBezTo>
                  <a:pt x="270954" y="570999"/>
                  <a:pt x="274867" y="571226"/>
                  <a:pt x="278166" y="571549"/>
                </a:cubicBezTo>
                <a:cubicBezTo>
                  <a:pt x="281465" y="571872"/>
                  <a:pt x="284214" y="572358"/>
                  <a:pt x="286413" y="573004"/>
                </a:cubicBezTo>
                <a:cubicBezTo>
                  <a:pt x="300127" y="577532"/>
                  <a:pt x="309571" y="587559"/>
                  <a:pt x="314746" y="603083"/>
                </a:cubicBezTo>
                <a:lnTo>
                  <a:pt x="326972" y="603083"/>
                </a:lnTo>
                <a:lnTo>
                  <a:pt x="326972" y="614533"/>
                </a:lnTo>
                <a:lnTo>
                  <a:pt x="271859" y="614533"/>
                </a:lnTo>
                <a:lnTo>
                  <a:pt x="274382" y="624042"/>
                </a:lnTo>
                <a:cubicBezTo>
                  <a:pt x="283697" y="624042"/>
                  <a:pt x="291201" y="626241"/>
                  <a:pt x="296893" y="630640"/>
                </a:cubicBezTo>
                <a:cubicBezTo>
                  <a:pt x="300127" y="633098"/>
                  <a:pt x="302618" y="636041"/>
                  <a:pt x="304365" y="639469"/>
                </a:cubicBezTo>
                <a:cubicBezTo>
                  <a:pt x="306111" y="642898"/>
                  <a:pt x="307048" y="646811"/>
                  <a:pt x="307178" y="651210"/>
                </a:cubicBezTo>
                <a:cubicBezTo>
                  <a:pt x="307307" y="656902"/>
                  <a:pt x="306079" y="662239"/>
                  <a:pt x="303491" y="667219"/>
                </a:cubicBezTo>
                <a:cubicBezTo>
                  <a:pt x="300903" y="672200"/>
                  <a:pt x="297152" y="676631"/>
                  <a:pt x="292235" y="680512"/>
                </a:cubicBezTo>
                <a:cubicBezTo>
                  <a:pt x="290683" y="681806"/>
                  <a:pt x="288063" y="683553"/>
                  <a:pt x="284377" y="685752"/>
                </a:cubicBezTo>
                <a:cubicBezTo>
                  <a:pt x="280689" y="687951"/>
                  <a:pt x="276905" y="689698"/>
                  <a:pt x="273024" y="690992"/>
                </a:cubicBezTo>
                <a:cubicBezTo>
                  <a:pt x="277551" y="694355"/>
                  <a:pt x="282274" y="697881"/>
                  <a:pt x="287190" y="701568"/>
                </a:cubicBezTo>
                <a:cubicBezTo>
                  <a:pt x="292106" y="705255"/>
                  <a:pt x="296569" y="708780"/>
                  <a:pt x="300580" y="712144"/>
                </a:cubicBezTo>
                <a:cubicBezTo>
                  <a:pt x="304073" y="714990"/>
                  <a:pt x="311964" y="722300"/>
                  <a:pt x="324255" y="734072"/>
                </a:cubicBezTo>
                <a:lnTo>
                  <a:pt x="319015" y="739312"/>
                </a:lnTo>
                <a:cubicBezTo>
                  <a:pt x="297281" y="716413"/>
                  <a:pt x="271406" y="701794"/>
                  <a:pt x="241393" y="695455"/>
                </a:cubicBezTo>
                <a:lnTo>
                  <a:pt x="232465" y="671974"/>
                </a:lnTo>
                <a:cubicBezTo>
                  <a:pt x="240616" y="676631"/>
                  <a:pt x="249349" y="679089"/>
                  <a:pt x="258664" y="679348"/>
                </a:cubicBezTo>
                <a:cubicBezTo>
                  <a:pt x="267460" y="679477"/>
                  <a:pt x="276064" y="676890"/>
                  <a:pt x="284473" y="671586"/>
                </a:cubicBezTo>
                <a:cubicBezTo>
                  <a:pt x="293658" y="665764"/>
                  <a:pt x="298380" y="658584"/>
                  <a:pt x="298639" y="650045"/>
                </a:cubicBezTo>
                <a:cubicBezTo>
                  <a:pt x="298769" y="645647"/>
                  <a:pt x="296634" y="641960"/>
                  <a:pt x="292235" y="638984"/>
                </a:cubicBezTo>
                <a:cubicBezTo>
                  <a:pt x="288484" y="636267"/>
                  <a:pt x="284214" y="634844"/>
                  <a:pt x="279427" y="634715"/>
                </a:cubicBezTo>
                <a:cubicBezTo>
                  <a:pt x="278134" y="634715"/>
                  <a:pt x="276322" y="636849"/>
                  <a:pt x="273994" y="641119"/>
                </a:cubicBezTo>
                <a:cubicBezTo>
                  <a:pt x="271148" y="646552"/>
                  <a:pt x="268561" y="650563"/>
                  <a:pt x="266232" y="653150"/>
                </a:cubicBezTo>
                <a:cubicBezTo>
                  <a:pt x="262350" y="657290"/>
                  <a:pt x="257564" y="659425"/>
                  <a:pt x="251871" y="659554"/>
                </a:cubicBezTo>
                <a:cubicBezTo>
                  <a:pt x="248249" y="659684"/>
                  <a:pt x="245080" y="658552"/>
                  <a:pt x="242363" y="656158"/>
                </a:cubicBezTo>
                <a:cubicBezTo>
                  <a:pt x="239646" y="653765"/>
                  <a:pt x="238287" y="650692"/>
                  <a:pt x="238287" y="646940"/>
                </a:cubicBezTo>
                <a:cubicBezTo>
                  <a:pt x="238287" y="640342"/>
                  <a:pt x="241264" y="634844"/>
                  <a:pt x="247214" y="630446"/>
                </a:cubicBezTo>
                <a:cubicBezTo>
                  <a:pt x="251871" y="627082"/>
                  <a:pt x="257952" y="624883"/>
                  <a:pt x="265456" y="623848"/>
                </a:cubicBezTo>
                <a:cubicBezTo>
                  <a:pt x="265067" y="620484"/>
                  <a:pt x="263385" y="617379"/>
                  <a:pt x="260410" y="614533"/>
                </a:cubicBezTo>
                <a:lnTo>
                  <a:pt x="221210" y="614533"/>
                </a:lnTo>
                <a:lnTo>
                  <a:pt x="221210" y="603083"/>
                </a:lnTo>
                <a:lnTo>
                  <a:pt x="300968" y="603083"/>
                </a:lnTo>
                <a:lnTo>
                  <a:pt x="301356" y="598620"/>
                </a:lnTo>
                <a:cubicBezTo>
                  <a:pt x="301356" y="591893"/>
                  <a:pt x="295211" y="587817"/>
                  <a:pt x="282921" y="586394"/>
                </a:cubicBezTo>
                <a:lnTo>
                  <a:pt x="248378" y="582319"/>
                </a:lnTo>
                <a:cubicBezTo>
                  <a:pt x="235958" y="578826"/>
                  <a:pt x="229684" y="571323"/>
                  <a:pt x="229555" y="559809"/>
                </a:cubicBezTo>
                <a:cubicBezTo>
                  <a:pt x="229555" y="555539"/>
                  <a:pt x="231236" y="550235"/>
                  <a:pt x="234600" y="543896"/>
                </a:cubicBezTo>
                <a:close/>
                <a:moveTo>
                  <a:pt x="2947041" y="426620"/>
                </a:moveTo>
                <a:cubicBezTo>
                  <a:pt x="2950534" y="426491"/>
                  <a:pt x="2953639" y="427785"/>
                  <a:pt x="2956356" y="430501"/>
                </a:cubicBezTo>
                <a:cubicBezTo>
                  <a:pt x="2959332" y="433218"/>
                  <a:pt x="2960884" y="436258"/>
                  <a:pt x="2961013" y="439622"/>
                </a:cubicBezTo>
                <a:cubicBezTo>
                  <a:pt x="2961013" y="443503"/>
                  <a:pt x="2959720" y="446802"/>
                  <a:pt x="2957132" y="449519"/>
                </a:cubicBezTo>
                <a:cubicBezTo>
                  <a:pt x="2954415" y="452236"/>
                  <a:pt x="2951181" y="453594"/>
                  <a:pt x="2947429" y="453594"/>
                </a:cubicBezTo>
                <a:cubicBezTo>
                  <a:pt x="2943548" y="453594"/>
                  <a:pt x="2940314" y="452365"/>
                  <a:pt x="2937727" y="449907"/>
                </a:cubicBezTo>
                <a:cubicBezTo>
                  <a:pt x="2934880" y="447578"/>
                  <a:pt x="2933457" y="444474"/>
                  <a:pt x="2933457" y="440592"/>
                </a:cubicBezTo>
                <a:cubicBezTo>
                  <a:pt x="2933457" y="436970"/>
                  <a:pt x="2934751" y="433736"/>
                  <a:pt x="2937338" y="430889"/>
                </a:cubicBezTo>
                <a:cubicBezTo>
                  <a:pt x="2940185" y="428173"/>
                  <a:pt x="2943419" y="426750"/>
                  <a:pt x="2947041" y="426620"/>
                </a:cubicBezTo>
                <a:close/>
                <a:moveTo>
                  <a:pt x="2346966" y="426620"/>
                </a:moveTo>
                <a:cubicBezTo>
                  <a:pt x="2350459" y="426491"/>
                  <a:pt x="2353564" y="427785"/>
                  <a:pt x="2356281" y="430501"/>
                </a:cubicBezTo>
                <a:cubicBezTo>
                  <a:pt x="2359257" y="433218"/>
                  <a:pt x="2360809" y="436258"/>
                  <a:pt x="2360938" y="439622"/>
                </a:cubicBezTo>
                <a:cubicBezTo>
                  <a:pt x="2360938" y="443503"/>
                  <a:pt x="2359645" y="446802"/>
                  <a:pt x="2357057" y="449519"/>
                </a:cubicBezTo>
                <a:cubicBezTo>
                  <a:pt x="2354340" y="452236"/>
                  <a:pt x="2351106" y="453594"/>
                  <a:pt x="2347354" y="453594"/>
                </a:cubicBezTo>
                <a:cubicBezTo>
                  <a:pt x="2343473" y="453594"/>
                  <a:pt x="2340239" y="452365"/>
                  <a:pt x="2337651" y="449907"/>
                </a:cubicBezTo>
                <a:cubicBezTo>
                  <a:pt x="2334805" y="447578"/>
                  <a:pt x="2333382" y="444474"/>
                  <a:pt x="2333382" y="440592"/>
                </a:cubicBezTo>
                <a:cubicBezTo>
                  <a:pt x="2333382" y="436970"/>
                  <a:pt x="2334676" y="433736"/>
                  <a:pt x="2337263" y="430889"/>
                </a:cubicBezTo>
                <a:cubicBezTo>
                  <a:pt x="2340110" y="428173"/>
                  <a:pt x="2343344" y="426750"/>
                  <a:pt x="2346966" y="426620"/>
                </a:cubicBezTo>
                <a:close/>
                <a:moveTo>
                  <a:pt x="461017" y="426620"/>
                </a:moveTo>
                <a:cubicBezTo>
                  <a:pt x="464510" y="426491"/>
                  <a:pt x="467615" y="427785"/>
                  <a:pt x="470332" y="430501"/>
                </a:cubicBezTo>
                <a:cubicBezTo>
                  <a:pt x="473307" y="433218"/>
                  <a:pt x="474860" y="436258"/>
                  <a:pt x="474989" y="439622"/>
                </a:cubicBezTo>
                <a:cubicBezTo>
                  <a:pt x="474989" y="443503"/>
                  <a:pt x="473696" y="446802"/>
                  <a:pt x="471108" y="449519"/>
                </a:cubicBezTo>
                <a:cubicBezTo>
                  <a:pt x="468391" y="452236"/>
                  <a:pt x="465157" y="453594"/>
                  <a:pt x="461405" y="453594"/>
                </a:cubicBezTo>
                <a:cubicBezTo>
                  <a:pt x="457524" y="453594"/>
                  <a:pt x="454289" y="452365"/>
                  <a:pt x="451702" y="449907"/>
                </a:cubicBezTo>
                <a:cubicBezTo>
                  <a:pt x="448856" y="447578"/>
                  <a:pt x="447433" y="444474"/>
                  <a:pt x="447433" y="440592"/>
                </a:cubicBezTo>
                <a:cubicBezTo>
                  <a:pt x="447433" y="436970"/>
                  <a:pt x="448727" y="433736"/>
                  <a:pt x="451315" y="430889"/>
                </a:cubicBezTo>
                <a:cubicBezTo>
                  <a:pt x="454161" y="428173"/>
                  <a:pt x="457395" y="426750"/>
                  <a:pt x="461017" y="426620"/>
                </a:cubicBezTo>
                <a:close/>
                <a:moveTo>
                  <a:pt x="2239992" y="371896"/>
                </a:moveTo>
                <a:cubicBezTo>
                  <a:pt x="2233394" y="373578"/>
                  <a:pt x="2226828" y="375971"/>
                  <a:pt x="2220295" y="379076"/>
                </a:cubicBezTo>
                <a:cubicBezTo>
                  <a:pt x="2213762" y="382181"/>
                  <a:pt x="2207390" y="385868"/>
                  <a:pt x="2201180" y="390137"/>
                </a:cubicBezTo>
                <a:cubicBezTo>
                  <a:pt x="2216964" y="399064"/>
                  <a:pt x="2229901" y="411225"/>
                  <a:pt x="2239992" y="426620"/>
                </a:cubicBezTo>
                <a:close/>
                <a:moveTo>
                  <a:pt x="1878042" y="371896"/>
                </a:moveTo>
                <a:cubicBezTo>
                  <a:pt x="1871444" y="373578"/>
                  <a:pt x="1864878" y="375971"/>
                  <a:pt x="1858345" y="379076"/>
                </a:cubicBezTo>
                <a:cubicBezTo>
                  <a:pt x="1851812" y="382181"/>
                  <a:pt x="1845440" y="385868"/>
                  <a:pt x="1839230" y="390137"/>
                </a:cubicBezTo>
                <a:cubicBezTo>
                  <a:pt x="1855014" y="399064"/>
                  <a:pt x="1867951" y="411225"/>
                  <a:pt x="1878042" y="426620"/>
                </a:cubicBezTo>
                <a:close/>
                <a:moveTo>
                  <a:pt x="1535142" y="371896"/>
                </a:moveTo>
                <a:cubicBezTo>
                  <a:pt x="1528544" y="373578"/>
                  <a:pt x="1521978" y="375971"/>
                  <a:pt x="1515445" y="379076"/>
                </a:cubicBezTo>
                <a:cubicBezTo>
                  <a:pt x="1508912" y="382181"/>
                  <a:pt x="1502540" y="385868"/>
                  <a:pt x="1496330" y="390137"/>
                </a:cubicBezTo>
                <a:cubicBezTo>
                  <a:pt x="1512114" y="399064"/>
                  <a:pt x="1525051" y="411225"/>
                  <a:pt x="1535142" y="426620"/>
                </a:cubicBezTo>
                <a:close/>
                <a:moveTo>
                  <a:pt x="77818" y="371896"/>
                </a:moveTo>
                <a:cubicBezTo>
                  <a:pt x="71220" y="373578"/>
                  <a:pt x="64654" y="375971"/>
                  <a:pt x="58121" y="379076"/>
                </a:cubicBezTo>
                <a:cubicBezTo>
                  <a:pt x="51588" y="382181"/>
                  <a:pt x="45216" y="385868"/>
                  <a:pt x="39006" y="390137"/>
                </a:cubicBezTo>
                <a:cubicBezTo>
                  <a:pt x="54789" y="399064"/>
                  <a:pt x="67727" y="411225"/>
                  <a:pt x="77818" y="426620"/>
                </a:cubicBezTo>
                <a:close/>
                <a:moveTo>
                  <a:pt x="2991674" y="368597"/>
                </a:moveTo>
                <a:cubicBezTo>
                  <a:pt x="2975115" y="374031"/>
                  <a:pt x="2959396" y="381728"/>
                  <a:pt x="2944518" y="391690"/>
                </a:cubicBezTo>
                <a:cubicBezTo>
                  <a:pt x="2963924" y="399064"/>
                  <a:pt x="2979643" y="411419"/>
                  <a:pt x="2991674" y="428755"/>
                </a:cubicBezTo>
                <a:close/>
                <a:moveTo>
                  <a:pt x="2391599" y="368597"/>
                </a:moveTo>
                <a:cubicBezTo>
                  <a:pt x="2375040" y="374031"/>
                  <a:pt x="2359321" y="381728"/>
                  <a:pt x="2344443" y="391690"/>
                </a:cubicBezTo>
                <a:cubicBezTo>
                  <a:pt x="2363849" y="399064"/>
                  <a:pt x="2379568" y="411419"/>
                  <a:pt x="2391599" y="428755"/>
                </a:cubicBezTo>
                <a:close/>
                <a:moveTo>
                  <a:pt x="505650" y="368597"/>
                </a:moveTo>
                <a:cubicBezTo>
                  <a:pt x="489091" y="374031"/>
                  <a:pt x="473372" y="381728"/>
                  <a:pt x="458495" y="391690"/>
                </a:cubicBezTo>
                <a:cubicBezTo>
                  <a:pt x="477900" y="399064"/>
                  <a:pt x="493619" y="411419"/>
                  <a:pt x="505650" y="428755"/>
                </a:cubicBezTo>
                <a:close/>
                <a:moveTo>
                  <a:pt x="677100" y="368403"/>
                </a:moveTo>
                <a:cubicBezTo>
                  <a:pt x="660541" y="372672"/>
                  <a:pt x="646245" y="380434"/>
                  <a:pt x="634214" y="391690"/>
                </a:cubicBezTo>
                <a:cubicBezTo>
                  <a:pt x="651291" y="400746"/>
                  <a:pt x="665586" y="413166"/>
                  <a:pt x="677100" y="428949"/>
                </a:cubicBezTo>
                <a:close/>
                <a:moveTo>
                  <a:pt x="2496892" y="355595"/>
                </a:moveTo>
                <a:lnTo>
                  <a:pt x="2505236" y="358118"/>
                </a:lnTo>
                <a:cubicBezTo>
                  <a:pt x="2507565" y="366656"/>
                  <a:pt x="2510509" y="374969"/>
                  <a:pt x="2514066" y="383054"/>
                </a:cubicBezTo>
                <a:cubicBezTo>
                  <a:pt x="2517624" y="391140"/>
                  <a:pt x="2521861" y="398676"/>
                  <a:pt x="2526777" y="405662"/>
                </a:cubicBezTo>
                <a:cubicBezTo>
                  <a:pt x="2539196" y="422998"/>
                  <a:pt x="2552651" y="431730"/>
                  <a:pt x="2567141" y="431860"/>
                </a:cubicBezTo>
                <a:cubicBezTo>
                  <a:pt x="2575550" y="431989"/>
                  <a:pt x="2582666" y="429466"/>
                  <a:pt x="2588487" y="424292"/>
                </a:cubicBezTo>
                <a:cubicBezTo>
                  <a:pt x="2591463" y="421704"/>
                  <a:pt x="2593597" y="418696"/>
                  <a:pt x="2594891" y="415268"/>
                </a:cubicBezTo>
                <a:cubicBezTo>
                  <a:pt x="2596185" y="411839"/>
                  <a:pt x="2597026" y="408055"/>
                  <a:pt x="2597414" y="403915"/>
                </a:cubicBezTo>
                <a:cubicBezTo>
                  <a:pt x="2597673" y="400681"/>
                  <a:pt x="2597511" y="397220"/>
                  <a:pt x="2596929" y="393533"/>
                </a:cubicBezTo>
                <a:cubicBezTo>
                  <a:pt x="2596347" y="389846"/>
                  <a:pt x="2595150" y="386644"/>
                  <a:pt x="2593339" y="383928"/>
                </a:cubicBezTo>
                <a:cubicBezTo>
                  <a:pt x="2591398" y="380952"/>
                  <a:pt x="2589069" y="378623"/>
                  <a:pt x="2586353" y="376941"/>
                </a:cubicBezTo>
                <a:cubicBezTo>
                  <a:pt x="2583636" y="375260"/>
                  <a:pt x="2580790" y="374354"/>
                  <a:pt x="2577814" y="374225"/>
                </a:cubicBezTo>
                <a:cubicBezTo>
                  <a:pt x="2577296" y="374225"/>
                  <a:pt x="2576294" y="374289"/>
                  <a:pt x="2574806" y="374419"/>
                </a:cubicBezTo>
                <a:cubicBezTo>
                  <a:pt x="2573318" y="374548"/>
                  <a:pt x="2571733" y="374936"/>
                  <a:pt x="2570052" y="375583"/>
                </a:cubicBezTo>
                <a:cubicBezTo>
                  <a:pt x="2573157" y="379076"/>
                  <a:pt x="2574709" y="382957"/>
                  <a:pt x="2574709" y="387226"/>
                </a:cubicBezTo>
                <a:cubicBezTo>
                  <a:pt x="2574709" y="391366"/>
                  <a:pt x="2573221" y="394795"/>
                  <a:pt x="2570246" y="397512"/>
                </a:cubicBezTo>
                <a:cubicBezTo>
                  <a:pt x="2567270" y="400358"/>
                  <a:pt x="2563777" y="401846"/>
                  <a:pt x="2559767" y="401975"/>
                </a:cubicBezTo>
                <a:cubicBezTo>
                  <a:pt x="2554462" y="402234"/>
                  <a:pt x="2550193" y="400487"/>
                  <a:pt x="2546959" y="396735"/>
                </a:cubicBezTo>
                <a:cubicBezTo>
                  <a:pt x="2543466" y="393113"/>
                  <a:pt x="2541720" y="388585"/>
                  <a:pt x="2541720" y="383151"/>
                </a:cubicBezTo>
                <a:cubicBezTo>
                  <a:pt x="2541590" y="376812"/>
                  <a:pt x="2543991" y="371249"/>
                  <a:pt x="2548921" y="366462"/>
                </a:cubicBezTo>
                <a:cubicBezTo>
                  <a:pt x="2554371" y="361676"/>
                  <a:pt x="2560210" y="359282"/>
                  <a:pt x="2566437" y="359282"/>
                </a:cubicBezTo>
                <a:cubicBezTo>
                  <a:pt x="2578247" y="358894"/>
                  <a:pt x="2588044" y="363099"/>
                  <a:pt x="2595828" y="371896"/>
                </a:cubicBezTo>
                <a:cubicBezTo>
                  <a:pt x="2599463" y="376036"/>
                  <a:pt x="2602188" y="380887"/>
                  <a:pt x="2604004" y="386450"/>
                </a:cubicBezTo>
                <a:cubicBezTo>
                  <a:pt x="2605820" y="392013"/>
                  <a:pt x="2606729" y="397835"/>
                  <a:pt x="2606729" y="403915"/>
                </a:cubicBezTo>
                <a:cubicBezTo>
                  <a:pt x="2606729" y="410125"/>
                  <a:pt x="2605771" y="416044"/>
                  <a:pt x="2603856" y="421672"/>
                </a:cubicBezTo>
                <a:cubicBezTo>
                  <a:pt x="2601941" y="427299"/>
                  <a:pt x="2599224" y="432216"/>
                  <a:pt x="2595705" y="436420"/>
                </a:cubicBezTo>
                <a:cubicBezTo>
                  <a:pt x="2592187" y="440625"/>
                  <a:pt x="2587840" y="443988"/>
                  <a:pt x="2582666" y="446511"/>
                </a:cubicBezTo>
                <a:cubicBezTo>
                  <a:pt x="2577491" y="449034"/>
                  <a:pt x="2571604" y="450360"/>
                  <a:pt x="2565006" y="450489"/>
                </a:cubicBezTo>
                <a:cubicBezTo>
                  <a:pt x="2547670" y="450489"/>
                  <a:pt x="2531952" y="438975"/>
                  <a:pt x="2517850" y="415947"/>
                </a:cubicBezTo>
                <a:cubicBezTo>
                  <a:pt x="2511899" y="406244"/>
                  <a:pt x="2507177" y="396283"/>
                  <a:pt x="2503684" y="386062"/>
                </a:cubicBezTo>
                <a:cubicBezTo>
                  <a:pt x="2500191" y="375842"/>
                  <a:pt x="2497927" y="365686"/>
                  <a:pt x="2496892" y="355595"/>
                </a:cubicBezTo>
                <a:close/>
                <a:moveTo>
                  <a:pt x="1172917" y="355595"/>
                </a:moveTo>
                <a:lnTo>
                  <a:pt x="1181262" y="358118"/>
                </a:lnTo>
                <a:cubicBezTo>
                  <a:pt x="1183590" y="366656"/>
                  <a:pt x="1186533" y="374969"/>
                  <a:pt x="1190091" y="383054"/>
                </a:cubicBezTo>
                <a:cubicBezTo>
                  <a:pt x="1193649" y="391140"/>
                  <a:pt x="1197886" y="398676"/>
                  <a:pt x="1202802" y="405662"/>
                </a:cubicBezTo>
                <a:cubicBezTo>
                  <a:pt x="1215222" y="422998"/>
                  <a:pt x="1228676" y="431730"/>
                  <a:pt x="1243166" y="431860"/>
                </a:cubicBezTo>
                <a:cubicBezTo>
                  <a:pt x="1251575" y="431989"/>
                  <a:pt x="1258691" y="429466"/>
                  <a:pt x="1264512" y="424292"/>
                </a:cubicBezTo>
                <a:cubicBezTo>
                  <a:pt x="1267488" y="421704"/>
                  <a:pt x="1269622" y="418696"/>
                  <a:pt x="1270916" y="415268"/>
                </a:cubicBezTo>
                <a:cubicBezTo>
                  <a:pt x="1272210" y="411839"/>
                  <a:pt x="1273051" y="408055"/>
                  <a:pt x="1273439" y="403915"/>
                </a:cubicBezTo>
                <a:cubicBezTo>
                  <a:pt x="1273698" y="400681"/>
                  <a:pt x="1273536" y="397220"/>
                  <a:pt x="1272954" y="393533"/>
                </a:cubicBezTo>
                <a:cubicBezTo>
                  <a:pt x="1272372" y="389846"/>
                  <a:pt x="1271175" y="386644"/>
                  <a:pt x="1269364" y="383928"/>
                </a:cubicBezTo>
                <a:cubicBezTo>
                  <a:pt x="1267423" y="380952"/>
                  <a:pt x="1265094" y="378623"/>
                  <a:pt x="1262378" y="376941"/>
                </a:cubicBezTo>
                <a:cubicBezTo>
                  <a:pt x="1259661" y="375260"/>
                  <a:pt x="1256815" y="374354"/>
                  <a:pt x="1253839" y="374225"/>
                </a:cubicBezTo>
                <a:cubicBezTo>
                  <a:pt x="1253322" y="374225"/>
                  <a:pt x="1252319" y="374289"/>
                  <a:pt x="1250831" y="374419"/>
                </a:cubicBezTo>
                <a:cubicBezTo>
                  <a:pt x="1249343" y="374548"/>
                  <a:pt x="1247759" y="374936"/>
                  <a:pt x="1246077" y="375583"/>
                </a:cubicBezTo>
                <a:cubicBezTo>
                  <a:pt x="1249182" y="379076"/>
                  <a:pt x="1250734" y="382957"/>
                  <a:pt x="1250734" y="387226"/>
                </a:cubicBezTo>
                <a:cubicBezTo>
                  <a:pt x="1250734" y="391366"/>
                  <a:pt x="1249246" y="394795"/>
                  <a:pt x="1246271" y="397512"/>
                </a:cubicBezTo>
                <a:cubicBezTo>
                  <a:pt x="1243295" y="400358"/>
                  <a:pt x="1239802" y="401846"/>
                  <a:pt x="1235792" y="401975"/>
                </a:cubicBezTo>
                <a:cubicBezTo>
                  <a:pt x="1230487" y="402234"/>
                  <a:pt x="1226218" y="400487"/>
                  <a:pt x="1222984" y="396735"/>
                </a:cubicBezTo>
                <a:cubicBezTo>
                  <a:pt x="1219491" y="393113"/>
                  <a:pt x="1217744" y="388585"/>
                  <a:pt x="1217744" y="383151"/>
                </a:cubicBezTo>
                <a:cubicBezTo>
                  <a:pt x="1217615" y="376812"/>
                  <a:pt x="1220015" y="371249"/>
                  <a:pt x="1224946" y="366462"/>
                </a:cubicBezTo>
                <a:cubicBezTo>
                  <a:pt x="1230395" y="361676"/>
                  <a:pt x="1236234" y="359282"/>
                  <a:pt x="1242462" y="359282"/>
                </a:cubicBezTo>
                <a:cubicBezTo>
                  <a:pt x="1254272" y="358894"/>
                  <a:pt x="1264069" y="363099"/>
                  <a:pt x="1271853" y="371896"/>
                </a:cubicBezTo>
                <a:cubicBezTo>
                  <a:pt x="1275488" y="376036"/>
                  <a:pt x="1278213" y="380887"/>
                  <a:pt x="1280029" y="386450"/>
                </a:cubicBezTo>
                <a:cubicBezTo>
                  <a:pt x="1281846" y="392013"/>
                  <a:pt x="1282754" y="397835"/>
                  <a:pt x="1282754" y="403915"/>
                </a:cubicBezTo>
                <a:cubicBezTo>
                  <a:pt x="1282754" y="410125"/>
                  <a:pt x="1281796" y="416044"/>
                  <a:pt x="1279881" y="421672"/>
                </a:cubicBezTo>
                <a:cubicBezTo>
                  <a:pt x="1277965" y="427299"/>
                  <a:pt x="1275249" y="432216"/>
                  <a:pt x="1271730" y="436420"/>
                </a:cubicBezTo>
                <a:cubicBezTo>
                  <a:pt x="1268212" y="440625"/>
                  <a:pt x="1263865" y="443988"/>
                  <a:pt x="1258691" y="446511"/>
                </a:cubicBezTo>
                <a:cubicBezTo>
                  <a:pt x="1253516" y="449034"/>
                  <a:pt x="1247629" y="450360"/>
                  <a:pt x="1241031" y="450489"/>
                </a:cubicBezTo>
                <a:cubicBezTo>
                  <a:pt x="1223696" y="450489"/>
                  <a:pt x="1207977" y="438975"/>
                  <a:pt x="1193875" y="415947"/>
                </a:cubicBezTo>
                <a:cubicBezTo>
                  <a:pt x="1187924" y="406244"/>
                  <a:pt x="1183202" y="396283"/>
                  <a:pt x="1179709" y="386062"/>
                </a:cubicBezTo>
                <a:cubicBezTo>
                  <a:pt x="1176216" y="375842"/>
                  <a:pt x="1173952" y="365686"/>
                  <a:pt x="1172917" y="355595"/>
                </a:cubicBezTo>
                <a:close/>
                <a:moveTo>
                  <a:pt x="1094453" y="352102"/>
                </a:moveTo>
                <a:cubicBezTo>
                  <a:pt x="1103250" y="351843"/>
                  <a:pt x="1109266" y="355983"/>
                  <a:pt x="1112500" y="364522"/>
                </a:cubicBezTo>
                <a:cubicBezTo>
                  <a:pt x="1113535" y="366980"/>
                  <a:pt x="1114312" y="370149"/>
                  <a:pt x="1114829" y="374031"/>
                </a:cubicBezTo>
                <a:cubicBezTo>
                  <a:pt x="1115347" y="377912"/>
                  <a:pt x="1115605" y="382504"/>
                  <a:pt x="1115605" y="387809"/>
                </a:cubicBezTo>
                <a:cubicBezTo>
                  <a:pt x="1120521" y="381858"/>
                  <a:pt x="1126084" y="378300"/>
                  <a:pt x="1132294" y="377135"/>
                </a:cubicBezTo>
                <a:cubicBezTo>
                  <a:pt x="1138504" y="375971"/>
                  <a:pt x="1144779" y="378170"/>
                  <a:pt x="1151118" y="383733"/>
                </a:cubicBezTo>
                <a:cubicBezTo>
                  <a:pt x="1156293" y="388003"/>
                  <a:pt x="1158880" y="393372"/>
                  <a:pt x="1158880" y="399840"/>
                </a:cubicBezTo>
                <a:cubicBezTo>
                  <a:pt x="1159010" y="403592"/>
                  <a:pt x="1158233" y="406600"/>
                  <a:pt x="1156552" y="408864"/>
                </a:cubicBezTo>
                <a:cubicBezTo>
                  <a:pt x="1154870" y="411128"/>
                  <a:pt x="1152832" y="412745"/>
                  <a:pt x="1150439" y="413715"/>
                </a:cubicBezTo>
                <a:cubicBezTo>
                  <a:pt x="1148045" y="414686"/>
                  <a:pt x="1145523" y="414977"/>
                  <a:pt x="1142870" y="414589"/>
                </a:cubicBezTo>
                <a:cubicBezTo>
                  <a:pt x="1140218" y="414201"/>
                  <a:pt x="1137954" y="413327"/>
                  <a:pt x="1136079" y="411969"/>
                </a:cubicBezTo>
                <a:cubicBezTo>
                  <a:pt x="1134203" y="410610"/>
                  <a:pt x="1132941" y="408735"/>
                  <a:pt x="1132294" y="406341"/>
                </a:cubicBezTo>
                <a:cubicBezTo>
                  <a:pt x="1131647" y="403948"/>
                  <a:pt x="1132100" y="401134"/>
                  <a:pt x="1133653" y="397900"/>
                </a:cubicBezTo>
                <a:cubicBezTo>
                  <a:pt x="1135205" y="394665"/>
                  <a:pt x="1136984" y="393178"/>
                  <a:pt x="1138989" y="393436"/>
                </a:cubicBezTo>
                <a:cubicBezTo>
                  <a:pt x="1140995" y="393695"/>
                  <a:pt x="1143226" y="394471"/>
                  <a:pt x="1145684" y="395765"/>
                </a:cubicBezTo>
                <a:cubicBezTo>
                  <a:pt x="1143873" y="392401"/>
                  <a:pt x="1141803" y="390008"/>
                  <a:pt x="1139474" y="388585"/>
                </a:cubicBezTo>
                <a:cubicBezTo>
                  <a:pt x="1137146" y="387162"/>
                  <a:pt x="1134494" y="386580"/>
                  <a:pt x="1131518" y="386838"/>
                </a:cubicBezTo>
                <a:cubicBezTo>
                  <a:pt x="1130483" y="387097"/>
                  <a:pt x="1129157" y="387550"/>
                  <a:pt x="1127540" y="388197"/>
                </a:cubicBezTo>
                <a:cubicBezTo>
                  <a:pt x="1125923" y="388844"/>
                  <a:pt x="1124209" y="390267"/>
                  <a:pt x="1122397" y="392466"/>
                </a:cubicBezTo>
                <a:cubicBezTo>
                  <a:pt x="1121104" y="394277"/>
                  <a:pt x="1119810" y="396315"/>
                  <a:pt x="1118516" y="398579"/>
                </a:cubicBezTo>
                <a:cubicBezTo>
                  <a:pt x="1117222" y="400843"/>
                  <a:pt x="1116252" y="403269"/>
                  <a:pt x="1115605" y="405856"/>
                </a:cubicBezTo>
                <a:lnTo>
                  <a:pt x="1115605" y="468925"/>
                </a:lnTo>
                <a:lnTo>
                  <a:pt x="1109978" y="468925"/>
                </a:lnTo>
                <a:cubicBezTo>
                  <a:pt x="1108555" y="468925"/>
                  <a:pt x="1107843" y="467178"/>
                  <a:pt x="1107843" y="463685"/>
                </a:cubicBezTo>
                <a:lnTo>
                  <a:pt x="1107843" y="461162"/>
                </a:lnTo>
                <a:cubicBezTo>
                  <a:pt x="1107843" y="451589"/>
                  <a:pt x="1101180" y="446802"/>
                  <a:pt x="1087855" y="446802"/>
                </a:cubicBezTo>
                <a:cubicBezTo>
                  <a:pt x="1086303" y="446802"/>
                  <a:pt x="1084330" y="446867"/>
                  <a:pt x="1081936" y="446996"/>
                </a:cubicBezTo>
                <a:cubicBezTo>
                  <a:pt x="1079543" y="447126"/>
                  <a:pt x="1076858" y="447320"/>
                  <a:pt x="1073883" y="447578"/>
                </a:cubicBezTo>
                <a:cubicBezTo>
                  <a:pt x="1070907" y="447837"/>
                  <a:pt x="1068287" y="448031"/>
                  <a:pt x="1066024" y="448161"/>
                </a:cubicBezTo>
                <a:cubicBezTo>
                  <a:pt x="1063760" y="448290"/>
                  <a:pt x="1061916" y="448355"/>
                  <a:pt x="1060493" y="448355"/>
                </a:cubicBezTo>
                <a:cubicBezTo>
                  <a:pt x="1030608" y="448355"/>
                  <a:pt x="1015666" y="434577"/>
                  <a:pt x="1015666" y="407020"/>
                </a:cubicBezTo>
                <a:cubicBezTo>
                  <a:pt x="1015666" y="397835"/>
                  <a:pt x="1018253" y="388908"/>
                  <a:pt x="1023428" y="380240"/>
                </a:cubicBezTo>
                <a:lnTo>
                  <a:pt x="1028473" y="385092"/>
                </a:lnTo>
                <a:cubicBezTo>
                  <a:pt x="1025110" y="391560"/>
                  <a:pt x="1023428" y="398094"/>
                  <a:pt x="1023428" y="404692"/>
                </a:cubicBezTo>
                <a:cubicBezTo>
                  <a:pt x="1023299" y="423839"/>
                  <a:pt x="1032613" y="433412"/>
                  <a:pt x="1051372" y="433412"/>
                </a:cubicBezTo>
                <a:cubicBezTo>
                  <a:pt x="1052795" y="433412"/>
                  <a:pt x="1054574" y="433348"/>
                  <a:pt x="1056709" y="433218"/>
                </a:cubicBezTo>
                <a:cubicBezTo>
                  <a:pt x="1058843" y="433089"/>
                  <a:pt x="1061398" y="432895"/>
                  <a:pt x="1064374" y="432636"/>
                </a:cubicBezTo>
                <a:cubicBezTo>
                  <a:pt x="1069937" y="431860"/>
                  <a:pt x="1074206" y="431472"/>
                  <a:pt x="1077182" y="431472"/>
                </a:cubicBezTo>
                <a:cubicBezTo>
                  <a:pt x="1083521" y="431342"/>
                  <a:pt x="1088372" y="431989"/>
                  <a:pt x="1091736" y="433412"/>
                </a:cubicBezTo>
                <a:cubicBezTo>
                  <a:pt x="1092771" y="433930"/>
                  <a:pt x="1094324" y="434803"/>
                  <a:pt x="1096394" y="436032"/>
                </a:cubicBezTo>
                <a:cubicBezTo>
                  <a:pt x="1098463" y="437261"/>
                  <a:pt x="1101051" y="438975"/>
                  <a:pt x="1104156" y="441175"/>
                </a:cubicBezTo>
                <a:lnTo>
                  <a:pt x="1104156" y="367433"/>
                </a:lnTo>
                <a:cubicBezTo>
                  <a:pt x="1104156" y="364975"/>
                  <a:pt x="1102151" y="363746"/>
                  <a:pt x="1098140" y="363746"/>
                </a:cubicBezTo>
                <a:cubicBezTo>
                  <a:pt x="1090248" y="363746"/>
                  <a:pt x="1083456" y="367174"/>
                  <a:pt x="1077764" y="374031"/>
                </a:cubicBezTo>
                <a:cubicBezTo>
                  <a:pt x="1072848" y="380370"/>
                  <a:pt x="1069808" y="387615"/>
                  <a:pt x="1068643" y="395765"/>
                </a:cubicBezTo>
                <a:cubicBezTo>
                  <a:pt x="1069290" y="395506"/>
                  <a:pt x="1070002" y="395345"/>
                  <a:pt x="1070778" y="395280"/>
                </a:cubicBezTo>
                <a:cubicBezTo>
                  <a:pt x="1071554" y="395215"/>
                  <a:pt x="1072524" y="395053"/>
                  <a:pt x="1073689" y="394795"/>
                </a:cubicBezTo>
                <a:cubicBezTo>
                  <a:pt x="1080028" y="394795"/>
                  <a:pt x="1083327" y="398611"/>
                  <a:pt x="1083586" y="406244"/>
                </a:cubicBezTo>
                <a:cubicBezTo>
                  <a:pt x="1083715" y="413877"/>
                  <a:pt x="1079122" y="417823"/>
                  <a:pt x="1069808" y="418082"/>
                </a:cubicBezTo>
                <a:cubicBezTo>
                  <a:pt x="1064762" y="418211"/>
                  <a:pt x="1060493" y="416012"/>
                  <a:pt x="1057000" y="411484"/>
                </a:cubicBezTo>
                <a:cubicBezTo>
                  <a:pt x="1054024" y="407473"/>
                  <a:pt x="1052536" y="402816"/>
                  <a:pt x="1052536" y="397512"/>
                </a:cubicBezTo>
                <a:cubicBezTo>
                  <a:pt x="1052536" y="386644"/>
                  <a:pt x="1056870" y="376489"/>
                  <a:pt x="1065538" y="367045"/>
                </a:cubicBezTo>
                <a:cubicBezTo>
                  <a:pt x="1074077" y="357342"/>
                  <a:pt x="1083715" y="352361"/>
                  <a:pt x="1094453" y="352102"/>
                </a:cubicBezTo>
                <a:close/>
                <a:moveTo>
                  <a:pt x="2728516" y="351326"/>
                </a:moveTo>
                <a:cubicBezTo>
                  <a:pt x="2720624" y="351326"/>
                  <a:pt x="2714285" y="354754"/>
                  <a:pt x="2709499" y="361611"/>
                </a:cubicBezTo>
                <a:cubicBezTo>
                  <a:pt x="2716743" y="366268"/>
                  <a:pt x="2722112" y="372672"/>
                  <a:pt x="2725605" y="380823"/>
                </a:cubicBezTo>
                <a:lnTo>
                  <a:pt x="2747922" y="359282"/>
                </a:lnTo>
                <a:cubicBezTo>
                  <a:pt x="2741583" y="354107"/>
                  <a:pt x="2735114" y="351455"/>
                  <a:pt x="2728516" y="351326"/>
                </a:cubicBezTo>
                <a:close/>
                <a:moveTo>
                  <a:pt x="820234" y="347833"/>
                </a:moveTo>
                <a:cubicBezTo>
                  <a:pt x="823079" y="349644"/>
                  <a:pt x="825441" y="351326"/>
                  <a:pt x="827316" y="352878"/>
                </a:cubicBezTo>
                <a:cubicBezTo>
                  <a:pt x="829192" y="354431"/>
                  <a:pt x="830745" y="356177"/>
                  <a:pt x="831974" y="358118"/>
                </a:cubicBezTo>
                <a:cubicBezTo>
                  <a:pt x="833203" y="360058"/>
                  <a:pt x="834205" y="362225"/>
                  <a:pt x="834982" y="364619"/>
                </a:cubicBezTo>
                <a:cubicBezTo>
                  <a:pt x="835758" y="367012"/>
                  <a:pt x="836469" y="369826"/>
                  <a:pt x="837116" y="373060"/>
                </a:cubicBezTo>
                <a:cubicBezTo>
                  <a:pt x="837116" y="373448"/>
                  <a:pt x="837375" y="373642"/>
                  <a:pt x="837892" y="373642"/>
                </a:cubicBezTo>
                <a:cubicBezTo>
                  <a:pt x="839316" y="372866"/>
                  <a:pt x="841159" y="371799"/>
                  <a:pt x="843423" y="370440"/>
                </a:cubicBezTo>
                <a:cubicBezTo>
                  <a:pt x="845687" y="369082"/>
                  <a:pt x="847725" y="368403"/>
                  <a:pt x="849536" y="368403"/>
                </a:cubicBezTo>
                <a:cubicBezTo>
                  <a:pt x="851865" y="368274"/>
                  <a:pt x="853999" y="368726"/>
                  <a:pt x="855940" y="369761"/>
                </a:cubicBezTo>
                <a:cubicBezTo>
                  <a:pt x="857880" y="370796"/>
                  <a:pt x="859724" y="372090"/>
                  <a:pt x="861470" y="373642"/>
                </a:cubicBezTo>
                <a:cubicBezTo>
                  <a:pt x="863217" y="375195"/>
                  <a:pt x="864802" y="376909"/>
                  <a:pt x="866225" y="378785"/>
                </a:cubicBezTo>
                <a:cubicBezTo>
                  <a:pt x="867648" y="380661"/>
                  <a:pt x="869071" y="382375"/>
                  <a:pt x="870494" y="383928"/>
                </a:cubicBezTo>
                <a:lnTo>
                  <a:pt x="871271" y="347833"/>
                </a:lnTo>
                <a:close/>
                <a:moveTo>
                  <a:pt x="283358" y="347833"/>
                </a:moveTo>
                <a:cubicBezTo>
                  <a:pt x="278830" y="350161"/>
                  <a:pt x="276565" y="354495"/>
                  <a:pt x="276565" y="360835"/>
                </a:cubicBezTo>
                <a:cubicBezTo>
                  <a:pt x="276565" y="364716"/>
                  <a:pt x="278312" y="367821"/>
                  <a:pt x="281805" y="370149"/>
                </a:cubicBezTo>
                <a:cubicBezTo>
                  <a:pt x="284781" y="372219"/>
                  <a:pt x="288274" y="373319"/>
                  <a:pt x="292284" y="373448"/>
                </a:cubicBezTo>
                <a:cubicBezTo>
                  <a:pt x="297718" y="373448"/>
                  <a:pt x="303281" y="370020"/>
                  <a:pt x="308973" y="363163"/>
                </a:cubicBezTo>
                <a:lnTo>
                  <a:pt x="319064" y="373642"/>
                </a:lnTo>
                <a:lnTo>
                  <a:pt x="292478" y="399840"/>
                </a:lnTo>
                <a:cubicBezTo>
                  <a:pt x="305415" y="407473"/>
                  <a:pt x="316670" y="417176"/>
                  <a:pt x="326244" y="428949"/>
                </a:cubicBezTo>
                <a:lnTo>
                  <a:pt x="326244" y="347833"/>
                </a:lnTo>
                <a:close/>
                <a:moveTo>
                  <a:pt x="2774896" y="336383"/>
                </a:moveTo>
                <a:lnTo>
                  <a:pt x="2802873" y="336383"/>
                </a:lnTo>
                <a:lnTo>
                  <a:pt x="2803810" y="336383"/>
                </a:lnTo>
                <a:lnTo>
                  <a:pt x="2840584" y="336383"/>
                </a:lnTo>
                <a:lnTo>
                  <a:pt x="2846342" y="336383"/>
                </a:lnTo>
                <a:lnTo>
                  <a:pt x="2907259" y="336383"/>
                </a:lnTo>
                <a:lnTo>
                  <a:pt x="2914714" y="336383"/>
                </a:lnTo>
                <a:lnTo>
                  <a:pt x="3023112" y="336383"/>
                </a:lnTo>
                <a:lnTo>
                  <a:pt x="3023112" y="347833"/>
                </a:lnTo>
                <a:lnTo>
                  <a:pt x="3002930" y="347833"/>
                </a:lnTo>
                <a:lnTo>
                  <a:pt x="3002930" y="462133"/>
                </a:lnTo>
                <a:cubicBezTo>
                  <a:pt x="2999178" y="459933"/>
                  <a:pt x="2994262" y="453659"/>
                  <a:pt x="2988181" y="443309"/>
                </a:cubicBezTo>
                <a:cubicBezTo>
                  <a:pt x="2981325" y="431924"/>
                  <a:pt x="2976085" y="424615"/>
                  <a:pt x="2972463" y="421381"/>
                </a:cubicBezTo>
                <a:cubicBezTo>
                  <a:pt x="2963536" y="413877"/>
                  <a:pt x="2951116" y="409026"/>
                  <a:pt x="2935204" y="406826"/>
                </a:cubicBezTo>
                <a:lnTo>
                  <a:pt x="2921037" y="387809"/>
                </a:lnTo>
                <a:cubicBezTo>
                  <a:pt x="2931646" y="380046"/>
                  <a:pt x="2942837" y="373254"/>
                  <a:pt x="2954610" y="367433"/>
                </a:cubicBezTo>
                <a:cubicBezTo>
                  <a:pt x="2966382" y="361611"/>
                  <a:pt x="2978737" y="356630"/>
                  <a:pt x="2991674" y="352490"/>
                </a:cubicBezTo>
                <a:lnTo>
                  <a:pt x="2991674" y="347833"/>
                </a:lnTo>
                <a:lnTo>
                  <a:pt x="2914714" y="347833"/>
                </a:lnTo>
                <a:cubicBezTo>
                  <a:pt x="2898414" y="347833"/>
                  <a:pt x="2885153" y="353266"/>
                  <a:pt x="2874932" y="364134"/>
                </a:cubicBezTo>
                <a:cubicBezTo>
                  <a:pt x="2864453" y="375260"/>
                  <a:pt x="2859214" y="388844"/>
                  <a:pt x="2859214" y="404886"/>
                </a:cubicBezTo>
                <a:cubicBezTo>
                  <a:pt x="2859214" y="426103"/>
                  <a:pt x="2865941" y="440140"/>
                  <a:pt x="2879396" y="446996"/>
                </a:cubicBezTo>
                <a:lnTo>
                  <a:pt x="2881724" y="446414"/>
                </a:lnTo>
                <a:cubicBezTo>
                  <a:pt x="2879396" y="443697"/>
                  <a:pt x="2878232" y="440916"/>
                  <a:pt x="2878232" y="438070"/>
                </a:cubicBezTo>
                <a:cubicBezTo>
                  <a:pt x="2878232" y="433800"/>
                  <a:pt x="2879719" y="430340"/>
                  <a:pt x="2882695" y="427688"/>
                </a:cubicBezTo>
                <a:cubicBezTo>
                  <a:pt x="2885671" y="425035"/>
                  <a:pt x="2889228" y="423645"/>
                  <a:pt x="2893368" y="423515"/>
                </a:cubicBezTo>
                <a:cubicBezTo>
                  <a:pt x="2897249" y="423386"/>
                  <a:pt x="2900419" y="425003"/>
                  <a:pt x="2902877" y="428367"/>
                </a:cubicBezTo>
                <a:cubicBezTo>
                  <a:pt x="2905076" y="431342"/>
                  <a:pt x="2906241" y="434900"/>
                  <a:pt x="2906370" y="439040"/>
                </a:cubicBezTo>
                <a:cubicBezTo>
                  <a:pt x="2906500" y="444344"/>
                  <a:pt x="2904559" y="448807"/>
                  <a:pt x="2900548" y="452430"/>
                </a:cubicBezTo>
                <a:cubicBezTo>
                  <a:pt x="2896408" y="455923"/>
                  <a:pt x="2891557" y="457669"/>
                  <a:pt x="2885994" y="457669"/>
                </a:cubicBezTo>
                <a:cubicBezTo>
                  <a:pt x="2874092" y="457799"/>
                  <a:pt x="2864260" y="452171"/>
                  <a:pt x="2856497" y="440786"/>
                </a:cubicBezTo>
                <a:cubicBezTo>
                  <a:pt x="2849640" y="430825"/>
                  <a:pt x="2846212" y="419569"/>
                  <a:pt x="2846212" y="407020"/>
                </a:cubicBezTo>
                <a:cubicBezTo>
                  <a:pt x="2846212" y="384768"/>
                  <a:pt x="2853845" y="365039"/>
                  <a:pt x="2869111" y="347833"/>
                </a:cubicBezTo>
                <a:lnTo>
                  <a:pt x="2846342" y="347833"/>
                </a:lnTo>
                <a:lnTo>
                  <a:pt x="2840584" y="347833"/>
                </a:lnTo>
                <a:lnTo>
                  <a:pt x="2828294" y="347833"/>
                </a:lnTo>
                <a:lnTo>
                  <a:pt x="2828294" y="459998"/>
                </a:lnTo>
                <a:cubicBezTo>
                  <a:pt x="2828165" y="459998"/>
                  <a:pt x="2827259" y="459351"/>
                  <a:pt x="2825577" y="458058"/>
                </a:cubicBezTo>
                <a:cubicBezTo>
                  <a:pt x="2823895" y="456764"/>
                  <a:pt x="2822019" y="455341"/>
                  <a:pt x="2819949" y="453788"/>
                </a:cubicBezTo>
                <a:cubicBezTo>
                  <a:pt x="2817621" y="451977"/>
                  <a:pt x="2814904" y="449842"/>
                  <a:pt x="2811799" y="447384"/>
                </a:cubicBezTo>
                <a:lnTo>
                  <a:pt x="2816845" y="347833"/>
                </a:lnTo>
                <a:lnTo>
                  <a:pt x="2803810" y="347833"/>
                </a:lnTo>
                <a:lnTo>
                  <a:pt x="2802873" y="347833"/>
                </a:lnTo>
                <a:lnTo>
                  <a:pt x="2784987" y="347833"/>
                </a:lnTo>
                <a:lnTo>
                  <a:pt x="2784987" y="460192"/>
                </a:lnTo>
                <a:cubicBezTo>
                  <a:pt x="2784340" y="460063"/>
                  <a:pt x="2783370" y="459772"/>
                  <a:pt x="2782076" y="459319"/>
                </a:cubicBezTo>
                <a:cubicBezTo>
                  <a:pt x="2780782" y="458866"/>
                  <a:pt x="2779230" y="458316"/>
                  <a:pt x="2777419" y="457669"/>
                </a:cubicBezTo>
                <a:cubicBezTo>
                  <a:pt x="2777031" y="457281"/>
                  <a:pt x="2776287" y="456440"/>
                  <a:pt x="2775187" y="455147"/>
                </a:cubicBezTo>
                <a:cubicBezTo>
                  <a:pt x="2774087" y="453853"/>
                  <a:pt x="2772632" y="452106"/>
                  <a:pt x="2770821" y="449907"/>
                </a:cubicBezTo>
                <a:cubicBezTo>
                  <a:pt x="2771726" y="440851"/>
                  <a:pt x="2772406" y="431439"/>
                  <a:pt x="2772858" y="421672"/>
                </a:cubicBezTo>
                <a:cubicBezTo>
                  <a:pt x="2773311" y="411904"/>
                  <a:pt x="2773538" y="402492"/>
                  <a:pt x="2773538" y="393436"/>
                </a:cubicBezTo>
                <a:cubicBezTo>
                  <a:pt x="2773538" y="384768"/>
                  <a:pt x="2768363" y="377071"/>
                  <a:pt x="2758013" y="370343"/>
                </a:cubicBezTo>
                <a:cubicBezTo>
                  <a:pt x="2756202" y="372155"/>
                  <a:pt x="2753356" y="374936"/>
                  <a:pt x="2749475" y="378688"/>
                </a:cubicBezTo>
                <a:cubicBezTo>
                  <a:pt x="2745593" y="382440"/>
                  <a:pt x="2740677" y="387162"/>
                  <a:pt x="2734726" y="392854"/>
                </a:cubicBezTo>
                <a:cubicBezTo>
                  <a:pt x="2725799" y="401134"/>
                  <a:pt x="2718360" y="408961"/>
                  <a:pt x="2712409" y="416335"/>
                </a:cubicBezTo>
                <a:lnTo>
                  <a:pt x="2701154" y="405080"/>
                </a:lnTo>
                <a:lnTo>
                  <a:pt x="2714738" y="392078"/>
                </a:lnTo>
                <a:cubicBezTo>
                  <a:pt x="2715256" y="386774"/>
                  <a:pt x="2714317" y="382569"/>
                  <a:pt x="2711924" y="379464"/>
                </a:cubicBezTo>
                <a:cubicBezTo>
                  <a:pt x="2709531" y="376359"/>
                  <a:pt x="2705876" y="373966"/>
                  <a:pt x="2700960" y="372284"/>
                </a:cubicBezTo>
                <a:lnTo>
                  <a:pt x="2694556" y="379076"/>
                </a:lnTo>
                <a:lnTo>
                  <a:pt x="2673210" y="374807"/>
                </a:lnTo>
                <a:cubicBezTo>
                  <a:pt x="2678643" y="363293"/>
                  <a:pt x="2685758" y="354301"/>
                  <a:pt x="2694556" y="347833"/>
                </a:cubicBezTo>
                <a:cubicBezTo>
                  <a:pt x="2704000" y="340588"/>
                  <a:pt x="2714738" y="336836"/>
                  <a:pt x="2726770" y="336577"/>
                </a:cubicBezTo>
                <a:cubicBezTo>
                  <a:pt x="2730780" y="336448"/>
                  <a:pt x="2735470" y="337451"/>
                  <a:pt x="2740839" y="339585"/>
                </a:cubicBezTo>
                <a:cubicBezTo>
                  <a:pt x="2746208" y="341720"/>
                  <a:pt x="2751091" y="344663"/>
                  <a:pt x="2755490" y="348415"/>
                </a:cubicBezTo>
                <a:cubicBezTo>
                  <a:pt x="2757948" y="350614"/>
                  <a:pt x="2760277" y="352911"/>
                  <a:pt x="2762476" y="355304"/>
                </a:cubicBezTo>
                <a:cubicBezTo>
                  <a:pt x="2764675" y="357697"/>
                  <a:pt x="2766616" y="360026"/>
                  <a:pt x="2768298" y="362290"/>
                </a:cubicBezTo>
                <a:cubicBezTo>
                  <a:pt x="2769980" y="364554"/>
                  <a:pt x="2771370" y="366624"/>
                  <a:pt x="2772470" y="368500"/>
                </a:cubicBezTo>
                <a:cubicBezTo>
                  <a:pt x="2773570" y="370376"/>
                  <a:pt x="2774379" y="371896"/>
                  <a:pt x="2774896" y="373060"/>
                </a:cubicBezTo>
                <a:close/>
                <a:moveTo>
                  <a:pt x="2163727" y="336383"/>
                </a:moveTo>
                <a:lnTo>
                  <a:pt x="2307184" y="336383"/>
                </a:lnTo>
                <a:lnTo>
                  <a:pt x="2309853" y="336383"/>
                </a:lnTo>
                <a:lnTo>
                  <a:pt x="2421484" y="336383"/>
                </a:lnTo>
                <a:lnTo>
                  <a:pt x="2423037" y="336383"/>
                </a:lnTo>
                <a:lnTo>
                  <a:pt x="2488159" y="336383"/>
                </a:lnTo>
                <a:lnTo>
                  <a:pt x="2495614" y="336383"/>
                </a:lnTo>
                <a:lnTo>
                  <a:pt x="2622642" y="336383"/>
                </a:lnTo>
                <a:lnTo>
                  <a:pt x="2622642" y="347833"/>
                </a:lnTo>
                <a:lnTo>
                  <a:pt x="2495614" y="347833"/>
                </a:lnTo>
                <a:cubicBezTo>
                  <a:pt x="2479314" y="347833"/>
                  <a:pt x="2466053" y="353266"/>
                  <a:pt x="2455833" y="364134"/>
                </a:cubicBezTo>
                <a:cubicBezTo>
                  <a:pt x="2445353" y="375260"/>
                  <a:pt x="2440114" y="388844"/>
                  <a:pt x="2440114" y="404886"/>
                </a:cubicBezTo>
                <a:cubicBezTo>
                  <a:pt x="2440114" y="426103"/>
                  <a:pt x="2446841" y="440140"/>
                  <a:pt x="2460296" y="446996"/>
                </a:cubicBezTo>
                <a:lnTo>
                  <a:pt x="2462624" y="446414"/>
                </a:lnTo>
                <a:cubicBezTo>
                  <a:pt x="2460296" y="443697"/>
                  <a:pt x="2459132" y="440916"/>
                  <a:pt x="2459132" y="438070"/>
                </a:cubicBezTo>
                <a:cubicBezTo>
                  <a:pt x="2459132" y="433800"/>
                  <a:pt x="2460619" y="430340"/>
                  <a:pt x="2463595" y="427688"/>
                </a:cubicBezTo>
                <a:cubicBezTo>
                  <a:pt x="2466571" y="425035"/>
                  <a:pt x="2470128" y="423645"/>
                  <a:pt x="2474268" y="423515"/>
                </a:cubicBezTo>
                <a:cubicBezTo>
                  <a:pt x="2478149" y="423386"/>
                  <a:pt x="2481319" y="425003"/>
                  <a:pt x="2483777" y="428367"/>
                </a:cubicBezTo>
                <a:cubicBezTo>
                  <a:pt x="2485976" y="431342"/>
                  <a:pt x="2487141" y="434900"/>
                  <a:pt x="2487270" y="439040"/>
                </a:cubicBezTo>
                <a:cubicBezTo>
                  <a:pt x="2487399" y="444344"/>
                  <a:pt x="2485459" y="448807"/>
                  <a:pt x="2481448" y="452430"/>
                </a:cubicBezTo>
                <a:cubicBezTo>
                  <a:pt x="2477308" y="455923"/>
                  <a:pt x="2472457" y="457669"/>
                  <a:pt x="2466894" y="457669"/>
                </a:cubicBezTo>
                <a:cubicBezTo>
                  <a:pt x="2454992" y="457799"/>
                  <a:pt x="2445159" y="452171"/>
                  <a:pt x="2437397" y="440786"/>
                </a:cubicBezTo>
                <a:cubicBezTo>
                  <a:pt x="2430540" y="430825"/>
                  <a:pt x="2427112" y="419569"/>
                  <a:pt x="2427112" y="407020"/>
                </a:cubicBezTo>
                <a:cubicBezTo>
                  <a:pt x="2427112" y="384768"/>
                  <a:pt x="2434745" y="365039"/>
                  <a:pt x="2450011" y="347833"/>
                </a:cubicBezTo>
                <a:lnTo>
                  <a:pt x="2423037" y="347833"/>
                </a:lnTo>
                <a:lnTo>
                  <a:pt x="2421484" y="347833"/>
                </a:lnTo>
                <a:lnTo>
                  <a:pt x="2402855" y="347833"/>
                </a:lnTo>
                <a:lnTo>
                  <a:pt x="2402855" y="462133"/>
                </a:lnTo>
                <a:cubicBezTo>
                  <a:pt x="2399103" y="459933"/>
                  <a:pt x="2394187" y="453659"/>
                  <a:pt x="2388107" y="443309"/>
                </a:cubicBezTo>
                <a:cubicBezTo>
                  <a:pt x="2381250" y="431924"/>
                  <a:pt x="2376010" y="424615"/>
                  <a:pt x="2372388" y="421381"/>
                </a:cubicBezTo>
                <a:cubicBezTo>
                  <a:pt x="2363461" y="413877"/>
                  <a:pt x="2351042" y="409026"/>
                  <a:pt x="2335129" y="406826"/>
                </a:cubicBezTo>
                <a:lnTo>
                  <a:pt x="2320963" y="387809"/>
                </a:lnTo>
                <a:cubicBezTo>
                  <a:pt x="2331571" y="380046"/>
                  <a:pt x="2342762" y="373254"/>
                  <a:pt x="2354535" y="367433"/>
                </a:cubicBezTo>
                <a:cubicBezTo>
                  <a:pt x="2366308" y="361611"/>
                  <a:pt x="2378663" y="356630"/>
                  <a:pt x="2391599" y="352490"/>
                </a:cubicBezTo>
                <a:lnTo>
                  <a:pt x="2391599" y="347833"/>
                </a:lnTo>
                <a:lnTo>
                  <a:pt x="2309853" y="347833"/>
                </a:lnTo>
                <a:lnTo>
                  <a:pt x="2307184" y="347833"/>
                </a:lnTo>
                <a:lnTo>
                  <a:pt x="2251830" y="347833"/>
                </a:lnTo>
                <a:lnTo>
                  <a:pt x="2251830" y="354625"/>
                </a:lnTo>
                <a:lnTo>
                  <a:pt x="2252800" y="354625"/>
                </a:lnTo>
                <a:cubicBezTo>
                  <a:pt x="2257975" y="355401"/>
                  <a:pt x="2262761" y="356889"/>
                  <a:pt x="2267160" y="359088"/>
                </a:cubicBezTo>
                <a:cubicBezTo>
                  <a:pt x="2271559" y="361287"/>
                  <a:pt x="2275828" y="364586"/>
                  <a:pt x="2279968" y="368985"/>
                </a:cubicBezTo>
                <a:cubicBezTo>
                  <a:pt x="2283332" y="372737"/>
                  <a:pt x="2285919" y="377330"/>
                  <a:pt x="2287730" y="382763"/>
                </a:cubicBezTo>
                <a:cubicBezTo>
                  <a:pt x="2289541" y="388197"/>
                  <a:pt x="2290447" y="393307"/>
                  <a:pt x="2290447" y="398094"/>
                </a:cubicBezTo>
                <a:cubicBezTo>
                  <a:pt x="2290447" y="404692"/>
                  <a:pt x="2289089" y="410190"/>
                  <a:pt x="2286372" y="414589"/>
                </a:cubicBezTo>
                <a:cubicBezTo>
                  <a:pt x="2283008" y="419763"/>
                  <a:pt x="2278351" y="422416"/>
                  <a:pt x="2272399" y="422545"/>
                </a:cubicBezTo>
                <a:cubicBezTo>
                  <a:pt x="2268260" y="422545"/>
                  <a:pt x="2264832" y="421381"/>
                  <a:pt x="2262114" y="419052"/>
                </a:cubicBezTo>
                <a:cubicBezTo>
                  <a:pt x="2259268" y="416594"/>
                  <a:pt x="2257716" y="413424"/>
                  <a:pt x="2257457" y="409543"/>
                </a:cubicBezTo>
                <a:cubicBezTo>
                  <a:pt x="2257457" y="405662"/>
                  <a:pt x="2258557" y="402622"/>
                  <a:pt x="2260756" y="400422"/>
                </a:cubicBezTo>
                <a:cubicBezTo>
                  <a:pt x="2263214" y="397706"/>
                  <a:pt x="2266255" y="396283"/>
                  <a:pt x="2269877" y="396153"/>
                </a:cubicBezTo>
                <a:cubicBezTo>
                  <a:pt x="2274146" y="396153"/>
                  <a:pt x="2277704" y="397576"/>
                  <a:pt x="2280550" y="400422"/>
                </a:cubicBezTo>
                <a:cubicBezTo>
                  <a:pt x="2280679" y="399776"/>
                  <a:pt x="2280809" y="399064"/>
                  <a:pt x="2280938" y="398288"/>
                </a:cubicBezTo>
                <a:cubicBezTo>
                  <a:pt x="2281068" y="397512"/>
                  <a:pt x="2281262" y="396606"/>
                  <a:pt x="2281520" y="395571"/>
                </a:cubicBezTo>
                <a:cubicBezTo>
                  <a:pt x="2281520" y="388714"/>
                  <a:pt x="2278351" y="382828"/>
                  <a:pt x="2272011" y="377912"/>
                </a:cubicBezTo>
                <a:cubicBezTo>
                  <a:pt x="2269036" y="375712"/>
                  <a:pt x="2265769" y="373998"/>
                  <a:pt x="2262212" y="372769"/>
                </a:cubicBezTo>
                <a:cubicBezTo>
                  <a:pt x="2258654" y="371540"/>
                  <a:pt x="2255064" y="370926"/>
                  <a:pt x="2251441" y="370926"/>
                </a:cubicBezTo>
                <a:lnTo>
                  <a:pt x="2251441" y="459804"/>
                </a:lnTo>
                <a:lnTo>
                  <a:pt x="2242515" y="459610"/>
                </a:lnTo>
                <a:cubicBezTo>
                  <a:pt x="2237469" y="444474"/>
                  <a:pt x="2230386" y="432313"/>
                  <a:pt x="2221266" y="423127"/>
                </a:cubicBezTo>
                <a:cubicBezTo>
                  <a:pt x="2212145" y="413942"/>
                  <a:pt x="2200533" y="407667"/>
                  <a:pt x="2186432" y="404304"/>
                </a:cubicBezTo>
                <a:lnTo>
                  <a:pt x="2179640" y="386450"/>
                </a:lnTo>
                <a:cubicBezTo>
                  <a:pt x="2189472" y="379723"/>
                  <a:pt x="2199499" y="373772"/>
                  <a:pt x="2209719" y="368597"/>
                </a:cubicBezTo>
                <a:cubicBezTo>
                  <a:pt x="2219939" y="363422"/>
                  <a:pt x="2230160" y="359153"/>
                  <a:pt x="2240380" y="355789"/>
                </a:cubicBezTo>
                <a:lnTo>
                  <a:pt x="2240380" y="347833"/>
                </a:lnTo>
                <a:lnTo>
                  <a:pt x="2163727" y="347833"/>
                </a:lnTo>
                <a:close/>
                <a:moveTo>
                  <a:pt x="1437418" y="336383"/>
                </a:moveTo>
                <a:lnTo>
                  <a:pt x="1458877" y="336383"/>
                </a:lnTo>
                <a:lnTo>
                  <a:pt x="1465944" y="336383"/>
                </a:lnTo>
                <a:lnTo>
                  <a:pt x="1602335" y="336383"/>
                </a:lnTo>
                <a:lnTo>
                  <a:pt x="1605003" y="336383"/>
                </a:lnTo>
                <a:lnTo>
                  <a:pt x="1707497" y="336383"/>
                </a:lnTo>
                <a:lnTo>
                  <a:pt x="1715082" y="336383"/>
                </a:lnTo>
                <a:lnTo>
                  <a:pt x="1750967" y="336383"/>
                </a:lnTo>
                <a:lnTo>
                  <a:pt x="1750967" y="347833"/>
                </a:lnTo>
                <a:lnTo>
                  <a:pt x="1732919" y="347833"/>
                </a:lnTo>
                <a:lnTo>
                  <a:pt x="1732919" y="459998"/>
                </a:lnTo>
                <a:cubicBezTo>
                  <a:pt x="1732790" y="459998"/>
                  <a:pt x="1731884" y="459351"/>
                  <a:pt x="1730202" y="458058"/>
                </a:cubicBezTo>
                <a:cubicBezTo>
                  <a:pt x="1728521" y="456764"/>
                  <a:pt x="1726645" y="455341"/>
                  <a:pt x="1724575" y="453788"/>
                </a:cubicBezTo>
                <a:cubicBezTo>
                  <a:pt x="1722246" y="451977"/>
                  <a:pt x="1719529" y="449842"/>
                  <a:pt x="1716424" y="447384"/>
                </a:cubicBezTo>
                <a:lnTo>
                  <a:pt x="1721470" y="347833"/>
                </a:lnTo>
                <a:lnTo>
                  <a:pt x="1715082" y="347833"/>
                </a:lnTo>
                <a:lnTo>
                  <a:pt x="1707497" y="347833"/>
                </a:lnTo>
                <a:lnTo>
                  <a:pt x="1695288" y="347833"/>
                </a:lnTo>
                <a:lnTo>
                  <a:pt x="1695288" y="460580"/>
                </a:lnTo>
                <a:cubicBezTo>
                  <a:pt x="1695159" y="460580"/>
                  <a:pt x="1694674" y="460580"/>
                  <a:pt x="1693833" y="460580"/>
                </a:cubicBezTo>
                <a:cubicBezTo>
                  <a:pt x="1692992" y="460580"/>
                  <a:pt x="1692054" y="460516"/>
                  <a:pt x="1691019" y="460386"/>
                </a:cubicBezTo>
                <a:cubicBezTo>
                  <a:pt x="1689725" y="460386"/>
                  <a:pt x="1688302" y="460322"/>
                  <a:pt x="1686749" y="460192"/>
                </a:cubicBezTo>
                <a:lnTo>
                  <a:pt x="1687332" y="455147"/>
                </a:lnTo>
                <a:cubicBezTo>
                  <a:pt x="1687332" y="443245"/>
                  <a:pt x="1683515" y="430437"/>
                  <a:pt x="1675882" y="416723"/>
                </a:cubicBezTo>
                <a:cubicBezTo>
                  <a:pt x="1667214" y="401328"/>
                  <a:pt x="1657317" y="393501"/>
                  <a:pt x="1646191" y="393242"/>
                </a:cubicBezTo>
                <a:cubicBezTo>
                  <a:pt x="1644639" y="393242"/>
                  <a:pt x="1643378" y="393404"/>
                  <a:pt x="1642407" y="393727"/>
                </a:cubicBezTo>
                <a:cubicBezTo>
                  <a:pt x="1641437" y="394051"/>
                  <a:pt x="1641017" y="394213"/>
                  <a:pt x="1641146" y="394213"/>
                </a:cubicBezTo>
                <a:cubicBezTo>
                  <a:pt x="1646709" y="399258"/>
                  <a:pt x="1649620" y="404239"/>
                  <a:pt x="1649878" y="409155"/>
                </a:cubicBezTo>
                <a:cubicBezTo>
                  <a:pt x="1650137" y="413812"/>
                  <a:pt x="1648455" y="417823"/>
                  <a:pt x="1644833" y="421187"/>
                </a:cubicBezTo>
                <a:cubicBezTo>
                  <a:pt x="1641599" y="424292"/>
                  <a:pt x="1637653" y="425844"/>
                  <a:pt x="1632995" y="425844"/>
                </a:cubicBezTo>
                <a:cubicBezTo>
                  <a:pt x="1626656" y="425844"/>
                  <a:pt x="1621676" y="423903"/>
                  <a:pt x="1618053" y="420022"/>
                </a:cubicBezTo>
                <a:cubicBezTo>
                  <a:pt x="1614431" y="416012"/>
                  <a:pt x="1612619" y="410902"/>
                  <a:pt x="1612619" y="404692"/>
                </a:cubicBezTo>
                <a:cubicBezTo>
                  <a:pt x="1612619" y="396929"/>
                  <a:pt x="1615789" y="390461"/>
                  <a:pt x="1622128" y="385286"/>
                </a:cubicBezTo>
                <a:cubicBezTo>
                  <a:pt x="1628079" y="380499"/>
                  <a:pt x="1635065" y="378041"/>
                  <a:pt x="1643086" y="377912"/>
                </a:cubicBezTo>
                <a:cubicBezTo>
                  <a:pt x="1650073" y="377782"/>
                  <a:pt x="1658029" y="381340"/>
                  <a:pt x="1666956" y="388585"/>
                </a:cubicBezTo>
                <a:cubicBezTo>
                  <a:pt x="1671096" y="391949"/>
                  <a:pt x="1674589" y="395377"/>
                  <a:pt x="1677435" y="398870"/>
                </a:cubicBezTo>
                <a:cubicBezTo>
                  <a:pt x="1680281" y="402363"/>
                  <a:pt x="1682416" y="405985"/>
                  <a:pt x="1683839" y="409737"/>
                </a:cubicBezTo>
                <a:lnTo>
                  <a:pt x="1683839" y="347833"/>
                </a:lnTo>
                <a:lnTo>
                  <a:pt x="1605003" y="347833"/>
                </a:lnTo>
                <a:lnTo>
                  <a:pt x="1602335" y="347833"/>
                </a:lnTo>
                <a:lnTo>
                  <a:pt x="1546979" y="347833"/>
                </a:lnTo>
                <a:lnTo>
                  <a:pt x="1546979" y="354625"/>
                </a:lnTo>
                <a:lnTo>
                  <a:pt x="1547950" y="354625"/>
                </a:lnTo>
                <a:cubicBezTo>
                  <a:pt x="1553125" y="355401"/>
                  <a:pt x="1557912" y="356889"/>
                  <a:pt x="1562310" y="359088"/>
                </a:cubicBezTo>
                <a:cubicBezTo>
                  <a:pt x="1566709" y="361287"/>
                  <a:pt x="1570978" y="364586"/>
                  <a:pt x="1575118" y="368985"/>
                </a:cubicBezTo>
                <a:cubicBezTo>
                  <a:pt x="1578482" y="372737"/>
                  <a:pt x="1581069" y="377330"/>
                  <a:pt x="1582880" y="382763"/>
                </a:cubicBezTo>
                <a:cubicBezTo>
                  <a:pt x="1584691" y="388197"/>
                  <a:pt x="1585597" y="393307"/>
                  <a:pt x="1585597" y="398094"/>
                </a:cubicBezTo>
                <a:cubicBezTo>
                  <a:pt x="1585597" y="404692"/>
                  <a:pt x="1584239" y="410190"/>
                  <a:pt x="1581522" y="414589"/>
                </a:cubicBezTo>
                <a:cubicBezTo>
                  <a:pt x="1578158" y="419763"/>
                  <a:pt x="1573501" y="422416"/>
                  <a:pt x="1567549" y="422545"/>
                </a:cubicBezTo>
                <a:cubicBezTo>
                  <a:pt x="1563410" y="422545"/>
                  <a:pt x="1559981" y="421381"/>
                  <a:pt x="1557265" y="419052"/>
                </a:cubicBezTo>
                <a:cubicBezTo>
                  <a:pt x="1554418" y="416594"/>
                  <a:pt x="1552866" y="413424"/>
                  <a:pt x="1552607" y="409543"/>
                </a:cubicBezTo>
                <a:cubicBezTo>
                  <a:pt x="1552607" y="405662"/>
                  <a:pt x="1553707" y="402622"/>
                  <a:pt x="1555906" y="400422"/>
                </a:cubicBezTo>
                <a:cubicBezTo>
                  <a:pt x="1558364" y="397706"/>
                  <a:pt x="1561404" y="396283"/>
                  <a:pt x="1565027" y="396153"/>
                </a:cubicBezTo>
                <a:cubicBezTo>
                  <a:pt x="1569296" y="396153"/>
                  <a:pt x="1572854" y="397576"/>
                  <a:pt x="1575700" y="400422"/>
                </a:cubicBezTo>
                <a:cubicBezTo>
                  <a:pt x="1575829" y="399776"/>
                  <a:pt x="1575959" y="399064"/>
                  <a:pt x="1576088" y="398288"/>
                </a:cubicBezTo>
                <a:cubicBezTo>
                  <a:pt x="1576217" y="397512"/>
                  <a:pt x="1576412" y="396606"/>
                  <a:pt x="1576670" y="395571"/>
                </a:cubicBezTo>
                <a:cubicBezTo>
                  <a:pt x="1576670" y="388714"/>
                  <a:pt x="1573501" y="382828"/>
                  <a:pt x="1567162" y="377912"/>
                </a:cubicBezTo>
                <a:cubicBezTo>
                  <a:pt x="1564186" y="375712"/>
                  <a:pt x="1560919" y="373998"/>
                  <a:pt x="1557362" y="372769"/>
                </a:cubicBezTo>
                <a:cubicBezTo>
                  <a:pt x="1553804" y="371540"/>
                  <a:pt x="1550214" y="370926"/>
                  <a:pt x="1546591" y="370926"/>
                </a:cubicBezTo>
                <a:lnTo>
                  <a:pt x="1546591" y="459804"/>
                </a:lnTo>
                <a:lnTo>
                  <a:pt x="1537665" y="459610"/>
                </a:lnTo>
                <a:cubicBezTo>
                  <a:pt x="1532619" y="444474"/>
                  <a:pt x="1525536" y="432313"/>
                  <a:pt x="1516415" y="423127"/>
                </a:cubicBezTo>
                <a:cubicBezTo>
                  <a:pt x="1507295" y="413942"/>
                  <a:pt x="1495684" y="407667"/>
                  <a:pt x="1481582" y="404304"/>
                </a:cubicBezTo>
                <a:lnTo>
                  <a:pt x="1474790" y="386450"/>
                </a:lnTo>
                <a:cubicBezTo>
                  <a:pt x="1484622" y="379723"/>
                  <a:pt x="1494649" y="373772"/>
                  <a:pt x="1504869" y="368597"/>
                </a:cubicBezTo>
                <a:cubicBezTo>
                  <a:pt x="1515089" y="363422"/>
                  <a:pt x="1525310" y="359153"/>
                  <a:pt x="1535530" y="355789"/>
                </a:cubicBezTo>
                <a:lnTo>
                  <a:pt x="1535530" y="347833"/>
                </a:lnTo>
                <a:lnTo>
                  <a:pt x="1465944" y="347833"/>
                </a:lnTo>
                <a:cubicBezTo>
                  <a:pt x="1449643" y="348221"/>
                  <a:pt x="1436383" y="353784"/>
                  <a:pt x="1426162" y="364522"/>
                </a:cubicBezTo>
                <a:cubicBezTo>
                  <a:pt x="1415813" y="375001"/>
                  <a:pt x="1410638" y="388456"/>
                  <a:pt x="1410638" y="404886"/>
                </a:cubicBezTo>
                <a:cubicBezTo>
                  <a:pt x="1410638" y="426232"/>
                  <a:pt x="1417300" y="440269"/>
                  <a:pt x="1430626" y="446996"/>
                </a:cubicBezTo>
                <a:lnTo>
                  <a:pt x="1432954" y="446414"/>
                </a:lnTo>
                <a:cubicBezTo>
                  <a:pt x="1430755" y="443827"/>
                  <a:pt x="1429655" y="441045"/>
                  <a:pt x="1429655" y="438070"/>
                </a:cubicBezTo>
                <a:cubicBezTo>
                  <a:pt x="1429655" y="433800"/>
                  <a:pt x="1431111" y="430340"/>
                  <a:pt x="1434022" y="427688"/>
                </a:cubicBezTo>
                <a:cubicBezTo>
                  <a:pt x="1436933" y="425035"/>
                  <a:pt x="1440458" y="423645"/>
                  <a:pt x="1444598" y="423515"/>
                </a:cubicBezTo>
                <a:cubicBezTo>
                  <a:pt x="1447832" y="423386"/>
                  <a:pt x="1450549" y="424389"/>
                  <a:pt x="1452748" y="426523"/>
                </a:cubicBezTo>
                <a:cubicBezTo>
                  <a:pt x="1454948" y="428658"/>
                  <a:pt x="1456403" y="431278"/>
                  <a:pt x="1457114" y="434383"/>
                </a:cubicBezTo>
                <a:cubicBezTo>
                  <a:pt x="1457826" y="437487"/>
                  <a:pt x="1457761" y="440689"/>
                  <a:pt x="1456921" y="443988"/>
                </a:cubicBezTo>
                <a:cubicBezTo>
                  <a:pt x="1456080" y="447287"/>
                  <a:pt x="1454365" y="450101"/>
                  <a:pt x="1451778" y="452430"/>
                </a:cubicBezTo>
                <a:cubicBezTo>
                  <a:pt x="1447638" y="455923"/>
                  <a:pt x="1442851" y="457669"/>
                  <a:pt x="1437418" y="457669"/>
                </a:cubicBezTo>
                <a:cubicBezTo>
                  <a:pt x="1431337" y="457799"/>
                  <a:pt x="1425645" y="456473"/>
                  <a:pt x="1420341" y="453691"/>
                </a:cubicBezTo>
                <a:cubicBezTo>
                  <a:pt x="1415036" y="450910"/>
                  <a:pt x="1410508" y="446608"/>
                  <a:pt x="1406757" y="440786"/>
                </a:cubicBezTo>
                <a:cubicBezTo>
                  <a:pt x="1401970" y="433671"/>
                  <a:pt x="1398768" y="425844"/>
                  <a:pt x="1397151" y="417305"/>
                </a:cubicBezTo>
                <a:cubicBezTo>
                  <a:pt x="1395534" y="408767"/>
                  <a:pt x="1395307" y="400228"/>
                  <a:pt x="1396472" y="391690"/>
                </a:cubicBezTo>
                <a:cubicBezTo>
                  <a:pt x="1397636" y="383151"/>
                  <a:pt x="1400159" y="375001"/>
                  <a:pt x="1404040" y="367239"/>
                </a:cubicBezTo>
                <a:cubicBezTo>
                  <a:pt x="1407921" y="359476"/>
                  <a:pt x="1413031" y="352814"/>
                  <a:pt x="1419370" y="347251"/>
                </a:cubicBezTo>
                <a:cubicBezTo>
                  <a:pt x="1424933" y="342464"/>
                  <a:pt x="1430949" y="338841"/>
                  <a:pt x="1437418" y="336383"/>
                </a:cubicBezTo>
                <a:close/>
                <a:moveTo>
                  <a:pt x="989743" y="336383"/>
                </a:moveTo>
                <a:lnTo>
                  <a:pt x="1013337" y="336383"/>
                </a:lnTo>
                <a:lnTo>
                  <a:pt x="1018269" y="336383"/>
                </a:lnTo>
                <a:lnTo>
                  <a:pt x="1164184" y="336383"/>
                </a:lnTo>
                <a:lnTo>
                  <a:pt x="1168389" y="336383"/>
                </a:lnTo>
                <a:lnTo>
                  <a:pt x="1297922" y="336383"/>
                </a:lnTo>
                <a:lnTo>
                  <a:pt x="1298666" y="336383"/>
                </a:lnTo>
                <a:lnTo>
                  <a:pt x="1341391" y="336383"/>
                </a:lnTo>
                <a:lnTo>
                  <a:pt x="1341391" y="347833"/>
                </a:lnTo>
                <a:lnTo>
                  <a:pt x="1323344" y="347833"/>
                </a:lnTo>
                <a:lnTo>
                  <a:pt x="1323344" y="459998"/>
                </a:lnTo>
                <a:cubicBezTo>
                  <a:pt x="1323215" y="459998"/>
                  <a:pt x="1322309" y="459351"/>
                  <a:pt x="1320627" y="458058"/>
                </a:cubicBezTo>
                <a:cubicBezTo>
                  <a:pt x="1318946" y="456764"/>
                  <a:pt x="1317070" y="455341"/>
                  <a:pt x="1315000" y="453788"/>
                </a:cubicBezTo>
                <a:cubicBezTo>
                  <a:pt x="1312671" y="451977"/>
                  <a:pt x="1309954" y="449842"/>
                  <a:pt x="1306849" y="447384"/>
                </a:cubicBezTo>
                <a:lnTo>
                  <a:pt x="1311895" y="347833"/>
                </a:lnTo>
                <a:lnTo>
                  <a:pt x="1298666" y="347833"/>
                </a:lnTo>
                <a:lnTo>
                  <a:pt x="1297922" y="347833"/>
                </a:lnTo>
                <a:lnTo>
                  <a:pt x="1168389" y="347833"/>
                </a:lnTo>
                <a:lnTo>
                  <a:pt x="1164184" y="347833"/>
                </a:lnTo>
                <a:lnTo>
                  <a:pt x="1018269" y="347833"/>
                </a:lnTo>
                <a:cubicBezTo>
                  <a:pt x="1001968" y="348221"/>
                  <a:pt x="988708" y="353784"/>
                  <a:pt x="978487" y="364522"/>
                </a:cubicBezTo>
                <a:cubicBezTo>
                  <a:pt x="968138" y="375001"/>
                  <a:pt x="962963" y="388456"/>
                  <a:pt x="962963" y="404886"/>
                </a:cubicBezTo>
                <a:cubicBezTo>
                  <a:pt x="962963" y="426232"/>
                  <a:pt x="969625" y="440269"/>
                  <a:pt x="982951" y="446996"/>
                </a:cubicBezTo>
                <a:lnTo>
                  <a:pt x="985279" y="446414"/>
                </a:lnTo>
                <a:cubicBezTo>
                  <a:pt x="983080" y="443827"/>
                  <a:pt x="981980" y="441045"/>
                  <a:pt x="981980" y="438070"/>
                </a:cubicBezTo>
                <a:cubicBezTo>
                  <a:pt x="981980" y="433800"/>
                  <a:pt x="983436" y="430340"/>
                  <a:pt x="986347" y="427688"/>
                </a:cubicBezTo>
                <a:cubicBezTo>
                  <a:pt x="989258" y="425035"/>
                  <a:pt x="992783" y="423645"/>
                  <a:pt x="996923" y="423515"/>
                </a:cubicBezTo>
                <a:cubicBezTo>
                  <a:pt x="1000157" y="423386"/>
                  <a:pt x="1002874" y="424389"/>
                  <a:pt x="1005073" y="426523"/>
                </a:cubicBezTo>
                <a:cubicBezTo>
                  <a:pt x="1007273" y="428658"/>
                  <a:pt x="1008728" y="431278"/>
                  <a:pt x="1009440" y="434383"/>
                </a:cubicBezTo>
                <a:cubicBezTo>
                  <a:pt x="1010151" y="437487"/>
                  <a:pt x="1010087" y="440689"/>
                  <a:pt x="1009246" y="443988"/>
                </a:cubicBezTo>
                <a:cubicBezTo>
                  <a:pt x="1008405" y="447287"/>
                  <a:pt x="1006690" y="450101"/>
                  <a:pt x="1004103" y="452430"/>
                </a:cubicBezTo>
                <a:cubicBezTo>
                  <a:pt x="999963" y="455923"/>
                  <a:pt x="995176" y="457669"/>
                  <a:pt x="989743" y="457669"/>
                </a:cubicBezTo>
                <a:cubicBezTo>
                  <a:pt x="983662" y="457799"/>
                  <a:pt x="977970" y="456473"/>
                  <a:pt x="972666" y="453691"/>
                </a:cubicBezTo>
                <a:cubicBezTo>
                  <a:pt x="967361" y="450910"/>
                  <a:pt x="962833" y="446608"/>
                  <a:pt x="959081" y="440786"/>
                </a:cubicBezTo>
                <a:cubicBezTo>
                  <a:pt x="954295" y="433671"/>
                  <a:pt x="951093" y="425844"/>
                  <a:pt x="949476" y="417305"/>
                </a:cubicBezTo>
                <a:cubicBezTo>
                  <a:pt x="947859" y="408767"/>
                  <a:pt x="947632" y="400228"/>
                  <a:pt x="948797" y="391690"/>
                </a:cubicBezTo>
                <a:cubicBezTo>
                  <a:pt x="949961" y="383151"/>
                  <a:pt x="952484" y="375001"/>
                  <a:pt x="956365" y="367239"/>
                </a:cubicBezTo>
                <a:cubicBezTo>
                  <a:pt x="960246" y="359476"/>
                  <a:pt x="965356" y="352814"/>
                  <a:pt x="971695" y="347251"/>
                </a:cubicBezTo>
                <a:cubicBezTo>
                  <a:pt x="977258" y="342464"/>
                  <a:pt x="983274" y="338841"/>
                  <a:pt x="989743" y="336383"/>
                </a:cubicBezTo>
                <a:close/>
                <a:moveTo>
                  <a:pt x="592685" y="336383"/>
                </a:moveTo>
                <a:lnTo>
                  <a:pt x="706985" y="336383"/>
                </a:lnTo>
                <a:lnTo>
                  <a:pt x="708344" y="336383"/>
                </a:lnTo>
                <a:lnTo>
                  <a:pt x="772108" y="336383"/>
                </a:lnTo>
                <a:lnTo>
                  <a:pt x="781115" y="336383"/>
                </a:lnTo>
                <a:lnTo>
                  <a:pt x="899991" y="336383"/>
                </a:lnTo>
                <a:lnTo>
                  <a:pt x="899991" y="347833"/>
                </a:lnTo>
                <a:lnTo>
                  <a:pt x="880197" y="347833"/>
                </a:lnTo>
                <a:lnTo>
                  <a:pt x="880197" y="461162"/>
                </a:lnTo>
                <a:cubicBezTo>
                  <a:pt x="880585" y="461162"/>
                  <a:pt x="880520" y="461098"/>
                  <a:pt x="880003" y="460968"/>
                </a:cubicBezTo>
                <a:cubicBezTo>
                  <a:pt x="879485" y="460839"/>
                  <a:pt x="878839" y="460645"/>
                  <a:pt x="878062" y="460386"/>
                </a:cubicBezTo>
                <a:cubicBezTo>
                  <a:pt x="877157" y="460128"/>
                  <a:pt x="876057" y="459869"/>
                  <a:pt x="874763" y="459610"/>
                </a:cubicBezTo>
                <a:lnTo>
                  <a:pt x="864866" y="448355"/>
                </a:lnTo>
                <a:cubicBezTo>
                  <a:pt x="866160" y="439040"/>
                  <a:pt x="867130" y="430760"/>
                  <a:pt x="867777" y="423515"/>
                </a:cubicBezTo>
                <a:cubicBezTo>
                  <a:pt x="868424" y="416270"/>
                  <a:pt x="868748" y="409931"/>
                  <a:pt x="868748" y="404498"/>
                </a:cubicBezTo>
                <a:cubicBezTo>
                  <a:pt x="868748" y="400875"/>
                  <a:pt x="867583" y="397123"/>
                  <a:pt x="865255" y="393242"/>
                </a:cubicBezTo>
                <a:cubicBezTo>
                  <a:pt x="862797" y="388973"/>
                  <a:pt x="859821" y="386709"/>
                  <a:pt x="856328" y="386450"/>
                </a:cubicBezTo>
                <a:cubicBezTo>
                  <a:pt x="853223" y="386192"/>
                  <a:pt x="848889" y="389620"/>
                  <a:pt x="843326" y="396735"/>
                </a:cubicBezTo>
                <a:cubicBezTo>
                  <a:pt x="842420" y="397770"/>
                  <a:pt x="840771" y="399840"/>
                  <a:pt x="838378" y="402945"/>
                </a:cubicBezTo>
                <a:cubicBezTo>
                  <a:pt x="835984" y="406050"/>
                  <a:pt x="832718" y="410190"/>
                  <a:pt x="828578" y="415365"/>
                </a:cubicBezTo>
                <a:cubicBezTo>
                  <a:pt x="823015" y="422222"/>
                  <a:pt x="817064" y="425650"/>
                  <a:pt x="810726" y="425650"/>
                </a:cubicBezTo>
                <a:cubicBezTo>
                  <a:pt x="807103" y="425650"/>
                  <a:pt x="802963" y="422480"/>
                  <a:pt x="798306" y="416141"/>
                </a:cubicBezTo>
                <a:cubicBezTo>
                  <a:pt x="796624" y="413812"/>
                  <a:pt x="795136" y="411387"/>
                  <a:pt x="793842" y="408864"/>
                </a:cubicBezTo>
                <a:cubicBezTo>
                  <a:pt x="792549" y="406341"/>
                  <a:pt x="791449" y="403721"/>
                  <a:pt x="790544" y="401005"/>
                </a:cubicBezTo>
                <a:lnTo>
                  <a:pt x="798111" y="393630"/>
                </a:lnTo>
                <a:cubicBezTo>
                  <a:pt x="798111" y="394407"/>
                  <a:pt x="798338" y="395409"/>
                  <a:pt x="798791" y="396638"/>
                </a:cubicBezTo>
                <a:cubicBezTo>
                  <a:pt x="799243" y="397867"/>
                  <a:pt x="799794" y="399032"/>
                  <a:pt x="800441" y="400131"/>
                </a:cubicBezTo>
                <a:cubicBezTo>
                  <a:pt x="801087" y="401231"/>
                  <a:pt x="801799" y="402169"/>
                  <a:pt x="802574" y="402945"/>
                </a:cubicBezTo>
                <a:cubicBezTo>
                  <a:pt x="803351" y="403721"/>
                  <a:pt x="804192" y="404174"/>
                  <a:pt x="805097" y="404304"/>
                </a:cubicBezTo>
                <a:cubicBezTo>
                  <a:pt x="807556" y="404304"/>
                  <a:pt x="811760" y="401134"/>
                  <a:pt x="817711" y="394795"/>
                </a:cubicBezTo>
                <a:cubicBezTo>
                  <a:pt x="817970" y="394536"/>
                  <a:pt x="819037" y="393307"/>
                  <a:pt x="820913" y="391108"/>
                </a:cubicBezTo>
                <a:cubicBezTo>
                  <a:pt x="822788" y="388908"/>
                  <a:pt x="825537" y="385739"/>
                  <a:pt x="829160" y="381599"/>
                </a:cubicBezTo>
                <a:cubicBezTo>
                  <a:pt x="827737" y="372413"/>
                  <a:pt x="822497" y="366074"/>
                  <a:pt x="813442" y="362581"/>
                </a:cubicBezTo>
                <a:cubicBezTo>
                  <a:pt x="810466" y="361546"/>
                  <a:pt x="801799" y="360058"/>
                  <a:pt x="787439" y="358118"/>
                </a:cubicBezTo>
                <a:lnTo>
                  <a:pt x="787633" y="347833"/>
                </a:lnTo>
                <a:lnTo>
                  <a:pt x="781115" y="347833"/>
                </a:lnTo>
                <a:cubicBezTo>
                  <a:pt x="764815" y="347833"/>
                  <a:pt x="751553" y="353266"/>
                  <a:pt x="741333" y="364134"/>
                </a:cubicBezTo>
                <a:cubicBezTo>
                  <a:pt x="730854" y="375260"/>
                  <a:pt x="725615" y="388844"/>
                  <a:pt x="725615" y="404886"/>
                </a:cubicBezTo>
                <a:cubicBezTo>
                  <a:pt x="725615" y="426103"/>
                  <a:pt x="732342" y="440140"/>
                  <a:pt x="745797" y="446996"/>
                </a:cubicBezTo>
                <a:lnTo>
                  <a:pt x="748126" y="446414"/>
                </a:lnTo>
                <a:cubicBezTo>
                  <a:pt x="745797" y="443697"/>
                  <a:pt x="744632" y="440916"/>
                  <a:pt x="744632" y="438070"/>
                </a:cubicBezTo>
                <a:cubicBezTo>
                  <a:pt x="744632" y="433800"/>
                  <a:pt x="746120" y="430340"/>
                  <a:pt x="749096" y="427688"/>
                </a:cubicBezTo>
                <a:cubicBezTo>
                  <a:pt x="752071" y="425035"/>
                  <a:pt x="755629" y="423645"/>
                  <a:pt x="759769" y="423515"/>
                </a:cubicBezTo>
                <a:cubicBezTo>
                  <a:pt x="763650" y="423386"/>
                  <a:pt x="766819" y="425003"/>
                  <a:pt x="769278" y="428367"/>
                </a:cubicBezTo>
                <a:cubicBezTo>
                  <a:pt x="771477" y="431342"/>
                  <a:pt x="772641" y="434900"/>
                  <a:pt x="772771" y="439040"/>
                </a:cubicBezTo>
                <a:cubicBezTo>
                  <a:pt x="772901" y="444344"/>
                  <a:pt x="770960" y="448807"/>
                  <a:pt x="766949" y="452430"/>
                </a:cubicBezTo>
                <a:cubicBezTo>
                  <a:pt x="762810" y="455923"/>
                  <a:pt x="757958" y="457669"/>
                  <a:pt x="752395" y="457669"/>
                </a:cubicBezTo>
                <a:cubicBezTo>
                  <a:pt x="740493" y="457799"/>
                  <a:pt x="730660" y="452171"/>
                  <a:pt x="722898" y="440786"/>
                </a:cubicBezTo>
                <a:cubicBezTo>
                  <a:pt x="716041" y="430825"/>
                  <a:pt x="712613" y="419569"/>
                  <a:pt x="712613" y="407020"/>
                </a:cubicBezTo>
                <a:cubicBezTo>
                  <a:pt x="712613" y="384768"/>
                  <a:pt x="720246" y="365039"/>
                  <a:pt x="735512" y="347833"/>
                </a:cubicBezTo>
                <a:lnTo>
                  <a:pt x="708344" y="347833"/>
                </a:lnTo>
                <a:lnTo>
                  <a:pt x="706985" y="347833"/>
                </a:lnTo>
                <a:lnTo>
                  <a:pt x="688355" y="347833"/>
                </a:lnTo>
                <a:lnTo>
                  <a:pt x="688355" y="459998"/>
                </a:lnTo>
                <a:lnTo>
                  <a:pt x="681176" y="459998"/>
                </a:lnTo>
                <a:cubicBezTo>
                  <a:pt x="676259" y="446026"/>
                  <a:pt x="668626" y="434188"/>
                  <a:pt x="658277" y="424486"/>
                </a:cubicBezTo>
                <a:cubicBezTo>
                  <a:pt x="647021" y="414006"/>
                  <a:pt x="634473" y="408120"/>
                  <a:pt x="620630" y="406826"/>
                </a:cubicBezTo>
                <a:lnTo>
                  <a:pt x="606464" y="387809"/>
                </a:lnTo>
                <a:cubicBezTo>
                  <a:pt x="617072" y="380046"/>
                  <a:pt x="628262" y="373254"/>
                  <a:pt x="640035" y="367433"/>
                </a:cubicBezTo>
                <a:cubicBezTo>
                  <a:pt x="651808" y="361611"/>
                  <a:pt x="664163" y="356630"/>
                  <a:pt x="677100" y="352490"/>
                </a:cubicBezTo>
                <a:lnTo>
                  <a:pt x="677100" y="347833"/>
                </a:lnTo>
                <a:lnTo>
                  <a:pt x="592685" y="347833"/>
                </a:lnTo>
                <a:close/>
                <a:moveTo>
                  <a:pt x="247651" y="336383"/>
                </a:moveTo>
                <a:lnTo>
                  <a:pt x="354560" y="336383"/>
                </a:lnTo>
                <a:lnTo>
                  <a:pt x="357681" y="336383"/>
                </a:lnTo>
                <a:lnTo>
                  <a:pt x="421235" y="336383"/>
                </a:lnTo>
                <a:lnTo>
                  <a:pt x="428690" y="336383"/>
                </a:lnTo>
                <a:lnTo>
                  <a:pt x="537088" y="336383"/>
                </a:lnTo>
                <a:lnTo>
                  <a:pt x="537088" y="347833"/>
                </a:lnTo>
                <a:lnTo>
                  <a:pt x="516905" y="347833"/>
                </a:lnTo>
                <a:lnTo>
                  <a:pt x="516905" y="462133"/>
                </a:lnTo>
                <a:cubicBezTo>
                  <a:pt x="513154" y="459933"/>
                  <a:pt x="508238" y="453659"/>
                  <a:pt x="502158" y="443309"/>
                </a:cubicBezTo>
                <a:cubicBezTo>
                  <a:pt x="495301" y="431924"/>
                  <a:pt x="490061" y="424615"/>
                  <a:pt x="486439" y="421381"/>
                </a:cubicBezTo>
                <a:cubicBezTo>
                  <a:pt x="477512" y="413877"/>
                  <a:pt x="465093" y="409026"/>
                  <a:pt x="449180" y="406826"/>
                </a:cubicBezTo>
                <a:lnTo>
                  <a:pt x="435014" y="387809"/>
                </a:lnTo>
                <a:cubicBezTo>
                  <a:pt x="445622" y="380046"/>
                  <a:pt x="456812" y="373254"/>
                  <a:pt x="468585" y="367433"/>
                </a:cubicBezTo>
                <a:cubicBezTo>
                  <a:pt x="480358" y="361611"/>
                  <a:pt x="492713" y="356630"/>
                  <a:pt x="505650" y="352490"/>
                </a:cubicBezTo>
                <a:lnTo>
                  <a:pt x="505650" y="347833"/>
                </a:lnTo>
                <a:lnTo>
                  <a:pt x="428690" y="347833"/>
                </a:lnTo>
                <a:cubicBezTo>
                  <a:pt x="412390" y="347833"/>
                  <a:pt x="399129" y="353266"/>
                  <a:pt x="388909" y="364134"/>
                </a:cubicBezTo>
                <a:cubicBezTo>
                  <a:pt x="378429" y="375260"/>
                  <a:pt x="373190" y="388844"/>
                  <a:pt x="373190" y="404886"/>
                </a:cubicBezTo>
                <a:cubicBezTo>
                  <a:pt x="373190" y="426103"/>
                  <a:pt x="379917" y="440140"/>
                  <a:pt x="393372" y="446996"/>
                </a:cubicBezTo>
                <a:lnTo>
                  <a:pt x="395701" y="446414"/>
                </a:lnTo>
                <a:cubicBezTo>
                  <a:pt x="393372" y="443697"/>
                  <a:pt x="392208" y="440916"/>
                  <a:pt x="392208" y="438070"/>
                </a:cubicBezTo>
                <a:cubicBezTo>
                  <a:pt x="392208" y="433800"/>
                  <a:pt x="393695" y="430340"/>
                  <a:pt x="396671" y="427688"/>
                </a:cubicBezTo>
                <a:cubicBezTo>
                  <a:pt x="399647" y="425035"/>
                  <a:pt x="403204" y="423645"/>
                  <a:pt x="407344" y="423515"/>
                </a:cubicBezTo>
                <a:cubicBezTo>
                  <a:pt x="411225" y="423386"/>
                  <a:pt x="414395" y="425003"/>
                  <a:pt x="416853" y="428367"/>
                </a:cubicBezTo>
                <a:cubicBezTo>
                  <a:pt x="419052" y="431342"/>
                  <a:pt x="420217" y="434900"/>
                  <a:pt x="420345" y="439040"/>
                </a:cubicBezTo>
                <a:cubicBezTo>
                  <a:pt x="420475" y="444344"/>
                  <a:pt x="418535" y="448807"/>
                  <a:pt x="414524" y="452430"/>
                </a:cubicBezTo>
                <a:cubicBezTo>
                  <a:pt x="410384" y="455923"/>
                  <a:pt x="405533" y="457669"/>
                  <a:pt x="399970" y="457669"/>
                </a:cubicBezTo>
                <a:cubicBezTo>
                  <a:pt x="388068" y="457799"/>
                  <a:pt x="378235" y="452171"/>
                  <a:pt x="370474" y="440786"/>
                </a:cubicBezTo>
                <a:cubicBezTo>
                  <a:pt x="363616" y="430825"/>
                  <a:pt x="360188" y="419569"/>
                  <a:pt x="360188" y="407020"/>
                </a:cubicBezTo>
                <a:cubicBezTo>
                  <a:pt x="360188" y="384768"/>
                  <a:pt x="367821" y="365039"/>
                  <a:pt x="383087" y="347833"/>
                </a:cubicBezTo>
                <a:lnTo>
                  <a:pt x="357681" y="347833"/>
                </a:lnTo>
                <a:lnTo>
                  <a:pt x="354560" y="347833"/>
                </a:lnTo>
                <a:lnTo>
                  <a:pt x="337694" y="347833"/>
                </a:lnTo>
                <a:lnTo>
                  <a:pt x="337694" y="460580"/>
                </a:lnTo>
                <a:lnTo>
                  <a:pt x="331095" y="460580"/>
                </a:lnTo>
                <a:lnTo>
                  <a:pt x="331290" y="458252"/>
                </a:lnTo>
                <a:lnTo>
                  <a:pt x="331290" y="455729"/>
                </a:lnTo>
                <a:cubicBezTo>
                  <a:pt x="331290" y="444603"/>
                  <a:pt x="325015" y="434512"/>
                  <a:pt x="312466" y="425456"/>
                </a:cubicBezTo>
                <a:cubicBezTo>
                  <a:pt x="300952" y="417176"/>
                  <a:pt x="289179" y="412389"/>
                  <a:pt x="277147" y="411096"/>
                </a:cubicBezTo>
                <a:lnTo>
                  <a:pt x="269192" y="399258"/>
                </a:lnTo>
                <a:cubicBezTo>
                  <a:pt x="272425" y="396800"/>
                  <a:pt x="275530" y="394245"/>
                  <a:pt x="278506" y="391593"/>
                </a:cubicBezTo>
                <a:cubicBezTo>
                  <a:pt x="281481" y="388941"/>
                  <a:pt x="284328" y="386192"/>
                  <a:pt x="287045" y="383345"/>
                </a:cubicBezTo>
                <a:cubicBezTo>
                  <a:pt x="283034" y="383345"/>
                  <a:pt x="279444" y="382634"/>
                  <a:pt x="276274" y="381211"/>
                </a:cubicBezTo>
                <a:cubicBezTo>
                  <a:pt x="273105" y="379788"/>
                  <a:pt x="270388" y="377879"/>
                  <a:pt x="268123" y="375486"/>
                </a:cubicBezTo>
                <a:cubicBezTo>
                  <a:pt x="265860" y="373093"/>
                  <a:pt x="264113" y="370246"/>
                  <a:pt x="262884" y="366947"/>
                </a:cubicBezTo>
                <a:cubicBezTo>
                  <a:pt x="261655" y="363648"/>
                  <a:pt x="261040" y="360058"/>
                  <a:pt x="261040" y="356177"/>
                </a:cubicBezTo>
                <a:cubicBezTo>
                  <a:pt x="260911" y="354754"/>
                  <a:pt x="260976" y="353363"/>
                  <a:pt x="261235" y="352005"/>
                </a:cubicBezTo>
                <a:cubicBezTo>
                  <a:pt x="261493" y="350647"/>
                  <a:pt x="261752" y="349256"/>
                  <a:pt x="262011" y="347833"/>
                </a:cubicBezTo>
                <a:lnTo>
                  <a:pt x="247651" y="347833"/>
                </a:lnTo>
                <a:close/>
                <a:moveTo>
                  <a:pt x="1553" y="336383"/>
                </a:moveTo>
                <a:lnTo>
                  <a:pt x="147679" y="336383"/>
                </a:lnTo>
                <a:lnTo>
                  <a:pt x="147679" y="347833"/>
                </a:lnTo>
                <a:lnTo>
                  <a:pt x="89655" y="347833"/>
                </a:lnTo>
                <a:lnTo>
                  <a:pt x="89655" y="354625"/>
                </a:lnTo>
                <a:lnTo>
                  <a:pt x="90626" y="354625"/>
                </a:lnTo>
                <a:cubicBezTo>
                  <a:pt x="95800" y="355401"/>
                  <a:pt x="100587" y="356889"/>
                  <a:pt x="104986" y="359088"/>
                </a:cubicBezTo>
                <a:cubicBezTo>
                  <a:pt x="109385" y="361287"/>
                  <a:pt x="113653" y="364586"/>
                  <a:pt x="117793" y="368985"/>
                </a:cubicBezTo>
                <a:cubicBezTo>
                  <a:pt x="121157" y="372737"/>
                  <a:pt x="123745" y="377330"/>
                  <a:pt x="125556" y="382763"/>
                </a:cubicBezTo>
                <a:cubicBezTo>
                  <a:pt x="127367" y="388197"/>
                  <a:pt x="128273" y="393307"/>
                  <a:pt x="128273" y="398094"/>
                </a:cubicBezTo>
                <a:cubicBezTo>
                  <a:pt x="128273" y="404692"/>
                  <a:pt x="126915" y="410190"/>
                  <a:pt x="124198" y="414589"/>
                </a:cubicBezTo>
                <a:cubicBezTo>
                  <a:pt x="120834" y="419763"/>
                  <a:pt x="116177" y="422416"/>
                  <a:pt x="110225" y="422545"/>
                </a:cubicBezTo>
                <a:cubicBezTo>
                  <a:pt x="106085" y="422545"/>
                  <a:pt x="102657" y="421381"/>
                  <a:pt x="99941" y="419052"/>
                </a:cubicBezTo>
                <a:cubicBezTo>
                  <a:pt x="97094" y="416594"/>
                  <a:pt x="95542" y="413424"/>
                  <a:pt x="95283" y="409543"/>
                </a:cubicBezTo>
                <a:cubicBezTo>
                  <a:pt x="95283" y="405662"/>
                  <a:pt x="96382" y="402622"/>
                  <a:pt x="98582" y="400422"/>
                </a:cubicBezTo>
                <a:cubicBezTo>
                  <a:pt x="101040" y="397706"/>
                  <a:pt x="104080" y="396283"/>
                  <a:pt x="107703" y="396153"/>
                </a:cubicBezTo>
                <a:cubicBezTo>
                  <a:pt x="111972" y="396153"/>
                  <a:pt x="115530" y="397576"/>
                  <a:pt x="118376" y="400422"/>
                </a:cubicBezTo>
                <a:cubicBezTo>
                  <a:pt x="118505" y="399776"/>
                  <a:pt x="118634" y="399064"/>
                  <a:pt x="118764" y="398288"/>
                </a:cubicBezTo>
                <a:cubicBezTo>
                  <a:pt x="118894" y="397512"/>
                  <a:pt x="119087" y="396606"/>
                  <a:pt x="119346" y="395571"/>
                </a:cubicBezTo>
                <a:cubicBezTo>
                  <a:pt x="119346" y="388714"/>
                  <a:pt x="116177" y="382828"/>
                  <a:pt x="109837" y="377912"/>
                </a:cubicBezTo>
                <a:cubicBezTo>
                  <a:pt x="106862" y="375712"/>
                  <a:pt x="103595" y="373998"/>
                  <a:pt x="100037" y="372769"/>
                </a:cubicBezTo>
                <a:cubicBezTo>
                  <a:pt x="96480" y="371540"/>
                  <a:pt x="92890" y="370926"/>
                  <a:pt x="89267" y="370926"/>
                </a:cubicBezTo>
                <a:lnTo>
                  <a:pt x="89267" y="459804"/>
                </a:lnTo>
                <a:lnTo>
                  <a:pt x="80340" y="459610"/>
                </a:lnTo>
                <a:cubicBezTo>
                  <a:pt x="75295" y="444474"/>
                  <a:pt x="68212" y="432313"/>
                  <a:pt x="59091" y="423127"/>
                </a:cubicBezTo>
                <a:cubicBezTo>
                  <a:pt x="49970" y="413942"/>
                  <a:pt x="38360" y="407667"/>
                  <a:pt x="24258" y="404304"/>
                </a:cubicBezTo>
                <a:lnTo>
                  <a:pt x="17466" y="386450"/>
                </a:lnTo>
                <a:cubicBezTo>
                  <a:pt x="27298" y="379723"/>
                  <a:pt x="37324" y="373772"/>
                  <a:pt x="47545" y="368597"/>
                </a:cubicBezTo>
                <a:cubicBezTo>
                  <a:pt x="57765" y="363422"/>
                  <a:pt x="67985" y="359153"/>
                  <a:pt x="78206" y="355789"/>
                </a:cubicBezTo>
                <a:lnTo>
                  <a:pt x="78206" y="347833"/>
                </a:lnTo>
                <a:lnTo>
                  <a:pt x="1553" y="347833"/>
                </a:lnTo>
                <a:close/>
                <a:moveTo>
                  <a:pt x="160535" y="315813"/>
                </a:moveTo>
                <a:cubicBezTo>
                  <a:pt x="180846" y="340135"/>
                  <a:pt x="191066" y="365815"/>
                  <a:pt x="191196" y="392854"/>
                </a:cubicBezTo>
                <a:cubicBezTo>
                  <a:pt x="191196" y="401393"/>
                  <a:pt x="190549" y="409478"/>
                  <a:pt x="189256" y="417111"/>
                </a:cubicBezTo>
                <a:cubicBezTo>
                  <a:pt x="187961" y="424744"/>
                  <a:pt x="185956" y="431860"/>
                  <a:pt x="183240" y="438458"/>
                </a:cubicBezTo>
                <a:cubicBezTo>
                  <a:pt x="180393" y="445185"/>
                  <a:pt x="176836" y="451751"/>
                  <a:pt x="172566" y="458155"/>
                </a:cubicBezTo>
                <a:cubicBezTo>
                  <a:pt x="168297" y="464559"/>
                  <a:pt x="163122" y="470995"/>
                  <a:pt x="157042" y="477463"/>
                </a:cubicBezTo>
                <a:cubicBezTo>
                  <a:pt x="170755" y="449907"/>
                  <a:pt x="177612" y="421833"/>
                  <a:pt x="177612" y="393242"/>
                </a:cubicBezTo>
                <a:cubicBezTo>
                  <a:pt x="177612" y="368403"/>
                  <a:pt x="171919" y="342593"/>
                  <a:pt x="160535" y="315813"/>
                </a:cubicBezTo>
                <a:close/>
                <a:moveTo>
                  <a:pt x="1993425" y="276225"/>
                </a:moveTo>
                <a:lnTo>
                  <a:pt x="2001188" y="280689"/>
                </a:lnTo>
                <a:cubicBezTo>
                  <a:pt x="1997824" y="283535"/>
                  <a:pt x="1996142" y="286705"/>
                  <a:pt x="1996142" y="290198"/>
                </a:cubicBezTo>
                <a:cubicBezTo>
                  <a:pt x="1995883" y="299124"/>
                  <a:pt x="2004034" y="303588"/>
                  <a:pt x="2020593" y="303588"/>
                </a:cubicBezTo>
                <a:lnTo>
                  <a:pt x="2025833" y="303588"/>
                </a:lnTo>
                <a:cubicBezTo>
                  <a:pt x="2026609" y="303458"/>
                  <a:pt x="2027385" y="303394"/>
                  <a:pt x="2028162" y="303394"/>
                </a:cubicBezTo>
                <a:cubicBezTo>
                  <a:pt x="2028938" y="303394"/>
                  <a:pt x="2029714" y="303394"/>
                  <a:pt x="2030490" y="303394"/>
                </a:cubicBezTo>
                <a:cubicBezTo>
                  <a:pt x="2040840" y="303394"/>
                  <a:pt x="2049961" y="306240"/>
                  <a:pt x="2057853" y="311932"/>
                </a:cubicBezTo>
                <a:cubicBezTo>
                  <a:pt x="2066391" y="318013"/>
                  <a:pt x="2070790" y="326163"/>
                  <a:pt x="2071049" y="336383"/>
                </a:cubicBezTo>
                <a:lnTo>
                  <a:pt x="2078973" y="336383"/>
                </a:lnTo>
                <a:lnTo>
                  <a:pt x="2081527" y="336383"/>
                </a:lnTo>
                <a:lnTo>
                  <a:pt x="2122441" y="336383"/>
                </a:lnTo>
                <a:lnTo>
                  <a:pt x="2122441" y="347833"/>
                </a:lnTo>
                <a:lnTo>
                  <a:pt x="2104394" y="347833"/>
                </a:lnTo>
                <a:lnTo>
                  <a:pt x="2104394" y="459998"/>
                </a:lnTo>
                <a:cubicBezTo>
                  <a:pt x="2104265" y="459998"/>
                  <a:pt x="2103359" y="459351"/>
                  <a:pt x="2101677" y="458058"/>
                </a:cubicBezTo>
                <a:cubicBezTo>
                  <a:pt x="2099995" y="456764"/>
                  <a:pt x="2098119" y="455341"/>
                  <a:pt x="2096050" y="453788"/>
                </a:cubicBezTo>
                <a:cubicBezTo>
                  <a:pt x="2093721" y="451977"/>
                  <a:pt x="2091004" y="449842"/>
                  <a:pt x="2087899" y="447384"/>
                </a:cubicBezTo>
                <a:lnTo>
                  <a:pt x="2092945" y="347833"/>
                </a:lnTo>
                <a:lnTo>
                  <a:pt x="2081527" y="347833"/>
                </a:lnTo>
                <a:lnTo>
                  <a:pt x="2078973" y="347833"/>
                </a:lnTo>
                <a:lnTo>
                  <a:pt x="2009144" y="347833"/>
                </a:lnTo>
                <a:lnTo>
                  <a:pt x="2009144" y="421381"/>
                </a:lnTo>
                <a:cubicBezTo>
                  <a:pt x="2009144" y="422804"/>
                  <a:pt x="2009370" y="424453"/>
                  <a:pt x="2009823" y="426329"/>
                </a:cubicBezTo>
                <a:cubicBezTo>
                  <a:pt x="2010276" y="428205"/>
                  <a:pt x="2011020" y="429660"/>
                  <a:pt x="2012055" y="430695"/>
                </a:cubicBezTo>
                <a:cubicBezTo>
                  <a:pt x="2013090" y="431730"/>
                  <a:pt x="2014222" y="432474"/>
                  <a:pt x="2015451" y="432927"/>
                </a:cubicBezTo>
                <a:cubicBezTo>
                  <a:pt x="2016680" y="433380"/>
                  <a:pt x="2018006" y="433671"/>
                  <a:pt x="2019429" y="433800"/>
                </a:cubicBezTo>
                <a:cubicBezTo>
                  <a:pt x="2025639" y="433800"/>
                  <a:pt x="2031913" y="430243"/>
                  <a:pt x="2038253" y="423127"/>
                </a:cubicBezTo>
                <a:cubicBezTo>
                  <a:pt x="2041487" y="419375"/>
                  <a:pt x="2043881" y="415430"/>
                  <a:pt x="2045433" y="411290"/>
                </a:cubicBezTo>
                <a:cubicBezTo>
                  <a:pt x="2046986" y="407150"/>
                  <a:pt x="2047244" y="402686"/>
                  <a:pt x="2046209" y="397900"/>
                </a:cubicBezTo>
                <a:lnTo>
                  <a:pt x="2042522" y="398288"/>
                </a:lnTo>
                <a:cubicBezTo>
                  <a:pt x="2038900" y="398288"/>
                  <a:pt x="2035665" y="397123"/>
                  <a:pt x="2032819" y="394795"/>
                </a:cubicBezTo>
                <a:cubicBezTo>
                  <a:pt x="2030102" y="392466"/>
                  <a:pt x="2028744" y="389490"/>
                  <a:pt x="2028744" y="385868"/>
                </a:cubicBezTo>
                <a:cubicBezTo>
                  <a:pt x="2028744" y="381599"/>
                  <a:pt x="2030038" y="378041"/>
                  <a:pt x="2032625" y="375195"/>
                </a:cubicBezTo>
                <a:cubicBezTo>
                  <a:pt x="2035342" y="372219"/>
                  <a:pt x="2038900" y="370667"/>
                  <a:pt x="2043298" y="370538"/>
                </a:cubicBezTo>
                <a:cubicBezTo>
                  <a:pt x="2049896" y="370408"/>
                  <a:pt x="2055071" y="373190"/>
                  <a:pt x="2058823" y="378882"/>
                </a:cubicBezTo>
                <a:cubicBezTo>
                  <a:pt x="2060246" y="381081"/>
                  <a:pt x="2061346" y="383669"/>
                  <a:pt x="2062122" y="386644"/>
                </a:cubicBezTo>
                <a:cubicBezTo>
                  <a:pt x="2062898" y="389620"/>
                  <a:pt x="2063286" y="392984"/>
                  <a:pt x="2063286" y="396735"/>
                </a:cubicBezTo>
                <a:cubicBezTo>
                  <a:pt x="2063416" y="406826"/>
                  <a:pt x="2059146" y="418146"/>
                  <a:pt x="2050478" y="430695"/>
                </a:cubicBezTo>
                <a:cubicBezTo>
                  <a:pt x="2049055" y="432895"/>
                  <a:pt x="2047115" y="435223"/>
                  <a:pt x="2044657" y="437682"/>
                </a:cubicBezTo>
                <a:cubicBezTo>
                  <a:pt x="2042198" y="440140"/>
                  <a:pt x="2039611" y="442404"/>
                  <a:pt x="2036895" y="444474"/>
                </a:cubicBezTo>
                <a:cubicBezTo>
                  <a:pt x="2034177" y="446543"/>
                  <a:pt x="2031428" y="448193"/>
                  <a:pt x="2028647" y="449422"/>
                </a:cubicBezTo>
                <a:cubicBezTo>
                  <a:pt x="2025866" y="450651"/>
                  <a:pt x="2023375" y="451136"/>
                  <a:pt x="2021176" y="450877"/>
                </a:cubicBezTo>
                <a:cubicBezTo>
                  <a:pt x="2015354" y="450231"/>
                  <a:pt x="2010793" y="448613"/>
                  <a:pt x="2007495" y="446026"/>
                </a:cubicBezTo>
                <a:cubicBezTo>
                  <a:pt x="2004196" y="443439"/>
                  <a:pt x="2001737" y="439525"/>
                  <a:pt x="2000120" y="434285"/>
                </a:cubicBezTo>
                <a:cubicBezTo>
                  <a:pt x="1998503" y="429046"/>
                  <a:pt x="1997501" y="422222"/>
                  <a:pt x="1997112" y="413812"/>
                </a:cubicBezTo>
                <a:cubicBezTo>
                  <a:pt x="1996724" y="405403"/>
                  <a:pt x="1996595" y="394989"/>
                  <a:pt x="1996724" y="382569"/>
                </a:cubicBezTo>
                <a:cubicBezTo>
                  <a:pt x="1996854" y="376877"/>
                  <a:pt x="1996983" y="370990"/>
                  <a:pt x="1997112" y="364910"/>
                </a:cubicBezTo>
                <a:cubicBezTo>
                  <a:pt x="1997242" y="358829"/>
                  <a:pt x="1997436" y="353137"/>
                  <a:pt x="1997695" y="347833"/>
                </a:cubicBezTo>
                <a:lnTo>
                  <a:pt x="1989092" y="347833"/>
                </a:lnTo>
                <a:lnTo>
                  <a:pt x="1982170" y="347833"/>
                </a:lnTo>
                <a:lnTo>
                  <a:pt x="1971044" y="347833"/>
                </a:lnTo>
                <a:lnTo>
                  <a:pt x="1971044" y="459998"/>
                </a:lnTo>
                <a:cubicBezTo>
                  <a:pt x="1970915" y="459998"/>
                  <a:pt x="1970009" y="459351"/>
                  <a:pt x="1968327" y="458058"/>
                </a:cubicBezTo>
                <a:cubicBezTo>
                  <a:pt x="1966645" y="456764"/>
                  <a:pt x="1964770" y="455341"/>
                  <a:pt x="1962700" y="453788"/>
                </a:cubicBezTo>
                <a:cubicBezTo>
                  <a:pt x="1960371" y="451977"/>
                  <a:pt x="1957654" y="449842"/>
                  <a:pt x="1954549" y="447384"/>
                </a:cubicBezTo>
                <a:lnTo>
                  <a:pt x="1959595" y="347833"/>
                </a:lnTo>
                <a:lnTo>
                  <a:pt x="1947903" y="347833"/>
                </a:lnTo>
                <a:lnTo>
                  <a:pt x="1945622" y="347833"/>
                </a:lnTo>
                <a:lnTo>
                  <a:pt x="1889879" y="347833"/>
                </a:lnTo>
                <a:lnTo>
                  <a:pt x="1889879" y="354625"/>
                </a:lnTo>
                <a:lnTo>
                  <a:pt x="1890850" y="354625"/>
                </a:lnTo>
                <a:cubicBezTo>
                  <a:pt x="1896025" y="355401"/>
                  <a:pt x="1900812" y="356889"/>
                  <a:pt x="1905210" y="359088"/>
                </a:cubicBezTo>
                <a:cubicBezTo>
                  <a:pt x="1909609" y="361287"/>
                  <a:pt x="1913878" y="364586"/>
                  <a:pt x="1918018" y="368985"/>
                </a:cubicBezTo>
                <a:cubicBezTo>
                  <a:pt x="1921382" y="372737"/>
                  <a:pt x="1923969" y="377330"/>
                  <a:pt x="1925780" y="382763"/>
                </a:cubicBezTo>
                <a:cubicBezTo>
                  <a:pt x="1927591" y="388197"/>
                  <a:pt x="1928497" y="393307"/>
                  <a:pt x="1928497" y="398094"/>
                </a:cubicBezTo>
                <a:cubicBezTo>
                  <a:pt x="1928497" y="404692"/>
                  <a:pt x="1927139" y="410190"/>
                  <a:pt x="1924422" y="414589"/>
                </a:cubicBezTo>
                <a:cubicBezTo>
                  <a:pt x="1921058" y="419763"/>
                  <a:pt x="1916401" y="422416"/>
                  <a:pt x="1910449" y="422545"/>
                </a:cubicBezTo>
                <a:cubicBezTo>
                  <a:pt x="1906310" y="422545"/>
                  <a:pt x="1902881" y="421381"/>
                  <a:pt x="1900165" y="419052"/>
                </a:cubicBezTo>
                <a:cubicBezTo>
                  <a:pt x="1897318" y="416594"/>
                  <a:pt x="1895766" y="413424"/>
                  <a:pt x="1895507" y="409543"/>
                </a:cubicBezTo>
                <a:cubicBezTo>
                  <a:pt x="1895507" y="405662"/>
                  <a:pt x="1896607" y="402622"/>
                  <a:pt x="1898806" y="400422"/>
                </a:cubicBezTo>
                <a:cubicBezTo>
                  <a:pt x="1901264" y="397706"/>
                  <a:pt x="1904304" y="396283"/>
                  <a:pt x="1907927" y="396153"/>
                </a:cubicBezTo>
                <a:cubicBezTo>
                  <a:pt x="1912196" y="396153"/>
                  <a:pt x="1915754" y="397576"/>
                  <a:pt x="1918600" y="400422"/>
                </a:cubicBezTo>
                <a:cubicBezTo>
                  <a:pt x="1918729" y="399776"/>
                  <a:pt x="1918859" y="399064"/>
                  <a:pt x="1918988" y="398288"/>
                </a:cubicBezTo>
                <a:cubicBezTo>
                  <a:pt x="1919117" y="397512"/>
                  <a:pt x="1919312" y="396606"/>
                  <a:pt x="1919570" y="395571"/>
                </a:cubicBezTo>
                <a:cubicBezTo>
                  <a:pt x="1919570" y="388714"/>
                  <a:pt x="1916401" y="382828"/>
                  <a:pt x="1910062" y="377912"/>
                </a:cubicBezTo>
                <a:cubicBezTo>
                  <a:pt x="1907086" y="375712"/>
                  <a:pt x="1903819" y="373998"/>
                  <a:pt x="1900262" y="372769"/>
                </a:cubicBezTo>
                <a:cubicBezTo>
                  <a:pt x="1896704" y="371540"/>
                  <a:pt x="1893114" y="370926"/>
                  <a:pt x="1889491" y="370926"/>
                </a:cubicBezTo>
                <a:lnTo>
                  <a:pt x="1889491" y="459804"/>
                </a:lnTo>
                <a:lnTo>
                  <a:pt x="1880565" y="459610"/>
                </a:lnTo>
                <a:cubicBezTo>
                  <a:pt x="1875519" y="444474"/>
                  <a:pt x="1868436" y="432313"/>
                  <a:pt x="1859315" y="423127"/>
                </a:cubicBezTo>
                <a:cubicBezTo>
                  <a:pt x="1850195" y="413942"/>
                  <a:pt x="1838584" y="407667"/>
                  <a:pt x="1824482" y="404304"/>
                </a:cubicBezTo>
                <a:lnTo>
                  <a:pt x="1817690" y="386450"/>
                </a:lnTo>
                <a:cubicBezTo>
                  <a:pt x="1827522" y="379723"/>
                  <a:pt x="1837549" y="373772"/>
                  <a:pt x="1847769" y="368597"/>
                </a:cubicBezTo>
                <a:cubicBezTo>
                  <a:pt x="1857989" y="363422"/>
                  <a:pt x="1868210" y="359153"/>
                  <a:pt x="1878430" y="355789"/>
                </a:cubicBezTo>
                <a:lnTo>
                  <a:pt x="1878430" y="347833"/>
                </a:lnTo>
                <a:lnTo>
                  <a:pt x="1801777" y="347833"/>
                </a:lnTo>
                <a:lnTo>
                  <a:pt x="1801777" y="336383"/>
                </a:lnTo>
                <a:lnTo>
                  <a:pt x="1945622" y="336383"/>
                </a:lnTo>
                <a:lnTo>
                  <a:pt x="1947903" y="336383"/>
                </a:lnTo>
                <a:lnTo>
                  <a:pt x="1982170" y="336383"/>
                </a:lnTo>
                <a:lnTo>
                  <a:pt x="1989092" y="336383"/>
                </a:lnTo>
                <a:lnTo>
                  <a:pt x="2060181" y="336383"/>
                </a:lnTo>
                <a:lnTo>
                  <a:pt x="2060569" y="332114"/>
                </a:lnTo>
                <a:cubicBezTo>
                  <a:pt x="2060569" y="324740"/>
                  <a:pt x="2054554" y="320341"/>
                  <a:pt x="2042522" y="318918"/>
                </a:cubicBezTo>
                <a:lnTo>
                  <a:pt x="2007010" y="314843"/>
                </a:lnTo>
                <a:cubicBezTo>
                  <a:pt x="1994590" y="311479"/>
                  <a:pt x="1988380" y="303911"/>
                  <a:pt x="1988380" y="292138"/>
                </a:cubicBezTo>
                <a:cubicBezTo>
                  <a:pt x="1988380" y="287093"/>
                  <a:pt x="1990062" y="281788"/>
                  <a:pt x="1993425" y="276225"/>
                </a:cubicBezTo>
                <a:close/>
                <a:moveTo>
                  <a:pt x="1250556" y="190953"/>
                </a:moveTo>
                <a:cubicBezTo>
                  <a:pt x="1246287" y="190565"/>
                  <a:pt x="1242762" y="190986"/>
                  <a:pt x="1239980" y="192215"/>
                </a:cubicBezTo>
                <a:cubicBezTo>
                  <a:pt x="1237199" y="193444"/>
                  <a:pt x="1235937" y="195675"/>
                  <a:pt x="1236196" y="198910"/>
                </a:cubicBezTo>
                <a:cubicBezTo>
                  <a:pt x="1236325" y="200074"/>
                  <a:pt x="1237069" y="200980"/>
                  <a:pt x="1238428" y="201626"/>
                </a:cubicBezTo>
                <a:cubicBezTo>
                  <a:pt x="1239786" y="202273"/>
                  <a:pt x="1241177" y="202661"/>
                  <a:pt x="1242600" y="202791"/>
                </a:cubicBezTo>
                <a:cubicBezTo>
                  <a:pt x="1245575" y="202920"/>
                  <a:pt x="1248486" y="202241"/>
                  <a:pt x="1251332" y="200753"/>
                </a:cubicBezTo>
                <a:cubicBezTo>
                  <a:pt x="1254179" y="199265"/>
                  <a:pt x="1256572" y="197034"/>
                  <a:pt x="1258513" y="194058"/>
                </a:cubicBezTo>
                <a:cubicBezTo>
                  <a:pt x="1257478" y="193411"/>
                  <a:pt x="1256346" y="192764"/>
                  <a:pt x="1255117" y="192118"/>
                </a:cubicBezTo>
                <a:cubicBezTo>
                  <a:pt x="1253888" y="191471"/>
                  <a:pt x="1252368" y="191083"/>
                  <a:pt x="1250556" y="190953"/>
                </a:cubicBezTo>
                <a:close/>
                <a:moveTo>
                  <a:pt x="2156434" y="160486"/>
                </a:moveTo>
                <a:cubicBezTo>
                  <a:pt x="2163291" y="160357"/>
                  <a:pt x="2166848" y="163915"/>
                  <a:pt x="2167107" y="171159"/>
                </a:cubicBezTo>
                <a:cubicBezTo>
                  <a:pt x="2167107" y="174394"/>
                  <a:pt x="2165943" y="176981"/>
                  <a:pt x="2163614" y="178922"/>
                </a:cubicBezTo>
                <a:cubicBezTo>
                  <a:pt x="2161415" y="181121"/>
                  <a:pt x="2158763" y="182221"/>
                  <a:pt x="2155658" y="182221"/>
                </a:cubicBezTo>
                <a:cubicBezTo>
                  <a:pt x="2148542" y="182221"/>
                  <a:pt x="2144985" y="178598"/>
                  <a:pt x="2144985" y="171353"/>
                </a:cubicBezTo>
                <a:cubicBezTo>
                  <a:pt x="2144855" y="168378"/>
                  <a:pt x="2145890" y="165790"/>
                  <a:pt x="2148089" y="163591"/>
                </a:cubicBezTo>
                <a:cubicBezTo>
                  <a:pt x="2150547" y="161521"/>
                  <a:pt x="2153329" y="160486"/>
                  <a:pt x="2156434" y="160486"/>
                </a:cubicBezTo>
                <a:close/>
                <a:moveTo>
                  <a:pt x="683973" y="153694"/>
                </a:moveTo>
                <a:cubicBezTo>
                  <a:pt x="687208" y="153565"/>
                  <a:pt x="690118" y="154664"/>
                  <a:pt x="692706" y="156993"/>
                </a:cubicBezTo>
                <a:cubicBezTo>
                  <a:pt x="695164" y="159451"/>
                  <a:pt x="696457" y="162297"/>
                  <a:pt x="696587" y="165532"/>
                </a:cubicBezTo>
                <a:cubicBezTo>
                  <a:pt x="696717" y="168895"/>
                  <a:pt x="695681" y="171742"/>
                  <a:pt x="693482" y="174070"/>
                </a:cubicBezTo>
                <a:cubicBezTo>
                  <a:pt x="691283" y="176399"/>
                  <a:pt x="688501" y="177563"/>
                  <a:pt x="685137" y="177563"/>
                </a:cubicBezTo>
                <a:cubicBezTo>
                  <a:pt x="676599" y="177563"/>
                  <a:pt x="672265" y="173617"/>
                  <a:pt x="672135" y="165726"/>
                </a:cubicBezTo>
                <a:cubicBezTo>
                  <a:pt x="671877" y="162233"/>
                  <a:pt x="672944" y="159387"/>
                  <a:pt x="675338" y="157187"/>
                </a:cubicBezTo>
                <a:cubicBezTo>
                  <a:pt x="677731" y="154988"/>
                  <a:pt x="680610" y="153824"/>
                  <a:pt x="683973" y="153694"/>
                </a:cubicBezTo>
                <a:close/>
                <a:moveTo>
                  <a:pt x="1032516" y="150395"/>
                </a:moveTo>
                <a:cubicBezTo>
                  <a:pt x="1036009" y="150266"/>
                  <a:pt x="1039114" y="151560"/>
                  <a:pt x="1041831" y="154276"/>
                </a:cubicBezTo>
                <a:cubicBezTo>
                  <a:pt x="1044807" y="156993"/>
                  <a:pt x="1046359" y="160033"/>
                  <a:pt x="1046488" y="163397"/>
                </a:cubicBezTo>
                <a:cubicBezTo>
                  <a:pt x="1046488" y="167278"/>
                  <a:pt x="1045195" y="170577"/>
                  <a:pt x="1042607" y="173294"/>
                </a:cubicBezTo>
                <a:cubicBezTo>
                  <a:pt x="1039891" y="176011"/>
                  <a:pt x="1036656" y="177369"/>
                  <a:pt x="1032904" y="177369"/>
                </a:cubicBezTo>
                <a:cubicBezTo>
                  <a:pt x="1029023" y="177369"/>
                  <a:pt x="1025789" y="176140"/>
                  <a:pt x="1023201" y="173682"/>
                </a:cubicBezTo>
                <a:cubicBezTo>
                  <a:pt x="1020355" y="171353"/>
                  <a:pt x="1018932" y="168249"/>
                  <a:pt x="1018932" y="164367"/>
                </a:cubicBezTo>
                <a:cubicBezTo>
                  <a:pt x="1018932" y="160745"/>
                  <a:pt x="1020226" y="157511"/>
                  <a:pt x="1022813" y="154664"/>
                </a:cubicBezTo>
                <a:cubicBezTo>
                  <a:pt x="1025660" y="151948"/>
                  <a:pt x="1028894" y="150525"/>
                  <a:pt x="1032516" y="150395"/>
                </a:cubicBezTo>
                <a:close/>
                <a:moveTo>
                  <a:pt x="1754217" y="95671"/>
                </a:moveTo>
                <a:cubicBezTo>
                  <a:pt x="1747619" y="97353"/>
                  <a:pt x="1741053" y="99746"/>
                  <a:pt x="1734520" y="102851"/>
                </a:cubicBezTo>
                <a:cubicBezTo>
                  <a:pt x="1727987" y="105956"/>
                  <a:pt x="1721615" y="109643"/>
                  <a:pt x="1715405" y="113912"/>
                </a:cubicBezTo>
                <a:cubicBezTo>
                  <a:pt x="1731189" y="122839"/>
                  <a:pt x="1744126" y="135000"/>
                  <a:pt x="1754217" y="150395"/>
                </a:cubicBezTo>
                <a:close/>
                <a:moveTo>
                  <a:pt x="925542" y="95671"/>
                </a:moveTo>
                <a:cubicBezTo>
                  <a:pt x="918944" y="97353"/>
                  <a:pt x="912378" y="99746"/>
                  <a:pt x="905845" y="102851"/>
                </a:cubicBezTo>
                <a:cubicBezTo>
                  <a:pt x="899312" y="105956"/>
                  <a:pt x="892940" y="109643"/>
                  <a:pt x="886730" y="113912"/>
                </a:cubicBezTo>
                <a:cubicBezTo>
                  <a:pt x="902514" y="122839"/>
                  <a:pt x="915451" y="135000"/>
                  <a:pt x="925542" y="150395"/>
                </a:cubicBezTo>
                <a:close/>
                <a:moveTo>
                  <a:pt x="1503090" y="95283"/>
                </a:moveTo>
                <a:cubicBezTo>
                  <a:pt x="1495975" y="99035"/>
                  <a:pt x="1489183" y="103304"/>
                  <a:pt x="1482714" y="108091"/>
                </a:cubicBezTo>
                <a:cubicBezTo>
                  <a:pt x="1476245" y="112877"/>
                  <a:pt x="1469777" y="118376"/>
                  <a:pt x="1463308" y="124586"/>
                </a:cubicBezTo>
                <a:cubicBezTo>
                  <a:pt x="1478962" y="130149"/>
                  <a:pt x="1492223" y="140110"/>
                  <a:pt x="1503090" y="154470"/>
                </a:cubicBezTo>
                <a:close/>
                <a:moveTo>
                  <a:pt x="1077149" y="92372"/>
                </a:moveTo>
                <a:cubicBezTo>
                  <a:pt x="1060590" y="97806"/>
                  <a:pt x="1044871" y="105503"/>
                  <a:pt x="1029994" y="115465"/>
                </a:cubicBezTo>
                <a:cubicBezTo>
                  <a:pt x="1049399" y="122839"/>
                  <a:pt x="1065118" y="135194"/>
                  <a:pt x="1077149" y="152530"/>
                </a:cubicBezTo>
                <a:close/>
                <a:moveTo>
                  <a:pt x="1410525" y="92178"/>
                </a:moveTo>
                <a:cubicBezTo>
                  <a:pt x="1393965" y="96447"/>
                  <a:pt x="1379669" y="104209"/>
                  <a:pt x="1367638" y="115465"/>
                </a:cubicBezTo>
                <a:cubicBezTo>
                  <a:pt x="1384715" y="124521"/>
                  <a:pt x="1399010" y="136941"/>
                  <a:pt x="1410525" y="152724"/>
                </a:cubicBezTo>
                <a:close/>
                <a:moveTo>
                  <a:pt x="1210758" y="71608"/>
                </a:moveTo>
                <a:cubicBezTo>
                  <a:pt x="1213604" y="73419"/>
                  <a:pt x="1215965" y="75101"/>
                  <a:pt x="1217841" y="76653"/>
                </a:cubicBezTo>
                <a:cubicBezTo>
                  <a:pt x="1219717" y="78206"/>
                  <a:pt x="1221270" y="79952"/>
                  <a:pt x="1222499" y="81893"/>
                </a:cubicBezTo>
                <a:cubicBezTo>
                  <a:pt x="1223728" y="83833"/>
                  <a:pt x="1224730" y="86000"/>
                  <a:pt x="1225507" y="88394"/>
                </a:cubicBezTo>
                <a:cubicBezTo>
                  <a:pt x="1226283" y="90787"/>
                  <a:pt x="1226994" y="93601"/>
                  <a:pt x="1227641" y="96835"/>
                </a:cubicBezTo>
                <a:cubicBezTo>
                  <a:pt x="1227641" y="97223"/>
                  <a:pt x="1227900" y="97417"/>
                  <a:pt x="1228418" y="97417"/>
                </a:cubicBezTo>
                <a:cubicBezTo>
                  <a:pt x="1229841" y="96641"/>
                  <a:pt x="1231684" y="95574"/>
                  <a:pt x="1233948" y="94215"/>
                </a:cubicBezTo>
                <a:cubicBezTo>
                  <a:pt x="1236212" y="92857"/>
                  <a:pt x="1238250" y="92178"/>
                  <a:pt x="1240061" y="92178"/>
                </a:cubicBezTo>
                <a:cubicBezTo>
                  <a:pt x="1242390" y="92049"/>
                  <a:pt x="1244524" y="92501"/>
                  <a:pt x="1246465" y="93536"/>
                </a:cubicBezTo>
                <a:cubicBezTo>
                  <a:pt x="1248406" y="94571"/>
                  <a:pt x="1250249" y="95865"/>
                  <a:pt x="1251996" y="97417"/>
                </a:cubicBezTo>
                <a:cubicBezTo>
                  <a:pt x="1253742" y="98970"/>
                  <a:pt x="1255327" y="100684"/>
                  <a:pt x="1256750" y="102560"/>
                </a:cubicBezTo>
                <a:cubicBezTo>
                  <a:pt x="1258173" y="104436"/>
                  <a:pt x="1259596" y="106150"/>
                  <a:pt x="1261019" y="107703"/>
                </a:cubicBezTo>
                <a:lnTo>
                  <a:pt x="1261795" y="71608"/>
                </a:lnTo>
                <a:close/>
                <a:moveTo>
                  <a:pt x="678928" y="71608"/>
                </a:moveTo>
                <a:lnTo>
                  <a:pt x="694259" y="84610"/>
                </a:lnTo>
                <a:cubicBezTo>
                  <a:pt x="698527" y="88103"/>
                  <a:pt x="703249" y="93213"/>
                  <a:pt x="708424" y="99940"/>
                </a:cubicBezTo>
                <a:cubicBezTo>
                  <a:pt x="706354" y="101751"/>
                  <a:pt x="702862" y="104436"/>
                  <a:pt x="697945" y="107994"/>
                </a:cubicBezTo>
                <a:cubicBezTo>
                  <a:pt x="693029" y="111551"/>
                  <a:pt x="686690" y="115918"/>
                  <a:pt x="678928" y="121092"/>
                </a:cubicBezTo>
                <a:cubicBezTo>
                  <a:pt x="696005" y="128725"/>
                  <a:pt x="709977" y="139593"/>
                  <a:pt x="720845" y="153694"/>
                </a:cubicBezTo>
                <a:lnTo>
                  <a:pt x="720845" y="71608"/>
                </a:lnTo>
                <a:close/>
                <a:moveTo>
                  <a:pt x="639146" y="60158"/>
                </a:moveTo>
                <a:lnTo>
                  <a:pt x="745473" y="60158"/>
                </a:lnTo>
                <a:lnTo>
                  <a:pt x="754222" y="60158"/>
                </a:lnTo>
                <a:lnTo>
                  <a:pt x="783185" y="60158"/>
                </a:lnTo>
                <a:lnTo>
                  <a:pt x="788942" y="60158"/>
                </a:lnTo>
                <a:lnTo>
                  <a:pt x="849277" y="60158"/>
                </a:lnTo>
                <a:lnTo>
                  <a:pt x="857314" y="60158"/>
                </a:lnTo>
                <a:lnTo>
                  <a:pt x="992734" y="60158"/>
                </a:lnTo>
                <a:lnTo>
                  <a:pt x="995403" y="60158"/>
                </a:lnTo>
                <a:lnTo>
                  <a:pt x="1108587" y="60158"/>
                </a:lnTo>
                <a:lnTo>
                  <a:pt x="1108587" y="71608"/>
                </a:lnTo>
                <a:lnTo>
                  <a:pt x="1088405" y="71608"/>
                </a:lnTo>
                <a:lnTo>
                  <a:pt x="1088405" y="185908"/>
                </a:lnTo>
                <a:cubicBezTo>
                  <a:pt x="1084653" y="183708"/>
                  <a:pt x="1079737" y="177434"/>
                  <a:pt x="1073656" y="167084"/>
                </a:cubicBezTo>
                <a:cubicBezTo>
                  <a:pt x="1066800" y="155699"/>
                  <a:pt x="1061560" y="148390"/>
                  <a:pt x="1057938" y="145156"/>
                </a:cubicBezTo>
                <a:cubicBezTo>
                  <a:pt x="1049011" y="137652"/>
                  <a:pt x="1036591" y="132801"/>
                  <a:pt x="1020679" y="130601"/>
                </a:cubicBezTo>
                <a:lnTo>
                  <a:pt x="1006512" y="111584"/>
                </a:lnTo>
                <a:cubicBezTo>
                  <a:pt x="1017121" y="103821"/>
                  <a:pt x="1028312" y="97029"/>
                  <a:pt x="1040085" y="91208"/>
                </a:cubicBezTo>
                <a:cubicBezTo>
                  <a:pt x="1051857" y="85386"/>
                  <a:pt x="1064212" y="80405"/>
                  <a:pt x="1077149" y="76265"/>
                </a:cubicBezTo>
                <a:lnTo>
                  <a:pt x="1077149" y="71608"/>
                </a:lnTo>
                <a:lnTo>
                  <a:pt x="995403" y="71608"/>
                </a:lnTo>
                <a:lnTo>
                  <a:pt x="992734" y="71608"/>
                </a:lnTo>
                <a:lnTo>
                  <a:pt x="937379" y="71608"/>
                </a:lnTo>
                <a:lnTo>
                  <a:pt x="937379" y="78400"/>
                </a:lnTo>
                <a:lnTo>
                  <a:pt x="938350" y="78400"/>
                </a:lnTo>
                <a:cubicBezTo>
                  <a:pt x="943525" y="79176"/>
                  <a:pt x="948311" y="80664"/>
                  <a:pt x="952710" y="82863"/>
                </a:cubicBezTo>
                <a:cubicBezTo>
                  <a:pt x="957109" y="85062"/>
                  <a:pt x="961378" y="88361"/>
                  <a:pt x="965518" y="92760"/>
                </a:cubicBezTo>
                <a:cubicBezTo>
                  <a:pt x="968881" y="96512"/>
                  <a:pt x="971469" y="101105"/>
                  <a:pt x="973280" y="106538"/>
                </a:cubicBezTo>
                <a:cubicBezTo>
                  <a:pt x="975091" y="111972"/>
                  <a:pt x="975997" y="117082"/>
                  <a:pt x="975997" y="121869"/>
                </a:cubicBezTo>
                <a:cubicBezTo>
                  <a:pt x="975997" y="128467"/>
                  <a:pt x="974639" y="133965"/>
                  <a:pt x="971922" y="138364"/>
                </a:cubicBezTo>
                <a:cubicBezTo>
                  <a:pt x="968558" y="143538"/>
                  <a:pt x="963901" y="146191"/>
                  <a:pt x="957950" y="146320"/>
                </a:cubicBezTo>
                <a:cubicBezTo>
                  <a:pt x="953810" y="146320"/>
                  <a:pt x="950381" y="145156"/>
                  <a:pt x="947665" y="142827"/>
                </a:cubicBezTo>
                <a:cubicBezTo>
                  <a:pt x="944818" y="140369"/>
                  <a:pt x="943266" y="137199"/>
                  <a:pt x="943007" y="133318"/>
                </a:cubicBezTo>
                <a:cubicBezTo>
                  <a:pt x="943007" y="129437"/>
                  <a:pt x="944107" y="126397"/>
                  <a:pt x="946306" y="124197"/>
                </a:cubicBezTo>
                <a:cubicBezTo>
                  <a:pt x="948764" y="121481"/>
                  <a:pt x="951804" y="120058"/>
                  <a:pt x="955427" y="119928"/>
                </a:cubicBezTo>
                <a:cubicBezTo>
                  <a:pt x="959696" y="119928"/>
                  <a:pt x="963254" y="121351"/>
                  <a:pt x="966100" y="124197"/>
                </a:cubicBezTo>
                <a:cubicBezTo>
                  <a:pt x="966229" y="123551"/>
                  <a:pt x="966359" y="122839"/>
                  <a:pt x="966488" y="122063"/>
                </a:cubicBezTo>
                <a:cubicBezTo>
                  <a:pt x="966617" y="121287"/>
                  <a:pt x="966811" y="120381"/>
                  <a:pt x="967070" y="119346"/>
                </a:cubicBezTo>
                <a:cubicBezTo>
                  <a:pt x="967070" y="112489"/>
                  <a:pt x="963901" y="106603"/>
                  <a:pt x="957562" y="101687"/>
                </a:cubicBezTo>
                <a:cubicBezTo>
                  <a:pt x="954586" y="99487"/>
                  <a:pt x="951319" y="97773"/>
                  <a:pt x="947761" y="96544"/>
                </a:cubicBezTo>
                <a:cubicBezTo>
                  <a:pt x="944204" y="95315"/>
                  <a:pt x="940614" y="94701"/>
                  <a:pt x="936991" y="94701"/>
                </a:cubicBezTo>
                <a:lnTo>
                  <a:pt x="936991" y="183579"/>
                </a:lnTo>
                <a:lnTo>
                  <a:pt x="928065" y="183385"/>
                </a:lnTo>
                <a:cubicBezTo>
                  <a:pt x="923019" y="168249"/>
                  <a:pt x="915936" y="156088"/>
                  <a:pt x="906815" y="146902"/>
                </a:cubicBezTo>
                <a:cubicBezTo>
                  <a:pt x="897695" y="137717"/>
                  <a:pt x="886084" y="131442"/>
                  <a:pt x="871982" y="128079"/>
                </a:cubicBezTo>
                <a:lnTo>
                  <a:pt x="865190" y="110225"/>
                </a:lnTo>
                <a:cubicBezTo>
                  <a:pt x="875022" y="103498"/>
                  <a:pt x="885049" y="97547"/>
                  <a:pt x="895269" y="92372"/>
                </a:cubicBezTo>
                <a:cubicBezTo>
                  <a:pt x="905489" y="87197"/>
                  <a:pt x="915710" y="82928"/>
                  <a:pt x="925930" y="79564"/>
                </a:cubicBezTo>
                <a:lnTo>
                  <a:pt x="925930" y="71608"/>
                </a:lnTo>
                <a:lnTo>
                  <a:pt x="857314" y="71608"/>
                </a:lnTo>
                <a:cubicBezTo>
                  <a:pt x="841014" y="71608"/>
                  <a:pt x="827753" y="77041"/>
                  <a:pt x="817533" y="87909"/>
                </a:cubicBezTo>
                <a:cubicBezTo>
                  <a:pt x="807055" y="99035"/>
                  <a:pt x="801815" y="112619"/>
                  <a:pt x="801815" y="128661"/>
                </a:cubicBezTo>
                <a:cubicBezTo>
                  <a:pt x="801815" y="149878"/>
                  <a:pt x="808542" y="163915"/>
                  <a:pt x="821996" y="170771"/>
                </a:cubicBezTo>
                <a:lnTo>
                  <a:pt x="824325" y="170189"/>
                </a:lnTo>
                <a:cubicBezTo>
                  <a:pt x="821996" y="167472"/>
                  <a:pt x="820832" y="164691"/>
                  <a:pt x="820832" y="161845"/>
                </a:cubicBezTo>
                <a:cubicBezTo>
                  <a:pt x="820832" y="157575"/>
                  <a:pt x="822319" y="154115"/>
                  <a:pt x="825295" y="151463"/>
                </a:cubicBezTo>
                <a:cubicBezTo>
                  <a:pt x="828270" y="148810"/>
                  <a:pt x="831828" y="147420"/>
                  <a:pt x="835968" y="147290"/>
                </a:cubicBezTo>
                <a:cubicBezTo>
                  <a:pt x="839849" y="147161"/>
                  <a:pt x="843019" y="148778"/>
                  <a:pt x="845477" y="152142"/>
                </a:cubicBezTo>
                <a:cubicBezTo>
                  <a:pt x="847676" y="155117"/>
                  <a:pt x="848841" y="158675"/>
                  <a:pt x="848970" y="162815"/>
                </a:cubicBezTo>
                <a:cubicBezTo>
                  <a:pt x="849100" y="168119"/>
                  <a:pt x="847159" y="172582"/>
                  <a:pt x="843148" y="176205"/>
                </a:cubicBezTo>
                <a:cubicBezTo>
                  <a:pt x="839008" y="179698"/>
                  <a:pt x="834157" y="181444"/>
                  <a:pt x="828594" y="181444"/>
                </a:cubicBezTo>
                <a:cubicBezTo>
                  <a:pt x="816693" y="181574"/>
                  <a:pt x="806860" y="175946"/>
                  <a:pt x="799098" y="164561"/>
                </a:cubicBezTo>
                <a:cubicBezTo>
                  <a:pt x="792242" y="154600"/>
                  <a:pt x="788813" y="143344"/>
                  <a:pt x="788813" y="130795"/>
                </a:cubicBezTo>
                <a:cubicBezTo>
                  <a:pt x="788813" y="108543"/>
                  <a:pt x="796446" y="88814"/>
                  <a:pt x="811711" y="71608"/>
                </a:cubicBezTo>
                <a:lnTo>
                  <a:pt x="788942" y="71608"/>
                </a:lnTo>
                <a:lnTo>
                  <a:pt x="783185" y="71608"/>
                </a:lnTo>
                <a:lnTo>
                  <a:pt x="770895" y="71608"/>
                </a:lnTo>
                <a:lnTo>
                  <a:pt x="770895" y="183773"/>
                </a:lnTo>
                <a:cubicBezTo>
                  <a:pt x="770766" y="183773"/>
                  <a:pt x="769860" y="183126"/>
                  <a:pt x="768178" y="181833"/>
                </a:cubicBezTo>
                <a:cubicBezTo>
                  <a:pt x="766496" y="180539"/>
                  <a:pt x="764620" y="179116"/>
                  <a:pt x="762550" y="177563"/>
                </a:cubicBezTo>
                <a:cubicBezTo>
                  <a:pt x="760222" y="175752"/>
                  <a:pt x="757505" y="173617"/>
                  <a:pt x="754400" y="171159"/>
                </a:cubicBezTo>
                <a:lnTo>
                  <a:pt x="759445" y="71608"/>
                </a:lnTo>
                <a:lnTo>
                  <a:pt x="754222" y="71608"/>
                </a:lnTo>
                <a:lnTo>
                  <a:pt x="745473" y="71608"/>
                </a:lnTo>
                <a:lnTo>
                  <a:pt x="732100" y="71608"/>
                </a:lnTo>
                <a:lnTo>
                  <a:pt x="732100" y="183579"/>
                </a:lnTo>
                <a:cubicBezTo>
                  <a:pt x="731711" y="183579"/>
                  <a:pt x="730935" y="183547"/>
                  <a:pt x="729771" y="183482"/>
                </a:cubicBezTo>
                <a:cubicBezTo>
                  <a:pt x="728606" y="183417"/>
                  <a:pt x="727378" y="183320"/>
                  <a:pt x="726084" y="183191"/>
                </a:cubicBezTo>
                <a:lnTo>
                  <a:pt x="721038" y="182803"/>
                </a:lnTo>
                <a:cubicBezTo>
                  <a:pt x="718710" y="168443"/>
                  <a:pt x="712370" y="156928"/>
                  <a:pt x="702020" y="148261"/>
                </a:cubicBezTo>
                <a:cubicBezTo>
                  <a:pt x="691800" y="139981"/>
                  <a:pt x="679122" y="135712"/>
                  <a:pt x="663985" y="135453"/>
                </a:cubicBezTo>
                <a:lnTo>
                  <a:pt x="653701" y="120510"/>
                </a:lnTo>
                <a:cubicBezTo>
                  <a:pt x="659392" y="115982"/>
                  <a:pt x="665376" y="111454"/>
                  <a:pt x="671651" y="106926"/>
                </a:cubicBezTo>
                <a:cubicBezTo>
                  <a:pt x="677925" y="102398"/>
                  <a:pt x="684685" y="97870"/>
                  <a:pt x="691929" y="93342"/>
                </a:cubicBezTo>
                <a:cubicBezTo>
                  <a:pt x="680156" y="86097"/>
                  <a:pt x="667155" y="81117"/>
                  <a:pt x="652924" y="78400"/>
                </a:cubicBezTo>
                <a:lnTo>
                  <a:pt x="652924" y="71608"/>
                </a:lnTo>
                <a:lnTo>
                  <a:pt x="639146" y="71608"/>
                </a:lnTo>
                <a:close/>
                <a:moveTo>
                  <a:pt x="602258" y="60158"/>
                </a:moveTo>
                <a:cubicBezTo>
                  <a:pt x="610927" y="60158"/>
                  <a:pt x="618236" y="63134"/>
                  <a:pt x="624187" y="69085"/>
                </a:cubicBezTo>
                <a:cubicBezTo>
                  <a:pt x="630139" y="75036"/>
                  <a:pt x="633114" y="82346"/>
                  <a:pt x="633114" y="91014"/>
                </a:cubicBezTo>
                <a:cubicBezTo>
                  <a:pt x="633114" y="99811"/>
                  <a:pt x="631173" y="107120"/>
                  <a:pt x="627293" y="112942"/>
                </a:cubicBezTo>
                <a:cubicBezTo>
                  <a:pt x="636219" y="119669"/>
                  <a:pt x="640746" y="129049"/>
                  <a:pt x="640876" y="141080"/>
                </a:cubicBezTo>
                <a:cubicBezTo>
                  <a:pt x="640876" y="149878"/>
                  <a:pt x="637512" y="157575"/>
                  <a:pt x="630785" y="164173"/>
                </a:cubicBezTo>
                <a:cubicBezTo>
                  <a:pt x="624058" y="170513"/>
                  <a:pt x="616101" y="173682"/>
                  <a:pt x="606916" y="173682"/>
                </a:cubicBezTo>
                <a:cubicBezTo>
                  <a:pt x="589969" y="173812"/>
                  <a:pt x="572245" y="163979"/>
                  <a:pt x="553744" y="144185"/>
                </a:cubicBezTo>
                <a:cubicBezTo>
                  <a:pt x="546758" y="136552"/>
                  <a:pt x="540322" y="128337"/>
                  <a:pt x="534435" y="119540"/>
                </a:cubicBezTo>
                <a:cubicBezTo>
                  <a:pt x="528549" y="110743"/>
                  <a:pt x="523277" y="101169"/>
                  <a:pt x="518620" y="90819"/>
                </a:cubicBezTo>
                <a:lnTo>
                  <a:pt x="525994" y="86938"/>
                </a:lnTo>
                <a:cubicBezTo>
                  <a:pt x="527676" y="89396"/>
                  <a:pt x="530134" y="93051"/>
                  <a:pt x="533368" y="97903"/>
                </a:cubicBezTo>
                <a:cubicBezTo>
                  <a:pt x="536603" y="102754"/>
                  <a:pt x="540613" y="109061"/>
                  <a:pt x="545400" y="116823"/>
                </a:cubicBezTo>
                <a:cubicBezTo>
                  <a:pt x="549410" y="123033"/>
                  <a:pt x="553357" y="128305"/>
                  <a:pt x="557237" y="132639"/>
                </a:cubicBezTo>
                <a:cubicBezTo>
                  <a:pt x="561118" y="136973"/>
                  <a:pt x="564676" y="140434"/>
                  <a:pt x="567910" y="143021"/>
                </a:cubicBezTo>
                <a:cubicBezTo>
                  <a:pt x="577096" y="150266"/>
                  <a:pt x="589257" y="154018"/>
                  <a:pt x="604393" y="154276"/>
                </a:cubicBezTo>
                <a:cubicBezTo>
                  <a:pt x="607369" y="154276"/>
                  <a:pt x="610312" y="153985"/>
                  <a:pt x="613223" y="153403"/>
                </a:cubicBezTo>
                <a:cubicBezTo>
                  <a:pt x="616134" y="152821"/>
                  <a:pt x="618883" y="151754"/>
                  <a:pt x="621471" y="150201"/>
                </a:cubicBezTo>
                <a:cubicBezTo>
                  <a:pt x="624446" y="148390"/>
                  <a:pt x="626677" y="146320"/>
                  <a:pt x="628165" y="143991"/>
                </a:cubicBezTo>
                <a:cubicBezTo>
                  <a:pt x="629653" y="141663"/>
                  <a:pt x="630656" y="139399"/>
                  <a:pt x="631173" y="137199"/>
                </a:cubicBezTo>
                <a:cubicBezTo>
                  <a:pt x="631561" y="135517"/>
                  <a:pt x="630915" y="133447"/>
                  <a:pt x="629233" y="130989"/>
                </a:cubicBezTo>
                <a:cubicBezTo>
                  <a:pt x="627550" y="128531"/>
                  <a:pt x="625093" y="126267"/>
                  <a:pt x="621859" y="124197"/>
                </a:cubicBezTo>
                <a:cubicBezTo>
                  <a:pt x="618883" y="126526"/>
                  <a:pt x="615778" y="127690"/>
                  <a:pt x="612544" y="127690"/>
                </a:cubicBezTo>
                <a:cubicBezTo>
                  <a:pt x="607758" y="127820"/>
                  <a:pt x="603553" y="126397"/>
                  <a:pt x="599930" y="123421"/>
                </a:cubicBezTo>
                <a:cubicBezTo>
                  <a:pt x="596308" y="120316"/>
                  <a:pt x="594496" y="116435"/>
                  <a:pt x="594496" y="111778"/>
                </a:cubicBezTo>
                <a:cubicBezTo>
                  <a:pt x="594496" y="107638"/>
                  <a:pt x="595919" y="104145"/>
                  <a:pt x="598766" y="101299"/>
                </a:cubicBezTo>
                <a:cubicBezTo>
                  <a:pt x="601612" y="98452"/>
                  <a:pt x="605105" y="96900"/>
                  <a:pt x="609245" y="96641"/>
                </a:cubicBezTo>
                <a:cubicBezTo>
                  <a:pt x="611574" y="96641"/>
                  <a:pt x="614355" y="97482"/>
                  <a:pt x="617589" y="99164"/>
                </a:cubicBezTo>
                <a:cubicBezTo>
                  <a:pt x="621341" y="95412"/>
                  <a:pt x="623217" y="91596"/>
                  <a:pt x="623217" y="87715"/>
                </a:cubicBezTo>
                <a:cubicBezTo>
                  <a:pt x="623346" y="77106"/>
                  <a:pt x="617330" y="71737"/>
                  <a:pt x="605169" y="71608"/>
                </a:cubicBezTo>
                <a:cubicBezTo>
                  <a:pt x="598054" y="71478"/>
                  <a:pt x="591327" y="73225"/>
                  <a:pt x="584988" y="76847"/>
                </a:cubicBezTo>
                <a:cubicBezTo>
                  <a:pt x="578131" y="80858"/>
                  <a:pt x="573603" y="85968"/>
                  <a:pt x="571404" y="92178"/>
                </a:cubicBezTo>
                <a:cubicBezTo>
                  <a:pt x="577355" y="93989"/>
                  <a:pt x="580395" y="98323"/>
                  <a:pt x="580524" y="105180"/>
                </a:cubicBezTo>
                <a:cubicBezTo>
                  <a:pt x="580653" y="112813"/>
                  <a:pt x="576643" y="116759"/>
                  <a:pt x="568492" y="117017"/>
                </a:cubicBezTo>
                <a:cubicBezTo>
                  <a:pt x="557496" y="117276"/>
                  <a:pt x="551933" y="111131"/>
                  <a:pt x="551804" y="98582"/>
                </a:cubicBezTo>
                <a:cubicBezTo>
                  <a:pt x="551804" y="86550"/>
                  <a:pt x="557367" y="76912"/>
                  <a:pt x="568492" y="69667"/>
                </a:cubicBezTo>
                <a:cubicBezTo>
                  <a:pt x="573409" y="66562"/>
                  <a:pt x="578648" y="64201"/>
                  <a:pt x="584211" y="62584"/>
                </a:cubicBezTo>
                <a:cubicBezTo>
                  <a:pt x="589775" y="60967"/>
                  <a:pt x="595791" y="60158"/>
                  <a:pt x="602258" y="60158"/>
                </a:cubicBezTo>
                <a:close/>
                <a:moveTo>
                  <a:pt x="169413" y="60158"/>
                </a:moveTo>
                <a:lnTo>
                  <a:pt x="180862" y="60158"/>
                </a:lnTo>
                <a:lnTo>
                  <a:pt x="180862" y="183773"/>
                </a:lnTo>
                <a:lnTo>
                  <a:pt x="169413" y="183773"/>
                </a:lnTo>
                <a:close/>
                <a:moveTo>
                  <a:pt x="2164390" y="59382"/>
                </a:moveTo>
                <a:cubicBezTo>
                  <a:pt x="2172670" y="59382"/>
                  <a:pt x="2179656" y="61983"/>
                  <a:pt x="2185348" y="67184"/>
                </a:cubicBezTo>
                <a:cubicBezTo>
                  <a:pt x="2191170" y="72591"/>
                  <a:pt x="2194081" y="79435"/>
                  <a:pt x="2194081" y="87715"/>
                </a:cubicBezTo>
                <a:cubicBezTo>
                  <a:pt x="2194081" y="94959"/>
                  <a:pt x="2190394" y="102075"/>
                  <a:pt x="2183020" y="109061"/>
                </a:cubicBezTo>
                <a:cubicBezTo>
                  <a:pt x="2167366" y="124068"/>
                  <a:pt x="2159474" y="131895"/>
                  <a:pt x="2159345" y="132542"/>
                </a:cubicBezTo>
                <a:lnTo>
                  <a:pt x="2159733" y="140304"/>
                </a:lnTo>
                <a:lnTo>
                  <a:pt x="2159733" y="143991"/>
                </a:lnTo>
                <a:cubicBezTo>
                  <a:pt x="2159733" y="145156"/>
                  <a:pt x="2159700" y="146223"/>
                  <a:pt x="2159636" y="147193"/>
                </a:cubicBezTo>
                <a:cubicBezTo>
                  <a:pt x="2159571" y="148164"/>
                  <a:pt x="2159474" y="148972"/>
                  <a:pt x="2159345" y="149619"/>
                </a:cubicBezTo>
                <a:lnTo>
                  <a:pt x="2149254" y="149619"/>
                </a:lnTo>
                <a:cubicBezTo>
                  <a:pt x="2149254" y="146126"/>
                  <a:pt x="2149189" y="142762"/>
                  <a:pt x="2149060" y="139528"/>
                </a:cubicBezTo>
                <a:cubicBezTo>
                  <a:pt x="2148930" y="136294"/>
                  <a:pt x="2148671" y="133124"/>
                  <a:pt x="2148283" y="130019"/>
                </a:cubicBezTo>
                <a:cubicBezTo>
                  <a:pt x="2148283" y="126655"/>
                  <a:pt x="2152165" y="120704"/>
                  <a:pt x="2159927" y="112166"/>
                </a:cubicBezTo>
                <a:cubicBezTo>
                  <a:pt x="2167430" y="104274"/>
                  <a:pt x="2173187" y="99552"/>
                  <a:pt x="2177198" y="98000"/>
                </a:cubicBezTo>
                <a:cubicBezTo>
                  <a:pt x="2177457" y="97094"/>
                  <a:pt x="2178751" y="94765"/>
                  <a:pt x="2181079" y="91014"/>
                </a:cubicBezTo>
                <a:cubicBezTo>
                  <a:pt x="2182373" y="88814"/>
                  <a:pt x="2183214" y="86291"/>
                  <a:pt x="2183602" y="83445"/>
                </a:cubicBezTo>
                <a:cubicBezTo>
                  <a:pt x="2183602" y="79694"/>
                  <a:pt x="2182308" y="76330"/>
                  <a:pt x="2179721" y="73354"/>
                </a:cubicBezTo>
                <a:cubicBezTo>
                  <a:pt x="2177004" y="70508"/>
                  <a:pt x="2173705" y="69085"/>
                  <a:pt x="2169824" y="69085"/>
                </a:cubicBezTo>
                <a:cubicBezTo>
                  <a:pt x="2160251" y="68958"/>
                  <a:pt x="2155399" y="72063"/>
                  <a:pt x="2155269" y="78400"/>
                </a:cubicBezTo>
                <a:cubicBezTo>
                  <a:pt x="2160703" y="79435"/>
                  <a:pt x="2163420" y="82087"/>
                  <a:pt x="2163420" y="86356"/>
                </a:cubicBezTo>
                <a:cubicBezTo>
                  <a:pt x="2163420" y="89590"/>
                  <a:pt x="2162126" y="92178"/>
                  <a:pt x="2159539" y="94118"/>
                </a:cubicBezTo>
                <a:cubicBezTo>
                  <a:pt x="2157210" y="96059"/>
                  <a:pt x="2154299" y="97159"/>
                  <a:pt x="2150806" y="97417"/>
                </a:cubicBezTo>
                <a:cubicBezTo>
                  <a:pt x="2147701" y="97676"/>
                  <a:pt x="2144855" y="95800"/>
                  <a:pt x="2142268" y="91790"/>
                </a:cubicBezTo>
                <a:cubicBezTo>
                  <a:pt x="2139939" y="88555"/>
                  <a:pt x="2138775" y="85257"/>
                  <a:pt x="2138775" y="81893"/>
                </a:cubicBezTo>
                <a:cubicBezTo>
                  <a:pt x="2138775" y="75554"/>
                  <a:pt x="2141491" y="70143"/>
                  <a:pt x="2146925" y="65662"/>
                </a:cubicBezTo>
                <a:cubicBezTo>
                  <a:pt x="2152100" y="61475"/>
                  <a:pt x="2157922" y="59382"/>
                  <a:pt x="2164390" y="59382"/>
                </a:cubicBezTo>
                <a:close/>
                <a:moveTo>
                  <a:pt x="1469130" y="58994"/>
                </a:moveTo>
                <a:cubicBezTo>
                  <a:pt x="1472882" y="58865"/>
                  <a:pt x="1475954" y="60158"/>
                  <a:pt x="1478348" y="62875"/>
                </a:cubicBezTo>
                <a:cubicBezTo>
                  <a:pt x="1480741" y="65592"/>
                  <a:pt x="1482002" y="68697"/>
                  <a:pt x="1482132" y="72190"/>
                </a:cubicBezTo>
                <a:cubicBezTo>
                  <a:pt x="1482261" y="74519"/>
                  <a:pt x="1481711" y="76621"/>
                  <a:pt x="1480482" y="78497"/>
                </a:cubicBezTo>
                <a:cubicBezTo>
                  <a:pt x="1479253" y="80373"/>
                  <a:pt x="1477668" y="81763"/>
                  <a:pt x="1475728" y="82669"/>
                </a:cubicBezTo>
                <a:cubicBezTo>
                  <a:pt x="1473787" y="83575"/>
                  <a:pt x="1471653" y="83930"/>
                  <a:pt x="1469324" y="83736"/>
                </a:cubicBezTo>
                <a:cubicBezTo>
                  <a:pt x="1466995" y="83542"/>
                  <a:pt x="1464861" y="82669"/>
                  <a:pt x="1462920" y="81117"/>
                </a:cubicBezTo>
                <a:cubicBezTo>
                  <a:pt x="1462532" y="81375"/>
                  <a:pt x="1462079" y="82152"/>
                  <a:pt x="1461562" y="83445"/>
                </a:cubicBezTo>
                <a:cubicBezTo>
                  <a:pt x="1461562" y="86550"/>
                  <a:pt x="1462855" y="89073"/>
                  <a:pt x="1465443" y="91014"/>
                </a:cubicBezTo>
                <a:cubicBezTo>
                  <a:pt x="1468030" y="92825"/>
                  <a:pt x="1471006" y="93860"/>
                  <a:pt x="1474370" y="94118"/>
                </a:cubicBezTo>
                <a:cubicBezTo>
                  <a:pt x="1475663" y="94248"/>
                  <a:pt x="1477604" y="93633"/>
                  <a:pt x="1480191" y="92275"/>
                </a:cubicBezTo>
                <a:cubicBezTo>
                  <a:pt x="1482779" y="90917"/>
                  <a:pt x="1485528" y="89299"/>
                  <a:pt x="1488439" y="87423"/>
                </a:cubicBezTo>
                <a:cubicBezTo>
                  <a:pt x="1491349" y="85548"/>
                  <a:pt x="1494164" y="83639"/>
                  <a:pt x="1496880" y="81699"/>
                </a:cubicBezTo>
                <a:cubicBezTo>
                  <a:pt x="1499597" y="79758"/>
                  <a:pt x="1501667" y="78270"/>
                  <a:pt x="1503090" y="77235"/>
                </a:cubicBezTo>
                <a:lnTo>
                  <a:pt x="1503090" y="60158"/>
                </a:lnTo>
                <a:lnTo>
                  <a:pt x="1526522" y="60158"/>
                </a:lnTo>
                <a:lnTo>
                  <a:pt x="1531616" y="60158"/>
                </a:lnTo>
                <a:lnTo>
                  <a:pt x="1569992" y="60158"/>
                </a:lnTo>
                <a:lnTo>
                  <a:pt x="1569992" y="71608"/>
                </a:lnTo>
                <a:lnTo>
                  <a:pt x="1551944" y="71608"/>
                </a:lnTo>
                <a:lnTo>
                  <a:pt x="1551944" y="183773"/>
                </a:lnTo>
                <a:cubicBezTo>
                  <a:pt x="1551815" y="183773"/>
                  <a:pt x="1550909" y="183126"/>
                  <a:pt x="1549227" y="181833"/>
                </a:cubicBezTo>
                <a:cubicBezTo>
                  <a:pt x="1547545" y="180539"/>
                  <a:pt x="1545670" y="179116"/>
                  <a:pt x="1543600" y="177563"/>
                </a:cubicBezTo>
                <a:cubicBezTo>
                  <a:pt x="1541271" y="175752"/>
                  <a:pt x="1538554" y="173617"/>
                  <a:pt x="1535449" y="171159"/>
                </a:cubicBezTo>
                <a:lnTo>
                  <a:pt x="1540495" y="71608"/>
                </a:lnTo>
                <a:lnTo>
                  <a:pt x="1531616" y="71608"/>
                </a:lnTo>
                <a:lnTo>
                  <a:pt x="1526522" y="71608"/>
                </a:lnTo>
                <a:lnTo>
                  <a:pt x="1514539" y="71608"/>
                </a:lnTo>
                <a:lnTo>
                  <a:pt x="1514539" y="184937"/>
                </a:lnTo>
                <a:cubicBezTo>
                  <a:pt x="1514669" y="184937"/>
                  <a:pt x="1514410" y="184905"/>
                  <a:pt x="1513763" y="184840"/>
                </a:cubicBezTo>
                <a:cubicBezTo>
                  <a:pt x="1513116" y="184776"/>
                  <a:pt x="1512405" y="184614"/>
                  <a:pt x="1511629" y="184355"/>
                </a:cubicBezTo>
                <a:cubicBezTo>
                  <a:pt x="1510723" y="184226"/>
                  <a:pt x="1509688" y="184032"/>
                  <a:pt x="1508524" y="183773"/>
                </a:cubicBezTo>
                <a:cubicBezTo>
                  <a:pt x="1506583" y="171224"/>
                  <a:pt x="1500309" y="160810"/>
                  <a:pt x="1489700" y="152530"/>
                </a:cubicBezTo>
                <a:cubicBezTo>
                  <a:pt x="1479350" y="144121"/>
                  <a:pt x="1467642" y="139916"/>
                  <a:pt x="1454576" y="139916"/>
                </a:cubicBezTo>
                <a:lnTo>
                  <a:pt x="1443514" y="122645"/>
                </a:lnTo>
                <a:cubicBezTo>
                  <a:pt x="1446749" y="119281"/>
                  <a:pt x="1450339" y="115950"/>
                  <a:pt x="1454284" y="112651"/>
                </a:cubicBezTo>
                <a:cubicBezTo>
                  <a:pt x="1458230" y="109352"/>
                  <a:pt x="1462662" y="106021"/>
                  <a:pt x="1467578" y="102657"/>
                </a:cubicBezTo>
                <a:cubicBezTo>
                  <a:pt x="1456581" y="96318"/>
                  <a:pt x="1450953" y="88620"/>
                  <a:pt x="1450694" y="79564"/>
                </a:cubicBezTo>
                <a:cubicBezTo>
                  <a:pt x="1450436" y="74001"/>
                  <a:pt x="1452118" y="69279"/>
                  <a:pt x="1455740" y="65398"/>
                </a:cubicBezTo>
                <a:cubicBezTo>
                  <a:pt x="1459233" y="61387"/>
                  <a:pt x="1463696" y="59253"/>
                  <a:pt x="1469130" y="58994"/>
                </a:cubicBezTo>
                <a:close/>
                <a:moveTo>
                  <a:pt x="33184" y="57830"/>
                </a:moveTo>
                <a:cubicBezTo>
                  <a:pt x="38100" y="57830"/>
                  <a:pt x="41853" y="60158"/>
                  <a:pt x="44440" y="64816"/>
                </a:cubicBezTo>
                <a:cubicBezTo>
                  <a:pt x="47545" y="74389"/>
                  <a:pt x="51814" y="81375"/>
                  <a:pt x="57248" y="85774"/>
                </a:cubicBezTo>
                <a:cubicBezTo>
                  <a:pt x="57636" y="86162"/>
                  <a:pt x="65075" y="90949"/>
                  <a:pt x="79564" y="100134"/>
                </a:cubicBezTo>
                <a:cubicBezTo>
                  <a:pt x="91984" y="108026"/>
                  <a:pt x="98323" y="118958"/>
                  <a:pt x="98582" y="132930"/>
                </a:cubicBezTo>
                <a:cubicBezTo>
                  <a:pt x="98711" y="142504"/>
                  <a:pt x="95413" y="150395"/>
                  <a:pt x="88685" y="156605"/>
                </a:cubicBezTo>
                <a:cubicBezTo>
                  <a:pt x="82217" y="162556"/>
                  <a:pt x="74066" y="165596"/>
                  <a:pt x="64234" y="165726"/>
                </a:cubicBezTo>
                <a:cubicBezTo>
                  <a:pt x="57377" y="165855"/>
                  <a:pt x="51102" y="164173"/>
                  <a:pt x="45411" y="160680"/>
                </a:cubicBezTo>
                <a:cubicBezTo>
                  <a:pt x="38683" y="156540"/>
                  <a:pt x="35319" y="151301"/>
                  <a:pt x="35319" y="144962"/>
                </a:cubicBezTo>
                <a:cubicBezTo>
                  <a:pt x="35190" y="135259"/>
                  <a:pt x="39977" y="130278"/>
                  <a:pt x="49679" y="130019"/>
                </a:cubicBezTo>
                <a:cubicBezTo>
                  <a:pt x="55760" y="130019"/>
                  <a:pt x="61646" y="131313"/>
                  <a:pt x="67339" y="133900"/>
                </a:cubicBezTo>
                <a:cubicBezTo>
                  <a:pt x="74583" y="137264"/>
                  <a:pt x="78271" y="141404"/>
                  <a:pt x="78400" y="146320"/>
                </a:cubicBezTo>
                <a:cubicBezTo>
                  <a:pt x="84481" y="143603"/>
                  <a:pt x="87521" y="139722"/>
                  <a:pt x="87521" y="134677"/>
                </a:cubicBezTo>
                <a:cubicBezTo>
                  <a:pt x="87909" y="123680"/>
                  <a:pt x="82217" y="115465"/>
                  <a:pt x="70443" y="110031"/>
                </a:cubicBezTo>
                <a:cubicBezTo>
                  <a:pt x="67727" y="108608"/>
                  <a:pt x="63684" y="106635"/>
                  <a:pt x="58316" y="104112"/>
                </a:cubicBezTo>
                <a:cubicBezTo>
                  <a:pt x="52946" y="101590"/>
                  <a:pt x="46251" y="98323"/>
                  <a:pt x="38230" y="94313"/>
                </a:cubicBezTo>
                <a:cubicBezTo>
                  <a:pt x="26846" y="88879"/>
                  <a:pt x="21023" y="80987"/>
                  <a:pt x="20765" y="70637"/>
                </a:cubicBezTo>
                <a:cubicBezTo>
                  <a:pt x="20765" y="67403"/>
                  <a:pt x="21994" y="64492"/>
                  <a:pt x="24452" y="61905"/>
                </a:cubicBezTo>
                <a:cubicBezTo>
                  <a:pt x="26910" y="59188"/>
                  <a:pt x="29821" y="57830"/>
                  <a:pt x="33184" y="57830"/>
                </a:cubicBezTo>
                <a:close/>
                <a:moveTo>
                  <a:pt x="1991258" y="17854"/>
                </a:moveTo>
                <a:cubicBezTo>
                  <a:pt x="1986860" y="17854"/>
                  <a:pt x="1982914" y="19050"/>
                  <a:pt x="1979421" y="21444"/>
                </a:cubicBezTo>
                <a:cubicBezTo>
                  <a:pt x="1975928" y="23837"/>
                  <a:pt x="1974181" y="27427"/>
                  <a:pt x="1974181" y="32214"/>
                </a:cubicBezTo>
                <a:cubicBezTo>
                  <a:pt x="1974181" y="35448"/>
                  <a:pt x="1976381" y="40300"/>
                  <a:pt x="1980779" y="46768"/>
                </a:cubicBezTo>
                <a:cubicBezTo>
                  <a:pt x="1982591" y="49485"/>
                  <a:pt x="1984305" y="51943"/>
                  <a:pt x="1985922" y="54143"/>
                </a:cubicBezTo>
                <a:cubicBezTo>
                  <a:pt x="1987539" y="56342"/>
                  <a:pt x="1989253" y="58347"/>
                  <a:pt x="1991064" y="60158"/>
                </a:cubicBezTo>
                <a:lnTo>
                  <a:pt x="2001220" y="60158"/>
                </a:lnTo>
                <a:lnTo>
                  <a:pt x="2007171" y="60158"/>
                </a:lnTo>
                <a:lnTo>
                  <a:pt x="2079231" y="60158"/>
                </a:lnTo>
                <a:lnTo>
                  <a:pt x="2079620" y="55889"/>
                </a:lnTo>
                <a:cubicBezTo>
                  <a:pt x="2079620" y="48515"/>
                  <a:pt x="2073604" y="44116"/>
                  <a:pt x="2061572" y="42693"/>
                </a:cubicBezTo>
                <a:lnTo>
                  <a:pt x="2026059" y="38618"/>
                </a:lnTo>
                <a:cubicBezTo>
                  <a:pt x="2019850" y="36936"/>
                  <a:pt x="2015192" y="34203"/>
                  <a:pt x="2012087" y="30419"/>
                </a:cubicBezTo>
                <a:lnTo>
                  <a:pt x="2009537" y="22475"/>
                </a:lnTo>
                <a:lnTo>
                  <a:pt x="2001083" y="19055"/>
                </a:lnTo>
                <a:cubicBezTo>
                  <a:pt x="1997961" y="18254"/>
                  <a:pt x="1994687" y="17854"/>
                  <a:pt x="1991258" y="17854"/>
                </a:cubicBezTo>
                <a:close/>
                <a:moveTo>
                  <a:pt x="986331" y="11256"/>
                </a:moveTo>
                <a:lnTo>
                  <a:pt x="987689" y="21153"/>
                </a:lnTo>
                <a:lnTo>
                  <a:pt x="956058" y="55889"/>
                </a:lnTo>
                <a:lnTo>
                  <a:pt x="956058" y="38618"/>
                </a:lnTo>
                <a:close/>
                <a:moveTo>
                  <a:pt x="1310326" y="1553"/>
                </a:moveTo>
                <a:cubicBezTo>
                  <a:pt x="1314595" y="1423"/>
                  <a:pt x="1318865" y="2232"/>
                  <a:pt x="1323134" y="3979"/>
                </a:cubicBezTo>
                <a:cubicBezTo>
                  <a:pt x="1327403" y="5725"/>
                  <a:pt x="1331608" y="7957"/>
                  <a:pt x="1335748" y="10674"/>
                </a:cubicBezTo>
                <a:cubicBezTo>
                  <a:pt x="1339500" y="13261"/>
                  <a:pt x="1343219" y="16269"/>
                  <a:pt x="1346906" y="19697"/>
                </a:cubicBezTo>
                <a:cubicBezTo>
                  <a:pt x="1350593" y="23126"/>
                  <a:pt x="1353407" y="26134"/>
                  <a:pt x="1355347" y="28721"/>
                </a:cubicBezTo>
                <a:lnTo>
                  <a:pt x="1348750" y="37065"/>
                </a:lnTo>
                <a:cubicBezTo>
                  <a:pt x="1339952" y="24258"/>
                  <a:pt x="1328697" y="17854"/>
                  <a:pt x="1314983" y="17854"/>
                </a:cubicBezTo>
                <a:cubicBezTo>
                  <a:pt x="1310585" y="17854"/>
                  <a:pt x="1306639" y="19050"/>
                  <a:pt x="1303146" y="21444"/>
                </a:cubicBezTo>
                <a:cubicBezTo>
                  <a:pt x="1299653" y="23837"/>
                  <a:pt x="1297906" y="27427"/>
                  <a:pt x="1297906" y="32214"/>
                </a:cubicBezTo>
                <a:cubicBezTo>
                  <a:pt x="1297906" y="35448"/>
                  <a:pt x="1300106" y="40300"/>
                  <a:pt x="1304504" y="46768"/>
                </a:cubicBezTo>
                <a:cubicBezTo>
                  <a:pt x="1306316" y="49485"/>
                  <a:pt x="1308030" y="51943"/>
                  <a:pt x="1309647" y="54143"/>
                </a:cubicBezTo>
                <a:cubicBezTo>
                  <a:pt x="1311264" y="56342"/>
                  <a:pt x="1312978" y="58347"/>
                  <a:pt x="1314789" y="60158"/>
                </a:cubicBezTo>
                <a:lnTo>
                  <a:pt x="1326109" y="60158"/>
                </a:lnTo>
                <a:lnTo>
                  <a:pt x="1330896" y="60158"/>
                </a:lnTo>
                <a:lnTo>
                  <a:pt x="1441768" y="60158"/>
                </a:lnTo>
                <a:lnTo>
                  <a:pt x="1441768" y="71608"/>
                </a:lnTo>
                <a:lnTo>
                  <a:pt x="1421780" y="71608"/>
                </a:lnTo>
                <a:lnTo>
                  <a:pt x="1421780" y="183773"/>
                </a:lnTo>
                <a:lnTo>
                  <a:pt x="1414600" y="183773"/>
                </a:lnTo>
                <a:cubicBezTo>
                  <a:pt x="1409684" y="169801"/>
                  <a:pt x="1402051" y="157963"/>
                  <a:pt x="1391701" y="148261"/>
                </a:cubicBezTo>
                <a:cubicBezTo>
                  <a:pt x="1380446" y="137781"/>
                  <a:pt x="1367897" y="131895"/>
                  <a:pt x="1354054" y="130601"/>
                </a:cubicBezTo>
                <a:lnTo>
                  <a:pt x="1339887" y="111584"/>
                </a:lnTo>
                <a:cubicBezTo>
                  <a:pt x="1350496" y="103821"/>
                  <a:pt x="1361687" y="97029"/>
                  <a:pt x="1373460" y="91208"/>
                </a:cubicBezTo>
                <a:cubicBezTo>
                  <a:pt x="1385232" y="85386"/>
                  <a:pt x="1397587" y="80405"/>
                  <a:pt x="1410525" y="76265"/>
                </a:cubicBezTo>
                <a:lnTo>
                  <a:pt x="1410525" y="71608"/>
                </a:lnTo>
                <a:lnTo>
                  <a:pt x="1330896" y="71608"/>
                </a:lnTo>
                <a:lnTo>
                  <a:pt x="1326109" y="71608"/>
                </a:lnTo>
                <a:lnTo>
                  <a:pt x="1313819" y="71608"/>
                </a:lnTo>
                <a:lnTo>
                  <a:pt x="1313819" y="184355"/>
                </a:lnTo>
                <a:cubicBezTo>
                  <a:pt x="1312525" y="183579"/>
                  <a:pt x="1311005" y="182576"/>
                  <a:pt x="1309259" y="181347"/>
                </a:cubicBezTo>
                <a:cubicBezTo>
                  <a:pt x="1307512" y="180118"/>
                  <a:pt x="1305798" y="178922"/>
                  <a:pt x="1304116" y="177757"/>
                </a:cubicBezTo>
                <a:cubicBezTo>
                  <a:pt x="1302176" y="176334"/>
                  <a:pt x="1300170" y="174846"/>
                  <a:pt x="1298100" y="173294"/>
                </a:cubicBezTo>
                <a:cubicBezTo>
                  <a:pt x="1298747" y="159710"/>
                  <a:pt x="1299588" y="144573"/>
                  <a:pt x="1300623" y="127885"/>
                </a:cubicBezTo>
                <a:cubicBezTo>
                  <a:pt x="1301658" y="111196"/>
                  <a:pt x="1302240" y="92437"/>
                  <a:pt x="1302370" y="71608"/>
                </a:cubicBezTo>
                <a:lnTo>
                  <a:pt x="1290516" y="71608"/>
                </a:lnTo>
                <a:lnTo>
                  <a:pt x="1289562" y="71608"/>
                </a:lnTo>
                <a:lnTo>
                  <a:pt x="1270722" y="71608"/>
                </a:lnTo>
                <a:lnTo>
                  <a:pt x="1270722" y="178483"/>
                </a:lnTo>
                <a:lnTo>
                  <a:pt x="1275202" y="182609"/>
                </a:lnTo>
                <a:cubicBezTo>
                  <a:pt x="1274814" y="184161"/>
                  <a:pt x="1274458" y="185358"/>
                  <a:pt x="1274134" y="186199"/>
                </a:cubicBezTo>
                <a:cubicBezTo>
                  <a:pt x="1273811" y="187040"/>
                  <a:pt x="1273552" y="187784"/>
                  <a:pt x="1273358" y="188431"/>
                </a:cubicBezTo>
                <a:cubicBezTo>
                  <a:pt x="1273164" y="189077"/>
                  <a:pt x="1272905" y="189692"/>
                  <a:pt x="1272582" y="190274"/>
                </a:cubicBezTo>
                <a:cubicBezTo>
                  <a:pt x="1272258" y="190856"/>
                  <a:pt x="1271903" y="191600"/>
                  <a:pt x="1271514" y="192506"/>
                </a:cubicBezTo>
                <a:lnTo>
                  <a:pt x="1284516" y="208418"/>
                </a:lnTo>
                <a:cubicBezTo>
                  <a:pt x="1287492" y="212170"/>
                  <a:pt x="1290144" y="215372"/>
                  <a:pt x="1292473" y="218024"/>
                </a:cubicBezTo>
                <a:cubicBezTo>
                  <a:pt x="1294802" y="220676"/>
                  <a:pt x="1296807" y="222843"/>
                  <a:pt x="1298489" y="224525"/>
                </a:cubicBezTo>
                <a:lnTo>
                  <a:pt x="1282770" y="229959"/>
                </a:lnTo>
                <a:lnTo>
                  <a:pt x="1264723" y="201238"/>
                </a:lnTo>
                <a:cubicBezTo>
                  <a:pt x="1262135" y="204602"/>
                  <a:pt x="1259063" y="207254"/>
                  <a:pt x="1255505" y="209195"/>
                </a:cubicBezTo>
                <a:cubicBezTo>
                  <a:pt x="1251947" y="211135"/>
                  <a:pt x="1248292" y="212170"/>
                  <a:pt x="1244540" y="212300"/>
                </a:cubicBezTo>
                <a:cubicBezTo>
                  <a:pt x="1242212" y="212429"/>
                  <a:pt x="1239915" y="212170"/>
                  <a:pt x="1237651" y="211523"/>
                </a:cubicBezTo>
                <a:cubicBezTo>
                  <a:pt x="1235387" y="210877"/>
                  <a:pt x="1233285" y="209777"/>
                  <a:pt x="1231345" y="208224"/>
                </a:cubicBezTo>
                <a:cubicBezTo>
                  <a:pt x="1229533" y="206801"/>
                  <a:pt x="1228110" y="205055"/>
                  <a:pt x="1227075" y="202985"/>
                </a:cubicBezTo>
                <a:cubicBezTo>
                  <a:pt x="1226040" y="200915"/>
                  <a:pt x="1225458" y="198716"/>
                  <a:pt x="1225329" y="196387"/>
                </a:cubicBezTo>
                <a:cubicBezTo>
                  <a:pt x="1225199" y="191471"/>
                  <a:pt x="1227399" y="187590"/>
                  <a:pt x="1231927" y="184743"/>
                </a:cubicBezTo>
                <a:cubicBezTo>
                  <a:pt x="1235937" y="182544"/>
                  <a:pt x="1240530" y="181444"/>
                  <a:pt x="1245705" y="181444"/>
                </a:cubicBezTo>
                <a:cubicBezTo>
                  <a:pt x="1249068" y="181444"/>
                  <a:pt x="1252400" y="182027"/>
                  <a:pt x="1255699" y="183191"/>
                </a:cubicBezTo>
                <a:cubicBezTo>
                  <a:pt x="1258998" y="184355"/>
                  <a:pt x="1261747" y="185843"/>
                  <a:pt x="1263946" y="187654"/>
                </a:cubicBezTo>
                <a:cubicBezTo>
                  <a:pt x="1264205" y="187137"/>
                  <a:pt x="1264528" y="186361"/>
                  <a:pt x="1264917" y="185326"/>
                </a:cubicBezTo>
                <a:lnTo>
                  <a:pt x="1265526" y="183441"/>
                </a:lnTo>
                <a:lnTo>
                  <a:pt x="1265289" y="183385"/>
                </a:lnTo>
                <a:lnTo>
                  <a:pt x="1255392" y="172130"/>
                </a:lnTo>
                <a:cubicBezTo>
                  <a:pt x="1256685" y="162815"/>
                  <a:pt x="1257656" y="154535"/>
                  <a:pt x="1258302" y="147290"/>
                </a:cubicBezTo>
                <a:cubicBezTo>
                  <a:pt x="1258949" y="140045"/>
                  <a:pt x="1259273" y="133706"/>
                  <a:pt x="1259273" y="128273"/>
                </a:cubicBezTo>
                <a:cubicBezTo>
                  <a:pt x="1259273" y="124650"/>
                  <a:pt x="1258108" y="120898"/>
                  <a:pt x="1255780" y="117017"/>
                </a:cubicBezTo>
                <a:cubicBezTo>
                  <a:pt x="1253322" y="112748"/>
                  <a:pt x="1250346" y="110484"/>
                  <a:pt x="1246853" y="110225"/>
                </a:cubicBezTo>
                <a:cubicBezTo>
                  <a:pt x="1243748" y="109967"/>
                  <a:pt x="1239414" y="113395"/>
                  <a:pt x="1233851" y="120510"/>
                </a:cubicBezTo>
                <a:cubicBezTo>
                  <a:pt x="1232946" y="121545"/>
                  <a:pt x="1231296" y="123615"/>
                  <a:pt x="1228903" y="126720"/>
                </a:cubicBezTo>
                <a:cubicBezTo>
                  <a:pt x="1226509" y="129825"/>
                  <a:pt x="1223243" y="133965"/>
                  <a:pt x="1219103" y="139140"/>
                </a:cubicBezTo>
                <a:cubicBezTo>
                  <a:pt x="1213540" y="145997"/>
                  <a:pt x="1207589" y="149425"/>
                  <a:pt x="1201250" y="149425"/>
                </a:cubicBezTo>
                <a:cubicBezTo>
                  <a:pt x="1197627" y="149425"/>
                  <a:pt x="1193487" y="146255"/>
                  <a:pt x="1188830" y="139916"/>
                </a:cubicBezTo>
                <a:cubicBezTo>
                  <a:pt x="1187148" y="137587"/>
                  <a:pt x="1185660" y="135162"/>
                  <a:pt x="1184367" y="132639"/>
                </a:cubicBezTo>
                <a:cubicBezTo>
                  <a:pt x="1183073" y="130116"/>
                  <a:pt x="1181973" y="127496"/>
                  <a:pt x="1181067" y="124780"/>
                </a:cubicBezTo>
                <a:lnTo>
                  <a:pt x="1188636" y="117405"/>
                </a:lnTo>
                <a:cubicBezTo>
                  <a:pt x="1188636" y="118182"/>
                  <a:pt x="1188862" y="119184"/>
                  <a:pt x="1189315" y="120413"/>
                </a:cubicBezTo>
                <a:cubicBezTo>
                  <a:pt x="1189768" y="121642"/>
                  <a:pt x="1190318" y="122807"/>
                  <a:pt x="1190964" y="123906"/>
                </a:cubicBezTo>
                <a:cubicBezTo>
                  <a:pt x="1191611" y="125006"/>
                  <a:pt x="1192323" y="125944"/>
                  <a:pt x="1193099" y="126720"/>
                </a:cubicBezTo>
                <a:cubicBezTo>
                  <a:pt x="1193875" y="127496"/>
                  <a:pt x="1194716" y="127949"/>
                  <a:pt x="1195622" y="128079"/>
                </a:cubicBezTo>
                <a:cubicBezTo>
                  <a:pt x="1198080" y="128079"/>
                  <a:pt x="1202284" y="124909"/>
                  <a:pt x="1208236" y="118570"/>
                </a:cubicBezTo>
                <a:cubicBezTo>
                  <a:pt x="1208494" y="118311"/>
                  <a:pt x="1209562" y="117082"/>
                  <a:pt x="1211437" y="114883"/>
                </a:cubicBezTo>
                <a:cubicBezTo>
                  <a:pt x="1213314" y="112683"/>
                  <a:pt x="1216063" y="109514"/>
                  <a:pt x="1219685" y="105374"/>
                </a:cubicBezTo>
                <a:cubicBezTo>
                  <a:pt x="1218262" y="96188"/>
                  <a:pt x="1213022" y="89849"/>
                  <a:pt x="1203966" y="86356"/>
                </a:cubicBezTo>
                <a:cubicBezTo>
                  <a:pt x="1200991" y="85321"/>
                  <a:pt x="1192323" y="83833"/>
                  <a:pt x="1177962" y="81893"/>
                </a:cubicBezTo>
                <a:lnTo>
                  <a:pt x="1178157" y="71608"/>
                </a:lnTo>
                <a:lnTo>
                  <a:pt x="1162632" y="71608"/>
                </a:lnTo>
                <a:lnTo>
                  <a:pt x="1162632" y="60158"/>
                </a:lnTo>
                <a:lnTo>
                  <a:pt x="1289562" y="60158"/>
                </a:lnTo>
                <a:lnTo>
                  <a:pt x="1290516" y="60158"/>
                </a:lnTo>
                <a:lnTo>
                  <a:pt x="1302370" y="60158"/>
                </a:lnTo>
                <a:lnTo>
                  <a:pt x="1290726" y="47739"/>
                </a:lnTo>
                <a:cubicBezTo>
                  <a:pt x="1290338" y="47351"/>
                  <a:pt x="1289691" y="46574"/>
                  <a:pt x="1288786" y="45410"/>
                </a:cubicBezTo>
                <a:cubicBezTo>
                  <a:pt x="1287880" y="44246"/>
                  <a:pt x="1287007" y="42920"/>
                  <a:pt x="1286166" y="41432"/>
                </a:cubicBezTo>
                <a:cubicBezTo>
                  <a:pt x="1285325" y="39944"/>
                  <a:pt x="1284549" y="38456"/>
                  <a:pt x="1283837" y="36968"/>
                </a:cubicBezTo>
                <a:cubicBezTo>
                  <a:pt x="1283126" y="35481"/>
                  <a:pt x="1282770" y="34155"/>
                  <a:pt x="1282770" y="32990"/>
                </a:cubicBezTo>
                <a:cubicBezTo>
                  <a:pt x="1282770" y="28721"/>
                  <a:pt x="1283352" y="24710"/>
                  <a:pt x="1284516" y="20959"/>
                </a:cubicBezTo>
                <a:cubicBezTo>
                  <a:pt x="1285681" y="17207"/>
                  <a:pt x="1287427" y="13908"/>
                  <a:pt x="1289756" y="11062"/>
                </a:cubicBezTo>
                <a:cubicBezTo>
                  <a:pt x="1292085" y="8216"/>
                  <a:pt x="1294963" y="5952"/>
                  <a:pt x="1298392" y="4270"/>
                </a:cubicBezTo>
                <a:cubicBezTo>
                  <a:pt x="1301820" y="2588"/>
                  <a:pt x="1305798" y="1682"/>
                  <a:pt x="1310326" y="1553"/>
                </a:cubicBezTo>
                <a:close/>
                <a:moveTo>
                  <a:pt x="2012475" y="0"/>
                </a:moveTo>
                <a:lnTo>
                  <a:pt x="2020238" y="4464"/>
                </a:lnTo>
                <a:lnTo>
                  <a:pt x="2015465" y="13458"/>
                </a:lnTo>
                <a:lnTo>
                  <a:pt x="2023181" y="19697"/>
                </a:lnTo>
                <a:lnTo>
                  <a:pt x="2028462" y="25343"/>
                </a:lnTo>
                <a:lnTo>
                  <a:pt x="2039644" y="27363"/>
                </a:lnTo>
                <a:lnTo>
                  <a:pt x="2044883" y="27363"/>
                </a:lnTo>
                <a:cubicBezTo>
                  <a:pt x="2045659" y="27233"/>
                  <a:pt x="2046435" y="27169"/>
                  <a:pt x="2047212" y="27169"/>
                </a:cubicBezTo>
                <a:cubicBezTo>
                  <a:pt x="2047988" y="27169"/>
                  <a:pt x="2048764" y="27169"/>
                  <a:pt x="2049540" y="27169"/>
                </a:cubicBezTo>
                <a:cubicBezTo>
                  <a:pt x="2059890" y="27169"/>
                  <a:pt x="2069011" y="30015"/>
                  <a:pt x="2076903" y="35707"/>
                </a:cubicBezTo>
                <a:cubicBezTo>
                  <a:pt x="2085441" y="41788"/>
                  <a:pt x="2089840" y="49938"/>
                  <a:pt x="2090098" y="60158"/>
                </a:cubicBezTo>
                <a:lnTo>
                  <a:pt x="2100577" y="60158"/>
                </a:lnTo>
                <a:lnTo>
                  <a:pt x="2100577" y="71608"/>
                </a:lnTo>
                <a:lnTo>
                  <a:pt x="2028194" y="71608"/>
                </a:lnTo>
                <a:lnTo>
                  <a:pt x="2028194" y="145156"/>
                </a:lnTo>
                <a:cubicBezTo>
                  <a:pt x="2028194" y="146579"/>
                  <a:pt x="2028421" y="148228"/>
                  <a:pt x="2028873" y="150104"/>
                </a:cubicBezTo>
                <a:cubicBezTo>
                  <a:pt x="2029326" y="151980"/>
                  <a:pt x="2030070" y="153435"/>
                  <a:pt x="2031105" y="154470"/>
                </a:cubicBezTo>
                <a:cubicBezTo>
                  <a:pt x="2032140" y="155505"/>
                  <a:pt x="2033272" y="156249"/>
                  <a:pt x="2034501" y="156702"/>
                </a:cubicBezTo>
                <a:cubicBezTo>
                  <a:pt x="2035730" y="157155"/>
                  <a:pt x="2037056" y="157446"/>
                  <a:pt x="2038479" y="157575"/>
                </a:cubicBezTo>
                <a:cubicBezTo>
                  <a:pt x="2044689" y="157575"/>
                  <a:pt x="2050964" y="154018"/>
                  <a:pt x="2057303" y="146902"/>
                </a:cubicBezTo>
                <a:cubicBezTo>
                  <a:pt x="2060537" y="143150"/>
                  <a:pt x="2062930" y="139205"/>
                  <a:pt x="2064483" y="135065"/>
                </a:cubicBezTo>
                <a:cubicBezTo>
                  <a:pt x="2066035" y="130925"/>
                  <a:pt x="2066294" y="126461"/>
                  <a:pt x="2065259" y="121675"/>
                </a:cubicBezTo>
                <a:lnTo>
                  <a:pt x="2061572" y="122063"/>
                </a:lnTo>
                <a:cubicBezTo>
                  <a:pt x="2057950" y="122063"/>
                  <a:pt x="2054715" y="120898"/>
                  <a:pt x="2051869" y="118570"/>
                </a:cubicBezTo>
                <a:cubicBezTo>
                  <a:pt x="2049152" y="116241"/>
                  <a:pt x="2047794" y="113265"/>
                  <a:pt x="2047794" y="109643"/>
                </a:cubicBezTo>
                <a:cubicBezTo>
                  <a:pt x="2047794" y="105374"/>
                  <a:pt x="2049088" y="101816"/>
                  <a:pt x="2051675" y="98970"/>
                </a:cubicBezTo>
                <a:cubicBezTo>
                  <a:pt x="2054392" y="95994"/>
                  <a:pt x="2057950" y="94442"/>
                  <a:pt x="2062348" y="94313"/>
                </a:cubicBezTo>
                <a:cubicBezTo>
                  <a:pt x="2068946" y="94183"/>
                  <a:pt x="2074121" y="96965"/>
                  <a:pt x="2077873" y="102657"/>
                </a:cubicBezTo>
                <a:cubicBezTo>
                  <a:pt x="2079296" y="104856"/>
                  <a:pt x="2080396" y="107444"/>
                  <a:pt x="2081172" y="110419"/>
                </a:cubicBezTo>
                <a:cubicBezTo>
                  <a:pt x="2081948" y="113395"/>
                  <a:pt x="2082336" y="116759"/>
                  <a:pt x="2082336" y="120510"/>
                </a:cubicBezTo>
                <a:cubicBezTo>
                  <a:pt x="2082466" y="130601"/>
                  <a:pt x="2078196" y="141921"/>
                  <a:pt x="2069529" y="154470"/>
                </a:cubicBezTo>
                <a:cubicBezTo>
                  <a:pt x="2068105" y="156670"/>
                  <a:pt x="2066165" y="158998"/>
                  <a:pt x="2063707" y="161457"/>
                </a:cubicBezTo>
                <a:cubicBezTo>
                  <a:pt x="2061248" y="163915"/>
                  <a:pt x="2058661" y="166179"/>
                  <a:pt x="2055944" y="168249"/>
                </a:cubicBezTo>
                <a:cubicBezTo>
                  <a:pt x="2053227" y="170318"/>
                  <a:pt x="2050478" y="171968"/>
                  <a:pt x="2047697" y="173197"/>
                </a:cubicBezTo>
                <a:cubicBezTo>
                  <a:pt x="2044915" y="174426"/>
                  <a:pt x="2042425" y="174911"/>
                  <a:pt x="2040226" y="174652"/>
                </a:cubicBezTo>
                <a:cubicBezTo>
                  <a:pt x="2034404" y="174006"/>
                  <a:pt x="2029844" y="172388"/>
                  <a:pt x="2026544" y="169801"/>
                </a:cubicBezTo>
                <a:cubicBezTo>
                  <a:pt x="2023246" y="167214"/>
                  <a:pt x="2020788" y="163300"/>
                  <a:pt x="2019171" y="158060"/>
                </a:cubicBezTo>
                <a:cubicBezTo>
                  <a:pt x="2017553" y="152821"/>
                  <a:pt x="2016550" y="145997"/>
                  <a:pt x="2016162" y="137587"/>
                </a:cubicBezTo>
                <a:cubicBezTo>
                  <a:pt x="2015775" y="129178"/>
                  <a:pt x="2015645" y="118764"/>
                  <a:pt x="2015775" y="106344"/>
                </a:cubicBezTo>
                <a:cubicBezTo>
                  <a:pt x="2015904" y="100652"/>
                  <a:pt x="2016033" y="94765"/>
                  <a:pt x="2016162" y="88685"/>
                </a:cubicBezTo>
                <a:cubicBezTo>
                  <a:pt x="2016292" y="82604"/>
                  <a:pt x="2016486" y="76912"/>
                  <a:pt x="2016745" y="71608"/>
                </a:cubicBezTo>
                <a:lnTo>
                  <a:pt x="2007171" y="71608"/>
                </a:lnTo>
                <a:lnTo>
                  <a:pt x="2001220" y="71608"/>
                </a:lnTo>
                <a:lnTo>
                  <a:pt x="1990094" y="71608"/>
                </a:lnTo>
                <a:lnTo>
                  <a:pt x="1990094" y="184355"/>
                </a:lnTo>
                <a:cubicBezTo>
                  <a:pt x="1988800" y="183579"/>
                  <a:pt x="1987280" y="182576"/>
                  <a:pt x="1985534" y="181347"/>
                </a:cubicBezTo>
                <a:cubicBezTo>
                  <a:pt x="1983787" y="180118"/>
                  <a:pt x="1982073" y="178922"/>
                  <a:pt x="1980391" y="177757"/>
                </a:cubicBezTo>
                <a:cubicBezTo>
                  <a:pt x="1978451" y="176334"/>
                  <a:pt x="1976445" y="174846"/>
                  <a:pt x="1974375" y="173294"/>
                </a:cubicBezTo>
                <a:cubicBezTo>
                  <a:pt x="1975022" y="159710"/>
                  <a:pt x="1975863" y="144573"/>
                  <a:pt x="1976898" y="127885"/>
                </a:cubicBezTo>
                <a:cubicBezTo>
                  <a:pt x="1977933" y="111196"/>
                  <a:pt x="1978515" y="92437"/>
                  <a:pt x="1978645" y="71608"/>
                </a:cubicBezTo>
                <a:lnTo>
                  <a:pt x="1972257" y="71608"/>
                </a:lnTo>
                <a:lnTo>
                  <a:pt x="1965837" y="71608"/>
                </a:lnTo>
                <a:lnTo>
                  <a:pt x="1952463" y="71608"/>
                </a:lnTo>
                <a:lnTo>
                  <a:pt x="1952463" y="184355"/>
                </a:lnTo>
                <a:cubicBezTo>
                  <a:pt x="1952334" y="184355"/>
                  <a:pt x="1951849" y="184355"/>
                  <a:pt x="1951008" y="184355"/>
                </a:cubicBezTo>
                <a:cubicBezTo>
                  <a:pt x="1950167" y="184355"/>
                  <a:pt x="1949229" y="184291"/>
                  <a:pt x="1948194" y="184161"/>
                </a:cubicBezTo>
                <a:cubicBezTo>
                  <a:pt x="1946900" y="184161"/>
                  <a:pt x="1945477" y="184097"/>
                  <a:pt x="1943924" y="183967"/>
                </a:cubicBezTo>
                <a:lnTo>
                  <a:pt x="1944507" y="178922"/>
                </a:lnTo>
                <a:cubicBezTo>
                  <a:pt x="1944507" y="167019"/>
                  <a:pt x="1940690" y="154212"/>
                  <a:pt x="1933057" y="140498"/>
                </a:cubicBezTo>
                <a:cubicBezTo>
                  <a:pt x="1924389" y="125103"/>
                  <a:pt x="1914492" y="117276"/>
                  <a:pt x="1903367" y="117017"/>
                </a:cubicBezTo>
                <a:cubicBezTo>
                  <a:pt x="1901814" y="117017"/>
                  <a:pt x="1900553" y="117179"/>
                  <a:pt x="1899582" y="117502"/>
                </a:cubicBezTo>
                <a:cubicBezTo>
                  <a:pt x="1898612" y="117826"/>
                  <a:pt x="1898192" y="117988"/>
                  <a:pt x="1898321" y="117988"/>
                </a:cubicBezTo>
                <a:cubicBezTo>
                  <a:pt x="1903884" y="123033"/>
                  <a:pt x="1906795" y="128014"/>
                  <a:pt x="1907054" y="132930"/>
                </a:cubicBezTo>
                <a:cubicBezTo>
                  <a:pt x="1907312" y="137587"/>
                  <a:pt x="1905630" y="141598"/>
                  <a:pt x="1902008" y="144962"/>
                </a:cubicBezTo>
                <a:cubicBezTo>
                  <a:pt x="1898774" y="148067"/>
                  <a:pt x="1894828" y="149619"/>
                  <a:pt x="1890170" y="149619"/>
                </a:cubicBezTo>
                <a:cubicBezTo>
                  <a:pt x="1883831" y="149619"/>
                  <a:pt x="1878851" y="147678"/>
                  <a:pt x="1875228" y="143797"/>
                </a:cubicBezTo>
                <a:cubicBezTo>
                  <a:pt x="1871606" y="139787"/>
                  <a:pt x="1869794" y="134677"/>
                  <a:pt x="1869794" y="128467"/>
                </a:cubicBezTo>
                <a:cubicBezTo>
                  <a:pt x="1869794" y="120704"/>
                  <a:pt x="1872964" y="114236"/>
                  <a:pt x="1879303" y="109061"/>
                </a:cubicBezTo>
                <a:cubicBezTo>
                  <a:pt x="1885254" y="104274"/>
                  <a:pt x="1892240" y="101816"/>
                  <a:pt x="1900262" y="101687"/>
                </a:cubicBezTo>
                <a:cubicBezTo>
                  <a:pt x="1907248" y="101557"/>
                  <a:pt x="1915204" y="105115"/>
                  <a:pt x="1924131" y="112360"/>
                </a:cubicBezTo>
                <a:cubicBezTo>
                  <a:pt x="1928271" y="115724"/>
                  <a:pt x="1931764" y="119152"/>
                  <a:pt x="1934610" y="122645"/>
                </a:cubicBezTo>
                <a:cubicBezTo>
                  <a:pt x="1937456" y="126138"/>
                  <a:pt x="1939591" y="129760"/>
                  <a:pt x="1941014" y="133512"/>
                </a:cubicBezTo>
                <a:lnTo>
                  <a:pt x="1941014" y="71608"/>
                </a:lnTo>
                <a:lnTo>
                  <a:pt x="1865266" y="71608"/>
                </a:lnTo>
                <a:lnTo>
                  <a:pt x="1859510" y="71608"/>
                </a:lnTo>
                <a:lnTo>
                  <a:pt x="1847219" y="71608"/>
                </a:lnTo>
                <a:lnTo>
                  <a:pt x="1847219" y="183773"/>
                </a:lnTo>
                <a:cubicBezTo>
                  <a:pt x="1847090" y="183773"/>
                  <a:pt x="1846184" y="183126"/>
                  <a:pt x="1844502" y="181833"/>
                </a:cubicBezTo>
                <a:cubicBezTo>
                  <a:pt x="1842820" y="180539"/>
                  <a:pt x="1840945" y="179116"/>
                  <a:pt x="1838875" y="177563"/>
                </a:cubicBezTo>
                <a:cubicBezTo>
                  <a:pt x="1836546" y="175752"/>
                  <a:pt x="1833829" y="173617"/>
                  <a:pt x="1830724" y="171159"/>
                </a:cubicBezTo>
                <a:lnTo>
                  <a:pt x="1835770" y="71608"/>
                </a:lnTo>
                <a:lnTo>
                  <a:pt x="1824078" y="71608"/>
                </a:lnTo>
                <a:lnTo>
                  <a:pt x="1821798" y="71608"/>
                </a:lnTo>
                <a:lnTo>
                  <a:pt x="1766054" y="71608"/>
                </a:lnTo>
                <a:lnTo>
                  <a:pt x="1766054" y="78400"/>
                </a:lnTo>
                <a:lnTo>
                  <a:pt x="1767025" y="78400"/>
                </a:lnTo>
                <a:cubicBezTo>
                  <a:pt x="1772200" y="79176"/>
                  <a:pt x="1776986" y="80664"/>
                  <a:pt x="1781385" y="82863"/>
                </a:cubicBezTo>
                <a:cubicBezTo>
                  <a:pt x="1785784" y="85062"/>
                  <a:pt x="1790053" y="88361"/>
                  <a:pt x="1794193" y="92760"/>
                </a:cubicBezTo>
                <a:cubicBezTo>
                  <a:pt x="1797557" y="96512"/>
                  <a:pt x="1800144" y="101105"/>
                  <a:pt x="1801955" y="106538"/>
                </a:cubicBezTo>
                <a:cubicBezTo>
                  <a:pt x="1803766" y="111972"/>
                  <a:pt x="1804672" y="117082"/>
                  <a:pt x="1804672" y="121869"/>
                </a:cubicBezTo>
                <a:cubicBezTo>
                  <a:pt x="1804672" y="128467"/>
                  <a:pt x="1803314" y="133965"/>
                  <a:pt x="1800597" y="138364"/>
                </a:cubicBezTo>
                <a:cubicBezTo>
                  <a:pt x="1797233" y="143538"/>
                  <a:pt x="1792576" y="146191"/>
                  <a:pt x="1786625" y="146320"/>
                </a:cubicBezTo>
                <a:cubicBezTo>
                  <a:pt x="1782485" y="146320"/>
                  <a:pt x="1779056" y="145156"/>
                  <a:pt x="1776339" y="142827"/>
                </a:cubicBezTo>
                <a:cubicBezTo>
                  <a:pt x="1773493" y="140369"/>
                  <a:pt x="1771941" y="137199"/>
                  <a:pt x="1771682" y="133318"/>
                </a:cubicBezTo>
                <a:cubicBezTo>
                  <a:pt x="1771682" y="129437"/>
                  <a:pt x="1772782" y="126397"/>
                  <a:pt x="1774981" y="124197"/>
                </a:cubicBezTo>
                <a:cubicBezTo>
                  <a:pt x="1777439" y="121481"/>
                  <a:pt x="1780479" y="120058"/>
                  <a:pt x="1784102" y="119928"/>
                </a:cubicBezTo>
                <a:cubicBezTo>
                  <a:pt x="1788371" y="119928"/>
                  <a:pt x="1791929" y="121351"/>
                  <a:pt x="1794775" y="124197"/>
                </a:cubicBezTo>
                <a:cubicBezTo>
                  <a:pt x="1794904" y="123551"/>
                  <a:pt x="1795034" y="122839"/>
                  <a:pt x="1795163" y="122063"/>
                </a:cubicBezTo>
                <a:cubicBezTo>
                  <a:pt x="1795292" y="121287"/>
                  <a:pt x="1795487" y="120381"/>
                  <a:pt x="1795745" y="119346"/>
                </a:cubicBezTo>
                <a:cubicBezTo>
                  <a:pt x="1795745" y="112489"/>
                  <a:pt x="1792576" y="106603"/>
                  <a:pt x="1786236" y="101687"/>
                </a:cubicBezTo>
                <a:cubicBezTo>
                  <a:pt x="1783261" y="99487"/>
                  <a:pt x="1779994" y="97773"/>
                  <a:pt x="1776437" y="96544"/>
                </a:cubicBezTo>
                <a:cubicBezTo>
                  <a:pt x="1772879" y="95315"/>
                  <a:pt x="1769289" y="94701"/>
                  <a:pt x="1765666" y="94701"/>
                </a:cubicBezTo>
                <a:lnTo>
                  <a:pt x="1765666" y="183579"/>
                </a:lnTo>
                <a:lnTo>
                  <a:pt x="1756740" y="183385"/>
                </a:lnTo>
                <a:cubicBezTo>
                  <a:pt x="1751694" y="168249"/>
                  <a:pt x="1744611" y="156088"/>
                  <a:pt x="1735490" y="146902"/>
                </a:cubicBezTo>
                <a:cubicBezTo>
                  <a:pt x="1726370" y="137717"/>
                  <a:pt x="1714759" y="131442"/>
                  <a:pt x="1700657" y="128079"/>
                </a:cubicBezTo>
                <a:lnTo>
                  <a:pt x="1693865" y="110225"/>
                </a:lnTo>
                <a:cubicBezTo>
                  <a:pt x="1703697" y="103498"/>
                  <a:pt x="1713724" y="97547"/>
                  <a:pt x="1723944" y="92372"/>
                </a:cubicBezTo>
                <a:cubicBezTo>
                  <a:pt x="1734164" y="87197"/>
                  <a:pt x="1744385" y="82928"/>
                  <a:pt x="1754605" y="79564"/>
                </a:cubicBezTo>
                <a:lnTo>
                  <a:pt x="1754605" y="71608"/>
                </a:lnTo>
                <a:lnTo>
                  <a:pt x="1685019" y="71608"/>
                </a:lnTo>
                <a:cubicBezTo>
                  <a:pt x="1668718" y="71996"/>
                  <a:pt x="1655458" y="77559"/>
                  <a:pt x="1645237" y="88297"/>
                </a:cubicBezTo>
                <a:cubicBezTo>
                  <a:pt x="1634888" y="98776"/>
                  <a:pt x="1629713" y="112231"/>
                  <a:pt x="1629713" y="128661"/>
                </a:cubicBezTo>
                <a:cubicBezTo>
                  <a:pt x="1629713" y="150007"/>
                  <a:pt x="1636375" y="164044"/>
                  <a:pt x="1649701" y="170771"/>
                </a:cubicBezTo>
                <a:lnTo>
                  <a:pt x="1652029" y="170189"/>
                </a:lnTo>
                <a:cubicBezTo>
                  <a:pt x="1649830" y="167602"/>
                  <a:pt x="1648731" y="164820"/>
                  <a:pt x="1648731" y="161845"/>
                </a:cubicBezTo>
                <a:cubicBezTo>
                  <a:pt x="1648731" y="157575"/>
                  <a:pt x="1650186" y="154115"/>
                  <a:pt x="1653097" y="151463"/>
                </a:cubicBezTo>
                <a:cubicBezTo>
                  <a:pt x="1656008" y="148810"/>
                  <a:pt x="1659533" y="147420"/>
                  <a:pt x="1663673" y="147290"/>
                </a:cubicBezTo>
                <a:cubicBezTo>
                  <a:pt x="1666907" y="147161"/>
                  <a:pt x="1669624" y="148164"/>
                  <a:pt x="1671823" y="150298"/>
                </a:cubicBezTo>
                <a:cubicBezTo>
                  <a:pt x="1674022" y="152433"/>
                  <a:pt x="1675478" y="155053"/>
                  <a:pt x="1676190" y="158158"/>
                </a:cubicBezTo>
                <a:cubicBezTo>
                  <a:pt x="1676901" y="161262"/>
                  <a:pt x="1676837" y="164464"/>
                  <a:pt x="1675995" y="167763"/>
                </a:cubicBezTo>
                <a:cubicBezTo>
                  <a:pt x="1675155" y="171062"/>
                  <a:pt x="1673441" y="173876"/>
                  <a:pt x="1670853" y="176205"/>
                </a:cubicBezTo>
                <a:cubicBezTo>
                  <a:pt x="1666713" y="179698"/>
                  <a:pt x="1661926" y="181444"/>
                  <a:pt x="1656493" y="181444"/>
                </a:cubicBezTo>
                <a:cubicBezTo>
                  <a:pt x="1650412" y="181574"/>
                  <a:pt x="1644720" y="180248"/>
                  <a:pt x="1639416" y="177466"/>
                </a:cubicBezTo>
                <a:cubicBezTo>
                  <a:pt x="1634112" y="174685"/>
                  <a:pt x="1629583" y="170383"/>
                  <a:pt x="1625832" y="164561"/>
                </a:cubicBezTo>
                <a:cubicBezTo>
                  <a:pt x="1621045" y="157446"/>
                  <a:pt x="1617843" y="149619"/>
                  <a:pt x="1616226" y="141080"/>
                </a:cubicBezTo>
                <a:cubicBezTo>
                  <a:pt x="1614609" y="132542"/>
                  <a:pt x="1614382" y="124003"/>
                  <a:pt x="1615547" y="115465"/>
                </a:cubicBezTo>
                <a:cubicBezTo>
                  <a:pt x="1616711" y="106926"/>
                  <a:pt x="1619234" y="98776"/>
                  <a:pt x="1623115" y="91014"/>
                </a:cubicBezTo>
                <a:cubicBezTo>
                  <a:pt x="1626996" y="83251"/>
                  <a:pt x="1632106" y="76589"/>
                  <a:pt x="1638445" y="71026"/>
                </a:cubicBezTo>
                <a:cubicBezTo>
                  <a:pt x="1644008" y="66239"/>
                  <a:pt x="1650024" y="62616"/>
                  <a:pt x="1656493" y="60158"/>
                </a:cubicBezTo>
                <a:lnTo>
                  <a:pt x="1677952" y="60158"/>
                </a:lnTo>
                <a:lnTo>
                  <a:pt x="1685019" y="60158"/>
                </a:lnTo>
                <a:lnTo>
                  <a:pt x="1821798" y="60158"/>
                </a:lnTo>
                <a:lnTo>
                  <a:pt x="1824078" y="60158"/>
                </a:lnTo>
                <a:lnTo>
                  <a:pt x="1859510" y="60158"/>
                </a:lnTo>
                <a:lnTo>
                  <a:pt x="1865266" y="60158"/>
                </a:lnTo>
                <a:lnTo>
                  <a:pt x="1965837" y="60158"/>
                </a:lnTo>
                <a:lnTo>
                  <a:pt x="1972257" y="60158"/>
                </a:lnTo>
                <a:lnTo>
                  <a:pt x="1978645" y="60158"/>
                </a:lnTo>
                <a:lnTo>
                  <a:pt x="1967001" y="47739"/>
                </a:lnTo>
                <a:cubicBezTo>
                  <a:pt x="1966613" y="47351"/>
                  <a:pt x="1965966" y="46574"/>
                  <a:pt x="1965061" y="45410"/>
                </a:cubicBezTo>
                <a:cubicBezTo>
                  <a:pt x="1964155" y="44246"/>
                  <a:pt x="1963282" y="42920"/>
                  <a:pt x="1962441" y="41432"/>
                </a:cubicBezTo>
                <a:cubicBezTo>
                  <a:pt x="1961600" y="39944"/>
                  <a:pt x="1960824" y="38456"/>
                  <a:pt x="1960112" y="36968"/>
                </a:cubicBezTo>
                <a:cubicBezTo>
                  <a:pt x="1959401" y="35481"/>
                  <a:pt x="1959045" y="34155"/>
                  <a:pt x="1959045" y="32990"/>
                </a:cubicBezTo>
                <a:cubicBezTo>
                  <a:pt x="1959045" y="28721"/>
                  <a:pt x="1959627" y="24710"/>
                  <a:pt x="1960791" y="20959"/>
                </a:cubicBezTo>
                <a:cubicBezTo>
                  <a:pt x="1961956" y="17207"/>
                  <a:pt x="1963702" y="13908"/>
                  <a:pt x="1966031" y="11062"/>
                </a:cubicBezTo>
                <a:cubicBezTo>
                  <a:pt x="1968360" y="8216"/>
                  <a:pt x="1971238" y="5952"/>
                  <a:pt x="1974667" y="4270"/>
                </a:cubicBezTo>
                <a:cubicBezTo>
                  <a:pt x="1978095" y="2588"/>
                  <a:pt x="1982073" y="1682"/>
                  <a:pt x="1986601" y="1553"/>
                </a:cubicBezTo>
                <a:cubicBezTo>
                  <a:pt x="1990870" y="1423"/>
                  <a:pt x="1995140" y="2232"/>
                  <a:pt x="1999409" y="3979"/>
                </a:cubicBezTo>
                <a:lnTo>
                  <a:pt x="2009513" y="9342"/>
                </a:lnTo>
                <a:close/>
                <a:moveTo>
                  <a:pt x="431327" y="0"/>
                </a:moveTo>
                <a:lnTo>
                  <a:pt x="439089" y="4464"/>
                </a:lnTo>
                <a:cubicBezTo>
                  <a:pt x="435725" y="7310"/>
                  <a:pt x="434043" y="10480"/>
                  <a:pt x="434043" y="13973"/>
                </a:cubicBezTo>
                <a:cubicBezTo>
                  <a:pt x="433784" y="22899"/>
                  <a:pt x="441934" y="27363"/>
                  <a:pt x="458495" y="27363"/>
                </a:cubicBezTo>
                <a:lnTo>
                  <a:pt x="463733" y="27363"/>
                </a:lnTo>
                <a:cubicBezTo>
                  <a:pt x="464510" y="27233"/>
                  <a:pt x="465286" y="27169"/>
                  <a:pt x="466063" y="27169"/>
                </a:cubicBezTo>
                <a:cubicBezTo>
                  <a:pt x="466839" y="27169"/>
                  <a:pt x="467615" y="27169"/>
                  <a:pt x="468391" y="27169"/>
                </a:cubicBezTo>
                <a:cubicBezTo>
                  <a:pt x="478741" y="27169"/>
                  <a:pt x="487861" y="30015"/>
                  <a:pt x="495754" y="35707"/>
                </a:cubicBezTo>
                <a:cubicBezTo>
                  <a:pt x="504292" y="41788"/>
                  <a:pt x="508690" y="49938"/>
                  <a:pt x="508949" y="60158"/>
                </a:cubicBezTo>
                <a:lnTo>
                  <a:pt x="519429" y="60158"/>
                </a:lnTo>
                <a:lnTo>
                  <a:pt x="519429" y="71608"/>
                </a:lnTo>
                <a:lnTo>
                  <a:pt x="447045" y="71608"/>
                </a:lnTo>
                <a:lnTo>
                  <a:pt x="447045" y="145156"/>
                </a:lnTo>
                <a:cubicBezTo>
                  <a:pt x="447045" y="146579"/>
                  <a:pt x="447271" y="148228"/>
                  <a:pt x="447724" y="150104"/>
                </a:cubicBezTo>
                <a:cubicBezTo>
                  <a:pt x="448177" y="151980"/>
                  <a:pt x="448921" y="153435"/>
                  <a:pt x="449956" y="154470"/>
                </a:cubicBezTo>
                <a:cubicBezTo>
                  <a:pt x="450991" y="155505"/>
                  <a:pt x="452123" y="156249"/>
                  <a:pt x="453352" y="156702"/>
                </a:cubicBezTo>
                <a:cubicBezTo>
                  <a:pt x="454581" y="157155"/>
                  <a:pt x="455907" y="157446"/>
                  <a:pt x="457330" y="157575"/>
                </a:cubicBezTo>
                <a:cubicBezTo>
                  <a:pt x="463540" y="157575"/>
                  <a:pt x="469814" y="154018"/>
                  <a:pt x="476154" y="146902"/>
                </a:cubicBezTo>
                <a:cubicBezTo>
                  <a:pt x="479388" y="143150"/>
                  <a:pt x="481781" y="139205"/>
                  <a:pt x="483334" y="135065"/>
                </a:cubicBezTo>
                <a:cubicBezTo>
                  <a:pt x="484886" y="130925"/>
                  <a:pt x="485145" y="126461"/>
                  <a:pt x="484110" y="121675"/>
                </a:cubicBezTo>
                <a:lnTo>
                  <a:pt x="480423" y="122063"/>
                </a:lnTo>
                <a:cubicBezTo>
                  <a:pt x="476801" y="122063"/>
                  <a:pt x="473566" y="120898"/>
                  <a:pt x="470720" y="118570"/>
                </a:cubicBezTo>
                <a:cubicBezTo>
                  <a:pt x="468003" y="116241"/>
                  <a:pt x="466645" y="113265"/>
                  <a:pt x="466645" y="109643"/>
                </a:cubicBezTo>
                <a:cubicBezTo>
                  <a:pt x="466645" y="105374"/>
                  <a:pt x="467939" y="101816"/>
                  <a:pt x="470526" y="98970"/>
                </a:cubicBezTo>
                <a:cubicBezTo>
                  <a:pt x="473243" y="95994"/>
                  <a:pt x="476801" y="94442"/>
                  <a:pt x="481199" y="94313"/>
                </a:cubicBezTo>
                <a:cubicBezTo>
                  <a:pt x="487797" y="94183"/>
                  <a:pt x="492972" y="96965"/>
                  <a:pt x="496724" y="102657"/>
                </a:cubicBezTo>
                <a:cubicBezTo>
                  <a:pt x="498147" y="104856"/>
                  <a:pt x="499247" y="107444"/>
                  <a:pt x="500022" y="110419"/>
                </a:cubicBezTo>
                <a:cubicBezTo>
                  <a:pt x="500800" y="113395"/>
                  <a:pt x="501187" y="116759"/>
                  <a:pt x="501187" y="120510"/>
                </a:cubicBezTo>
                <a:cubicBezTo>
                  <a:pt x="501317" y="130601"/>
                  <a:pt x="497047" y="141921"/>
                  <a:pt x="488380" y="154470"/>
                </a:cubicBezTo>
                <a:cubicBezTo>
                  <a:pt x="486956" y="156670"/>
                  <a:pt x="485016" y="158998"/>
                  <a:pt x="482557" y="161457"/>
                </a:cubicBezTo>
                <a:cubicBezTo>
                  <a:pt x="480099" y="163915"/>
                  <a:pt x="477512" y="166179"/>
                  <a:pt x="474795" y="168249"/>
                </a:cubicBezTo>
                <a:cubicBezTo>
                  <a:pt x="472078" y="170318"/>
                  <a:pt x="469330" y="171968"/>
                  <a:pt x="466548" y="173197"/>
                </a:cubicBezTo>
                <a:cubicBezTo>
                  <a:pt x="463767" y="174426"/>
                  <a:pt x="461276" y="174911"/>
                  <a:pt x="459077" y="174652"/>
                </a:cubicBezTo>
                <a:cubicBezTo>
                  <a:pt x="453254" y="174006"/>
                  <a:pt x="448695" y="172388"/>
                  <a:pt x="445395" y="169801"/>
                </a:cubicBezTo>
                <a:cubicBezTo>
                  <a:pt x="442097" y="167214"/>
                  <a:pt x="439639" y="163300"/>
                  <a:pt x="438021" y="158060"/>
                </a:cubicBezTo>
                <a:cubicBezTo>
                  <a:pt x="436405" y="152821"/>
                  <a:pt x="435401" y="145997"/>
                  <a:pt x="435014" y="137587"/>
                </a:cubicBezTo>
                <a:cubicBezTo>
                  <a:pt x="434625" y="129178"/>
                  <a:pt x="434496" y="118764"/>
                  <a:pt x="434625" y="106344"/>
                </a:cubicBezTo>
                <a:cubicBezTo>
                  <a:pt x="434754" y="100652"/>
                  <a:pt x="434884" y="94765"/>
                  <a:pt x="435014" y="88685"/>
                </a:cubicBezTo>
                <a:cubicBezTo>
                  <a:pt x="435143" y="82604"/>
                  <a:pt x="435337" y="76912"/>
                  <a:pt x="435596" y="71608"/>
                </a:cubicBezTo>
                <a:lnTo>
                  <a:pt x="429208" y="71608"/>
                </a:lnTo>
                <a:lnTo>
                  <a:pt x="420071" y="71608"/>
                </a:lnTo>
                <a:lnTo>
                  <a:pt x="409414" y="71608"/>
                </a:lnTo>
                <a:lnTo>
                  <a:pt x="409414" y="184355"/>
                </a:lnTo>
                <a:cubicBezTo>
                  <a:pt x="409285" y="184355"/>
                  <a:pt x="408799" y="184355"/>
                  <a:pt x="407958" y="184355"/>
                </a:cubicBezTo>
                <a:cubicBezTo>
                  <a:pt x="407118" y="184355"/>
                  <a:pt x="406180" y="184291"/>
                  <a:pt x="405145" y="184161"/>
                </a:cubicBezTo>
                <a:cubicBezTo>
                  <a:pt x="403851" y="184161"/>
                  <a:pt x="402428" y="184097"/>
                  <a:pt x="400875" y="183967"/>
                </a:cubicBezTo>
                <a:lnTo>
                  <a:pt x="401458" y="178922"/>
                </a:lnTo>
                <a:cubicBezTo>
                  <a:pt x="401458" y="167019"/>
                  <a:pt x="397641" y="154212"/>
                  <a:pt x="390008" y="140498"/>
                </a:cubicBezTo>
                <a:cubicBezTo>
                  <a:pt x="381340" y="125103"/>
                  <a:pt x="371443" y="117276"/>
                  <a:pt x="360318" y="117017"/>
                </a:cubicBezTo>
                <a:cubicBezTo>
                  <a:pt x="358765" y="117017"/>
                  <a:pt x="357503" y="117179"/>
                  <a:pt x="356533" y="117502"/>
                </a:cubicBezTo>
                <a:cubicBezTo>
                  <a:pt x="355563" y="117826"/>
                  <a:pt x="355142" y="117988"/>
                  <a:pt x="355272" y="117988"/>
                </a:cubicBezTo>
                <a:cubicBezTo>
                  <a:pt x="360835" y="123033"/>
                  <a:pt x="363746" y="128014"/>
                  <a:pt x="364005" y="132930"/>
                </a:cubicBezTo>
                <a:cubicBezTo>
                  <a:pt x="364264" y="137587"/>
                  <a:pt x="362582" y="141598"/>
                  <a:pt x="358958" y="144962"/>
                </a:cubicBezTo>
                <a:cubicBezTo>
                  <a:pt x="355725" y="148067"/>
                  <a:pt x="351779" y="149619"/>
                  <a:pt x="347121" y="149619"/>
                </a:cubicBezTo>
                <a:cubicBezTo>
                  <a:pt x="340782" y="149619"/>
                  <a:pt x="335802" y="147678"/>
                  <a:pt x="332179" y="143797"/>
                </a:cubicBezTo>
                <a:cubicBezTo>
                  <a:pt x="328556" y="139787"/>
                  <a:pt x="326745" y="134677"/>
                  <a:pt x="326745" y="128467"/>
                </a:cubicBezTo>
                <a:cubicBezTo>
                  <a:pt x="326745" y="120704"/>
                  <a:pt x="329915" y="114236"/>
                  <a:pt x="336254" y="109061"/>
                </a:cubicBezTo>
                <a:cubicBezTo>
                  <a:pt x="342206" y="104274"/>
                  <a:pt x="349192" y="101816"/>
                  <a:pt x="357213" y="101687"/>
                </a:cubicBezTo>
                <a:cubicBezTo>
                  <a:pt x="364198" y="101557"/>
                  <a:pt x="372155" y="105115"/>
                  <a:pt x="381081" y="112360"/>
                </a:cubicBezTo>
                <a:cubicBezTo>
                  <a:pt x="385221" y="115724"/>
                  <a:pt x="388715" y="119152"/>
                  <a:pt x="391561" y="122645"/>
                </a:cubicBezTo>
                <a:cubicBezTo>
                  <a:pt x="394408" y="126138"/>
                  <a:pt x="396542" y="129760"/>
                  <a:pt x="397964" y="133512"/>
                </a:cubicBezTo>
                <a:lnTo>
                  <a:pt x="397964" y="71608"/>
                </a:lnTo>
                <a:lnTo>
                  <a:pt x="322945" y="71608"/>
                </a:lnTo>
                <a:cubicBezTo>
                  <a:pt x="306644" y="71996"/>
                  <a:pt x="293384" y="77559"/>
                  <a:pt x="283163" y="88297"/>
                </a:cubicBezTo>
                <a:cubicBezTo>
                  <a:pt x="272814" y="98776"/>
                  <a:pt x="267638" y="112231"/>
                  <a:pt x="267638" y="128661"/>
                </a:cubicBezTo>
                <a:cubicBezTo>
                  <a:pt x="267638" y="150007"/>
                  <a:pt x="274301" y="164044"/>
                  <a:pt x="287627" y="170771"/>
                </a:cubicBezTo>
                <a:lnTo>
                  <a:pt x="289955" y="170189"/>
                </a:lnTo>
                <a:cubicBezTo>
                  <a:pt x="287756" y="167602"/>
                  <a:pt x="286656" y="164820"/>
                  <a:pt x="286656" y="161845"/>
                </a:cubicBezTo>
                <a:cubicBezTo>
                  <a:pt x="286656" y="157575"/>
                  <a:pt x="288112" y="154115"/>
                  <a:pt x="291023" y="151463"/>
                </a:cubicBezTo>
                <a:cubicBezTo>
                  <a:pt x="293934" y="148810"/>
                  <a:pt x="297459" y="147420"/>
                  <a:pt x="301599" y="147290"/>
                </a:cubicBezTo>
                <a:cubicBezTo>
                  <a:pt x="304833" y="147161"/>
                  <a:pt x="307550" y="148164"/>
                  <a:pt x="309749" y="150298"/>
                </a:cubicBezTo>
                <a:cubicBezTo>
                  <a:pt x="311949" y="152433"/>
                  <a:pt x="313404" y="155053"/>
                  <a:pt x="314115" y="158158"/>
                </a:cubicBezTo>
                <a:cubicBezTo>
                  <a:pt x="314827" y="161262"/>
                  <a:pt x="314762" y="164464"/>
                  <a:pt x="313921" y="167763"/>
                </a:cubicBezTo>
                <a:cubicBezTo>
                  <a:pt x="313081" y="171062"/>
                  <a:pt x="311366" y="173876"/>
                  <a:pt x="308779" y="176205"/>
                </a:cubicBezTo>
                <a:cubicBezTo>
                  <a:pt x="304639" y="179698"/>
                  <a:pt x="299852" y="181444"/>
                  <a:pt x="294419" y="181444"/>
                </a:cubicBezTo>
                <a:cubicBezTo>
                  <a:pt x="288338" y="181574"/>
                  <a:pt x="282646" y="180248"/>
                  <a:pt x="277341" y="177466"/>
                </a:cubicBezTo>
                <a:cubicBezTo>
                  <a:pt x="272037" y="174685"/>
                  <a:pt x="267509" y="170383"/>
                  <a:pt x="263758" y="164561"/>
                </a:cubicBezTo>
                <a:cubicBezTo>
                  <a:pt x="258970" y="157446"/>
                  <a:pt x="255768" y="149619"/>
                  <a:pt x="254152" y="141080"/>
                </a:cubicBezTo>
                <a:cubicBezTo>
                  <a:pt x="252534" y="132542"/>
                  <a:pt x="252308" y="124003"/>
                  <a:pt x="253473" y="115465"/>
                </a:cubicBezTo>
                <a:cubicBezTo>
                  <a:pt x="254637" y="106926"/>
                  <a:pt x="257159" y="98776"/>
                  <a:pt x="261040" y="91014"/>
                </a:cubicBezTo>
                <a:cubicBezTo>
                  <a:pt x="264922" y="83251"/>
                  <a:pt x="270032" y="76589"/>
                  <a:pt x="276371" y="71026"/>
                </a:cubicBezTo>
                <a:cubicBezTo>
                  <a:pt x="281934" y="66239"/>
                  <a:pt x="287950" y="62616"/>
                  <a:pt x="294419" y="60158"/>
                </a:cubicBezTo>
                <a:lnTo>
                  <a:pt x="316460" y="60158"/>
                </a:lnTo>
                <a:lnTo>
                  <a:pt x="322945" y="60158"/>
                </a:lnTo>
                <a:lnTo>
                  <a:pt x="420071" y="60158"/>
                </a:lnTo>
                <a:lnTo>
                  <a:pt x="429208" y="60158"/>
                </a:lnTo>
                <a:lnTo>
                  <a:pt x="498082" y="60158"/>
                </a:lnTo>
                <a:lnTo>
                  <a:pt x="498470" y="55889"/>
                </a:lnTo>
                <a:cubicBezTo>
                  <a:pt x="498470" y="48515"/>
                  <a:pt x="492454" y="44116"/>
                  <a:pt x="480423" y="42693"/>
                </a:cubicBezTo>
                <a:lnTo>
                  <a:pt x="444911" y="38618"/>
                </a:lnTo>
                <a:cubicBezTo>
                  <a:pt x="432491" y="35254"/>
                  <a:pt x="426281" y="27686"/>
                  <a:pt x="426281" y="15913"/>
                </a:cubicBezTo>
                <a:cubicBezTo>
                  <a:pt x="426281" y="10868"/>
                  <a:pt x="427963" y="5563"/>
                  <a:pt x="431327" y="0"/>
                </a:cubicBezTo>
                <a:close/>
              </a:path>
            </a:pathLst>
          </a:cu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9F7421B9-B9DC-4C21-B8A3-DB645C4F8F9D}"/>
              </a:ext>
            </a:extLst>
          </p:cNvPr>
          <p:cNvSpPr/>
          <p:nvPr/>
        </p:nvSpPr>
        <p:spPr>
          <a:xfrm>
            <a:off x="607861" y="3378144"/>
            <a:ext cx="8057168" cy="2993060"/>
          </a:xfrm>
          <a:custGeom>
            <a:avLst/>
            <a:gdLst/>
            <a:ahLst/>
            <a:cxnLst/>
            <a:rect l="l" t="t" r="r" b="b"/>
            <a:pathLst>
              <a:path w="5888042" h="2993060">
                <a:moveTo>
                  <a:pt x="3209840" y="2851785"/>
                </a:moveTo>
                <a:cubicBezTo>
                  <a:pt x="3202068" y="2854680"/>
                  <a:pt x="3194295" y="2858300"/>
                  <a:pt x="3186523" y="2862643"/>
                </a:cubicBezTo>
                <a:cubicBezTo>
                  <a:pt x="3178750" y="2866987"/>
                  <a:pt x="3170521" y="2872206"/>
                  <a:pt x="3161834" y="2878302"/>
                </a:cubicBezTo>
                <a:cubicBezTo>
                  <a:pt x="3183170" y="2887294"/>
                  <a:pt x="3199020" y="2901543"/>
                  <a:pt x="3209383" y="2921051"/>
                </a:cubicBezTo>
                <a:lnTo>
                  <a:pt x="3209840" y="2921051"/>
                </a:lnTo>
                <a:close/>
                <a:moveTo>
                  <a:pt x="152317" y="2851785"/>
                </a:moveTo>
                <a:cubicBezTo>
                  <a:pt x="144544" y="2854680"/>
                  <a:pt x="136772" y="2858300"/>
                  <a:pt x="128999" y="2862643"/>
                </a:cubicBezTo>
                <a:cubicBezTo>
                  <a:pt x="121227" y="2866987"/>
                  <a:pt x="112997" y="2872206"/>
                  <a:pt x="104311" y="2878302"/>
                </a:cubicBezTo>
                <a:cubicBezTo>
                  <a:pt x="125647" y="2887294"/>
                  <a:pt x="141496" y="2901543"/>
                  <a:pt x="151859" y="2921051"/>
                </a:cubicBezTo>
                <a:lnTo>
                  <a:pt x="152317" y="2921051"/>
                </a:lnTo>
                <a:close/>
                <a:moveTo>
                  <a:pt x="2546900" y="2823438"/>
                </a:moveTo>
                <a:cubicBezTo>
                  <a:pt x="2545071" y="2823438"/>
                  <a:pt x="2543281" y="2823972"/>
                  <a:pt x="2541529" y="2825038"/>
                </a:cubicBezTo>
                <a:cubicBezTo>
                  <a:pt x="2539776" y="2826105"/>
                  <a:pt x="2538214" y="2827439"/>
                  <a:pt x="2536842" y="2829039"/>
                </a:cubicBezTo>
                <a:cubicBezTo>
                  <a:pt x="2535470" y="2830639"/>
                  <a:pt x="2534404" y="2832430"/>
                  <a:pt x="2533642" y="2834411"/>
                </a:cubicBezTo>
                <a:cubicBezTo>
                  <a:pt x="2532879" y="2836392"/>
                  <a:pt x="2532499" y="2838374"/>
                  <a:pt x="2532499" y="2840355"/>
                </a:cubicBezTo>
                <a:cubicBezTo>
                  <a:pt x="2532499" y="2844317"/>
                  <a:pt x="2533946" y="2847594"/>
                  <a:pt x="2536842" y="2850185"/>
                </a:cubicBezTo>
                <a:cubicBezTo>
                  <a:pt x="2539738" y="2852775"/>
                  <a:pt x="2543166" y="2854071"/>
                  <a:pt x="2547129" y="2854071"/>
                </a:cubicBezTo>
                <a:cubicBezTo>
                  <a:pt x="2555816" y="2854071"/>
                  <a:pt x="2562674" y="2850642"/>
                  <a:pt x="2567703" y="2843784"/>
                </a:cubicBezTo>
                <a:lnTo>
                  <a:pt x="2581191" y="2857271"/>
                </a:lnTo>
                <a:cubicBezTo>
                  <a:pt x="2576161" y="2860319"/>
                  <a:pt x="2570865" y="2864434"/>
                  <a:pt x="2565303" y="2869616"/>
                </a:cubicBezTo>
                <a:cubicBezTo>
                  <a:pt x="2559740" y="2874797"/>
                  <a:pt x="2554292" y="2880741"/>
                  <a:pt x="2548958" y="2887446"/>
                </a:cubicBezTo>
                <a:cubicBezTo>
                  <a:pt x="2569074" y="2895371"/>
                  <a:pt x="2584009" y="2907258"/>
                  <a:pt x="2593764" y="2923108"/>
                </a:cubicBezTo>
                <a:lnTo>
                  <a:pt x="2593764" y="2823438"/>
                </a:lnTo>
                <a:close/>
                <a:moveTo>
                  <a:pt x="2074308" y="2822981"/>
                </a:moveTo>
                <a:cubicBezTo>
                  <a:pt x="2087110" y="2823438"/>
                  <a:pt x="2098996" y="2831211"/>
                  <a:pt x="2109969" y="2846298"/>
                </a:cubicBezTo>
                <a:cubicBezTo>
                  <a:pt x="2118656" y="2859710"/>
                  <a:pt x="2122771" y="2873883"/>
                  <a:pt x="2122314" y="2888818"/>
                </a:cubicBezTo>
                <a:cubicBezTo>
                  <a:pt x="2122314" y="2897352"/>
                  <a:pt x="2121057" y="2905201"/>
                  <a:pt x="2118542" y="2912364"/>
                </a:cubicBezTo>
                <a:cubicBezTo>
                  <a:pt x="2116028" y="2919527"/>
                  <a:pt x="2112522" y="2925737"/>
                  <a:pt x="2108026" y="2930995"/>
                </a:cubicBezTo>
                <a:cubicBezTo>
                  <a:pt x="2103531" y="2936253"/>
                  <a:pt x="2098196" y="2940367"/>
                  <a:pt x="2092024" y="2943339"/>
                </a:cubicBezTo>
                <a:cubicBezTo>
                  <a:pt x="2085852" y="2946311"/>
                  <a:pt x="2079109" y="2947797"/>
                  <a:pt x="2071793" y="2947797"/>
                </a:cubicBezTo>
                <a:cubicBezTo>
                  <a:pt x="2063259" y="2947797"/>
                  <a:pt x="2055677" y="2946044"/>
                  <a:pt x="2049047" y="2942539"/>
                </a:cubicBezTo>
                <a:cubicBezTo>
                  <a:pt x="2042418" y="2939034"/>
                  <a:pt x="2036589" y="2934386"/>
                  <a:pt x="2031560" y="2928594"/>
                </a:cubicBezTo>
                <a:cubicBezTo>
                  <a:pt x="2026530" y="2922803"/>
                  <a:pt x="2022263" y="2916136"/>
                  <a:pt x="2018758" y="2908592"/>
                </a:cubicBezTo>
                <a:cubicBezTo>
                  <a:pt x="2015253" y="2901048"/>
                  <a:pt x="2012281" y="2893276"/>
                  <a:pt x="2009843" y="2885275"/>
                </a:cubicBezTo>
                <a:cubicBezTo>
                  <a:pt x="2007404" y="2877274"/>
                  <a:pt x="2005423" y="2869273"/>
                  <a:pt x="2003899" y="2861272"/>
                </a:cubicBezTo>
                <a:cubicBezTo>
                  <a:pt x="2002375" y="2853271"/>
                  <a:pt x="2001156" y="2845917"/>
                  <a:pt x="2000242" y="2839212"/>
                </a:cubicBezTo>
                <a:lnTo>
                  <a:pt x="2010986" y="2844469"/>
                </a:lnTo>
                <a:cubicBezTo>
                  <a:pt x="2011900" y="2852242"/>
                  <a:pt x="2013615" y="2860700"/>
                  <a:pt x="2016129" y="2869844"/>
                </a:cubicBezTo>
                <a:cubicBezTo>
                  <a:pt x="2018644" y="2878988"/>
                  <a:pt x="2022187" y="2887561"/>
                  <a:pt x="2026759" y="2895562"/>
                </a:cubicBezTo>
                <a:cubicBezTo>
                  <a:pt x="2031331" y="2903563"/>
                  <a:pt x="2036970" y="2910230"/>
                  <a:pt x="2043676" y="2915564"/>
                </a:cubicBezTo>
                <a:cubicBezTo>
                  <a:pt x="2050381" y="2920898"/>
                  <a:pt x="2058382" y="2923565"/>
                  <a:pt x="2067678" y="2923565"/>
                </a:cubicBezTo>
                <a:cubicBezTo>
                  <a:pt x="2073317" y="2923565"/>
                  <a:pt x="2078651" y="2922765"/>
                  <a:pt x="2083681" y="2921165"/>
                </a:cubicBezTo>
                <a:cubicBezTo>
                  <a:pt x="2088709" y="2919565"/>
                  <a:pt x="2093129" y="2917279"/>
                  <a:pt x="2096940" y="2914307"/>
                </a:cubicBezTo>
                <a:cubicBezTo>
                  <a:pt x="2100749" y="2911335"/>
                  <a:pt x="2103797" y="2907639"/>
                  <a:pt x="2106083" y="2903220"/>
                </a:cubicBezTo>
                <a:cubicBezTo>
                  <a:pt x="2108369" y="2898800"/>
                  <a:pt x="2109665" y="2893771"/>
                  <a:pt x="2109969" y="2888132"/>
                </a:cubicBezTo>
                <a:cubicBezTo>
                  <a:pt x="2110732" y="2864815"/>
                  <a:pt x="2101054" y="2849880"/>
                  <a:pt x="2080937" y="2843327"/>
                </a:cubicBezTo>
                <a:cubicBezTo>
                  <a:pt x="2083833" y="2848813"/>
                  <a:pt x="2085205" y="2853766"/>
                  <a:pt x="2085052" y="2858186"/>
                </a:cubicBezTo>
                <a:cubicBezTo>
                  <a:pt x="2084900" y="2864586"/>
                  <a:pt x="2082538" y="2869920"/>
                  <a:pt x="2077966" y="2874187"/>
                </a:cubicBezTo>
                <a:cubicBezTo>
                  <a:pt x="2073394" y="2878455"/>
                  <a:pt x="2067907" y="2880436"/>
                  <a:pt x="2061506" y="2880131"/>
                </a:cubicBezTo>
                <a:cubicBezTo>
                  <a:pt x="2054953" y="2879979"/>
                  <a:pt x="2049467" y="2877083"/>
                  <a:pt x="2045047" y="2871444"/>
                </a:cubicBezTo>
                <a:cubicBezTo>
                  <a:pt x="2040780" y="2865805"/>
                  <a:pt x="2038722" y="2859557"/>
                  <a:pt x="2038875" y="2852699"/>
                </a:cubicBezTo>
                <a:cubicBezTo>
                  <a:pt x="2039789" y="2832430"/>
                  <a:pt x="2051600" y="2822524"/>
                  <a:pt x="2074308" y="2822981"/>
                </a:cubicBezTo>
                <a:close/>
                <a:moveTo>
                  <a:pt x="2762318" y="2810637"/>
                </a:moveTo>
                <a:lnTo>
                  <a:pt x="2914260" y="2810637"/>
                </a:lnTo>
                <a:lnTo>
                  <a:pt x="2925081" y="2810637"/>
                </a:lnTo>
                <a:lnTo>
                  <a:pt x="2992975" y="2810637"/>
                </a:lnTo>
                <a:lnTo>
                  <a:pt x="2999071" y="2810637"/>
                </a:lnTo>
                <a:lnTo>
                  <a:pt x="3114285" y="2810637"/>
                </a:lnTo>
                <a:lnTo>
                  <a:pt x="3117562" y="2810637"/>
                </a:lnTo>
                <a:lnTo>
                  <a:pt x="3276134" y="2810637"/>
                </a:lnTo>
                <a:lnTo>
                  <a:pt x="3289393" y="2823438"/>
                </a:lnTo>
                <a:lnTo>
                  <a:pt x="3222642" y="2823438"/>
                </a:lnTo>
                <a:lnTo>
                  <a:pt x="3222642" y="2832811"/>
                </a:lnTo>
                <a:cubicBezTo>
                  <a:pt x="3237577" y="2832811"/>
                  <a:pt x="3249617" y="2838907"/>
                  <a:pt x="3258761" y="2851099"/>
                </a:cubicBezTo>
                <a:cubicBezTo>
                  <a:pt x="3267447" y="2862072"/>
                  <a:pt x="3271791" y="2874111"/>
                  <a:pt x="3271791" y="2887218"/>
                </a:cubicBezTo>
                <a:cubicBezTo>
                  <a:pt x="3271791" y="2890418"/>
                  <a:pt x="3271258" y="2893466"/>
                  <a:pt x="3270191" y="2896362"/>
                </a:cubicBezTo>
                <a:cubicBezTo>
                  <a:pt x="3269124" y="2899257"/>
                  <a:pt x="3267676" y="2901810"/>
                  <a:pt x="3265847" y="2904020"/>
                </a:cubicBezTo>
                <a:cubicBezTo>
                  <a:pt x="3264019" y="2906230"/>
                  <a:pt x="3261809" y="2907982"/>
                  <a:pt x="3259218" y="2909278"/>
                </a:cubicBezTo>
                <a:cubicBezTo>
                  <a:pt x="3256627" y="2910573"/>
                  <a:pt x="3253808" y="2911221"/>
                  <a:pt x="3250760" y="2911221"/>
                </a:cubicBezTo>
                <a:cubicBezTo>
                  <a:pt x="3248626" y="2911221"/>
                  <a:pt x="3246569" y="2910801"/>
                  <a:pt x="3244587" y="2909963"/>
                </a:cubicBezTo>
                <a:cubicBezTo>
                  <a:pt x="3242606" y="2909125"/>
                  <a:pt x="3240816" y="2908020"/>
                  <a:pt x="3239215" y="2906649"/>
                </a:cubicBezTo>
                <a:cubicBezTo>
                  <a:pt x="3237615" y="2905277"/>
                  <a:pt x="3236320" y="2903639"/>
                  <a:pt x="3235329" y="2901734"/>
                </a:cubicBezTo>
                <a:cubicBezTo>
                  <a:pt x="3234338" y="2899829"/>
                  <a:pt x="3233843" y="2897733"/>
                  <a:pt x="3233843" y="2895447"/>
                </a:cubicBezTo>
                <a:cubicBezTo>
                  <a:pt x="3233843" y="2891333"/>
                  <a:pt x="3235291" y="2887903"/>
                  <a:pt x="3238186" y="2885160"/>
                </a:cubicBezTo>
                <a:cubicBezTo>
                  <a:pt x="3241082" y="2882417"/>
                  <a:pt x="3244664" y="2881045"/>
                  <a:pt x="3248931" y="2881045"/>
                </a:cubicBezTo>
                <a:cubicBezTo>
                  <a:pt x="3251522" y="2881045"/>
                  <a:pt x="3253846" y="2881655"/>
                  <a:pt x="3255903" y="2882874"/>
                </a:cubicBezTo>
                <a:cubicBezTo>
                  <a:pt x="3257961" y="2884094"/>
                  <a:pt x="3259827" y="2885770"/>
                  <a:pt x="3261504" y="2887903"/>
                </a:cubicBezTo>
                <a:lnTo>
                  <a:pt x="3262647" y="2884932"/>
                </a:lnTo>
                <a:cubicBezTo>
                  <a:pt x="3262647" y="2876093"/>
                  <a:pt x="3259142" y="2868168"/>
                  <a:pt x="3252131" y="2861157"/>
                </a:cubicBezTo>
                <a:cubicBezTo>
                  <a:pt x="3245273" y="2853690"/>
                  <a:pt x="3235367" y="2850032"/>
                  <a:pt x="3222413" y="2850185"/>
                </a:cubicBezTo>
                <a:lnTo>
                  <a:pt x="3222413" y="2956941"/>
                </a:lnTo>
                <a:cubicBezTo>
                  <a:pt x="3221499" y="2956788"/>
                  <a:pt x="3220585" y="2956446"/>
                  <a:pt x="3219670" y="2955912"/>
                </a:cubicBezTo>
                <a:cubicBezTo>
                  <a:pt x="3218756" y="2955379"/>
                  <a:pt x="3218146" y="2954731"/>
                  <a:pt x="3217841" y="2953969"/>
                </a:cubicBezTo>
                <a:cubicBezTo>
                  <a:pt x="3214793" y="2946501"/>
                  <a:pt x="3211174" y="2939529"/>
                  <a:pt x="3206982" y="2933052"/>
                </a:cubicBezTo>
                <a:cubicBezTo>
                  <a:pt x="3202792" y="2926575"/>
                  <a:pt x="3198182" y="2920822"/>
                  <a:pt x="3193152" y="2915793"/>
                </a:cubicBezTo>
                <a:cubicBezTo>
                  <a:pt x="3181570" y="2904210"/>
                  <a:pt x="3168616" y="2897581"/>
                  <a:pt x="3154291" y="2895904"/>
                </a:cubicBezTo>
                <a:lnTo>
                  <a:pt x="3136231" y="2873502"/>
                </a:lnTo>
                <a:cubicBezTo>
                  <a:pt x="3158024" y="2856280"/>
                  <a:pt x="3182789" y="2843174"/>
                  <a:pt x="3210526" y="2834183"/>
                </a:cubicBezTo>
                <a:lnTo>
                  <a:pt x="3210526" y="2823438"/>
                </a:lnTo>
                <a:lnTo>
                  <a:pt x="3130821" y="2823438"/>
                </a:lnTo>
                <a:lnTo>
                  <a:pt x="3127316" y="2823438"/>
                </a:lnTo>
                <a:lnTo>
                  <a:pt x="3108418" y="2823438"/>
                </a:lnTo>
                <a:lnTo>
                  <a:pt x="3108418" y="2961055"/>
                </a:lnTo>
                <a:lnTo>
                  <a:pt x="3098360" y="2954655"/>
                </a:lnTo>
                <a:lnTo>
                  <a:pt x="3099274" y="2941167"/>
                </a:lnTo>
                <a:cubicBezTo>
                  <a:pt x="3099427" y="2926689"/>
                  <a:pt x="3096074" y="2911602"/>
                  <a:pt x="3089216" y="2895904"/>
                </a:cubicBezTo>
                <a:cubicBezTo>
                  <a:pt x="3079005" y="2878074"/>
                  <a:pt x="3067118" y="2869158"/>
                  <a:pt x="3053554" y="2869158"/>
                </a:cubicBezTo>
                <a:cubicBezTo>
                  <a:pt x="3051878" y="2869311"/>
                  <a:pt x="3050659" y="2869692"/>
                  <a:pt x="3049897" y="2870301"/>
                </a:cubicBezTo>
                <a:cubicBezTo>
                  <a:pt x="3055535" y="2877769"/>
                  <a:pt x="3058355" y="2883179"/>
                  <a:pt x="3058355" y="2886532"/>
                </a:cubicBezTo>
                <a:cubicBezTo>
                  <a:pt x="3058355" y="2892018"/>
                  <a:pt x="3056754" y="2896629"/>
                  <a:pt x="3053554" y="2900362"/>
                </a:cubicBezTo>
                <a:cubicBezTo>
                  <a:pt x="3050353" y="2904096"/>
                  <a:pt x="3046086" y="2905963"/>
                  <a:pt x="3040752" y="2905963"/>
                </a:cubicBezTo>
                <a:cubicBezTo>
                  <a:pt x="3024293" y="2905963"/>
                  <a:pt x="3016064" y="2897962"/>
                  <a:pt x="3016064" y="2881960"/>
                </a:cubicBezTo>
                <a:cubicBezTo>
                  <a:pt x="3016064" y="2873273"/>
                  <a:pt x="3019111" y="2866110"/>
                  <a:pt x="3025208" y="2860471"/>
                </a:cubicBezTo>
                <a:cubicBezTo>
                  <a:pt x="3031761" y="2854680"/>
                  <a:pt x="3039228" y="2851785"/>
                  <a:pt x="3047610" y="2851785"/>
                </a:cubicBezTo>
                <a:cubicBezTo>
                  <a:pt x="3065593" y="2851785"/>
                  <a:pt x="3081443" y="2865958"/>
                  <a:pt x="3095159" y="2894304"/>
                </a:cubicBezTo>
                <a:lnTo>
                  <a:pt x="3095616" y="2894304"/>
                </a:lnTo>
                <a:lnTo>
                  <a:pt x="3095616" y="2823438"/>
                </a:lnTo>
                <a:lnTo>
                  <a:pt x="3011644" y="2823438"/>
                </a:lnTo>
                <a:cubicBezTo>
                  <a:pt x="3002043" y="2825724"/>
                  <a:pt x="2993737" y="2829306"/>
                  <a:pt x="2986726" y="2834183"/>
                </a:cubicBezTo>
                <a:cubicBezTo>
                  <a:pt x="2979716" y="2839059"/>
                  <a:pt x="2973773" y="2845155"/>
                  <a:pt x="2968896" y="2852470"/>
                </a:cubicBezTo>
                <a:cubicBezTo>
                  <a:pt x="2964476" y="2859328"/>
                  <a:pt x="2961123" y="2866949"/>
                  <a:pt x="2958838" y="2875330"/>
                </a:cubicBezTo>
                <a:cubicBezTo>
                  <a:pt x="2956552" y="2883712"/>
                  <a:pt x="2955408" y="2893085"/>
                  <a:pt x="2955408" y="2903448"/>
                </a:cubicBezTo>
                <a:cubicBezTo>
                  <a:pt x="2955561" y="2912592"/>
                  <a:pt x="2957999" y="2920822"/>
                  <a:pt x="2962724" y="2928137"/>
                </a:cubicBezTo>
                <a:cubicBezTo>
                  <a:pt x="2970953" y="2939567"/>
                  <a:pt x="2978954" y="2944139"/>
                  <a:pt x="2986726" y="2941853"/>
                </a:cubicBezTo>
                <a:cubicBezTo>
                  <a:pt x="2983831" y="2940024"/>
                  <a:pt x="2981736" y="2937891"/>
                  <a:pt x="2980440" y="2935452"/>
                </a:cubicBezTo>
                <a:cubicBezTo>
                  <a:pt x="2979145" y="2933014"/>
                  <a:pt x="2978497" y="2930499"/>
                  <a:pt x="2978497" y="2927909"/>
                </a:cubicBezTo>
                <a:cubicBezTo>
                  <a:pt x="2978497" y="2923946"/>
                  <a:pt x="2980136" y="2920593"/>
                  <a:pt x="2983412" y="2917850"/>
                </a:cubicBezTo>
                <a:cubicBezTo>
                  <a:pt x="2986689" y="2915107"/>
                  <a:pt x="2990308" y="2913735"/>
                  <a:pt x="2994270" y="2913735"/>
                </a:cubicBezTo>
                <a:cubicBezTo>
                  <a:pt x="2998537" y="2913735"/>
                  <a:pt x="3002195" y="2915450"/>
                  <a:pt x="3005243" y="2918879"/>
                </a:cubicBezTo>
                <a:cubicBezTo>
                  <a:pt x="3008291" y="2922308"/>
                  <a:pt x="3009815" y="2926689"/>
                  <a:pt x="3009815" y="2932023"/>
                </a:cubicBezTo>
                <a:cubicBezTo>
                  <a:pt x="3009815" y="2935071"/>
                  <a:pt x="3009206" y="2937891"/>
                  <a:pt x="3007986" y="2940482"/>
                </a:cubicBezTo>
                <a:cubicBezTo>
                  <a:pt x="3006767" y="2943072"/>
                  <a:pt x="3005091" y="2945320"/>
                  <a:pt x="3002957" y="2947225"/>
                </a:cubicBezTo>
                <a:cubicBezTo>
                  <a:pt x="3000824" y="2949130"/>
                  <a:pt x="2998347" y="2950616"/>
                  <a:pt x="2995528" y="2951683"/>
                </a:cubicBezTo>
                <a:cubicBezTo>
                  <a:pt x="2992708" y="2952750"/>
                  <a:pt x="2989775" y="2953283"/>
                  <a:pt x="2986726" y="2953283"/>
                </a:cubicBezTo>
                <a:cubicBezTo>
                  <a:pt x="2971792" y="2953283"/>
                  <a:pt x="2960361" y="2945816"/>
                  <a:pt x="2952436" y="2930880"/>
                </a:cubicBezTo>
                <a:cubicBezTo>
                  <a:pt x="2945731" y="2918688"/>
                  <a:pt x="2942378" y="2904591"/>
                  <a:pt x="2942378" y="2888589"/>
                </a:cubicBezTo>
                <a:cubicBezTo>
                  <a:pt x="2942378" y="2866339"/>
                  <a:pt x="2951446" y="2844622"/>
                  <a:pt x="2969582" y="2823438"/>
                </a:cubicBezTo>
                <a:lnTo>
                  <a:pt x="2937883" y="2823438"/>
                </a:lnTo>
                <a:lnTo>
                  <a:pt x="2927062" y="2823438"/>
                </a:lnTo>
                <a:lnTo>
                  <a:pt x="2914108" y="2823438"/>
                </a:lnTo>
                <a:lnTo>
                  <a:pt x="2914108" y="2958312"/>
                </a:lnTo>
                <a:lnTo>
                  <a:pt x="2909765" y="2955569"/>
                </a:lnTo>
                <a:lnTo>
                  <a:pt x="2909765" y="2955798"/>
                </a:lnTo>
                <a:cubicBezTo>
                  <a:pt x="2903973" y="2933547"/>
                  <a:pt x="2893534" y="2917469"/>
                  <a:pt x="2878447" y="2907563"/>
                </a:cubicBezTo>
                <a:cubicBezTo>
                  <a:pt x="2875094" y="2913050"/>
                  <a:pt x="2870484" y="2917317"/>
                  <a:pt x="2864616" y="2920365"/>
                </a:cubicBezTo>
                <a:cubicBezTo>
                  <a:pt x="2858749" y="2923413"/>
                  <a:pt x="2851929" y="2924937"/>
                  <a:pt x="2844157" y="2924937"/>
                </a:cubicBezTo>
                <a:cubicBezTo>
                  <a:pt x="2839889" y="2924937"/>
                  <a:pt x="2835546" y="2924022"/>
                  <a:pt x="2831126" y="2922194"/>
                </a:cubicBezTo>
                <a:cubicBezTo>
                  <a:pt x="2826707" y="2920365"/>
                  <a:pt x="2822326" y="2917774"/>
                  <a:pt x="2817982" y="2914421"/>
                </a:cubicBezTo>
                <a:cubicBezTo>
                  <a:pt x="2813638" y="2911068"/>
                  <a:pt x="2809485" y="2907030"/>
                  <a:pt x="2805523" y="2902305"/>
                </a:cubicBezTo>
                <a:cubicBezTo>
                  <a:pt x="2801561" y="2897581"/>
                  <a:pt x="2797827" y="2892399"/>
                  <a:pt x="2794322" y="2886761"/>
                </a:cubicBezTo>
                <a:cubicBezTo>
                  <a:pt x="2790207" y="2879750"/>
                  <a:pt x="2786854" y="2871444"/>
                  <a:pt x="2784263" y="2861843"/>
                </a:cubicBezTo>
                <a:cubicBezTo>
                  <a:pt x="2781672" y="2852242"/>
                  <a:pt x="2779768" y="2841955"/>
                  <a:pt x="2778548" y="2830982"/>
                </a:cubicBezTo>
                <a:lnTo>
                  <a:pt x="2786321" y="2834183"/>
                </a:lnTo>
                <a:cubicBezTo>
                  <a:pt x="2788455" y="2844698"/>
                  <a:pt x="2791350" y="2854223"/>
                  <a:pt x="2795008" y="2862758"/>
                </a:cubicBezTo>
                <a:cubicBezTo>
                  <a:pt x="2798665" y="2871292"/>
                  <a:pt x="2802932" y="2878645"/>
                  <a:pt x="2807809" y="2884817"/>
                </a:cubicBezTo>
                <a:cubicBezTo>
                  <a:pt x="2812686" y="2890990"/>
                  <a:pt x="2818020" y="2895790"/>
                  <a:pt x="2823811" y="2899219"/>
                </a:cubicBezTo>
                <a:cubicBezTo>
                  <a:pt x="2829602" y="2902648"/>
                  <a:pt x="2835546" y="2904363"/>
                  <a:pt x="2841642" y="2904363"/>
                </a:cubicBezTo>
                <a:cubicBezTo>
                  <a:pt x="2856577" y="2904363"/>
                  <a:pt x="2866559" y="2899943"/>
                  <a:pt x="2871588" y="2891104"/>
                </a:cubicBezTo>
                <a:cubicBezTo>
                  <a:pt x="2874941" y="2884855"/>
                  <a:pt x="2876618" y="2878683"/>
                  <a:pt x="2876618" y="2872587"/>
                </a:cubicBezTo>
                <a:cubicBezTo>
                  <a:pt x="2876618" y="2870454"/>
                  <a:pt x="2876389" y="2868168"/>
                  <a:pt x="2875932" y="2865729"/>
                </a:cubicBezTo>
                <a:cubicBezTo>
                  <a:pt x="2874865" y="2861919"/>
                  <a:pt x="2873303" y="2858490"/>
                  <a:pt x="2871246" y="2855442"/>
                </a:cubicBezTo>
                <a:cubicBezTo>
                  <a:pt x="2869188" y="2852394"/>
                  <a:pt x="2867322" y="2850108"/>
                  <a:pt x="2865645" y="2848584"/>
                </a:cubicBezTo>
                <a:cubicBezTo>
                  <a:pt x="2862749" y="2846298"/>
                  <a:pt x="2860082" y="2844927"/>
                  <a:pt x="2857644" y="2844469"/>
                </a:cubicBezTo>
                <a:cubicBezTo>
                  <a:pt x="2855205" y="2844012"/>
                  <a:pt x="2852691" y="2844317"/>
                  <a:pt x="2850100" y="2845384"/>
                </a:cubicBezTo>
                <a:cubicBezTo>
                  <a:pt x="2852843" y="2849042"/>
                  <a:pt x="2854215" y="2852470"/>
                  <a:pt x="2854215" y="2855671"/>
                </a:cubicBezTo>
                <a:cubicBezTo>
                  <a:pt x="2854215" y="2858414"/>
                  <a:pt x="2853415" y="2861081"/>
                  <a:pt x="2851815" y="2863672"/>
                </a:cubicBezTo>
                <a:cubicBezTo>
                  <a:pt x="2850214" y="2866263"/>
                  <a:pt x="2848043" y="2868472"/>
                  <a:pt x="2845299" y="2870301"/>
                </a:cubicBezTo>
                <a:cubicBezTo>
                  <a:pt x="2841032" y="2873654"/>
                  <a:pt x="2835927" y="2874873"/>
                  <a:pt x="2829983" y="2873959"/>
                </a:cubicBezTo>
                <a:cubicBezTo>
                  <a:pt x="2824344" y="2872892"/>
                  <a:pt x="2819925" y="2870073"/>
                  <a:pt x="2816725" y="2865501"/>
                </a:cubicBezTo>
                <a:cubicBezTo>
                  <a:pt x="2815200" y="2862605"/>
                  <a:pt x="2814439" y="2859481"/>
                  <a:pt x="2814439" y="2856128"/>
                </a:cubicBezTo>
                <a:cubicBezTo>
                  <a:pt x="2814439" y="2852470"/>
                  <a:pt x="2815353" y="2849004"/>
                  <a:pt x="2817182" y="2845727"/>
                </a:cubicBezTo>
                <a:cubicBezTo>
                  <a:pt x="2819010" y="2842450"/>
                  <a:pt x="2821297" y="2839745"/>
                  <a:pt x="2824040" y="2837611"/>
                </a:cubicBezTo>
                <a:cubicBezTo>
                  <a:pt x="2831355" y="2832582"/>
                  <a:pt x="2838518" y="2830068"/>
                  <a:pt x="2845528" y="2830068"/>
                </a:cubicBezTo>
                <a:cubicBezTo>
                  <a:pt x="2848881" y="2830068"/>
                  <a:pt x="2852310" y="2830601"/>
                  <a:pt x="2855815" y="2831668"/>
                </a:cubicBezTo>
                <a:cubicBezTo>
                  <a:pt x="2860692" y="2833344"/>
                  <a:pt x="2865378" y="2835859"/>
                  <a:pt x="2869874" y="2839212"/>
                </a:cubicBezTo>
                <a:cubicBezTo>
                  <a:pt x="2874370" y="2842565"/>
                  <a:pt x="2878218" y="2846832"/>
                  <a:pt x="2881418" y="2852013"/>
                </a:cubicBezTo>
                <a:cubicBezTo>
                  <a:pt x="2885381" y="2859176"/>
                  <a:pt x="2887362" y="2867253"/>
                  <a:pt x="2887362" y="2876245"/>
                </a:cubicBezTo>
                <a:cubicBezTo>
                  <a:pt x="2887362" y="2882646"/>
                  <a:pt x="2886447" y="2889275"/>
                  <a:pt x="2884619" y="2896133"/>
                </a:cubicBezTo>
                <a:lnTo>
                  <a:pt x="2901306" y="2911221"/>
                </a:lnTo>
                <a:lnTo>
                  <a:pt x="2901306" y="2823438"/>
                </a:lnTo>
                <a:lnTo>
                  <a:pt x="2775119" y="2823438"/>
                </a:lnTo>
                <a:close/>
                <a:moveTo>
                  <a:pt x="2489064" y="2810637"/>
                </a:moveTo>
                <a:lnTo>
                  <a:pt x="2615023" y="2810637"/>
                </a:lnTo>
                <a:lnTo>
                  <a:pt x="2627596" y="2823438"/>
                </a:lnTo>
                <a:lnTo>
                  <a:pt x="2606794" y="2823438"/>
                </a:lnTo>
                <a:lnTo>
                  <a:pt x="2606794" y="2957627"/>
                </a:lnTo>
                <a:lnTo>
                  <a:pt x="2600621" y="2951911"/>
                </a:lnTo>
                <a:lnTo>
                  <a:pt x="2600621" y="2952140"/>
                </a:lnTo>
                <a:cubicBezTo>
                  <a:pt x="2593916" y="2935376"/>
                  <a:pt x="2585305" y="2923070"/>
                  <a:pt x="2574789" y="2915221"/>
                </a:cubicBezTo>
                <a:cubicBezTo>
                  <a:pt x="2564274" y="2907373"/>
                  <a:pt x="2552006" y="2903829"/>
                  <a:pt x="2537985" y="2904591"/>
                </a:cubicBezTo>
                <a:lnTo>
                  <a:pt x="2521068" y="2886761"/>
                </a:lnTo>
                <a:cubicBezTo>
                  <a:pt x="2526707" y="2880665"/>
                  <a:pt x="2535623" y="2871978"/>
                  <a:pt x="2547815" y="2860700"/>
                </a:cubicBezTo>
                <a:cubicBezTo>
                  <a:pt x="2544767" y="2861919"/>
                  <a:pt x="2541414" y="2862529"/>
                  <a:pt x="2537756" y="2862529"/>
                </a:cubicBezTo>
                <a:cubicBezTo>
                  <a:pt x="2531051" y="2862529"/>
                  <a:pt x="2524955" y="2860243"/>
                  <a:pt x="2519468" y="2855671"/>
                </a:cubicBezTo>
                <a:cubicBezTo>
                  <a:pt x="2516725" y="2853233"/>
                  <a:pt x="2514667" y="2850528"/>
                  <a:pt x="2513296" y="2847556"/>
                </a:cubicBezTo>
                <a:cubicBezTo>
                  <a:pt x="2511925" y="2844584"/>
                  <a:pt x="2511239" y="2841498"/>
                  <a:pt x="2511239" y="2838297"/>
                </a:cubicBezTo>
                <a:cubicBezTo>
                  <a:pt x="2511239" y="2833573"/>
                  <a:pt x="2512686" y="2828620"/>
                  <a:pt x="2515582" y="2823438"/>
                </a:cubicBezTo>
                <a:lnTo>
                  <a:pt x="2501638" y="2823438"/>
                </a:lnTo>
                <a:close/>
                <a:moveTo>
                  <a:pt x="56762" y="2810637"/>
                </a:moveTo>
                <a:lnTo>
                  <a:pt x="218611" y="2810637"/>
                </a:lnTo>
                <a:lnTo>
                  <a:pt x="231869" y="2823438"/>
                </a:lnTo>
                <a:lnTo>
                  <a:pt x="165118" y="2823438"/>
                </a:lnTo>
                <a:lnTo>
                  <a:pt x="165118" y="2832811"/>
                </a:lnTo>
                <a:cubicBezTo>
                  <a:pt x="180053" y="2832811"/>
                  <a:pt x="192093" y="2838907"/>
                  <a:pt x="201237" y="2851099"/>
                </a:cubicBezTo>
                <a:cubicBezTo>
                  <a:pt x="209924" y="2862072"/>
                  <a:pt x="214267" y="2874111"/>
                  <a:pt x="214267" y="2887218"/>
                </a:cubicBezTo>
                <a:cubicBezTo>
                  <a:pt x="214267" y="2890418"/>
                  <a:pt x="213734" y="2893466"/>
                  <a:pt x="212667" y="2896362"/>
                </a:cubicBezTo>
                <a:cubicBezTo>
                  <a:pt x="211600" y="2899257"/>
                  <a:pt x="210152" y="2901810"/>
                  <a:pt x="208324" y="2904020"/>
                </a:cubicBezTo>
                <a:cubicBezTo>
                  <a:pt x="206495" y="2906230"/>
                  <a:pt x="204285" y="2907982"/>
                  <a:pt x="201694" y="2909278"/>
                </a:cubicBezTo>
                <a:cubicBezTo>
                  <a:pt x="199103" y="2910573"/>
                  <a:pt x="196284" y="2911221"/>
                  <a:pt x="193236" y="2911221"/>
                </a:cubicBezTo>
                <a:cubicBezTo>
                  <a:pt x="191102" y="2911221"/>
                  <a:pt x="189045" y="2910801"/>
                  <a:pt x="187064" y="2909963"/>
                </a:cubicBezTo>
                <a:cubicBezTo>
                  <a:pt x="185083" y="2909125"/>
                  <a:pt x="183292" y="2908020"/>
                  <a:pt x="181692" y="2906649"/>
                </a:cubicBezTo>
                <a:cubicBezTo>
                  <a:pt x="180091" y="2905277"/>
                  <a:pt x="178796" y="2903639"/>
                  <a:pt x="177806" y="2901734"/>
                </a:cubicBezTo>
                <a:cubicBezTo>
                  <a:pt x="176815" y="2899829"/>
                  <a:pt x="176320" y="2897733"/>
                  <a:pt x="176320" y="2895447"/>
                </a:cubicBezTo>
                <a:cubicBezTo>
                  <a:pt x="176320" y="2891333"/>
                  <a:pt x="177767" y="2887903"/>
                  <a:pt x="180663" y="2885160"/>
                </a:cubicBezTo>
                <a:cubicBezTo>
                  <a:pt x="183559" y="2882417"/>
                  <a:pt x="187140" y="2881045"/>
                  <a:pt x="191407" y="2881045"/>
                </a:cubicBezTo>
                <a:cubicBezTo>
                  <a:pt x="193998" y="2881045"/>
                  <a:pt x="196322" y="2881655"/>
                  <a:pt x="198379" y="2882874"/>
                </a:cubicBezTo>
                <a:cubicBezTo>
                  <a:pt x="200437" y="2884094"/>
                  <a:pt x="202304" y="2885770"/>
                  <a:pt x="203980" y="2887903"/>
                </a:cubicBezTo>
                <a:lnTo>
                  <a:pt x="205123" y="2884932"/>
                </a:lnTo>
                <a:cubicBezTo>
                  <a:pt x="205123" y="2876093"/>
                  <a:pt x="201618" y="2868168"/>
                  <a:pt x="194607" y="2861157"/>
                </a:cubicBezTo>
                <a:cubicBezTo>
                  <a:pt x="187750" y="2853690"/>
                  <a:pt x="177844" y="2850032"/>
                  <a:pt x="164889" y="2850185"/>
                </a:cubicBezTo>
                <a:lnTo>
                  <a:pt x="164889" y="2956941"/>
                </a:lnTo>
                <a:cubicBezTo>
                  <a:pt x="163975" y="2956788"/>
                  <a:pt x="163061" y="2956446"/>
                  <a:pt x="162146" y="2955912"/>
                </a:cubicBezTo>
                <a:cubicBezTo>
                  <a:pt x="161232" y="2955379"/>
                  <a:pt x="160622" y="2954731"/>
                  <a:pt x="160318" y="2953969"/>
                </a:cubicBezTo>
                <a:cubicBezTo>
                  <a:pt x="157270" y="2946501"/>
                  <a:pt x="153650" y="2939529"/>
                  <a:pt x="149459" y="2933052"/>
                </a:cubicBezTo>
                <a:cubicBezTo>
                  <a:pt x="145268" y="2926575"/>
                  <a:pt x="140658" y="2920822"/>
                  <a:pt x="135629" y="2915793"/>
                </a:cubicBezTo>
                <a:cubicBezTo>
                  <a:pt x="124046" y="2904210"/>
                  <a:pt x="111092" y="2897581"/>
                  <a:pt x="96767" y="2895904"/>
                </a:cubicBezTo>
                <a:lnTo>
                  <a:pt x="78707" y="2873502"/>
                </a:lnTo>
                <a:cubicBezTo>
                  <a:pt x="100501" y="2856280"/>
                  <a:pt x="125266" y="2843174"/>
                  <a:pt x="153002" y="2834183"/>
                </a:cubicBezTo>
                <a:lnTo>
                  <a:pt x="153002" y="2823438"/>
                </a:lnTo>
                <a:lnTo>
                  <a:pt x="69792" y="2823438"/>
                </a:lnTo>
                <a:close/>
                <a:moveTo>
                  <a:pt x="1220183" y="2809951"/>
                </a:moveTo>
                <a:cubicBezTo>
                  <a:pt x="1229022" y="2809951"/>
                  <a:pt x="1233746" y="2814599"/>
                  <a:pt x="1234356" y="2823895"/>
                </a:cubicBezTo>
                <a:cubicBezTo>
                  <a:pt x="1248072" y="2830753"/>
                  <a:pt x="1258283" y="2837307"/>
                  <a:pt x="1264988" y="2843555"/>
                </a:cubicBezTo>
                <a:cubicBezTo>
                  <a:pt x="1274895" y="2853004"/>
                  <a:pt x="1279847" y="2863596"/>
                  <a:pt x="1279847" y="2875330"/>
                </a:cubicBezTo>
                <a:cubicBezTo>
                  <a:pt x="1279847" y="2895904"/>
                  <a:pt x="1267732" y="2909925"/>
                  <a:pt x="1243500" y="2917393"/>
                </a:cubicBezTo>
                <a:cubicBezTo>
                  <a:pt x="1251273" y="2921812"/>
                  <a:pt x="1259959" y="2927832"/>
                  <a:pt x="1269561" y="2935452"/>
                </a:cubicBezTo>
                <a:cubicBezTo>
                  <a:pt x="1279162" y="2943072"/>
                  <a:pt x="1289601" y="2952140"/>
                  <a:pt x="1300879" y="2962656"/>
                </a:cubicBezTo>
                <a:lnTo>
                  <a:pt x="1303622" y="2977972"/>
                </a:lnTo>
                <a:cubicBezTo>
                  <a:pt x="1296764" y="2970809"/>
                  <a:pt x="1289372" y="2964142"/>
                  <a:pt x="1281447" y="2957970"/>
                </a:cubicBezTo>
                <a:cubicBezTo>
                  <a:pt x="1273523" y="2951797"/>
                  <a:pt x="1265141" y="2946044"/>
                  <a:pt x="1256302" y="2940710"/>
                </a:cubicBezTo>
                <a:cubicBezTo>
                  <a:pt x="1247158" y="2935071"/>
                  <a:pt x="1237709" y="2930309"/>
                  <a:pt x="1227955" y="2926423"/>
                </a:cubicBezTo>
                <a:cubicBezTo>
                  <a:pt x="1218202" y="2922537"/>
                  <a:pt x="1208753" y="2919679"/>
                  <a:pt x="1199609" y="2917850"/>
                </a:cubicBezTo>
                <a:lnTo>
                  <a:pt x="1187265" y="2876016"/>
                </a:lnTo>
                <a:cubicBezTo>
                  <a:pt x="1190465" y="2881350"/>
                  <a:pt x="1198313" y="2886456"/>
                  <a:pt x="1210810" y="2891333"/>
                </a:cubicBezTo>
                <a:cubicBezTo>
                  <a:pt x="1216906" y="2893771"/>
                  <a:pt x="1222545" y="2895676"/>
                  <a:pt x="1227727" y="2897047"/>
                </a:cubicBezTo>
                <a:cubicBezTo>
                  <a:pt x="1232909" y="2898419"/>
                  <a:pt x="1237480" y="2899105"/>
                  <a:pt x="1241443" y="2899105"/>
                </a:cubicBezTo>
                <a:cubicBezTo>
                  <a:pt x="1247539" y="2899105"/>
                  <a:pt x="1253406" y="2897581"/>
                  <a:pt x="1259045" y="2894533"/>
                </a:cubicBezTo>
                <a:cubicBezTo>
                  <a:pt x="1265751" y="2890875"/>
                  <a:pt x="1269103" y="2886303"/>
                  <a:pt x="1269103" y="2880817"/>
                </a:cubicBezTo>
                <a:cubicBezTo>
                  <a:pt x="1269103" y="2872435"/>
                  <a:pt x="1263541" y="2864739"/>
                  <a:pt x="1252416" y="2857728"/>
                </a:cubicBezTo>
                <a:cubicBezTo>
                  <a:pt x="1247539" y="2854985"/>
                  <a:pt x="1242548" y="2852280"/>
                  <a:pt x="1237442" y="2849613"/>
                </a:cubicBezTo>
                <a:cubicBezTo>
                  <a:pt x="1232337" y="2846946"/>
                  <a:pt x="1227270" y="2844317"/>
                  <a:pt x="1222240" y="2841726"/>
                </a:cubicBezTo>
                <a:cubicBezTo>
                  <a:pt x="1211572" y="2835935"/>
                  <a:pt x="1206238" y="2830372"/>
                  <a:pt x="1206238" y="2825038"/>
                </a:cubicBezTo>
                <a:cubicBezTo>
                  <a:pt x="1206238" y="2821076"/>
                  <a:pt x="1207572" y="2817571"/>
                  <a:pt x="1210239" y="2814523"/>
                </a:cubicBezTo>
                <a:cubicBezTo>
                  <a:pt x="1212906" y="2811475"/>
                  <a:pt x="1216220" y="2809951"/>
                  <a:pt x="1220183" y="2809951"/>
                </a:cubicBezTo>
                <a:close/>
                <a:moveTo>
                  <a:pt x="405681" y="2807665"/>
                </a:moveTo>
                <a:cubicBezTo>
                  <a:pt x="414063" y="2807665"/>
                  <a:pt x="418254" y="2813532"/>
                  <a:pt x="418254" y="2825267"/>
                </a:cubicBezTo>
                <a:cubicBezTo>
                  <a:pt x="418254" y="2826334"/>
                  <a:pt x="418254" y="2827439"/>
                  <a:pt x="418254" y="2828582"/>
                </a:cubicBezTo>
                <a:cubicBezTo>
                  <a:pt x="418254" y="2829725"/>
                  <a:pt x="418178" y="2830982"/>
                  <a:pt x="418026" y="2832354"/>
                </a:cubicBezTo>
                <a:cubicBezTo>
                  <a:pt x="425341" y="2839517"/>
                  <a:pt x="431627" y="2845879"/>
                  <a:pt x="436885" y="2851442"/>
                </a:cubicBezTo>
                <a:cubicBezTo>
                  <a:pt x="442143" y="2857004"/>
                  <a:pt x="446296" y="2861919"/>
                  <a:pt x="449344" y="2866186"/>
                </a:cubicBezTo>
                <a:cubicBezTo>
                  <a:pt x="460469" y="2881122"/>
                  <a:pt x="466032" y="2894990"/>
                  <a:pt x="466032" y="2907792"/>
                </a:cubicBezTo>
                <a:cubicBezTo>
                  <a:pt x="466032" y="2921203"/>
                  <a:pt x="460546" y="2933014"/>
                  <a:pt x="449573" y="2943225"/>
                </a:cubicBezTo>
                <a:cubicBezTo>
                  <a:pt x="438447" y="2953436"/>
                  <a:pt x="426332" y="2958541"/>
                  <a:pt x="413225" y="2958541"/>
                </a:cubicBezTo>
                <a:cubicBezTo>
                  <a:pt x="407129" y="2958541"/>
                  <a:pt x="401795" y="2956788"/>
                  <a:pt x="397223" y="2953283"/>
                </a:cubicBezTo>
                <a:cubicBezTo>
                  <a:pt x="391584" y="2949321"/>
                  <a:pt x="388765" y="2944672"/>
                  <a:pt x="388765" y="2939338"/>
                </a:cubicBezTo>
                <a:cubicBezTo>
                  <a:pt x="388765" y="2932480"/>
                  <a:pt x="391661" y="2926766"/>
                  <a:pt x="397452" y="2922194"/>
                </a:cubicBezTo>
                <a:cubicBezTo>
                  <a:pt x="403548" y="2917317"/>
                  <a:pt x="410025" y="2914878"/>
                  <a:pt x="416883" y="2914878"/>
                </a:cubicBezTo>
                <a:cubicBezTo>
                  <a:pt x="428922" y="2914878"/>
                  <a:pt x="437762" y="2918079"/>
                  <a:pt x="443401" y="2924479"/>
                </a:cubicBezTo>
                <a:cubicBezTo>
                  <a:pt x="446448" y="2921432"/>
                  <a:pt x="448620" y="2918307"/>
                  <a:pt x="449916" y="2915107"/>
                </a:cubicBezTo>
                <a:cubicBezTo>
                  <a:pt x="451211" y="2911907"/>
                  <a:pt x="451859" y="2908630"/>
                  <a:pt x="451859" y="2905277"/>
                </a:cubicBezTo>
                <a:cubicBezTo>
                  <a:pt x="451859" y="2897657"/>
                  <a:pt x="446525" y="2888437"/>
                  <a:pt x="435857" y="2877617"/>
                </a:cubicBezTo>
                <a:cubicBezTo>
                  <a:pt x="431132" y="2873197"/>
                  <a:pt x="426179" y="2868587"/>
                  <a:pt x="420998" y="2863786"/>
                </a:cubicBezTo>
                <a:cubicBezTo>
                  <a:pt x="415816" y="2858986"/>
                  <a:pt x="410787" y="2854452"/>
                  <a:pt x="405910" y="2850185"/>
                </a:cubicBezTo>
                <a:cubicBezTo>
                  <a:pt x="401491" y="2846222"/>
                  <a:pt x="397680" y="2841688"/>
                  <a:pt x="394480" y="2836583"/>
                </a:cubicBezTo>
                <a:cubicBezTo>
                  <a:pt x="391280" y="2831478"/>
                  <a:pt x="389680" y="2827477"/>
                  <a:pt x="389680" y="2824581"/>
                </a:cubicBezTo>
                <a:cubicBezTo>
                  <a:pt x="389680" y="2820009"/>
                  <a:pt x="391203" y="2816047"/>
                  <a:pt x="394251" y="2812694"/>
                </a:cubicBezTo>
                <a:cubicBezTo>
                  <a:pt x="397299" y="2809341"/>
                  <a:pt x="401109" y="2807665"/>
                  <a:pt x="405681" y="2807665"/>
                </a:cubicBezTo>
                <a:close/>
                <a:moveTo>
                  <a:pt x="998822" y="2786862"/>
                </a:moveTo>
                <a:lnTo>
                  <a:pt x="1005909" y="2791434"/>
                </a:lnTo>
                <a:cubicBezTo>
                  <a:pt x="1005909" y="2794025"/>
                  <a:pt x="1006061" y="2796616"/>
                  <a:pt x="1006366" y="2799207"/>
                </a:cubicBezTo>
                <a:cubicBezTo>
                  <a:pt x="1006670" y="2801797"/>
                  <a:pt x="1006976" y="2803550"/>
                  <a:pt x="1007281" y="2804465"/>
                </a:cubicBezTo>
                <a:cubicBezTo>
                  <a:pt x="1008957" y="2808122"/>
                  <a:pt x="1012539" y="2810179"/>
                  <a:pt x="1018025" y="2810637"/>
                </a:cubicBezTo>
                <a:lnTo>
                  <a:pt x="1031055" y="2823438"/>
                </a:lnTo>
                <a:lnTo>
                  <a:pt x="1011167" y="2823438"/>
                </a:lnTo>
                <a:lnTo>
                  <a:pt x="1011167" y="2956484"/>
                </a:lnTo>
                <a:cubicBezTo>
                  <a:pt x="1009490" y="2954960"/>
                  <a:pt x="1007966" y="2953169"/>
                  <a:pt x="1006595" y="2951112"/>
                </a:cubicBezTo>
                <a:cubicBezTo>
                  <a:pt x="1005223" y="2949054"/>
                  <a:pt x="1004156" y="2947035"/>
                  <a:pt x="1003394" y="2945053"/>
                </a:cubicBezTo>
                <a:cubicBezTo>
                  <a:pt x="1002175" y="2942005"/>
                  <a:pt x="1001070" y="2939262"/>
                  <a:pt x="1000079" y="2936824"/>
                </a:cubicBezTo>
                <a:cubicBezTo>
                  <a:pt x="999089" y="2934386"/>
                  <a:pt x="998365" y="2932785"/>
                  <a:pt x="997908" y="2932023"/>
                </a:cubicBezTo>
                <a:cubicBezTo>
                  <a:pt x="994860" y="2926689"/>
                  <a:pt x="991202" y="2921965"/>
                  <a:pt x="986935" y="2917850"/>
                </a:cubicBezTo>
                <a:cubicBezTo>
                  <a:pt x="982668" y="2913735"/>
                  <a:pt x="977715" y="2910002"/>
                  <a:pt x="972076" y="2906649"/>
                </a:cubicBezTo>
                <a:lnTo>
                  <a:pt x="972305" y="2906649"/>
                </a:lnTo>
                <a:cubicBezTo>
                  <a:pt x="962094" y="2900553"/>
                  <a:pt x="950816" y="2896895"/>
                  <a:pt x="938472" y="2895676"/>
                </a:cubicBezTo>
                <a:lnTo>
                  <a:pt x="916755" y="2869158"/>
                </a:lnTo>
                <a:cubicBezTo>
                  <a:pt x="918431" y="2869463"/>
                  <a:pt x="920146" y="2869730"/>
                  <a:pt x="921899" y="2869958"/>
                </a:cubicBezTo>
                <a:cubicBezTo>
                  <a:pt x="923651" y="2870187"/>
                  <a:pt x="925442" y="2870301"/>
                  <a:pt x="927271" y="2870301"/>
                </a:cubicBezTo>
                <a:cubicBezTo>
                  <a:pt x="931538" y="2870301"/>
                  <a:pt x="936072" y="2869730"/>
                  <a:pt x="940872" y="2868587"/>
                </a:cubicBezTo>
                <a:cubicBezTo>
                  <a:pt x="945673" y="2867444"/>
                  <a:pt x="950511" y="2865805"/>
                  <a:pt x="955388" y="2863672"/>
                </a:cubicBezTo>
                <a:cubicBezTo>
                  <a:pt x="961332" y="2861081"/>
                  <a:pt x="965942" y="2858224"/>
                  <a:pt x="969219" y="2855099"/>
                </a:cubicBezTo>
                <a:cubicBezTo>
                  <a:pt x="972495" y="2851975"/>
                  <a:pt x="974133" y="2848661"/>
                  <a:pt x="974133" y="2845155"/>
                </a:cubicBezTo>
                <a:cubicBezTo>
                  <a:pt x="974133" y="2839669"/>
                  <a:pt x="971924" y="2835021"/>
                  <a:pt x="967504" y="2831211"/>
                </a:cubicBezTo>
                <a:cubicBezTo>
                  <a:pt x="953483" y="2845232"/>
                  <a:pt x="939462" y="2852242"/>
                  <a:pt x="925442" y="2852242"/>
                </a:cubicBezTo>
                <a:cubicBezTo>
                  <a:pt x="920260" y="2852242"/>
                  <a:pt x="915764" y="2850566"/>
                  <a:pt x="911954" y="2847213"/>
                </a:cubicBezTo>
                <a:cubicBezTo>
                  <a:pt x="908144" y="2843860"/>
                  <a:pt x="906239" y="2839669"/>
                  <a:pt x="906239" y="2834640"/>
                </a:cubicBezTo>
                <a:cubicBezTo>
                  <a:pt x="906239" y="2830982"/>
                  <a:pt x="907573" y="2827705"/>
                  <a:pt x="910240" y="2824810"/>
                </a:cubicBezTo>
                <a:cubicBezTo>
                  <a:pt x="912907" y="2821914"/>
                  <a:pt x="916145" y="2820467"/>
                  <a:pt x="919955" y="2820467"/>
                </a:cubicBezTo>
                <a:cubicBezTo>
                  <a:pt x="927728" y="2820467"/>
                  <a:pt x="931842" y="2824429"/>
                  <a:pt x="932300" y="2832354"/>
                </a:cubicBezTo>
                <a:cubicBezTo>
                  <a:pt x="934890" y="2831896"/>
                  <a:pt x="937519" y="2830944"/>
                  <a:pt x="940186" y="2829496"/>
                </a:cubicBezTo>
                <a:cubicBezTo>
                  <a:pt x="942853" y="2828048"/>
                  <a:pt x="945558" y="2826258"/>
                  <a:pt x="948302" y="2824124"/>
                </a:cubicBezTo>
                <a:cubicBezTo>
                  <a:pt x="948607" y="2823972"/>
                  <a:pt x="950016" y="2822638"/>
                  <a:pt x="952531" y="2820124"/>
                </a:cubicBezTo>
                <a:cubicBezTo>
                  <a:pt x="955045" y="2817609"/>
                  <a:pt x="957750" y="2814980"/>
                  <a:pt x="960646" y="2812237"/>
                </a:cubicBezTo>
                <a:cubicBezTo>
                  <a:pt x="965522" y="2816352"/>
                  <a:pt x="969485" y="2819781"/>
                  <a:pt x="972533" y="2822524"/>
                </a:cubicBezTo>
                <a:cubicBezTo>
                  <a:pt x="975581" y="2825267"/>
                  <a:pt x="977486" y="2827020"/>
                  <a:pt x="978248" y="2827782"/>
                </a:cubicBezTo>
                <a:cubicBezTo>
                  <a:pt x="984344" y="2834335"/>
                  <a:pt x="987392" y="2841117"/>
                  <a:pt x="987392" y="2848127"/>
                </a:cubicBezTo>
                <a:cubicBezTo>
                  <a:pt x="987392" y="2855595"/>
                  <a:pt x="984421" y="2862758"/>
                  <a:pt x="978476" y="2869616"/>
                </a:cubicBezTo>
                <a:cubicBezTo>
                  <a:pt x="972533" y="2876169"/>
                  <a:pt x="965675" y="2880512"/>
                  <a:pt x="957903" y="2882646"/>
                </a:cubicBezTo>
                <a:cubicBezTo>
                  <a:pt x="976495" y="2891942"/>
                  <a:pt x="989983" y="2903982"/>
                  <a:pt x="998365" y="2918765"/>
                </a:cubicBezTo>
                <a:lnTo>
                  <a:pt x="998822" y="2918765"/>
                </a:lnTo>
                <a:close/>
                <a:moveTo>
                  <a:pt x="1817285" y="2786177"/>
                </a:moveTo>
                <a:lnTo>
                  <a:pt x="1824600" y="2793492"/>
                </a:lnTo>
                <a:cubicBezTo>
                  <a:pt x="1824296" y="2794711"/>
                  <a:pt x="1824144" y="2795930"/>
                  <a:pt x="1824144" y="2797149"/>
                </a:cubicBezTo>
                <a:cubicBezTo>
                  <a:pt x="1823838" y="2806446"/>
                  <a:pt x="1827649" y="2811018"/>
                  <a:pt x="1835573" y="2810865"/>
                </a:cubicBezTo>
                <a:cubicBezTo>
                  <a:pt x="1836488" y="2810865"/>
                  <a:pt x="1837707" y="2810789"/>
                  <a:pt x="1839231" y="2810637"/>
                </a:cubicBezTo>
                <a:lnTo>
                  <a:pt x="1852033" y="2823438"/>
                </a:lnTo>
                <a:lnTo>
                  <a:pt x="1828715" y="2823438"/>
                </a:lnTo>
                <a:lnTo>
                  <a:pt x="1828715" y="2960598"/>
                </a:lnTo>
                <a:lnTo>
                  <a:pt x="1814313" y="2942996"/>
                </a:lnTo>
                <a:cubicBezTo>
                  <a:pt x="1814466" y="2920136"/>
                  <a:pt x="1814695" y="2902991"/>
                  <a:pt x="1815000" y="2891561"/>
                </a:cubicBezTo>
                <a:cubicBezTo>
                  <a:pt x="1815152" y="2884855"/>
                  <a:pt x="1815228" y="2879141"/>
                  <a:pt x="1815228" y="2874416"/>
                </a:cubicBezTo>
                <a:cubicBezTo>
                  <a:pt x="1815228" y="2869387"/>
                  <a:pt x="1814238" y="2864243"/>
                  <a:pt x="1812256" y="2858986"/>
                </a:cubicBezTo>
                <a:cubicBezTo>
                  <a:pt x="1810275" y="2853728"/>
                  <a:pt x="1807532" y="2848661"/>
                  <a:pt x="1804026" y="2843784"/>
                </a:cubicBezTo>
                <a:cubicBezTo>
                  <a:pt x="1795797" y="2832963"/>
                  <a:pt x="1786805" y="2827553"/>
                  <a:pt x="1777052" y="2827553"/>
                </a:cubicBezTo>
                <a:cubicBezTo>
                  <a:pt x="1762269" y="2827553"/>
                  <a:pt x="1752059" y="2834335"/>
                  <a:pt x="1746419" y="2847899"/>
                </a:cubicBezTo>
                <a:cubicBezTo>
                  <a:pt x="1752820" y="2845155"/>
                  <a:pt x="1758383" y="2843784"/>
                  <a:pt x="1763108" y="2843784"/>
                </a:cubicBezTo>
                <a:cubicBezTo>
                  <a:pt x="1766765" y="2843784"/>
                  <a:pt x="1770156" y="2844279"/>
                  <a:pt x="1773280" y="2845270"/>
                </a:cubicBezTo>
                <a:cubicBezTo>
                  <a:pt x="1776404" y="2846260"/>
                  <a:pt x="1779109" y="2847594"/>
                  <a:pt x="1781396" y="2849270"/>
                </a:cubicBezTo>
                <a:cubicBezTo>
                  <a:pt x="1783834" y="2851404"/>
                  <a:pt x="1785739" y="2853880"/>
                  <a:pt x="1787110" y="2856700"/>
                </a:cubicBezTo>
                <a:cubicBezTo>
                  <a:pt x="1788482" y="2859519"/>
                  <a:pt x="1789167" y="2862758"/>
                  <a:pt x="1789167" y="2866415"/>
                </a:cubicBezTo>
                <a:cubicBezTo>
                  <a:pt x="1789167" y="2871292"/>
                  <a:pt x="1786843" y="2877426"/>
                  <a:pt x="1782196" y="2884817"/>
                </a:cubicBezTo>
                <a:cubicBezTo>
                  <a:pt x="1777547" y="2892209"/>
                  <a:pt x="1771108" y="2900400"/>
                  <a:pt x="1762878" y="2909392"/>
                </a:cubicBezTo>
                <a:lnTo>
                  <a:pt x="1748019" y="2892476"/>
                </a:lnTo>
                <a:cubicBezTo>
                  <a:pt x="1750001" y="2891104"/>
                  <a:pt x="1752363" y="2889084"/>
                  <a:pt x="1755106" y="2886418"/>
                </a:cubicBezTo>
                <a:cubicBezTo>
                  <a:pt x="1757850" y="2883751"/>
                  <a:pt x="1760745" y="2880665"/>
                  <a:pt x="1763793" y="2877159"/>
                </a:cubicBezTo>
                <a:cubicBezTo>
                  <a:pt x="1767450" y="2873197"/>
                  <a:pt x="1770308" y="2869768"/>
                  <a:pt x="1772366" y="2866872"/>
                </a:cubicBezTo>
                <a:cubicBezTo>
                  <a:pt x="1774423" y="2863977"/>
                  <a:pt x="1775451" y="2861843"/>
                  <a:pt x="1775451" y="2860471"/>
                </a:cubicBezTo>
                <a:cubicBezTo>
                  <a:pt x="1775451" y="2856357"/>
                  <a:pt x="1772937" y="2854299"/>
                  <a:pt x="1767908" y="2854299"/>
                </a:cubicBezTo>
                <a:cubicBezTo>
                  <a:pt x="1766079" y="2854299"/>
                  <a:pt x="1761964" y="2856204"/>
                  <a:pt x="1755563" y="2860014"/>
                </a:cubicBezTo>
                <a:cubicBezTo>
                  <a:pt x="1752516" y="2861691"/>
                  <a:pt x="1749848" y="2863024"/>
                  <a:pt x="1747562" y="2864015"/>
                </a:cubicBezTo>
                <a:cubicBezTo>
                  <a:pt x="1745277" y="2865005"/>
                  <a:pt x="1743448" y="2865501"/>
                  <a:pt x="1742076" y="2865501"/>
                </a:cubicBezTo>
                <a:cubicBezTo>
                  <a:pt x="1738724" y="2865501"/>
                  <a:pt x="1735371" y="2863367"/>
                  <a:pt x="1732017" y="2859100"/>
                </a:cubicBezTo>
                <a:cubicBezTo>
                  <a:pt x="1729122" y="2855290"/>
                  <a:pt x="1727674" y="2851327"/>
                  <a:pt x="1727674" y="2847213"/>
                </a:cubicBezTo>
                <a:cubicBezTo>
                  <a:pt x="1727674" y="2836697"/>
                  <a:pt x="1732551" y="2828010"/>
                  <a:pt x="1742305" y="2821152"/>
                </a:cubicBezTo>
                <a:cubicBezTo>
                  <a:pt x="1746725" y="2818104"/>
                  <a:pt x="1751410" y="2815856"/>
                  <a:pt x="1756363" y="2814409"/>
                </a:cubicBezTo>
                <a:cubicBezTo>
                  <a:pt x="1761316" y="2812961"/>
                  <a:pt x="1766536" y="2812237"/>
                  <a:pt x="1772022" y="2812237"/>
                </a:cubicBezTo>
                <a:cubicBezTo>
                  <a:pt x="1785587" y="2812237"/>
                  <a:pt x="1796178" y="2816657"/>
                  <a:pt x="1803798" y="2825496"/>
                </a:cubicBezTo>
                <a:cubicBezTo>
                  <a:pt x="1808980" y="2831592"/>
                  <a:pt x="1814542" y="2842945"/>
                  <a:pt x="1820486" y="2859557"/>
                </a:cubicBezTo>
                <a:lnTo>
                  <a:pt x="1818429" y="2822524"/>
                </a:lnTo>
                <a:cubicBezTo>
                  <a:pt x="1818124" y="2815056"/>
                  <a:pt x="1817857" y="2808351"/>
                  <a:pt x="1817629" y="2802407"/>
                </a:cubicBezTo>
                <a:cubicBezTo>
                  <a:pt x="1817400" y="2796463"/>
                  <a:pt x="1817285" y="2791053"/>
                  <a:pt x="1817285" y="2786177"/>
                </a:cubicBezTo>
                <a:close/>
                <a:moveTo>
                  <a:pt x="2634149" y="2779319"/>
                </a:moveTo>
                <a:cubicBezTo>
                  <a:pt x="2642531" y="2783128"/>
                  <a:pt x="2649923" y="2788501"/>
                  <a:pt x="2656324" y="2795435"/>
                </a:cubicBezTo>
                <a:cubicBezTo>
                  <a:pt x="2662724" y="2802369"/>
                  <a:pt x="2668059" y="2810408"/>
                  <a:pt x="2672326" y="2819552"/>
                </a:cubicBezTo>
                <a:cubicBezTo>
                  <a:pt x="2676593" y="2828696"/>
                  <a:pt x="2679831" y="2838716"/>
                  <a:pt x="2682041" y="2849613"/>
                </a:cubicBezTo>
                <a:cubicBezTo>
                  <a:pt x="2684251" y="2860509"/>
                  <a:pt x="2685356" y="2871902"/>
                  <a:pt x="2685356" y="2883789"/>
                </a:cubicBezTo>
                <a:cubicBezTo>
                  <a:pt x="2685356" y="2895981"/>
                  <a:pt x="2684136" y="2907792"/>
                  <a:pt x="2681698" y="2919222"/>
                </a:cubicBezTo>
                <a:cubicBezTo>
                  <a:pt x="2679259" y="2930652"/>
                  <a:pt x="2675793" y="2941167"/>
                  <a:pt x="2671297" y="2950769"/>
                </a:cubicBezTo>
                <a:cubicBezTo>
                  <a:pt x="2666801" y="2960370"/>
                  <a:pt x="2661391" y="2968828"/>
                  <a:pt x="2655066" y="2976143"/>
                </a:cubicBezTo>
                <a:cubicBezTo>
                  <a:pt x="2648741" y="2983458"/>
                  <a:pt x="2641769" y="2989097"/>
                  <a:pt x="2634149" y="2993060"/>
                </a:cubicBezTo>
                <a:lnTo>
                  <a:pt x="2630720" y="2988030"/>
                </a:lnTo>
                <a:cubicBezTo>
                  <a:pt x="2635444" y="2983916"/>
                  <a:pt x="2639979" y="2978582"/>
                  <a:pt x="2644322" y="2972028"/>
                </a:cubicBezTo>
                <a:cubicBezTo>
                  <a:pt x="2648666" y="2965475"/>
                  <a:pt x="2652475" y="2957893"/>
                  <a:pt x="2655752" y="2949283"/>
                </a:cubicBezTo>
                <a:cubicBezTo>
                  <a:pt x="2659029" y="2940672"/>
                  <a:pt x="2661620" y="2931109"/>
                  <a:pt x="2663524" y="2920593"/>
                </a:cubicBezTo>
                <a:cubicBezTo>
                  <a:pt x="2665430" y="2910078"/>
                  <a:pt x="2666382" y="2898876"/>
                  <a:pt x="2666382" y="2886989"/>
                </a:cubicBezTo>
                <a:cubicBezTo>
                  <a:pt x="2666382" y="2876169"/>
                  <a:pt x="2665582" y="2865615"/>
                  <a:pt x="2663981" y="2855328"/>
                </a:cubicBezTo>
                <a:cubicBezTo>
                  <a:pt x="2662381" y="2845041"/>
                  <a:pt x="2660095" y="2835402"/>
                  <a:pt x="2657124" y="2826410"/>
                </a:cubicBezTo>
                <a:cubicBezTo>
                  <a:pt x="2654152" y="2817419"/>
                  <a:pt x="2650418" y="2809303"/>
                  <a:pt x="2645922" y="2802064"/>
                </a:cubicBezTo>
                <a:cubicBezTo>
                  <a:pt x="2641427" y="2794825"/>
                  <a:pt x="2636359" y="2788920"/>
                  <a:pt x="2630720" y="2784348"/>
                </a:cubicBezTo>
                <a:close/>
                <a:moveTo>
                  <a:pt x="2490588" y="2779319"/>
                </a:moveTo>
                <a:lnTo>
                  <a:pt x="2494247" y="2784348"/>
                </a:lnTo>
                <a:cubicBezTo>
                  <a:pt x="2489369" y="2788462"/>
                  <a:pt x="2484759" y="2793758"/>
                  <a:pt x="2480416" y="2800236"/>
                </a:cubicBezTo>
                <a:cubicBezTo>
                  <a:pt x="2476072" y="2806712"/>
                  <a:pt x="2472301" y="2814256"/>
                  <a:pt x="2469100" y="2822867"/>
                </a:cubicBezTo>
                <a:cubicBezTo>
                  <a:pt x="2465900" y="2831478"/>
                  <a:pt x="2463347" y="2841041"/>
                  <a:pt x="2461442" y="2851556"/>
                </a:cubicBezTo>
                <a:cubicBezTo>
                  <a:pt x="2459537" y="2862072"/>
                  <a:pt x="2458585" y="2873273"/>
                  <a:pt x="2458585" y="2885160"/>
                </a:cubicBezTo>
                <a:cubicBezTo>
                  <a:pt x="2458585" y="2895981"/>
                  <a:pt x="2459385" y="2906572"/>
                  <a:pt x="2460985" y="2916936"/>
                </a:cubicBezTo>
                <a:cubicBezTo>
                  <a:pt x="2462585" y="2927299"/>
                  <a:pt x="2464871" y="2936938"/>
                  <a:pt x="2467843" y="2945854"/>
                </a:cubicBezTo>
                <a:cubicBezTo>
                  <a:pt x="2470815" y="2954769"/>
                  <a:pt x="2474510" y="2962846"/>
                  <a:pt x="2478930" y="2970085"/>
                </a:cubicBezTo>
                <a:cubicBezTo>
                  <a:pt x="2483349" y="2977324"/>
                  <a:pt x="2488455" y="2983306"/>
                  <a:pt x="2494247" y="2988030"/>
                </a:cubicBezTo>
                <a:lnTo>
                  <a:pt x="2490588" y="2993060"/>
                </a:lnTo>
                <a:cubicBezTo>
                  <a:pt x="2482207" y="2989250"/>
                  <a:pt x="2474815" y="2983839"/>
                  <a:pt x="2468414" y="2976829"/>
                </a:cubicBezTo>
                <a:cubicBezTo>
                  <a:pt x="2462014" y="2969819"/>
                  <a:pt x="2456679" y="2961741"/>
                  <a:pt x="2452412" y="2952597"/>
                </a:cubicBezTo>
                <a:cubicBezTo>
                  <a:pt x="2448145" y="2943453"/>
                  <a:pt x="2444945" y="2933433"/>
                  <a:pt x="2442811" y="2922537"/>
                </a:cubicBezTo>
                <a:cubicBezTo>
                  <a:pt x="2440677" y="2911640"/>
                  <a:pt x="2439611" y="2900248"/>
                  <a:pt x="2439611" y="2888361"/>
                </a:cubicBezTo>
                <a:cubicBezTo>
                  <a:pt x="2439611" y="2876169"/>
                  <a:pt x="2440830" y="2864358"/>
                  <a:pt x="2443268" y="2852928"/>
                </a:cubicBezTo>
                <a:cubicBezTo>
                  <a:pt x="2445707" y="2841498"/>
                  <a:pt x="2449136" y="2831020"/>
                  <a:pt x="2453556" y="2821495"/>
                </a:cubicBezTo>
                <a:cubicBezTo>
                  <a:pt x="2457975" y="2811970"/>
                  <a:pt x="2463347" y="2803550"/>
                  <a:pt x="2469671" y="2796235"/>
                </a:cubicBezTo>
                <a:cubicBezTo>
                  <a:pt x="2475996" y="2788920"/>
                  <a:pt x="2482969" y="2783281"/>
                  <a:pt x="2490588" y="2779319"/>
                </a:cubicBezTo>
                <a:close/>
                <a:moveTo>
                  <a:pt x="1853099" y="2779319"/>
                </a:moveTo>
                <a:cubicBezTo>
                  <a:pt x="1861482" y="2783128"/>
                  <a:pt x="1868873" y="2788501"/>
                  <a:pt x="1875274" y="2795435"/>
                </a:cubicBezTo>
                <a:cubicBezTo>
                  <a:pt x="1881674" y="2802369"/>
                  <a:pt x="1887008" y="2810408"/>
                  <a:pt x="1891275" y="2819552"/>
                </a:cubicBezTo>
                <a:cubicBezTo>
                  <a:pt x="1895543" y="2828696"/>
                  <a:pt x="1898781" y="2838716"/>
                  <a:pt x="1900991" y="2849613"/>
                </a:cubicBezTo>
                <a:cubicBezTo>
                  <a:pt x="1903201" y="2860509"/>
                  <a:pt x="1904306" y="2871902"/>
                  <a:pt x="1904306" y="2883789"/>
                </a:cubicBezTo>
                <a:cubicBezTo>
                  <a:pt x="1904306" y="2895981"/>
                  <a:pt x="1903086" y="2907792"/>
                  <a:pt x="1900648" y="2919222"/>
                </a:cubicBezTo>
                <a:cubicBezTo>
                  <a:pt x="1898210" y="2930652"/>
                  <a:pt x="1894743" y="2941167"/>
                  <a:pt x="1890247" y="2950769"/>
                </a:cubicBezTo>
                <a:cubicBezTo>
                  <a:pt x="1885751" y="2960370"/>
                  <a:pt x="1880341" y="2968828"/>
                  <a:pt x="1874016" y="2976143"/>
                </a:cubicBezTo>
                <a:cubicBezTo>
                  <a:pt x="1867692" y="2983458"/>
                  <a:pt x="1860719" y="2989097"/>
                  <a:pt x="1853099" y="2993060"/>
                </a:cubicBezTo>
                <a:lnTo>
                  <a:pt x="1849670" y="2988030"/>
                </a:lnTo>
                <a:cubicBezTo>
                  <a:pt x="1854395" y="2983916"/>
                  <a:pt x="1858929" y="2978582"/>
                  <a:pt x="1863272" y="2972028"/>
                </a:cubicBezTo>
                <a:cubicBezTo>
                  <a:pt x="1867616" y="2965475"/>
                  <a:pt x="1871425" y="2957893"/>
                  <a:pt x="1874702" y="2949283"/>
                </a:cubicBezTo>
                <a:cubicBezTo>
                  <a:pt x="1877979" y="2940672"/>
                  <a:pt x="1880569" y="2931109"/>
                  <a:pt x="1882474" y="2920593"/>
                </a:cubicBezTo>
                <a:cubicBezTo>
                  <a:pt x="1884379" y="2910078"/>
                  <a:pt x="1885332" y="2898876"/>
                  <a:pt x="1885332" y="2886989"/>
                </a:cubicBezTo>
                <a:cubicBezTo>
                  <a:pt x="1885332" y="2876169"/>
                  <a:pt x="1884532" y="2865615"/>
                  <a:pt x="1882932" y="2855328"/>
                </a:cubicBezTo>
                <a:cubicBezTo>
                  <a:pt x="1881331" y="2845041"/>
                  <a:pt x="1879045" y="2835402"/>
                  <a:pt x="1876074" y="2826410"/>
                </a:cubicBezTo>
                <a:cubicBezTo>
                  <a:pt x="1873102" y="2817419"/>
                  <a:pt x="1869368" y="2809303"/>
                  <a:pt x="1864873" y="2802064"/>
                </a:cubicBezTo>
                <a:cubicBezTo>
                  <a:pt x="1860376" y="2794825"/>
                  <a:pt x="1855310" y="2788920"/>
                  <a:pt x="1849670" y="2784348"/>
                </a:cubicBezTo>
                <a:close/>
                <a:moveTo>
                  <a:pt x="1709538" y="2779319"/>
                </a:moveTo>
                <a:lnTo>
                  <a:pt x="1713196" y="2784348"/>
                </a:lnTo>
                <a:cubicBezTo>
                  <a:pt x="1708319" y="2788462"/>
                  <a:pt x="1703710" y="2793758"/>
                  <a:pt x="1699366" y="2800236"/>
                </a:cubicBezTo>
                <a:cubicBezTo>
                  <a:pt x="1695023" y="2806712"/>
                  <a:pt x="1691250" y="2814256"/>
                  <a:pt x="1688050" y="2822867"/>
                </a:cubicBezTo>
                <a:cubicBezTo>
                  <a:pt x="1684850" y="2831478"/>
                  <a:pt x="1682297" y="2841041"/>
                  <a:pt x="1680392" y="2851556"/>
                </a:cubicBezTo>
                <a:cubicBezTo>
                  <a:pt x="1678487" y="2862072"/>
                  <a:pt x="1677535" y="2873273"/>
                  <a:pt x="1677535" y="2885160"/>
                </a:cubicBezTo>
                <a:cubicBezTo>
                  <a:pt x="1677535" y="2895981"/>
                  <a:pt x="1678334" y="2906572"/>
                  <a:pt x="1679935" y="2916936"/>
                </a:cubicBezTo>
                <a:cubicBezTo>
                  <a:pt x="1681535" y="2927299"/>
                  <a:pt x="1683822" y="2936938"/>
                  <a:pt x="1686793" y="2945854"/>
                </a:cubicBezTo>
                <a:cubicBezTo>
                  <a:pt x="1689765" y="2954769"/>
                  <a:pt x="1693460" y="2962846"/>
                  <a:pt x="1697880" y="2970085"/>
                </a:cubicBezTo>
                <a:cubicBezTo>
                  <a:pt x="1702300" y="2977324"/>
                  <a:pt x="1707405" y="2983306"/>
                  <a:pt x="1713196" y="2988030"/>
                </a:cubicBezTo>
                <a:lnTo>
                  <a:pt x="1709538" y="2993060"/>
                </a:lnTo>
                <a:cubicBezTo>
                  <a:pt x="1701157" y="2989250"/>
                  <a:pt x="1693765" y="2983839"/>
                  <a:pt x="1687364" y="2976829"/>
                </a:cubicBezTo>
                <a:cubicBezTo>
                  <a:pt x="1680964" y="2969819"/>
                  <a:pt x="1675629" y="2961741"/>
                  <a:pt x="1671363" y="2952597"/>
                </a:cubicBezTo>
                <a:cubicBezTo>
                  <a:pt x="1667095" y="2943453"/>
                  <a:pt x="1663895" y="2933433"/>
                  <a:pt x="1661761" y="2922537"/>
                </a:cubicBezTo>
                <a:cubicBezTo>
                  <a:pt x="1659628" y="2911640"/>
                  <a:pt x="1658561" y="2900248"/>
                  <a:pt x="1658561" y="2888361"/>
                </a:cubicBezTo>
                <a:cubicBezTo>
                  <a:pt x="1658561" y="2876169"/>
                  <a:pt x="1659780" y="2864358"/>
                  <a:pt x="1662219" y="2852928"/>
                </a:cubicBezTo>
                <a:cubicBezTo>
                  <a:pt x="1664657" y="2841498"/>
                  <a:pt x="1668086" y="2831020"/>
                  <a:pt x="1672506" y="2821495"/>
                </a:cubicBezTo>
                <a:cubicBezTo>
                  <a:pt x="1676925" y="2811970"/>
                  <a:pt x="1682297" y="2803550"/>
                  <a:pt x="1688622" y="2796235"/>
                </a:cubicBezTo>
                <a:cubicBezTo>
                  <a:pt x="1694946" y="2788920"/>
                  <a:pt x="1701918" y="2783281"/>
                  <a:pt x="1709538" y="2779319"/>
                </a:cubicBezTo>
                <a:close/>
                <a:moveTo>
                  <a:pt x="1033950" y="2779319"/>
                </a:moveTo>
                <a:cubicBezTo>
                  <a:pt x="1042332" y="2783128"/>
                  <a:pt x="1049724" y="2788501"/>
                  <a:pt x="1056125" y="2795435"/>
                </a:cubicBezTo>
                <a:cubicBezTo>
                  <a:pt x="1062525" y="2802369"/>
                  <a:pt x="1067859" y="2810408"/>
                  <a:pt x="1072126" y="2819552"/>
                </a:cubicBezTo>
                <a:cubicBezTo>
                  <a:pt x="1076394" y="2828696"/>
                  <a:pt x="1079632" y="2838716"/>
                  <a:pt x="1081842" y="2849613"/>
                </a:cubicBezTo>
                <a:cubicBezTo>
                  <a:pt x="1084052" y="2860509"/>
                  <a:pt x="1085157" y="2871902"/>
                  <a:pt x="1085157" y="2883789"/>
                </a:cubicBezTo>
                <a:cubicBezTo>
                  <a:pt x="1085157" y="2895981"/>
                  <a:pt x="1083938" y="2907792"/>
                  <a:pt x="1081499" y="2919222"/>
                </a:cubicBezTo>
                <a:cubicBezTo>
                  <a:pt x="1079061" y="2930652"/>
                  <a:pt x="1075594" y="2941167"/>
                  <a:pt x="1071098" y="2950769"/>
                </a:cubicBezTo>
                <a:cubicBezTo>
                  <a:pt x="1066602" y="2960370"/>
                  <a:pt x="1061192" y="2968828"/>
                  <a:pt x="1054867" y="2976143"/>
                </a:cubicBezTo>
                <a:cubicBezTo>
                  <a:pt x="1048543" y="2983458"/>
                  <a:pt x="1041570" y="2989097"/>
                  <a:pt x="1033950" y="2993060"/>
                </a:cubicBezTo>
                <a:lnTo>
                  <a:pt x="1030521" y="2988030"/>
                </a:lnTo>
                <a:cubicBezTo>
                  <a:pt x="1035246" y="2983916"/>
                  <a:pt x="1039780" y="2978582"/>
                  <a:pt x="1044123" y="2972028"/>
                </a:cubicBezTo>
                <a:cubicBezTo>
                  <a:pt x="1048466" y="2965475"/>
                  <a:pt x="1052276" y="2957893"/>
                  <a:pt x="1055553" y="2949283"/>
                </a:cubicBezTo>
                <a:cubicBezTo>
                  <a:pt x="1058830" y="2940672"/>
                  <a:pt x="1061420" y="2931109"/>
                  <a:pt x="1063326" y="2920593"/>
                </a:cubicBezTo>
                <a:cubicBezTo>
                  <a:pt x="1065230" y="2910078"/>
                  <a:pt x="1066183" y="2898876"/>
                  <a:pt x="1066183" y="2886989"/>
                </a:cubicBezTo>
                <a:cubicBezTo>
                  <a:pt x="1066183" y="2876169"/>
                  <a:pt x="1065383" y="2865615"/>
                  <a:pt x="1063783" y="2855328"/>
                </a:cubicBezTo>
                <a:cubicBezTo>
                  <a:pt x="1062183" y="2845041"/>
                  <a:pt x="1059897" y="2835402"/>
                  <a:pt x="1056925" y="2826410"/>
                </a:cubicBezTo>
                <a:cubicBezTo>
                  <a:pt x="1053953" y="2817419"/>
                  <a:pt x="1050219" y="2809303"/>
                  <a:pt x="1045723" y="2802064"/>
                </a:cubicBezTo>
                <a:cubicBezTo>
                  <a:pt x="1041228" y="2794825"/>
                  <a:pt x="1036160" y="2788920"/>
                  <a:pt x="1030521" y="2784348"/>
                </a:cubicBezTo>
                <a:close/>
                <a:moveTo>
                  <a:pt x="890390" y="2779319"/>
                </a:moveTo>
                <a:lnTo>
                  <a:pt x="894047" y="2784348"/>
                </a:lnTo>
                <a:cubicBezTo>
                  <a:pt x="889171" y="2788462"/>
                  <a:pt x="884560" y="2793758"/>
                  <a:pt x="880217" y="2800236"/>
                </a:cubicBezTo>
                <a:cubicBezTo>
                  <a:pt x="875874" y="2806712"/>
                  <a:pt x="872102" y="2814256"/>
                  <a:pt x="868901" y="2822867"/>
                </a:cubicBezTo>
                <a:cubicBezTo>
                  <a:pt x="865701" y="2831478"/>
                  <a:pt x="863148" y="2841041"/>
                  <a:pt x="861243" y="2851556"/>
                </a:cubicBezTo>
                <a:cubicBezTo>
                  <a:pt x="859338" y="2862072"/>
                  <a:pt x="858386" y="2873273"/>
                  <a:pt x="858386" y="2885160"/>
                </a:cubicBezTo>
                <a:cubicBezTo>
                  <a:pt x="858386" y="2895981"/>
                  <a:pt x="859186" y="2906572"/>
                  <a:pt x="860786" y="2916936"/>
                </a:cubicBezTo>
                <a:cubicBezTo>
                  <a:pt x="862387" y="2927299"/>
                  <a:pt x="864672" y="2936938"/>
                  <a:pt x="867644" y="2945854"/>
                </a:cubicBezTo>
                <a:cubicBezTo>
                  <a:pt x="870616" y="2954769"/>
                  <a:pt x="874312" y="2962846"/>
                  <a:pt x="878731" y="2970085"/>
                </a:cubicBezTo>
                <a:cubicBezTo>
                  <a:pt x="883151" y="2977324"/>
                  <a:pt x="888256" y="2983306"/>
                  <a:pt x="894047" y="2988030"/>
                </a:cubicBezTo>
                <a:lnTo>
                  <a:pt x="890390" y="2993060"/>
                </a:lnTo>
                <a:cubicBezTo>
                  <a:pt x="882008" y="2989250"/>
                  <a:pt x="874616" y="2983839"/>
                  <a:pt x="868216" y="2976829"/>
                </a:cubicBezTo>
                <a:cubicBezTo>
                  <a:pt x="861815" y="2969819"/>
                  <a:pt x="856481" y="2961741"/>
                  <a:pt x="852214" y="2952597"/>
                </a:cubicBezTo>
                <a:cubicBezTo>
                  <a:pt x="847946" y="2943453"/>
                  <a:pt x="844746" y="2933433"/>
                  <a:pt x="842612" y="2922537"/>
                </a:cubicBezTo>
                <a:cubicBezTo>
                  <a:pt x="840479" y="2911640"/>
                  <a:pt x="839412" y="2900248"/>
                  <a:pt x="839412" y="2888361"/>
                </a:cubicBezTo>
                <a:cubicBezTo>
                  <a:pt x="839412" y="2876169"/>
                  <a:pt x="840631" y="2864358"/>
                  <a:pt x="843070" y="2852928"/>
                </a:cubicBezTo>
                <a:cubicBezTo>
                  <a:pt x="845508" y="2841498"/>
                  <a:pt x="848937" y="2831020"/>
                  <a:pt x="853357" y="2821495"/>
                </a:cubicBezTo>
                <a:cubicBezTo>
                  <a:pt x="857776" y="2811970"/>
                  <a:pt x="863148" y="2803550"/>
                  <a:pt x="869473" y="2796235"/>
                </a:cubicBezTo>
                <a:cubicBezTo>
                  <a:pt x="875798" y="2788920"/>
                  <a:pt x="882770" y="2783281"/>
                  <a:pt x="890390" y="2779319"/>
                </a:cubicBezTo>
                <a:close/>
                <a:moveTo>
                  <a:pt x="233851" y="2779319"/>
                </a:moveTo>
                <a:cubicBezTo>
                  <a:pt x="242233" y="2783128"/>
                  <a:pt x="249624" y="2788501"/>
                  <a:pt x="256025" y="2795435"/>
                </a:cubicBezTo>
                <a:cubicBezTo>
                  <a:pt x="262425" y="2802369"/>
                  <a:pt x="267759" y="2810408"/>
                  <a:pt x="272027" y="2819552"/>
                </a:cubicBezTo>
                <a:cubicBezTo>
                  <a:pt x="276294" y="2828696"/>
                  <a:pt x="279532" y="2838716"/>
                  <a:pt x="281742" y="2849613"/>
                </a:cubicBezTo>
                <a:cubicBezTo>
                  <a:pt x="283952" y="2860509"/>
                  <a:pt x="285057" y="2871902"/>
                  <a:pt x="285057" y="2883789"/>
                </a:cubicBezTo>
                <a:cubicBezTo>
                  <a:pt x="285057" y="2895981"/>
                  <a:pt x="283838" y="2907792"/>
                  <a:pt x="281399" y="2919222"/>
                </a:cubicBezTo>
                <a:cubicBezTo>
                  <a:pt x="278961" y="2930652"/>
                  <a:pt x="275494" y="2941167"/>
                  <a:pt x="270998" y="2950769"/>
                </a:cubicBezTo>
                <a:cubicBezTo>
                  <a:pt x="266502" y="2960370"/>
                  <a:pt x="261092" y="2968828"/>
                  <a:pt x="254767" y="2976143"/>
                </a:cubicBezTo>
                <a:cubicBezTo>
                  <a:pt x="248443" y="2983458"/>
                  <a:pt x="241470" y="2989097"/>
                  <a:pt x="233851" y="2993060"/>
                </a:cubicBezTo>
                <a:lnTo>
                  <a:pt x="230422" y="2988030"/>
                </a:lnTo>
                <a:cubicBezTo>
                  <a:pt x="235146" y="2983916"/>
                  <a:pt x="239680" y="2978582"/>
                  <a:pt x="244023" y="2972028"/>
                </a:cubicBezTo>
                <a:cubicBezTo>
                  <a:pt x="248367" y="2965475"/>
                  <a:pt x="252177" y="2957893"/>
                  <a:pt x="255453" y="2949283"/>
                </a:cubicBezTo>
                <a:cubicBezTo>
                  <a:pt x="258730" y="2940672"/>
                  <a:pt x="261321" y="2931109"/>
                  <a:pt x="263226" y="2920593"/>
                </a:cubicBezTo>
                <a:cubicBezTo>
                  <a:pt x="265131" y="2910078"/>
                  <a:pt x="266083" y="2898876"/>
                  <a:pt x="266083" y="2886989"/>
                </a:cubicBezTo>
                <a:cubicBezTo>
                  <a:pt x="266083" y="2876169"/>
                  <a:pt x="265283" y="2865615"/>
                  <a:pt x="263683" y="2855328"/>
                </a:cubicBezTo>
                <a:cubicBezTo>
                  <a:pt x="262083" y="2845041"/>
                  <a:pt x="259797" y="2835402"/>
                  <a:pt x="256825" y="2826410"/>
                </a:cubicBezTo>
                <a:cubicBezTo>
                  <a:pt x="253853" y="2817419"/>
                  <a:pt x="250119" y="2809303"/>
                  <a:pt x="245623" y="2802064"/>
                </a:cubicBezTo>
                <a:cubicBezTo>
                  <a:pt x="241128" y="2794825"/>
                  <a:pt x="236060" y="2788920"/>
                  <a:pt x="230422" y="2784348"/>
                </a:cubicBezTo>
                <a:close/>
                <a:moveTo>
                  <a:pt x="61715" y="2779319"/>
                </a:moveTo>
                <a:lnTo>
                  <a:pt x="65373" y="2784348"/>
                </a:lnTo>
                <a:cubicBezTo>
                  <a:pt x="60496" y="2788462"/>
                  <a:pt x="55885" y="2793758"/>
                  <a:pt x="51542" y="2800236"/>
                </a:cubicBezTo>
                <a:cubicBezTo>
                  <a:pt x="47199" y="2806712"/>
                  <a:pt x="43427" y="2814256"/>
                  <a:pt x="40226" y="2822867"/>
                </a:cubicBezTo>
                <a:cubicBezTo>
                  <a:pt x="37026" y="2831478"/>
                  <a:pt x="34473" y="2841041"/>
                  <a:pt x="32568" y="2851556"/>
                </a:cubicBezTo>
                <a:cubicBezTo>
                  <a:pt x="30663" y="2862072"/>
                  <a:pt x="29711" y="2873273"/>
                  <a:pt x="29711" y="2885160"/>
                </a:cubicBezTo>
                <a:cubicBezTo>
                  <a:pt x="29711" y="2895981"/>
                  <a:pt x="30511" y="2906572"/>
                  <a:pt x="32111" y="2916936"/>
                </a:cubicBezTo>
                <a:cubicBezTo>
                  <a:pt x="33711" y="2927299"/>
                  <a:pt x="35997" y="2936938"/>
                  <a:pt x="38969" y="2945854"/>
                </a:cubicBezTo>
                <a:cubicBezTo>
                  <a:pt x="41941" y="2954769"/>
                  <a:pt x="45637" y="2962846"/>
                  <a:pt x="50056" y="2970085"/>
                </a:cubicBezTo>
                <a:cubicBezTo>
                  <a:pt x="54476" y="2977324"/>
                  <a:pt x="59581" y="2983306"/>
                  <a:pt x="65373" y="2988030"/>
                </a:cubicBezTo>
                <a:lnTo>
                  <a:pt x="61715" y="2993060"/>
                </a:lnTo>
                <a:cubicBezTo>
                  <a:pt x="53333" y="2989250"/>
                  <a:pt x="45942" y="2983839"/>
                  <a:pt x="39541" y="2976829"/>
                </a:cubicBezTo>
                <a:cubicBezTo>
                  <a:pt x="33140" y="2969819"/>
                  <a:pt x="27806" y="2961741"/>
                  <a:pt x="23539" y="2952597"/>
                </a:cubicBezTo>
                <a:cubicBezTo>
                  <a:pt x="19272" y="2943453"/>
                  <a:pt x="16071" y="2933433"/>
                  <a:pt x="13938" y="2922537"/>
                </a:cubicBezTo>
                <a:cubicBezTo>
                  <a:pt x="11804" y="2911640"/>
                  <a:pt x="10737" y="2900248"/>
                  <a:pt x="10737" y="2888361"/>
                </a:cubicBezTo>
                <a:cubicBezTo>
                  <a:pt x="10737" y="2876169"/>
                  <a:pt x="11956" y="2864358"/>
                  <a:pt x="14395" y="2852928"/>
                </a:cubicBezTo>
                <a:cubicBezTo>
                  <a:pt x="16833" y="2841498"/>
                  <a:pt x="20262" y="2831020"/>
                  <a:pt x="24682" y="2821495"/>
                </a:cubicBezTo>
                <a:cubicBezTo>
                  <a:pt x="29101" y="2811970"/>
                  <a:pt x="34473" y="2803550"/>
                  <a:pt x="40798" y="2796235"/>
                </a:cubicBezTo>
                <a:cubicBezTo>
                  <a:pt x="47123" y="2788920"/>
                  <a:pt x="54095" y="2783281"/>
                  <a:pt x="61715" y="2779319"/>
                </a:cubicBezTo>
                <a:close/>
                <a:moveTo>
                  <a:pt x="2182139" y="2766619"/>
                </a:moveTo>
                <a:lnTo>
                  <a:pt x="2167424" y="2774061"/>
                </a:lnTo>
                <a:cubicBezTo>
                  <a:pt x="2156299" y="2781376"/>
                  <a:pt x="2150432" y="2789529"/>
                  <a:pt x="2149822" y="2798521"/>
                </a:cubicBezTo>
                <a:lnTo>
                  <a:pt x="2154851" y="2810637"/>
                </a:lnTo>
                <a:lnTo>
                  <a:pt x="2164072" y="2810637"/>
                </a:lnTo>
                <a:lnTo>
                  <a:pt x="2168796" y="2810637"/>
                </a:lnTo>
                <a:lnTo>
                  <a:pt x="2261227" y="2810637"/>
                </a:lnTo>
                <a:cubicBezTo>
                  <a:pt x="2261227" y="2809418"/>
                  <a:pt x="2261265" y="2808084"/>
                  <a:pt x="2261341" y="2806636"/>
                </a:cubicBezTo>
                <a:cubicBezTo>
                  <a:pt x="2261417" y="2805188"/>
                  <a:pt x="2261455" y="2803855"/>
                  <a:pt x="2261455" y="2802636"/>
                </a:cubicBezTo>
                <a:cubicBezTo>
                  <a:pt x="2261608" y="2795016"/>
                  <a:pt x="2256274" y="2791206"/>
                  <a:pt x="2245453" y="2791206"/>
                </a:cubicBezTo>
                <a:cubicBezTo>
                  <a:pt x="2243015" y="2791206"/>
                  <a:pt x="2239052" y="2791663"/>
                  <a:pt x="2233566" y="2792577"/>
                </a:cubicBezTo>
                <a:cubicBezTo>
                  <a:pt x="2230975" y="2792882"/>
                  <a:pt x="2228765" y="2793111"/>
                  <a:pt x="2226937" y="2793263"/>
                </a:cubicBezTo>
                <a:cubicBezTo>
                  <a:pt x="2225108" y="2793416"/>
                  <a:pt x="2223507" y="2793492"/>
                  <a:pt x="2222136" y="2793492"/>
                </a:cubicBezTo>
                <a:cubicBezTo>
                  <a:pt x="2212383" y="2793492"/>
                  <a:pt x="2203391" y="2791129"/>
                  <a:pt x="2195161" y="2786405"/>
                </a:cubicBezTo>
                <a:cubicBezTo>
                  <a:pt x="2190665" y="2783891"/>
                  <a:pt x="2187294" y="2780843"/>
                  <a:pt x="2185046" y="2777261"/>
                </a:cubicBezTo>
                <a:close/>
                <a:moveTo>
                  <a:pt x="1353464" y="2766619"/>
                </a:moveTo>
                <a:lnTo>
                  <a:pt x="1338750" y="2774061"/>
                </a:lnTo>
                <a:cubicBezTo>
                  <a:pt x="1327625" y="2781376"/>
                  <a:pt x="1321758" y="2789529"/>
                  <a:pt x="1321148" y="2798521"/>
                </a:cubicBezTo>
                <a:lnTo>
                  <a:pt x="1326177" y="2810637"/>
                </a:lnTo>
                <a:lnTo>
                  <a:pt x="1335397" y="2810637"/>
                </a:lnTo>
                <a:lnTo>
                  <a:pt x="1340122" y="2810637"/>
                </a:lnTo>
                <a:lnTo>
                  <a:pt x="1432552" y="2810637"/>
                </a:lnTo>
                <a:cubicBezTo>
                  <a:pt x="1432552" y="2809418"/>
                  <a:pt x="1432591" y="2808084"/>
                  <a:pt x="1432667" y="2806636"/>
                </a:cubicBezTo>
                <a:cubicBezTo>
                  <a:pt x="1432743" y="2805188"/>
                  <a:pt x="1432781" y="2803855"/>
                  <a:pt x="1432781" y="2802636"/>
                </a:cubicBezTo>
                <a:cubicBezTo>
                  <a:pt x="1432933" y="2795016"/>
                  <a:pt x="1427599" y="2791206"/>
                  <a:pt x="1416779" y="2791206"/>
                </a:cubicBezTo>
                <a:cubicBezTo>
                  <a:pt x="1414341" y="2791206"/>
                  <a:pt x="1410378" y="2791663"/>
                  <a:pt x="1404892" y="2792577"/>
                </a:cubicBezTo>
                <a:cubicBezTo>
                  <a:pt x="1402301" y="2792882"/>
                  <a:pt x="1400091" y="2793111"/>
                  <a:pt x="1398262" y="2793263"/>
                </a:cubicBezTo>
                <a:cubicBezTo>
                  <a:pt x="1396434" y="2793416"/>
                  <a:pt x="1394833" y="2793492"/>
                  <a:pt x="1393462" y="2793492"/>
                </a:cubicBezTo>
                <a:cubicBezTo>
                  <a:pt x="1383708" y="2793492"/>
                  <a:pt x="1374716" y="2791129"/>
                  <a:pt x="1366487" y="2786405"/>
                </a:cubicBezTo>
                <a:cubicBezTo>
                  <a:pt x="1361991" y="2783891"/>
                  <a:pt x="1358619" y="2780843"/>
                  <a:pt x="1356371" y="2777261"/>
                </a:cubicBezTo>
                <a:close/>
                <a:moveTo>
                  <a:pt x="534315" y="2766619"/>
                </a:moveTo>
                <a:lnTo>
                  <a:pt x="519600" y="2774061"/>
                </a:lnTo>
                <a:cubicBezTo>
                  <a:pt x="508475" y="2781376"/>
                  <a:pt x="502608" y="2789529"/>
                  <a:pt x="501998" y="2798521"/>
                </a:cubicBezTo>
                <a:lnTo>
                  <a:pt x="507027" y="2810637"/>
                </a:lnTo>
                <a:lnTo>
                  <a:pt x="516248" y="2810637"/>
                </a:lnTo>
                <a:lnTo>
                  <a:pt x="520972" y="2810637"/>
                </a:lnTo>
                <a:lnTo>
                  <a:pt x="613403" y="2810637"/>
                </a:lnTo>
                <a:cubicBezTo>
                  <a:pt x="613403" y="2809418"/>
                  <a:pt x="613441" y="2808084"/>
                  <a:pt x="613517" y="2806636"/>
                </a:cubicBezTo>
                <a:cubicBezTo>
                  <a:pt x="613594" y="2805188"/>
                  <a:pt x="613631" y="2803855"/>
                  <a:pt x="613631" y="2802636"/>
                </a:cubicBezTo>
                <a:cubicBezTo>
                  <a:pt x="613784" y="2795016"/>
                  <a:pt x="608449" y="2791206"/>
                  <a:pt x="597629" y="2791206"/>
                </a:cubicBezTo>
                <a:cubicBezTo>
                  <a:pt x="595191" y="2791206"/>
                  <a:pt x="591228" y="2791663"/>
                  <a:pt x="585742" y="2792577"/>
                </a:cubicBezTo>
                <a:cubicBezTo>
                  <a:pt x="583151" y="2792882"/>
                  <a:pt x="580942" y="2793111"/>
                  <a:pt x="579113" y="2793263"/>
                </a:cubicBezTo>
                <a:cubicBezTo>
                  <a:pt x="577284" y="2793416"/>
                  <a:pt x="575684" y="2793492"/>
                  <a:pt x="574312" y="2793492"/>
                </a:cubicBezTo>
                <a:cubicBezTo>
                  <a:pt x="564559" y="2793492"/>
                  <a:pt x="555567" y="2791129"/>
                  <a:pt x="547337" y="2786405"/>
                </a:cubicBezTo>
                <a:cubicBezTo>
                  <a:pt x="542841" y="2783891"/>
                  <a:pt x="539470" y="2780843"/>
                  <a:pt x="537222" y="2777261"/>
                </a:cubicBezTo>
                <a:close/>
                <a:moveTo>
                  <a:pt x="2196913" y="2764002"/>
                </a:moveTo>
                <a:lnTo>
                  <a:pt x="2189382" y="2765302"/>
                </a:lnTo>
                <a:lnTo>
                  <a:pt x="2189961" y="2767717"/>
                </a:lnTo>
                <a:cubicBezTo>
                  <a:pt x="2191065" y="2769660"/>
                  <a:pt x="2192723" y="2771241"/>
                  <a:pt x="2194933" y="2772461"/>
                </a:cubicBezTo>
                <a:cubicBezTo>
                  <a:pt x="2199047" y="2774746"/>
                  <a:pt x="2203772" y="2775890"/>
                  <a:pt x="2209106" y="2775890"/>
                </a:cubicBezTo>
                <a:cubicBezTo>
                  <a:pt x="2210935" y="2775890"/>
                  <a:pt x="2213183" y="2775775"/>
                  <a:pt x="2215849" y="2775547"/>
                </a:cubicBezTo>
                <a:cubicBezTo>
                  <a:pt x="2218516" y="2775318"/>
                  <a:pt x="2221603" y="2775051"/>
                  <a:pt x="2225108" y="2774746"/>
                </a:cubicBezTo>
                <a:lnTo>
                  <a:pt x="2234141" y="2773724"/>
                </a:lnTo>
                <a:lnTo>
                  <a:pt x="2233947" y="2773603"/>
                </a:lnTo>
                <a:cubicBezTo>
                  <a:pt x="2228156" y="2770251"/>
                  <a:pt x="2222174" y="2767812"/>
                  <a:pt x="2216002" y="2766288"/>
                </a:cubicBezTo>
                <a:cubicBezTo>
                  <a:pt x="2209830" y="2764764"/>
                  <a:pt x="2203467" y="2764002"/>
                  <a:pt x="2196913" y="2764002"/>
                </a:cubicBezTo>
                <a:close/>
                <a:moveTo>
                  <a:pt x="1368239" y="2764002"/>
                </a:moveTo>
                <a:lnTo>
                  <a:pt x="1360707" y="2765302"/>
                </a:lnTo>
                <a:lnTo>
                  <a:pt x="1361286" y="2767717"/>
                </a:lnTo>
                <a:cubicBezTo>
                  <a:pt x="1362391" y="2769660"/>
                  <a:pt x="1364048" y="2771241"/>
                  <a:pt x="1366258" y="2772461"/>
                </a:cubicBezTo>
                <a:cubicBezTo>
                  <a:pt x="1370373" y="2774746"/>
                  <a:pt x="1375097" y="2775890"/>
                  <a:pt x="1380432" y="2775890"/>
                </a:cubicBezTo>
                <a:cubicBezTo>
                  <a:pt x="1382260" y="2775890"/>
                  <a:pt x="1384508" y="2775775"/>
                  <a:pt x="1387175" y="2775547"/>
                </a:cubicBezTo>
                <a:cubicBezTo>
                  <a:pt x="1389842" y="2775318"/>
                  <a:pt x="1392928" y="2775051"/>
                  <a:pt x="1396434" y="2774746"/>
                </a:cubicBezTo>
                <a:lnTo>
                  <a:pt x="1405467" y="2773724"/>
                </a:lnTo>
                <a:lnTo>
                  <a:pt x="1405273" y="2773603"/>
                </a:lnTo>
                <a:cubicBezTo>
                  <a:pt x="1399481" y="2770251"/>
                  <a:pt x="1393500" y="2767812"/>
                  <a:pt x="1387327" y="2766288"/>
                </a:cubicBezTo>
                <a:cubicBezTo>
                  <a:pt x="1381156" y="2764764"/>
                  <a:pt x="1374793" y="2764002"/>
                  <a:pt x="1368239" y="2764002"/>
                </a:cubicBezTo>
                <a:close/>
                <a:moveTo>
                  <a:pt x="549090" y="2764002"/>
                </a:moveTo>
                <a:lnTo>
                  <a:pt x="541558" y="2765302"/>
                </a:lnTo>
                <a:lnTo>
                  <a:pt x="542137" y="2767717"/>
                </a:lnTo>
                <a:cubicBezTo>
                  <a:pt x="543241" y="2769660"/>
                  <a:pt x="544899" y="2771241"/>
                  <a:pt x="547109" y="2772461"/>
                </a:cubicBezTo>
                <a:cubicBezTo>
                  <a:pt x="551224" y="2774746"/>
                  <a:pt x="555948" y="2775890"/>
                  <a:pt x="561282" y="2775890"/>
                </a:cubicBezTo>
                <a:cubicBezTo>
                  <a:pt x="563111" y="2775890"/>
                  <a:pt x="565359" y="2775775"/>
                  <a:pt x="568026" y="2775547"/>
                </a:cubicBezTo>
                <a:cubicBezTo>
                  <a:pt x="570693" y="2775318"/>
                  <a:pt x="573779" y="2775051"/>
                  <a:pt x="577284" y="2774746"/>
                </a:cubicBezTo>
                <a:lnTo>
                  <a:pt x="586317" y="2773724"/>
                </a:lnTo>
                <a:lnTo>
                  <a:pt x="586123" y="2773603"/>
                </a:lnTo>
                <a:cubicBezTo>
                  <a:pt x="580332" y="2770251"/>
                  <a:pt x="574350" y="2767812"/>
                  <a:pt x="568178" y="2766288"/>
                </a:cubicBezTo>
                <a:cubicBezTo>
                  <a:pt x="562006" y="2764764"/>
                  <a:pt x="555643" y="2764002"/>
                  <a:pt x="549090" y="2764002"/>
                </a:cubicBezTo>
                <a:close/>
                <a:moveTo>
                  <a:pt x="2191047" y="2749601"/>
                </a:moveTo>
                <a:lnTo>
                  <a:pt x="2191159" y="2750615"/>
                </a:lnTo>
                <a:lnTo>
                  <a:pt x="2204686" y="2752229"/>
                </a:lnTo>
                <a:cubicBezTo>
                  <a:pt x="2217945" y="2755430"/>
                  <a:pt x="2230899" y="2761831"/>
                  <a:pt x="2243548" y="2771432"/>
                </a:cubicBezTo>
                <a:lnTo>
                  <a:pt x="2246825" y="2774369"/>
                </a:lnTo>
                <a:lnTo>
                  <a:pt x="2255912" y="2775890"/>
                </a:lnTo>
                <a:cubicBezTo>
                  <a:pt x="2260217" y="2777566"/>
                  <a:pt x="2263817" y="2780080"/>
                  <a:pt x="2266713" y="2783433"/>
                </a:cubicBezTo>
                <a:cubicBezTo>
                  <a:pt x="2271285" y="2789377"/>
                  <a:pt x="2273571" y="2798445"/>
                  <a:pt x="2273571" y="2810637"/>
                </a:cubicBezTo>
                <a:lnTo>
                  <a:pt x="2280658" y="2810637"/>
                </a:lnTo>
                <a:lnTo>
                  <a:pt x="2293459" y="2823438"/>
                </a:lnTo>
                <a:lnTo>
                  <a:pt x="2208649" y="2823438"/>
                </a:lnTo>
                <a:lnTo>
                  <a:pt x="2208649" y="2912821"/>
                </a:lnTo>
                <a:cubicBezTo>
                  <a:pt x="2211544" y="2918612"/>
                  <a:pt x="2215659" y="2921508"/>
                  <a:pt x="2220993" y="2921508"/>
                </a:cubicBezTo>
                <a:cubicBezTo>
                  <a:pt x="2228613" y="2921508"/>
                  <a:pt x="2236462" y="2916860"/>
                  <a:pt x="2244539" y="2907563"/>
                </a:cubicBezTo>
                <a:cubicBezTo>
                  <a:pt x="2251854" y="2898876"/>
                  <a:pt x="2255968" y="2890113"/>
                  <a:pt x="2256883" y="2881274"/>
                </a:cubicBezTo>
                <a:lnTo>
                  <a:pt x="2252540" y="2881731"/>
                </a:lnTo>
                <a:cubicBezTo>
                  <a:pt x="2248425" y="2881731"/>
                  <a:pt x="2244653" y="2880284"/>
                  <a:pt x="2241224" y="2877388"/>
                </a:cubicBezTo>
                <a:cubicBezTo>
                  <a:pt x="2237795" y="2874492"/>
                  <a:pt x="2236081" y="2870835"/>
                  <a:pt x="2236081" y="2866415"/>
                </a:cubicBezTo>
                <a:cubicBezTo>
                  <a:pt x="2236081" y="2861691"/>
                  <a:pt x="2237566" y="2857652"/>
                  <a:pt x="2240538" y="2854299"/>
                </a:cubicBezTo>
                <a:cubicBezTo>
                  <a:pt x="2243510" y="2850946"/>
                  <a:pt x="2247434" y="2849270"/>
                  <a:pt x="2252311" y="2849270"/>
                </a:cubicBezTo>
                <a:cubicBezTo>
                  <a:pt x="2259627" y="2849270"/>
                  <a:pt x="2265646" y="2852852"/>
                  <a:pt x="2270371" y="2860014"/>
                </a:cubicBezTo>
                <a:cubicBezTo>
                  <a:pt x="2272047" y="2862758"/>
                  <a:pt x="2273380" y="2865996"/>
                  <a:pt x="2274371" y="2869730"/>
                </a:cubicBezTo>
                <a:cubicBezTo>
                  <a:pt x="2275361" y="2873464"/>
                  <a:pt x="2275857" y="2877236"/>
                  <a:pt x="2275857" y="2881045"/>
                </a:cubicBezTo>
                <a:cubicBezTo>
                  <a:pt x="2275857" y="2893695"/>
                  <a:pt x="2270599" y="2906192"/>
                  <a:pt x="2260083" y="2918536"/>
                </a:cubicBezTo>
                <a:cubicBezTo>
                  <a:pt x="2249415" y="2931642"/>
                  <a:pt x="2237833" y="2938195"/>
                  <a:pt x="2225337" y="2938195"/>
                </a:cubicBezTo>
                <a:cubicBezTo>
                  <a:pt x="2217259" y="2938195"/>
                  <a:pt x="2210782" y="2935681"/>
                  <a:pt x="2205905" y="2930652"/>
                </a:cubicBezTo>
                <a:cubicBezTo>
                  <a:pt x="2201028" y="2925622"/>
                  <a:pt x="2197828" y="2918536"/>
                  <a:pt x="2196304" y="2909392"/>
                </a:cubicBezTo>
                <a:lnTo>
                  <a:pt x="2196304" y="2823438"/>
                </a:lnTo>
                <a:lnTo>
                  <a:pt x="2181826" y="2823438"/>
                </a:lnTo>
                <a:lnTo>
                  <a:pt x="2175730" y="2823438"/>
                </a:lnTo>
                <a:lnTo>
                  <a:pt x="2159423" y="2823438"/>
                </a:lnTo>
                <a:lnTo>
                  <a:pt x="2159423" y="2957169"/>
                </a:lnTo>
                <a:lnTo>
                  <a:pt x="2146393" y="2944368"/>
                </a:lnTo>
                <a:lnTo>
                  <a:pt x="2146393" y="2823438"/>
                </a:lnTo>
                <a:lnTo>
                  <a:pt x="2126962" y="2823438"/>
                </a:lnTo>
                <a:lnTo>
                  <a:pt x="2114389" y="2810637"/>
                </a:lnTo>
                <a:lnTo>
                  <a:pt x="2148451" y="2810637"/>
                </a:lnTo>
                <a:lnTo>
                  <a:pt x="2139535" y="2802178"/>
                </a:lnTo>
                <a:cubicBezTo>
                  <a:pt x="2136182" y="2798826"/>
                  <a:pt x="2134506" y="2795397"/>
                  <a:pt x="2134506" y="2791892"/>
                </a:cubicBezTo>
                <a:cubicBezTo>
                  <a:pt x="2134506" y="2781528"/>
                  <a:pt x="2140297" y="2771775"/>
                  <a:pt x="2151879" y="2762631"/>
                </a:cubicBezTo>
                <a:cubicBezTo>
                  <a:pt x="2163157" y="2754096"/>
                  <a:pt x="2174054" y="2749829"/>
                  <a:pt x="2184569" y="2749829"/>
                </a:cubicBezTo>
                <a:lnTo>
                  <a:pt x="2189642" y="2750434"/>
                </a:lnTo>
                <a:close/>
                <a:moveTo>
                  <a:pt x="1362372" y="2749601"/>
                </a:moveTo>
                <a:lnTo>
                  <a:pt x="1362485" y="2750615"/>
                </a:lnTo>
                <a:lnTo>
                  <a:pt x="1376012" y="2752229"/>
                </a:lnTo>
                <a:cubicBezTo>
                  <a:pt x="1389271" y="2755430"/>
                  <a:pt x="1402225" y="2761831"/>
                  <a:pt x="1414874" y="2771432"/>
                </a:cubicBezTo>
                <a:lnTo>
                  <a:pt x="1418151" y="2774369"/>
                </a:lnTo>
                <a:lnTo>
                  <a:pt x="1427237" y="2775890"/>
                </a:lnTo>
                <a:cubicBezTo>
                  <a:pt x="1431543" y="2777566"/>
                  <a:pt x="1435143" y="2780080"/>
                  <a:pt x="1438039" y="2783433"/>
                </a:cubicBezTo>
                <a:cubicBezTo>
                  <a:pt x="1442611" y="2789377"/>
                  <a:pt x="1444897" y="2798445"/>
                  <a:pt x="1444897" y="2810637"/>
                </a:cubicBezTo>
                <a:lnTo>
                  <a:pt x="1451983" y="2810637"/>
                </a:lnTo>
                <a:lnTo>
                  <a:pt x="1464785" y="2823438"/>
                </a:lnTo>
                <a:lnTo>
                  <a:pt x="1379974" y="2823438"/>
                </a:lnTo>
                <a:lnTo>
                  <a:pt x="1379974" y="2912821"/>
                </a:lnTo>
                <a:cubicBezTo>
                  <a:pt x="1382870" y="2918612"/>
                  <a:pt x="1386985" y="2921508"/>
                  <a:pt x="1392319" y="2921508"/>
                </a:cubicBezTo>
                <a:cubicBezTo>
                  <a:pt x="1399939" y="2921508"/>
                  <a:pt x="1407787" y="2916860"/>
                  <a:pt x="1415865" y="2907563"/>
                </a:cubicBezTo>
                <a:cubicBezTo>
                  <a:pt x="1423180" y="2898876"/>
                  <a:pt x="1427294" y="2890113"/>
                  <a:pt x="1428209" y="2881274"/>
                </a:cubicBezTo>
                <a:lnTo>
                  <a:pt x="1423866" y="2881731"/>
                </a:lnTo>
                <a:cubicBezTo>
                  <a:pt x="1419751" y="2881731"/>
                  <a:pt x="1415979" y="2880284"/>
                  <a:pt x="1412550" y="2877388"/>
                </a:cubicBezTo>
                <a:cubicBezTo>
                  <a:pt x="1409121" y="2874492"/>
                  <a:pt x="1407406" y="2870835"/>
                  <a:pt x="1407406" y="2866415"/>
                </a:cubicBezTo>
                <a:cubicBezTo>
                  <a:pt x="1407406" y="2861691"/>
                  <a:pt x="1408892" y="2857652"/>
                  <a:pt x="1411864" y="2854299"/>
                </a:cubicBezTo>
                <a:cubicBezTo>
                  <a:pt x="1414836" y="2850946"/>
                  <a:pt x="1418760" y="2849270"/>
                  <a:pt x="1423637" y="2849270"/>
                </a:cubicBezTo>
                <a:cubicBezTo>
                  <a:pt x="1430952" y="2849270"/>
                  <a:pt x="1436972" y="2852852"/>
                  <a:pt x="1441697" y="2860014"/>
                </a:cubicBezTo>
                <a:cubicBezTo>
                  <a:pt x="1443373" y="2862758"/>
                  <a:pt x="1444706" y="2865996"/>
                  <a:pt x="1445697" y="2869730"/>
                </a:cubicBezTo>
                <a:cubicBezTo>
                  <a:pt x="1446688" y="2873464"/>
                  <a:pt x="1447183" y="2877236"/>
                  <a:pt x="1447183" y="2881045"/>
                </a:cubicBezTo>
                <a:cubicBezTo>
                  <a:pt x="1447183" y="2893695"/>
                  <a:pt x="1441925" y="2906192"/>
                  <a:pt x="1431409" y="2918536"/>
                </a:cubicBezTo>
                <a:cubicBezTo>
                  <a:pt x="1420741" y="2931642"/>
                  <a:pt x="1409159" y="2938195"/>
                  <a:pt x="1396662" y="2938195"/>
                </a:cubicBezTo>
                <a:cubicBezTo>
                  <a:pt x="1388585" y="2938195"/>
                  <a:pt x="1382108" y="2935681"/>
                  <a:pt x="1377231" y="2930652"/>
                </a:cubicBezTo>
                <a:cubicBezTo>
                  <a:pt x="1372354" y="2925622"/>
                  <a:pt x="1369154" y="2918536"/>
                  <a:pt x="1367630" y="2909392"/>
                </a:cubicBezTo>
                <a:lnTo>
                  <a:pt x="1367630" y="2823438"/>
                </a:lnTo>
                <a:lnTo>
                  <a:pt x="1353152" y="2823438"/>
                </a:lnTo>
                <a:lnTo>
                  <a:pt x="1347056" y="2823438"/>
                </a:lnTo>
                <a:lnTo>
                  <a:pt x="1330749" y="2823438"/>
                </a:lnTo>
                <a:lnTo>
                  <a:pt x="1330749" y="2957169"/>
                </a:lnTo>
                <a:lnTo>
                  <a:pt x="1317719" y="2944368"/>
                </a:lnTo>
                <a:lnTo>
                  <a:pt x="1317719" y="2823438"/>
                </a:lnTo>
                <a:lnTo>
                  <a:pt x="1298288" y="2823438"/>
                </a:lnTo>
                <a:lnTo>
                  <a:pt x="1285715" y="2810637"/>
                </a:lnTo>
                <a:lnTo>
                  <a:pt x="1319776" y="2810637"/>
                </a:lnTo>
                <a:lnTo>
                  <a:pt x="1310861" y="2802178"/>
                </a:lnTo>
                <a:cubicBezTo>
                  <a:pt x="1307508" y="2798826"/>
                  <a:pt x="1305832" y="2795397"/>
                  <a:pt x="1305832" y="2791892"/>
                </a:cubicBezTo>
                <a:cubicBezTo>
                  <a:pt x="1305832" y="2781528"/>
                  <a:pt x="1311623" y="2771775"/>
                  <a:pt x="1323205" y="2762631"/>
                </a:cubicBezTo>
                <a:cubicBezTo>
                  <a:pt x="1334483" y="2754096"/>
                  <a:pt x="1345380" y="2749829"/>
                  <a:pt x="1355895" y="2749829"/>
                </a:cubicBezTo>
                <a:lnTo>
                  <a:pt x="1360967" y="2750434"/>
                </a:lnTo>
                <a:close/>
                <a:moveTo>
                  <a:pt x="543222" y="2749601"/>
                </a:moveTo>
                <a:lnTo>
                  <a:pt x="543335" y="2750615"/>
                </a:lnTo>
                <a:lnTo>
                  <a:pt x="556862" y="2752229"/>
                </a:lnTo>
                <a:cubicBezTo>
                  <a:pt x="570121" y="2755430"/>
                  <a:pt x="583075" y="2761831"/>
                  <a:pt x="595725" y="2771432"/>
                </a:cubicBezTo>
                <a:lnTo>
                  <a:pt x="599002" y="2774369"/>
                </a:lnTo>
                <a:lnTo>
                  <a:pt x="608088" y="2775890"/>
                </a:lnTo>
                <a:cubicBezTo>
                  <a:pt x="612393" y="2777566"/>
                  <a:pt x="615994" y="2780080"/>
                  <a:pt x="618889" y="2783433"/>
                </a:cubicBezTo>
                <a:cubicBezTo>
                  <a:pt x="623462" y="2789377"/>
                  <a:pt x="625747" y="2798445"/>
                  <a:pt x="625747" y="2810637"/>
                </a:cubicBezTo>
                <a:lnTo>
                  <a:pt x="632834" y="2810637"/>
                </a:lnTo>
                <a:lnTo>
                  <a:pt x="645635" y="2823438"/>
                </a:lnTo>
                <a:lnTo>
                  <a:pt x="560825" y="2823438"/>
                </a:lnTo>
                <a:lnTo>
                  <a:pt x="560825" y="2912821"/>
                </a:lnTo>
                <a:cubicBezTo>
                  <a:pt x="563720" y="2918612"/>
                  <a:pt x="567835" y="2921508"/>
                  <a:pt x="573169" y="2921508"/>
                </a:cubicBezTo>
                <a:cubicBezTo>
                  <a:pt x="580789" y="2921508"/>
                  <a:pt x="588638" y="2916860"/>
                  <a:pt x="596715" y="2907563"/>
                </a:cubicBezTo>
                <a:cubicBezTo>
                  <a:pt x="604030" y="2898876"/>
                  <a:pt x="608145" y="2890113"/>
                  <a:pt x="609059" y="2881274"/>
                </a:cubicBezTo>
                <a:lnTo>
                  <a:pt x="604716" y="2881731"/>
                </a:lnTo>
                <a:cubicBezTo>
                  <a:pt x="600601" y="2881731"/>
                  <a:pt x="596829" y="2880284"/>
                  <a:pt x="593400" y="2877388"/>
                </a:cubicBezTo>
                <a:cubicBezTo>
                  <a:pt x="589971" y="2874492"/>
                  <a:pt x="588257" y="2870835"/>
                  <a:pt x="588257" y="2866415"/>
                </a:cubicBezTo>
                <a:cubicBezTo>
                  <a:pt x="588257" y="2861691"/>
                  <a:pt x="589743" y="2857652"/>
                  <a:pt x="592715" y="2854299"/>
                </a:cubicBezTo>
                <a:cubicBezTo>
                  <a:pt x="595686" y="2850946"/>
                  <a:pt x="599611" y="2849270"/>
                  <a:pt x="604487" y="2849270"/>
                </a:cubicBezTo>
                <a:cubicBezTo>
                  <a:pt x="611803" y="2849270"/>
                  <a:pt x="617823" y="2852852"/>
                  <a:pt x="622547" y="2860014"/>
                </a:cubicBezTo>
                <a:cubicBezTo>
                  <a:pt x="624223" y="2862758"/>
                  <a:pt x="625557" y="2865996"/>
                  <a:pt x="626548" y="2869730"/>
                </a:cubicBezTo>
                <a:cubicBezTo>
                  <a:pt x="627538" y="2873464"/>
                  <a:pt x="628033" y="2877236"/>
                  <a:pt x="628033" y="2881045"/>
                </a:cubicBezTo>
                <a:cubicBezTo>
                  <a:pt x="628033" y="2893695"/>
                  <a:pt x="622775" y="2906192"/>
                  <a:pt x="612259" y="2918536"/>
                </a:cubicBezTo>
                <a:cubicBezTo>
                  <a:pt x="601592" y="2931642"/>
                  <a:pt x="590009" y="2938195"/>
                  <a:pt x="577513" y="2938195"/>
                </a:cubicBezTo>
                <a:cubicBezTo>
                  <a:pt x="569436" y="2938195"/>
                  <a:pt x="562958" y="2935681"/>
                  <a:pt x="558082" y="2930652"/>
                </a:cubicBezTo>
                <a:cubicBezTo>
                  <a:pt x="553205" y="2925622"/>
                  <a:pt x="550004" y="2918536"/>
                  <a:pt x="548480" y="2909392"/>
                </a:cubicBezTo>
                <a:lnTo>
                  <a:pt x="548480" y="2823438"/>
                </a:lnTo>
                <a:lnTo>
                  <a:pt x="534002" y="2823438"/>
                </a:lnTo>
                <a:lnTo>
                  <a:pt x="527907" y="2823438"/>
                </a:lnTo>
                <a:lnTo>
                  <a:pt x="511599" y="2823438"/>
                </a:lnTo>
                <a:lnTo>
                  <a:pt x="511599" y="2957169"/>
                </a:lnTo>
                <a:lnTo>
                  <a:pt x="498569" y="2944368"/>
                </a:lnTo>
                <a:lnTo>
                  <a:pt x="498569" y="2823438"/>
                </a:lnTo>
                <a:lnTo>
                  <a:pt x="479138" y="2823438"/>
                </a:lnTo>
                <a:lnTo>
                  <a:pt x="466565" y="2810637"/>
                </a:lnTo>
                <a:lnTo>
                  <a:pt x="500627" y="2810637"/>
                </a:lnTo>
                <a:lnTo>
                  <a:pt x="491711" y="2802178"/>
                </a:lnTo>
                <a:cubicBezTo>
                  <a:pt x="488358" y="2798826"/>
                  <a:pt x="486682" y="2795397"/>
                  <a:pt x="486682" y="2791892"/>
                </a:cubicBezTo>
                <a:cubicBezTo>
                  <a:pt x="486682" y="2781528"/>
                  <a:pt x="492474" y="2771775"/>
                  <a:pt x="504056" y="2762631"/>
                </a:cubicBezTo>
                <a:cubicBezTo>
                  <a:pt x="515333" y="2754096"/>
                  <a:pt x="526230" y="2749829"/>
                  <a:pt x="536746" y="2749829"/>
                </a:cubicBezTo>
                <a:lnTo>
                  <a:pt x="541817" y="2750434"/>
                </a:lnTo>
                <a:close/>
                <a:moveTo>
                  <a:pt x="3894497" y="2655341"/>
                </a:moveTo>
                <a:cubicBezTo>
                  <a:pt x="3901812" y="2655341"/>
                  <a:pt x="3905470" y="2659532"/>
                  <a:pt x="3905470" y="2667914"/>
                </a:cubicBezTo>
                <a:cubicBezTo>
                  <a:pt x="3905470" y="2673096"/>
                  <a:pt x="3904022" y="2677439"/>
                  <a:pt x="3901126" y="2680944"/>
                </a:cubicBezTo>
                <a:cubicBezTo>
                  <a:pt x="3898231" y="2684450"/>
                  <a:pt x="3894573" y="2686202"/>
                  <a:pt x="3890154" y="2686202"/>
                </a:cubicBezTo>
                <a:cubicBezTo>
                  <a:pt x="3886191" y="2686202"/>
                  <a:pt x="3883334" y="2685097"/>
                  <a:pt x="3881581" y="2682887"/>
                </a:cubicBezTo>
                <a:cubicBezTo>
                  <a:pt x="3879829" y="2680678"/>
                  <a:pt x="3878952" y="2677592"/>
                  <a:pt x="3878952" y="2673629"/>
                </a:cubicBezTo>
                <a:cubicBezTo>
                  <a:pt x="3878952" y="2668600"/>
                  <a:pt x="3880476" y="2664295"/>
                  <a:pt x="3883524" y="2660713"/>
                </a:cubicBezTo>
                <a:cubicBezTo>
                  <a:pt x="3886572" y="2657132"/>
                  <a:pt x="3890230" y="2655341"/>
                  <a:pt x="3894497" y="2655341"/>
                </a:cubicBezTo>
                <a:close/>
                <a:moveTo>
                  <a:pt x="160775" y="2655341"/>
                </a:moveTo>
                <a:cubicBezTo>
                  <a:pt x="168091" y="2655341"/>
                  <a:pt x="171748" y="2659532"/>
                  <a:pt x="171748" y="2667914"/>
                </a:cubicBezTo>
                <a:cubicBezTo>
                  <a:pt x="171748" y="2673096"/>
                  <a:pt x="170300" y="2677439"/>
                  <a:pt x="167405" y="2680944"/>
                </a:cubicBezTo>
                <a:cubicBezTo>
                  <a:pt x="164509" y="2684450"/>
                  <a:pt x="160852" y="2686202"/>
                  <a:pt x="156432" y="2686202"/>
                </a:cubicBezTo>
                <a:cubicBezTo>
                  <a:pt x="152470" y="2686202"/>
                  <a:pt x="149612" y="2685097"/>
                  <a:pt x="147860" y="2682887"/>
                </a:cubicBezTo>
                <a:cubicBezTo>
                  <a:pt x="146107" y="2680678"/>
                  <a:pt x="145231" y="2677592"/>
                  <a:pt x="145231" y="2673629"/>
                </a:cubicBezTo>
                <a:cubicBezTo>
                  <a:pt x="145231" y="2668600"/>
                  <a:pt x="146755" y="2664295"/>
                  <a:pt x="149803" y="2660713"/>
                </a:cubicBezTo>
                <a:cubicBezTo>
                  <a:pt x="152851" y="2657132"/>
                  <a:pt x="156508" y="2655341"/>
                  <a:pt x="160775" y="2655341"/>
                </a:cubicBezTo>
                <a:close/>
                <a:moveTo>
                  <a:pt x="1937759" y="2647340"/>
                </a:moveTo>
                <a:cubicBezTo>
                  <a:pt x="1941416" y="2647340"/>
                  <a:pt x="1944540" y="2648636"/>
                  <a:pt x="1947131" y="2651226"/>
                </a:cubicBezTo>
                <a:cubicBezTo>
                  <a:pt x="1949721" y="2653817"/>
                  <a:pt x="1951017" y="2656941"/>
                  <a:pt x="1951017" y="2660599"/>
                </a:cubicBezTo>
                <a:cubicBezTo>
                  <a:pt x="1951017" y="2664104"/>
                  <a:pt x="1949721" y="2667152"/>
                  <a:pt x="1947131" y="2669743"/>
                </a:cubicBezTo>
                <a:cubicBezTo>
                  <a:pt x="1944540" y="2672334"/>
                  <a:pt x="1941416" y="2673629"/>
                  <a:pt x="1937759" y="2673629"/>
                </a:cubicBezTo>
                <a:cubicBezTo>
                  <a:pt x="1934252" y="2673629"/>
                  <a:pt x="1931205" y="2672334"/>
                  <a:pt x="1928614" y="2669743"/>
                </a:cubicBezTo>
                <a:cubicBezTo>
                  <a:pt x="1926024" y="2667152"/>
                  <a:pt x="1924728" y="2664104"/>
                  <a:pt x="1924728" y="2660599"/>
                </a:cubicBezTo>
                <a:cubicBezTo>
                  <a:pt x="1924728" y="2656941"/>
                  <a:pt x="1926024" y="2653817"/>
                  <a:pt x="1928614" y="2651226"/>
                </a:cubicBezTo>
                <a:cubicBezTo>
                  <a:pt x="1931205" y="2648636"/>
                  <a:pt x="1934252" y="2647340"/>
                  <a:pt x="1937759" y="2647340"/>
                </a:cubicBezTo>
                <a:close/>
                <a:moveTo>
                  <a:pt x="1309110" y="2647340"/>
                </a:moveTo>
                <a:cubicBezTo>
                  <a:pt x="1312768" y="2647340"/>
                  <a:pt x="1315891" y="2648636"/>
                  <a:pt x="1318482" y="2651226"/>
                </a:cubicBezTo>
                <a:cubicBezTo>
                  <a:pt x="1321073" y="2653817"/>
                  <a:pt x="1322368" y="2656941"/>
                  <a:pt x="1322368" y="2660599"/>
                </a:cubicBezTo>
                <a:cubicBezTo>
                  <a:pt x="1322368" y="2664104"/>
                  <a:pt x="1321073" y="2667152"/>
                  <a:pt x="1318482" y="2669743"/>
                </a:cubicBezTo>
                <a:cubicBezTo>
                  <a:pt x="1315891" y="2672334"/>
                  <a:pt x="1312768" y="2673629"/>
                  <a:pt x="1309110" y="2673629"/>
                </a:cubicBezTo>
                <a:cubicBezTo>
                  <a:pt x="1305605" y="2673629"/>
                  <a:pt x="1302556" y="2672334"/>
                  <a:pt x="1299965" y="2669743"/>
                </a:cubicBezTo>
                <a:cubicBezTo>
                  <a:pt x="1297375" y="2667152"/>
                  <a:pt x="1296079" y="2664104"/>
                  <a:pt x="1296079" y="2660599"/>
                </a:cubicBezTo>
                <a:cubicBezTo>
                  <a:pt x="1296079" y="2656941"/>
                  <a:pt x="1297375" y="2653817"/>
                  <a:pt x="1299965" y="2651226"/>
                </a:cubicBezTo>
                <a:cubicBezTo>
                  <a:pt x="1302556" y="2648636"/>
                  <a:pt x="1305605" y="2647340"/>
                  <a:pt x="1309110" y="2647340"/>
                </a:cubicBezTo>
                <a:close/>
                <a:moveTo>
                  <a:pt x="3774939" y="2643683"/>
                </a:moveTo>
                <a:cubicBezTo>
                  <a:pt x="3778597" y="2643683"/>
                  <a:pt x="3781721" y="2644940"/>
                  <a:pt x="3784312" y="2647454"/>
                </a:cubicBezTo>
                <a:cubicBezTo>
                  <a:pt x="3786903" y="2649969"/>
                  <a:pt x="3788198" y="2653131"/>
                  <a:pt x="3788198" y="2656941"/>
                </a:cubicBezTo>
                <a:cubicBezTo>
                  <a:pt x="3788198" y="2660446"/>
                  <a:pt x="3786903" y="2663533"/>
                  <a:pt x="3784312" y="2666200"/>
                </a:cubicBezTo>
                <a:cubicBezTo>
                  <a:pt x="3781721" y="2668867"/>
                  <a:pt x="3778597" y="2670200"/>
                  <a:pt x="3774939" y="2670200"/>
                </a:cubicBezTo>
                <a:cubicBezTo>
                  <a:pt x="3771282" y="2670200"/>
                  <a:pt x="3768158" y="2668867"/>
                  <a:pt x="3765567" y="2666200"/>
                </a:cubicBezTo>
                <a:cubicBezTo>
                  <a:pt x="3762976" y="2663533"/>
                  <a:pt x="3761681" y="2660446"/>
                  <a:pt x="3761681" y="2656941"/>
                </a:cubicBezTo>
                <a:cubicBezTo>
                  <a:pt x="3761681" y="2653131"/>
                  <a:pt x="3762976" y="2649969"/>
                  <a:pt x="3765567" y="2647454"/>
                </a:cubicBezTo>
                <a:cubicBezTo>
                  <a:pt x="3768158" y="2644940"/>
                  <a:pt x="3771282" y="2643683"/>
                  <a:pt x="3774939" y="2643683"/>
                </a:cubicBezTo>
                <a:close/>
                <a:moveTo>
                  <a:pt x="2670039" y="2643683"/>
                </a:moveTo>
                <a:cubicBezTo>
                  <a:pt x="2673698" y="2643683"/>
                  <a:pt x="2676822" y="2644940"/>
                  <a:pt x="2679412" y="2647454"/>
                </a:cubicBezTo>
                <a:cubicBezTo>
                  <a:pt x="2682003" y="2649969"/>
                  <a:pt x="2683298" y="2653131"/>
                  <a:pt x="2683298" y="2656941"/>
                </a:cubicBezTo>
                <a:cubicBezTo>
                  <a:pt x="2683298" y="2660446"/>
                  <a:pt x="2682003" y="2663533"/>
                  <a:pt x="2679412" y="2666200"/>
                </a:cubicBezTo>
                <a:cubicBezTo>
                  <a:pt x="2676822" y="2668867"/>
                  <a:pt x="2673698" y="2670200"/>
                  <a:pt x="2670039" y="2670200"/>
                </a:cubicBezTo>
                <a:cubicBezTo>
                  <a:pt x="2666382" y="2670200"/>
                  <a:pt x="2663258" y="2668867"/>
                  <a:pt x="2660667" y="2666200"/>
                </a:cubicBezTo>
                <a:cubicBezTo>
                  <a:pt x="2658077" y="2663533"/>
                  <a:pt x="2656782" y="2660446"/>
                  <a:pt x="2656782" y="2656941"/>
                </a:cubicBezTo>
                <a:cubicBezTo>
                  <a:pt x="2656782" y="2653131"/>
                  <a:pt x="2658077" y="2649969"/>
                  <a:pt x="2660667" y="2647454"/>
                </a:cubicBezTo>
                <a:cubicBezTo>
                  <a:pt x="2663258" y="2644940"/>
                  <a:pt x="2666382" y="2643683"/>
                  <a:pt x="2670039" y="2643683"/>
                </a:cubicBezTo>
                <a:close/>
                <a:moveTo>
                  <a:pt x="3815859" y="2577388"/>
                </a:moveTo>
                <a:cubicBezTo>
                  <a:pt x="3807629" y="2580436"/>
                  <a:pt x="3799285" y="2584094"/>
                  <a:pt x="3790827" y="2588361"/>
                </a:cubicBezTo>
                <a:cubicBezTo>
                  <a:pt x="3782369" y="2592628"/>
                  <a:pt x="3773492" y="2597886"/>
                  <a:pt x="3764195" y="2604135"/>
                </a:cubicBezTo>
                <a:cubicBezTo>
                  <a:pt x="3787208" y="2613736"/>
                  <a:pt x="3804429" y="2628366"/>
                  <a:pt x="3815859" y="2648026"/>
                </a:cubicBezTo>
                <a:close/>
                <a:moveTo>
                  <a:pt x="2710959" y="2577388"/>
                </a:moveTo>
                <a:cubicBezTo>
                  <a:pt x="2702730" y="2580436"/>
                  <a:pt x="2694386" y="2584094"/>
                  <a:pt x="2685927" y="2588361"/>
                </a:cubicBezTo>
                <a:cubicBezTo>
                  <a:pt x="2677469" y="2592628"/>
                  <a:pt x="2668592" y="2597886"/>
                  <a:pt x="2659295" y="2604135"/>
                </a:cubicBezTo>
                <a:cubicBezTo>
                  <a:pt x="2682308" y="2613736"/>
                  <a:pt x="2699529" y="2628366"/>
                  <a:pt x="2710959" y="2648026"/>
                </a:cubicBezTo>
                <a:close/>
                <a:moveTo>
                  <a:pt x="3086015" y="2575560"/>
                </a:moveTo>
                <a:cubicBezTo>
                  <a:pt x="3078243" y="2578455"/>
                  <a:pt x="3070471" y="2582075"/>
                  <a:pt x="3062698" y="2586418"/>
                </a:cubicBezTo>
                <a:cubicBezTo>
                  <a:pt x="3054926" y="2590762"/>
                  <a:pt x="3046696" y="2595981"/>
                  <a:pt x="3038009" y="2602077"/>
                </a:cubicBezTo>
                <a:cubicBezTo>
                  <a:pt x="3059345" y="2611069"/>
                  <a:pt x="3075195" y="2625318"/>
                  <a:pt x="3085558" y="2644826"/>
                </a:cubicBezTo>
                <a:lnTo>
                  <a:pt x="3086015" y="2644826"/>
                </a:lnTo>
                <a:close/>
                <a:moveTo>
                  <a:pt x="1819191" y="2575560"/>
                </a:moveTo>
                <a:cubicBezTo>
                  <a:pt x="1811419" y="2578455"/>
                  <a:pt x="1803646" y="2582075"/>
                  <a:pt x="1795874" y="2586418"/>
                </a:cubicBezTo>
                <a:cubicBezTo>
                  <a:pt x="1788101" y="2590762"/>
                  <a:pt x="1779871" y="2595981"/>
                  <a:pt x="1771185" y="2602077"/>
                </a:cubicBezTo>
                <a:cubicBezTo>
                  <a:pt x="1792521" y="2611069"/>
                  <a:pt x="1808371" y="2625318"/>
                  <a:pt x="1818733" y="2644826"/>
                </a:cubicBezTo>
                <a:lnTo>
                  <a:pt x="1819191" y="2644826"/>
                </a:lnTo>
                <a:close/>
                <a:moveTo>
                  <a:pt x="1581066" y="2575560"/>
                </a:moveTo>
                <a:cubicBezTo>
                  <a:pt x="1573293" y="2578455"/>
                  <a:pt x="1565521" y="2582075"/>
                  <a:pt x="1557748" y="2586418"/>
                </a:cubicBezTo>
                <a:cubicBezTo>
                  <a:pt x="1549976" y="2590762"/>
                  <a:pt x="1541746" y="2595981"/>
                  <a:pt x="1533060" y="2602077"/>
                </a:cubicBezTo>
                <a:cubicBezTo>
                  <a:pt x="1554396" y="2611069"/>
                  <a:pt x="1570245" y="2625318"/>
                  <a:pt x="1580608" y="2644826"/>
                </a:cubicBezTo>
                <a:lnTo>
                  <a:pt x="1581066" y="2644826"/>
                </a:lnTo>
                <a:close/>
                <a:moveTo>
                  <a:pt x="495217" y="2575560"/>
                </a:moveTo>
                <a:cubicBezTo>
                  <a:pt x="487445" y="2578455"/>
                  <a:pt x="479673" y="2582075"/>
                  <a:pt x="471900" y="2586418"/>
                </a:cubicBezTo>
                <a:cubicBezTo>
                  <a:pt x="464128" y="2590762"/>
                  <a:pt x="455898" y="2595981"/>
                  <a:pt x="447212" y="2602077"/>
                </a:cubicBezTo>
                <a:cubicBezTo>
                  <a:pt x="468548" y="2611069"/>
                  <a:pt x="484397" y="2625318"/>
                  <a:pt x="494760" y="2644826"/>
                </a:cubicBezTo>
                <a:lnTo>
                  <a:pt x="495217" y="2644826"/>
                </a:lnTo>
                <a:close/>
                <a:moveTo>
                  <a:pt x="2438850" y="2560244"/>
                </a:moveTo>
                <a:lnTo>
                  <a:pt x="2446621" y="2562758"/>
                </a:lnTo>
                <a:cubicBezTo>
                  <a:pt x="2449670" y="2572817"/>
                  <a:pt x="2453441" y="2582304"/>
                  <a:pt x="2457937" y="2591219"/>
                </a:cubicBezTo>
                <a:cubicBezTo>
                  <a:pt x="2462433" y="2600134"/>
                  <a:pt x="2466967" y="2607792"/>
                  <a:pt x="2471539" y="2614193"/>
                </a:cubicBezTo>
                <a:cubicBezTo>
                  <a:pt x="2478244" y="2622423"/>
                  <a:pt x="2485711" y="2628786"/>
                  <a:pt x="2493942" y="2633281"/>
                </a:cubicBezTo>
                <a:cubicBezTo>
                  <a:pt x="2502171" y="2637777"/>
                  <a:pt x="2510934" y="2640025"/>
                  <a:pt x="2520231" y="2640025"/>
                </a:cubicBezTo>
                <a:cubicBezTo>
                  <a:pt x="2529679" y="2640025"/>
                  <a:pt x="2537833" y="2636672"/>
                  <a:pt x="2544691" y="2629967"/>
                </a:cubicBezTo>
                <a:cubicBezTo>
                  <a:pt x="2551702" y="2623261"/>
                  <a:pt x="2555207" y="2615108"/>
                  <a:pt x="2555207" y="2605506"/>
                </a:cubicBezTo>
                <a:cubicBezTo>
                  <a:pt x="2555207" y="2592857"/>
                  <a:pt x="2553225" y="2586533"/>
                  <a:pt x="2549263" y="2586533"/>
                </a:cubicBezTo>
                <a:cubicBezTo>
                  <a:pt x="2537681" y="2600553"/>
                  <a:pt x="2523889" y="2607564"/>
                  <a:pt x="2507886" y="2607564"/>
                </a:cubicBezTo>
                <a:cubicBezTo>
                  <a:pt x="2499961" y="2607564"/>
                  <a:pt x="2493180" y="2605125"/>
                  <a:pt x="2487541" y="2600249"/>
                </a:cubicBezTo>
                <a:cubicBezTo>
                  <a:pt x="2481293" y="2595372"/>
                  <a:pt x="2478168" y="2588895"/>
                  <a:pt x="2478168" y="2580818"/>
                </a:cubicBezTo>
                <a:cubicBezTo>
                  <a:pt x="2478168" y="2567254"/>
                  <a:pt x="2485179" y="2560472"/>
                  <a:pt x="2499200" y="2560472"/>
                </a:cubicBezTo>
                <a:cubicBezTo>
                  <a:pt x="2503619" y="2560472"/>
                  <a:pt x="2507467" y="2561958"/>
                  <a:pt x="2510744" y="2564930"/>
                </a:cubicBezTo>
                <a:cubicBezTo>
                  <a:pt x="2514020" y="2567901"/>
                  <a:pt x="2515659" y="2571597"/>
                  <a:pt x="2515659" y="2576017"/>
                </a:cubicBezTo>
                <a:cubicBezTo>
                  <a:pt x="2515659" y="2579827"/>
                  <a:pt x="2513754" y="2584323"/>
                  <a:pt x="2509944" y="2589504"/>
                </a:cubicBezTo>
                <a:cubicBezTo>
                  <a:pt x="2515736" y="2589657"/>
                  <a:pt x="2521908" y="2586380"/>
                  <a:pt x="2528460" y="2579675"/>
                </a:cubicBezTo>
                <a:cubicBezTo>
                  <a:pt x="2531051" y="2576779"/>
                  <a:pt x="2533299" y="2573807"/>
                  <a:pt x="2535204" y="2570759"/>
                </a:cubicBezTo>
                <a:cubicBezTo>
                  <a:pt x="2537109" y="2567711"/>
                  <a:pt x="2539052" y="2564587"/>
                  <a:pt x="2541033" y="2561386"/>
                </a:cubicBezTo>
                <a:cubicBezTo>
                  <a:pt x="2544082" y="2561691"/>
                  <a:pt x="2547205" y="2563254"/>
                  <a:pt x="2550406" y="2566073"/>
                </a:cubicBezTo>
                <a:cubicBezTo>
                  <a:pt x="2553607" y="2568892"/>
                  <a:pt x="2556807" y="2572969"/>
                  <a:pt x="2560009" y="2578303"/>
                </a:cubicBezTo>
                <a:cubicBezTo>
                  <a:pt x="2565036" y="2588514"/>
                  <a:pt x="2567552" y="2597429"/>
                  <a:pt x="2567552" y="2605049"/>
                </a:cubicBezTo>
                <a:cubicBezTo>
                  <a:pt x="2567552" y="2612821"/>
                  <a:pt x="2566484" y="2619946"/>
                  <a:pt x="2564351" y="2626423"/>
                </a:cubicBezTo>
                <a:cubicBezTo>
                  <a:pt x="2562217" y="2632900"/>
                  <a:pt x="2558941" y="2638806"/>
                  <a:pt x="2554522" y="2644140"/>
                </a:cubicBezTo>
                <a:cubicBezTo>
                  <a:pt x="2545072" y="2655570"/>
                  <a:pt x="2532804" y="2661285"/>
                  <a:pt x="2517717" y="2661285"/>
                </a:cubicBezTo>
                <a:cubicBezTo>
                  <a:pt x="2496685" y="2661285"/>
                  <a:pt x="2478930" y="2649017"/>
                  <a:pt x="2464452" y="2624480"/>
                </a:cubicBezTo>
                <a:cubicBezTo>
                  <a:pt x="2460947" y="2618689"/>
                  <a:pt x="2457061" y="2610345"/>
                  <a:pt x="2452793" y="2599448"/>
                </a:cubicBezTo>
                <a:cubicBezTo>
                  <a:pt x="2448527" y="2588552"/>
                  <a:pt x="2443879" y="2575484"/>
                  <a:pt x="2438850" y="2560244"/>
                </a:cubicBezTo>
                <a:close/>
                <a:moveTo>
                  <a:pt x="3242149" y="2555671"/>
                </a:moveTo>
                <a:lnTo>
                  <a:pt x="3249464" y="2558415"/>
                </a:lnTo>
                <a:cubicBezTo>
                  <a:pt x="3254798" y="2571064"/>
                  <a:pt x="3259713" y="2581922"/>
                  <a:pt x="3264209" y="2590990"/>
                </a:cubicBezTo>
                <a:cubicBezTo>
                  <a:pt x="3268705" y="2600058"/>
                  <a:pt x="3272400" y="2606649"/>
                  <a:pt x="3275296" y="2610764"/>
                </a:cubicBezTo>
                <a:cubicBezTo>
                  <a:pt x="3288555" y="2630119"/>
                  <a:pt x="3304481" y="2639796"/>
                  <a:pt x="3323074" y="2639796"/>
                </a:cubicBezTo>
                <a:cubicBezTo>
                  <a:pt x="3332065" y="2639796"/>
                  <a:pt x="3340905" y="2636291"/>
                  <a:pt x="3349591" y="2629281"/>
                </a:cubicBezTo>
                <a:cubicBezTo>
                  <a:pt x="3356906" y="2622118"/>
                  <a:pt x="3360564" y="2614117"/>
                  <a:pt x="3360564" y="2605278"/>
                </a:cubicBezTo>
                <a:cubicBezTo>
                  <a:pt x="3360564" y="2598115"/>
                  <a:pt x="3358583" y="2591790"/>
                  <a:pt x="3354620" y="2586304"/>
                </a:cubicBezTo>
                <a:cubicBezTo>
                  <a:pt x="3349896" y="2579751"/>
                  <a:pt x="3344333" y="2576474"/>
                  <a:pt x="3337933" y="2576474"/>
                </a:cubicBezTo>
                <a:cubicBezTo>
                  <a:pt x="3335799" y="2576474"/>
                  <a:pt x="3332675" y="2577008"/>
                  <a:pt x="3328560" y="2578074"/>
                </a:cubicBezTo>
                <a:cubicBezTo>
                  <a:pt x="3332065" y="2582494"/>
                  <a:pt x="3333817" y="2587523"/>
                  <a:pt x="3333817" y="2593162"/>
                </a:cubicBezTo>
                <a:cubicBezTo>
                  <a:pt x="3333817" y="2605506"/>
                  <a:pt x="3327036" y="2611678"/>
                  <a:pt x="3313472" y="2611678"/>
                </a:cubicBezTo>
                <a:cubicBezTo>
                  <a:pt x="3306767" y="2611678"/>
                  <a:pt x="3301433" y="2609240"/>
                  <a:pt x="3297470" y="2604363"/>
                </a:cubicBezTo>
                <a:cubicBezTo>
                  <a:pt x="3293508" y="2599486"/>
                  <a:pt x="3291526" y="2593543"/>
                  <a:pt x="3291526" y="2586533"/>
                </a:cubicBezTo>
                <a:cubicBezTo>
                  <a:pt x="3291526" y="2578455"/>
                  <a:pt x="3294803" y="2571826"/>
                  <a:pt x="3301357" y="2566644"/>
                </a:cubicBezTo>
                <a:cubicBezTo>
                  <a:pt x="3307148" y="2561920"/>
                  <a:pt x="3314158" y="2559558"/>
                  <a:pt x="3322388" y="2559558"/>
                </a:cubicBezTo>
                <a:cubicBezTo>
                  <a:pt x="3329398" y="2559558"/>
                  <a:pt x="3335875" y="2561044"/>
                  <a:pt x="3341819" y="2564015"/>
                </a:cubicBezTo>
                <a:cubicBezTo>
                  <a:pt x="3347762" y="2566987"/>
                  <a:pt x="3353096" y="2571140"/>
                  <a:pt x="3357821" y="2576474"/>
                </a:cubicBezTo>
                <a:cubicBezTo>
                  <a:pt x="3362240" y="2581808"/>
                  <a:pt x="3365593" y="2587714"/>
                  <a:pt x="3367879" y="2594191"/>
                </a:cubicBezTo>
                <a:cubicBezTo>
                  <a:pt x="3370165" y="2600668"/>
                  <a:pt x="3371308" y="2607487"/>
                  <a:pt x="3371308" y="2614650"/>
                </a:cubicBezTo>
                <a:cubicBezTo>
                  <a:pt x="3371308" y="2620899"/>
                  <a:pt x="3369975" y="2626766"/>
                  <a:pt x="3367307" y="2632252"/>
                </a:cubicBezTo>
                <a:cubicBezTo>
                  <a:pt x="3364640" y="2637739"/>
                  <a:pt x="3361021" y="2642692"/>
                  <a:pt x="3356449" y="2647111"/>
                </a:cubicBezTo>
                <a:cubicBezTo>
                  <a:pt x="3346391" y="2655798"/>
                  <a:pt x="3335037" y="2660142"/>
                  <a:pt x="3322388" y="2660142"/>
                </a:cubicBezTo>
                <a:cubicBezTo>
                  <a:pt x="3288098" y="2660142"/>
                  <a:pt x="3261352" y="2625318"/>
                  <a:pt x="3242149" y="2555671"/>
                </a:cubicBezTo>
                <a:close/>
                <a:moveTo>
                  <a:pt x="3527670" y="2550414"/>
                </a:moveTo>
                <a:cubicBezTo>
                  <a:pt x="3513497" y="2550414"/>
                  <a:pt x="3503515" y="2556205"/>
                  <a:pt x="3497724" y="2567787"/>
                </a:cubicBezTo>
                <a:cubicBezTo>
                  <a:pt x="3504582" y="2567787"/>
                  <a:pt x="3509573" y="2570073"/>
                  <a:pt x="3512697" y="2574645"/>
                </a:cubicBezTo>
                <a:cubicBezTo>
                  <a:pt x="3515821" y="2579217"/>
                  <a:pt x="3517002" y="2584932"/>
                  <a:pt x="3516240" y="2591790"/>
                </a:cubicBezTo>
                <a:lnTo>
                  <a:pt x="3547788" y="2560244"/>
                </a:lnTo>
                <a:cubicBezTo>
                  <a:pt x="3541844" y="2553690"/>
                  <a:pt x="3535138" y="2550414"/>
                  <a:pt x="3527670" y="2550414"/>
                </a:cubicBezTo>
                <a:close/>
                <a:moveTo>
                  <a:pt x="2296279" y="2547213"/>
                </a:moveTo>
                <a:cubicBezTo>
                  <a:pt x="2303137" y="2553309"/>
                  <a:pt x="2307899" y="2558948"/>
                  <a:pt x="2310566" y="2564130"/>
                </a:cubicBezTo>
                <a:cubicBezTo>
                  <a:pt x="2313234" y="2569311"/>
                  <a:pt x="2314643" y="2575179"/>
                  <a:pt x="2314796" y="2581732"/>
                </a:cubicBezTo>
                <a:cubicBezTo>
                  <a:pt x="2319063" y="2577008"/>
                  <a:pt x="2322987" y="2573921"/>
                  <a:pt x="2326569" y="2572474"/>
                </a:cubicBezTo>
                <a:cubicBezTo>
                  <a:pt x="2330150" y="2571026"/>
                  <a:pt x="2333541" y="2570911"/>
                  <a:pt x="2336741" y="2572131"/>
                </a:cubicBezTo>
                <a:cubicBezTo>
                  <a:pt x="2339942" y="2573350"/>
                  <a:pt x="2343141" y="2575636"/>
                  <a:pt x="2346342" y="2578989"/>
                </a:cubicBezTo>
                <a:cubicBezTo>
                  <a:pt x="2349543" y="2582342"/>
                  <a:pt x="2352972" y="2586380"/>
                  <a:pt x="2356630" y="2591104"/>
                </a:cubicBezTo>
                <a:lnTo>
                  <a:pt x="2356630" y="2547213"/>
                </a:lnTo>
                <a:close/>
                <a:moveTo>
                  <a:pt x="1929071" y="2547213"/>
                </a:moveTo>
                <a:cubicBezTo>
                  <a:pt x="1933033" y="2549652"/>
                  <a:pt x="1937759" y="2553538"/>
                  <a:pt x="1943245" y="2558872"/>
                </a:cubicBezTo>
                <a:cubicBezTo>
                  <a:pt x="1948731" y="2564206"/>
                  <a:pt x="1954674" y="2570759"/>
                  <a:pt x="1961075" y="2578532"/>
                </a:cubicBezTo>
                <a:cubicBezTo>
                  <a:pt x="1955894" y="2583408"/>
                  <a:pt x="1950712" y="2588476"/>
                  <a:pt x="1945531" y="2593733"/>
                </a:cubicBezTo>
                <a:cubicBezTo>
                  <a:pt x="1940349" y="2598991"/>
                  <a:pt x="1935091" y="2604516"/>
                  <a:pt x="1929757" y="2610307"/>
                </a:cubicBezTo>
                <a:cubicBezTo>
                  <a:pt x="1950789" y="2617622"/>
                  <a:pt x="1966790" y="2630576"/>
                  <a:pt x="1977763" y="2649169"/>
                </a:cubicBezTo>
                <a:lnTo>
                  <a:pt x="1978220" y="2649169"/>
                </a:lnTo>
                <a:lnTo>
                  <a:pt x="1978220" y="2547213"/>
                </a:lnTo>
                <a:close/>
                <a:moveTo>
                  <a:pt x="1300422" y="2547213"/>
                </a:moveTo>
                <a:cubicBezTo>
                  <a:pt x="1304385" y="2549652"/>
                  <a:pt x="1309110" y="2553538"/>
                  <a:pt x="1314596" y="2558872"/>
                </a:cubicBezTo>
                <a:cubicBezTo>
                  <a:pt x="1320083" y="2564206"/>
                  <a:pt x="1326026" y="2570759"/>
                  <a:pt x="1332427" y="2578532"/>
                </a:cubicBezTo>
                <a:cubicBezTo>
                  <a:pt x="1327245" y="2583408"/>
                  <a:pt x="1322064" y="2588476"/>
                  <a:pt x="1316881" y="2593733"/>
                </a:cubicBezTo>
                <a:cubicBezTo>
                  <a:pt x="1311700" y="2598991"/>
                  <a:pt x="1306442" y="2604516"/>
                  <a:pt x="1301108" y="2610307"/>
                </a:cubicBezTo>
                <a:cubicBezTo>
                  <a:pt x="1322140" y="2617622"/>
                  <a:pt x="1338142" y="2630576"/>
                  <a:pt x="1349115" y="2649169"/>
                </a:cubicBezTo>
                <a:lnTo>
                  <a:pt x="1349572" y="2649169"/>
                </a:lnTo>
                <a:lnTo>
                  <a:pt x="1349572" y="2547213"/>
                </a:lnTo>
                <a:close/>
                <a:moveTo>
                  <a:pt x="1218355" y="2540127"/>
                </a:moveTo>
                <a:cubicBezTo>
                  <a:pt x="1222623" y="2540127"/>
                  <a:pt x="1226699" y="2540774"/>
                  <a:pt x="1230586" y="2542070"/>
                </a:cubicBezTo>
                <a:cubicBezTo>
                  <a:pt x="1234472" y="2543365"/>
                  <a:pt x="1237901" y="2545232"/>
                  <a:pt x="1240873" y="2547670"/>
                </a:cubicBezTo>
                <a:cubicBezTo>
                  <a:pt x="1243844" y="2550109"/>
                  <a:pt x="1246168" y="2553043"/>
                  <a:pt x="1247845" y="2556472"/>
                </a:cubicBezTo>
                <a:cubicBezTo>
                  <a:pt x="1249522" y="2559901"/>
                  <a:pt x="1250359" y="2563749"/>
                  <a:pt x="1250359" y="2568016"/>
                </a:cubicBezTo>
                <a:cubicBezTo>
                  <a:pt x="1250359" y="2582646"/>
                  <a:pt x="1246930" y="2593848"/>
                  <a:pt x="1240072" y="2601620"/>
                </a:cubicBezTo>
                <a:cubicBezTo>
                  <a:pt x="1247997" y="2611526"/>
                  <a:pt x="1251960" y="2620518"/>
                  <a:pt x="1251960" y="2628595"/>
                </a:cubicBezTo>
                <a:cubicBezTo>
                  <a:pt x="1251960" y="2640482"/>
                  <a:pt x="1248455" y="2649702"/>
                  <a:pt x="1241444" y="2656255"/>
                </a:cubicBezTo>
                <a:cubicBezTo>
                  <a:pt x="1234434" y="2662809"/>
                  <a:pt x="1224985" y="2666085"/>
                  <a:pt x="1213098" y="2666085"/>
                </a:cubicBezTo>
                <a:cubicBezTo>
                  <a:pt x="1177436" y="2666085"/>
                  <a:pt x="1149242" y="2628138"/>
                  <a:pt x="1128516" y="2552243"/>
                </a:cubicBezTo>
                <a:lnTo>
                  <a:pt x="1138574" y="2555900"/>
                </a:lnTo>
                <a:cubicBezTo>
                  <a:pt x="1142231" y="2569311"/>
                  <a:pt x="1146423" y="2580894"/>
                  <a:pt x="1151147" y="2590647"/>
                </a:cubicBezTo>
                <a:cubicBezTo>
                  <a:pt x="1155871" y="2600401"/>
                  <a:pt x="1159986" y="2607945"/>
                  <a:pt x="1163491" y="2613279"/>
                </a:cubicBezTo>
                <a:cubicBezTo>
                  <a:pt x="1170502" y="2623947"/>
                  <a:pt x="1178122" y="2632062"/>
                  <a:pt x="1186351" y="2637625"/>
                </a:cubicBezTo>
                <a:cubicBezTo>
                  <a:pt x="1194581" y="2643187"/>
                  <a:pt x="1203344" y="2645969"/>
                  <a:pt x="1212640" y="2645969"/>
                </a:cubicBezTo>
                <a:cubicBezTo>
                  <a:pt x="1216450" y="2645969"/>
                  <a:pt x="1220146" y="2645397"/>
                  <a:pt x="1223727" y="2644254"/>
                </a:cubicBezTo>
                <a:cubicBezTo>
                  <a:pt x="1227309" y="2643111"/>
                  <a:pt x="1230472" y="2641511"/>
                  <a:pt x="1233214" y="2639454"/>
                </a:cubicBezTo>
                <a:cubicBezTo>
                  <a:pt x="1235958" y="2637396"/>
                  <a:pt x="1238130" y="2634843"/>
                  <a:pt x="1239730" y="2631795"/>
                </a:cubicBezTo>
                <a:cubicBezTo>
                  <a:pt x="1241330" y="2628747"/>
                  <a:pt x="1242130" y="2625394"/>
                  <a:pt x="1242130" y="2621737"/>
                </a:cubicBezTo>
                <a:cubicBezTo>
                  <a:pt x="1242130" y="2617012"/>
                  <a:pt x="1239386" y="2612669"/>
                  <a:pt x="1233900" y="2608707"/>
                </a:cubicBezTo>
                <a:cubicBezTo>
                  <a:pt x="1230395" y="2612364"/>
                  <a:pt x="1226357" y="2614193"/>
                  <a:pt x="1221784" y="2614193"/>
                </a:cubicBezTo>
                <a:cubicBezTo>
                  <a:pt x="1217365" y="2614193"/>
                  <a:pt x="1213593" y="2612707"/>
                  <a:pt x="1210468" y="2609736"/>
                </a:cubicBezTo>
                <a:cubicBezTo>
                  <a:pt x="1207345" y="2606764"/>
                  <a:pt x="1205783" y="2603068"/>
                  <a:pt x="1205783" y="2598648"/>
                </a:cubicBezTo>
                <a:cubicBezTo>
                  <a:pt x="1205783" y="2594229"/>
                  <a:pt x="1207230" y="2590304"/>
                  <a:pt x="1210126" y="2586875"/>
                </a:cubicBezTo>
                <a:cubicBezTo>
                  <a:pt x="1213022" y="2583446"/>
                  <a:pt x="1216679" y="2581732"/>
                  <a:pt x="1221098" y="2581732"/>
                </a:cubicBezTo>
                <a:cubicBezTo>
                  <a:pt x="1224756" y="2581732"/>
                  <a:pt x="1228338" y="2582722"/>
                  <a:pt x="1231843" y="2584704"/>
                </a:cubicBezTo>
                <a:cubicBezTo>
                  <a:pt x="1238396" y="2581808"/>
                  <a:pt x="1241673" y="2576398"/>
                  <a:pt x="1241673" y="2568473"/>
                </a:cubicBezTo>
                <a:cubicBezTo>
                  <a:pt x="1241673" y="2558110"/>
                  <a:pt x="1236186" y="2552928"/>
                  <a:pt x="1225213" y="2552928"/>
                </a:cubicBezTo>
                <a:cubicBezTo>
                  <a:pt x="1221404" y="2552928"/>
                  <a:pt x="1217707" y="2553347"/>
                  <a:pt x="1214126" y="2554186"/>
                </a:cubicBezTo>
                <a:cubicBezTo>
                  <a:pt x="1210545" y="2555024"/>
                  <a:pt x="1207002" y="2556281"/>
                  <a:pt x="1203497" y="2557958"/>
                </a:cubicBezTo>
                <a:cubicBezTo>
                  <a:pt x="1196029" y="2561768"/>
                  <a:pt x="1190466" y="2566797"/>
                  <a:pt x="1186809" y="2573045"/>
                </a:cubicBezTo>
                <a:cubicBezTo>
                  <a:pt x="1192295" y="2576703"/>
                  <a:pt x="1195038" y="2580741"/>
                  <a:pt x="1195038" y="2585161"/>
                </a:cubicBezTo>
                <a:cubicBezTo>
                  <a:pt x="1195038" y="2595067"/>
                  <a:pt x="1190618" y="2600020"/>
                  <a:pt x="1181779" y="2600020"/>
                </a:cubicBezTo>
                <a:cubicBezTo>
                  <a:pt x="1169740" y="2600020"/>
                  <a:pt x="1163720" y="2593619"/>
                  <a:pt x="1163720" y="2580818"/>
                </a:cubicBezTo>
                <a:cubicBezTo>
                  <a:pt x="1163720" y="2575026"/>
                  <a:pt x="1165359" y="2569578"/>
                  <a:pt x="1168635" y="2564473"/>
                </a:cubicBezTo>
                <a:cubicBezTo>
                  <a:pt x="1171912" y="2559367"/>
                  <a:pt x="1176598" y="2554833"/>
                  <a:pt x="1182694" y="2550871"/>
                </a:cubicBezTo>
                <a:cubicBezTo>
                  <a:pt x="1193819" y="2543708"/>
                  <a:pt x="1205706" y="2540127"/>
                  <a:pt x="1218355" y="2540127"/>
                </a:cubicBezTo>
                <a:close/>
                <a:moveTo>
                  <a:pt x="41370" y="2536012"/>
                </a:moveTo>
                <a:cubicBezTo>
                  <a:pt x="53562" y="2536012"/>
                  <a:pt x="59658" y="2545537"/>
                  <a:pt x="59658" y="2564587"/>
                </a:cubicBezTo>
                <a:cubicBezTo>
                  <a:pt x="59658" y="2565349"/>
                  <a:pt x="59658" y="2566263"/>
                  <a:pt x="59658" y="2567330"/>
                </a:cubicBezTo>
                <a:cubicBezTo>
                  <a:pt x="59658" y="2568397"/>
                  <a:pt x="59582" y="2569921"/>
                  <a:pt x="59430" y="2571902"/>
                </a:cubicBezTo>
                <a:cubicBezTo>
                  <a:pt x="59277" y="2573883"/>
                  <a:pt x="59125" y="2576512"/>
                  <a:pt x="58972" y="2579789"/>
                </a:cubicBezTo>
                <a:cubicBezTo>
                  <a:pt x="58820" y="2583065"/>
                  <a:pt x="58668" y="2587294"/>
                  <a:pt x="58515" y="2592476"/>
                </a:cubicBezTo>
                <a:cubicBezTo>
                  <a:pt x="58668" y="2601468"/>
                  <a:pt x="61792" y="2605963"/>
                  <a:pt x="67888" y="2605963"/>
                </a:cubicBezTo>
                <a:cubicBezTo>
                  <a:pt x="70936" y="2605963"/>
                  <a:pt x="74060" y="2604859"/>
                  <a:pt x="77260" y="2602649"/>
                </a:cubicBezTo>
                <a:cubicBezTo>
                  <a:pt x="80461" y="2600439"/>
                  <a:pt x="83814" y="2597277"/>
                  <a:pt x="87319" y="2593162"/>
                </a:cubicBezTo>
                <a:cubicBezTo>
                  <a:pt x="90062" y="2589657"/>
                  <a:pt x="92462" y="2586152"/>
                  <a:pt x="94520" y="2582646"/>
                </a:cubicBezTo>
                <a:cubicBezTo>
                  <a:pt x="96577" y="2579141"/>
                  <a:pt x="98139" y="2575484"/>
                  <a:pt x="99206" y="2571674"/>
                </a:cubicBezTo>
                <a:cubicBezTo>
                  <a:pt x="115513" y="2583866"/>
                  <a:pt x="123666" y="2600172"/>
                  <a:pt x="123666" y="2620594"/>
                </a:cubicBezTo>
                <a:cubicBezTo>
                  <a:pt x="123666" y="2628366"/>
                  <a:pt x="122714" y="2635491"/>
                  <a:pt x="120809" y="2641968"/>
                </a:cubicBezTo>
                <a:cubicBezTo>
                  <a:pt x="118904" y="2648445"/>
                  <a:pt x="115970" y="2654351"/>
                  <a:pt x="112007" y="2659685"/>
                </a:cubicBezTo>
                <a:cubicBezTo>
                  <a:pt x="103321" y="2671724"/>
                  <a:pt x="91586" y="2677744"/>
                  <a:pt x="76803" y="2677744"/>
                </a:cubicBezTo>
                <a:cubicBezTo>
                  <a:pt x="55162" y="2677744"/>
                  <a:pt x="37027" y="2664104"/>
                  <a:pt x="22396" y="2636825"/>
                </a:cubicBezTo>
                <a:cubicBezTo>
                  <a:pt x="10662" y="2614879"/>
                  <a:pt x="3803" y="2591486"/>
                  <a:pt x="1822" y="2566644"/>
                </a:cubicBezTo>
                <a:lnTo>
                  <a:pt x="8909" y="2570073"/>
                </a:lnTo>
                <a:cubicBezTo>
                  <a:pt x="13024" y="2591409"/>
                  <a:pt x="19958" y="2609621"/>
                  <a:pt x="29712" y="2624709"/>
                </a:cubicBezTo>
                <a:cubicBezTo>
                  <a:pt x="42361" y="2644673"/>
                  <a:pt x="57829" y="2654655"/>
                  <a:pt x="76117" y="2654655"/>
                </a:cubicBezTo>
                <a:cubicBezTo>
                  <a:pt x="87242" y="2654655"/>
                  <a:pt x="96158" y="2651302"/>
                  <a:pt x="102864" y="2644597"/>
                </a:cubicBezTo>
                <a:cubicBezTo>
                  <a:pt x="109874" y="2637891"/>
                  <a:pt x="113379" y="2629204"/>
                  <a:pt x="113379" y="2618536"/>
                </a:cubicBezTo>
                <a:cubicBezTo>
                  <a:pt x="113379" y="2615336"/>
                  <a:pt x="112884" y="2612098"/>
                  <a:pt x="111893" y="2608821"/>
                </a:cubicBezTo>
                <a:cubicBezTo>
                  <a:pt x="110903" y="2605545"/>
                  <a:pt x="109340" y="2602230"/>
                  <a:pt x="107207" y="2598877"/>
                </a:cubicBezTo>
                <a:cubicBezTo>
                  <a:pt x="104311" y="2605735"/>
                  <a:pt x="99739" y="2611031"/>
                  <a:pt x="93491" y="2614765"/>
                </a:cubicBezTo>
                <a:cubicBezTo>
                  <a:pt x="87242" y="2618498"/>
                  <a:pt x="80461" y="2620365"/>
                  <a:pt x="73146" y="2620365"/>
                </a:cubicBezTo>
                <a:cubicBezTo>
                  <a:pt x="60344" y="2620365"/>
                  <a:pt x="51429" y="2613279"/>
                  <a:pt x="46399" y="2599105"/>
                </a:cubicBezTo>
                <a:cubicBezTo>
                  <a:pt x="45637" y="2596972"/>
                  <a:pt x="44799" y="2592705"/>
                  <a:pt x="43885" y="2586304"/>
                </a:cubicBezTo>
                <a:cubicBezTo>
                  <a:pt x="42970" y="2579903"/>
                  <a:pt x="41904" y="2571445"/>
                  <a:pt x="40685" y="2560929"/>
                </a:cubicBezTo>
                <a:cubicBezTo>
                  <a:pt x="37332" y="2560929"/>
                  <a:pt x="34474" y="2559634"/>
                  <a:pt x="32112" y="2557043"/>
                </a:cubicBezTo>
                <a:cubicBezTo>
                  <a:pt x="29750" y="2554452"/>
                  <a:pt x="28569" y="2551557"/>
                  <a:pt x="28569" y="2548356"/>
                </a:cubicBezTo>
                <a:cubicBezTo>
                  <a:pt x="28569" y="2545003"/>
                  <a:pt x="29864" y="2542108"/>
                  <a:pt x="32455" y="2539669"/>
                </a:cubicBezTo>
                <a:cubicBezTo>
                  <a:pt x="35046" y="2537231"/>
                  <a:pt x="38017" y="2536012"/>
                  <a:pt x="41370" y="2536012"/>
                </a:cubicBezTo>
                <a:close/>
                <a:moveTo>
                  <a:pt x="371850" y="2533269"/>
                </a:moveTo>
                <a:cubicBezTo>
                  <a:pt x="375964" y="2533269"/>
                  <a:pt x="380917" y="2535707"/>
                  <a:pt x="386708" y="2540584"/>
                </a:cubicBezTo>
                <a:cubicBezTo>
                  <a:pt x="392195" y="2545156"/>
                  <a:pt x="394938" y="2549499"/>
                  <a:pt x="394938" y="2553614"/>
                </a:cubicBezTo>
                <a:lnTo>
                  <a:pt x="394938" y="2682316"/>
                </a:lnTo>
                <a:lnTo>
                  <a:pt x="393338" y="2681859"/>
                </a:lnTo>
                <a:cubicBezTo>
                  <a:pt x="391357" y="2680792"/>
                  <a:pt x="389756" y="2678049"/>
                  <a:pt x="388537" y="2673629"/>
                </a:cubicBezTo>
                <a:cubicBezTo>
                  <a:pt x="387166" y="2669819"/>
                  <a:pt x="385870" y="2666581"/>
                  <a:pt x="384651" y="2663914"/>
                </a:cubicBezTo>
                <a:cubicBezTo>
                  <a:pt x="383432" y="2661247"/>
                  <a:pt x="382213" y="2659075"/>
                  <a:pt x="380993" y="2657399"/>
                </a:cubicBezTo>
                <a:cubicBezTo>
                  <a:pt x="376421" y="2651607"/>
                  <a:pt x="370097" y="2648712"/>
                  <a:pt x="362020" y="2648712"/>
                </a:cubicBezTo>
                <a:cubicBezTo>
                  <a:pt x="357753" y="2648712"/>
                  <a:pt x="351199" y="2649397"/>
                  <a:pt x="342360" y="2650769"/>
                </a:cubicBezTo>
                <a:cubicBezTo>
                  <a:pt x="337941" y="2651379"/>
                  <a:pt x="334092" y="2651798"/>
                  <a:pt x="330816" y="2652026"/>
                </a:cubicBezTo>
                <a:cubicBezTo>
                  <a:pt x="327539" y="2652255"/>
                  <a:pt x="324758" y="2652369"/>
                  <a:pt x="322472" y="2652369"/>
                </a:cubicBezTo>
                <a:cubicBezTo>
                  <a:pt x="291230" y="2652369"/>
                  <a:pt x="275609" y="2636291"/>
                  <a:pt x="275609" y="2604135"/>
                </a:cubicBezTo>
                <a:cubicBezTo>
                  <a:pt x="275609" y="2597124"/>
                  <a:pt x="276599" y="2590838"/>
                  <a:pt x="278581" y="2585275"/>
                </a:cubicBezTo>
                <a:cubicBezTo>
                  <a:pt x="280562" y="2579713"/>
                  <a:pt x="283305" y="2574798"/>
                  <a:pt x="286810" y="2570530"/>
                </a:cubicBezTo>
                <a:lnTo>
                  <a:pt x="291611" y="2575560"/>
                </a:lnTo>
                <a:cubicBezTo>
                  <a:pt x="289477" y="2579065"/>
                  <a:pt x="287763" y="2583180"/>
                  <a:pt x="286467" y="2587904"/>
                </a:cubicBezTo>
                <a:cubicBezTo>
                  <a:pt x="285172" y="2592628"/>
                  <a:pt x="284524" y="2597810"/>
                  <a:pt x="284524" y="2603449"/>
                </a:cubicBezTo>
                <a:cubicBezTo>
                  <a:pt x="284524" y="2609088"/>
                  <a:pt x="285439" y="2613926"/>
                  <a:pt x="287268" y="2617965"/>
                </a:cubicBezTo>
                <a:cubicBezTo>
                  <a:pt x="289096" y="2622004"/>
                  <a:pt x="291687" y="2625090"/>
                  <a:pt x="295040" y="2627223"/>
                </a:cubicBezTo>
                <a:cubicBezTo>
                  <a:pt x="297631" y="2628747"/>
                  <a:pt x="300983" y="2629967"/>
                  <a:pt x="305098" y="2630881"/>
                </a:cubicBezTo>
                <a:cubicBezTo>
                  <a:pt x="309213" y="2631795"/>
                  <a:pt x="314014" y="2632252"/>
                  <a:pt x="319500" y="2632252"/>
                </a:cubicBezTo>
                <a:cubicBezTo>
                  <a:pt x="320719" y="2632252"/>
                  <a:pt x="322510" y="2632252"/>
                  <a:pt x="324872" y="2632252"/>
                </a:cubicBezTo>
                <a:cubicBezTo>
                  <a:pt x="327235" y="2632252"/>
                  <a:pt x="329559" y="2632176"/>
                  <a:pt x="331845" y="2632024"/>
                </a:cubicBezTo>
                <a:lnTo>
                  <a:pt x="343960" y="2631567"/>
                </a:lnTo>
                <a:cubicBezTo>
                  <a:pt x="357371" y="2631567"/>
                  <a:pt x="370097" y="2636672"/>
                  <a:pt x="382136" y="2646883"/>
                </a:cubicBezTo>
                <a:lnTo>
                  <a:pt x="382136" y="2549957"/>
                </a:lnTo>
                <a:cubicBezTo>
                  <a:pt x="382136" y="2547366"/>
                  <a:pt x="379089" y="2546070"/>
                  <a:pt x="372992" y="2546070"/>
                </a:cubicBezTo>
                <a:cubicBezTo>
                  <a:pt x="369030" y="2546070"/>
                  <a:pt x="365258" y="2547213"/>
                  <a:pt x="361677" y="2549499"/>
                </a:cubicBezTo>
                <a:cubicBezTo>
                  <a:pt x="358095" y="2551785"/>
                  <a:pt x="354400" y="2555138"/>
                  <a:pt x="350590" y="2559558"/>
                </a:cubicBezTo>
                <a:cubicBezTo>
                  <a:pt x="347389" y="2563520"/>
                  <a:pt x="344723" y="2567483"/>
                  <a:pt x="342588" y="2571445"/>
                </a:cubicBezTo>
                <a:cubicBezTo>
                  <a:pt x="340455" y="2575407"/>
                  <a:pt x="338931" y="2579598"/>
                  <a:pt x="338017" y="2584018"/>
                </a:cubicBezTo>
                <a:cubicBezTo>
                  <a:pt x="341370" y="2583561"/>
                  <a:pt x="344341" y="2583332"/>
                  <a:pt x="346932" y="2583332"/>
                </a:cubicBezTo>
                <a:cubicBezTo>
                  <a:pt x="353180" y="2583332"/>
                  <a:pt x="356304" y="2588209"/>
                  <a:pt x="356304" y="2597962"/>
                </a:cubicBezTo>
                <a:cubicBezTo>
                  <a:pt x="356304" y="2602687"/>
                  <a:pt x="354628" y="2606383"/>
                  <a:pt x="351276" y="2609050"/>
                </a:cubicBezTo>
                <a:cubicBezTo>
                  <a:pt x="347923" y="2611717"/>
                  <a:pt x="343808" y="2613050"/>
                  <a:pt x="338931" y="2613050"/>
                </a:cubicBezTo>
                <a:cubicBezTo>
                  <a:pt x="332530" y="2613050"/>
                  <a:pt x="327235" y="2611069"/>
                  <a:pt x="323043" y="2607107"/>
                </a:cubicBezTo>
                <a:cubicBezTo>
                  <a:pt x="318852" y="2603144"/>
                  <a:pt x="316757" y="2597886"/>
                  <a:pt x="316757" y="2591333"/>
                </a:cubicBezTo>
                <a:cubicBezTo>
                  <a:pt x="316757" y="2577617"/>
                  <a:pt x="322548" y="2564511"/>
                  <a:pt x="334131" y="2552014"/>
                </a:cubicBezTo>
                <a:cubicBezTo>
                  <a:pt x="339922" y="2546223"/>
                  <a:pt x="346018" y="2541651"/>
                  <a:pt x="352418" y="2538298"/>
                </a:cubicBezTo>
                <a:cubicBezTo>
                  <a:pt x="358819" y="2534945"/>
                  <a:pt x="365296" y="2533269"/>
                  <a:pt x="371850" y="2533269"/>
                </a:cubicBezTo>
                <a:close/>
                <a:moveTo>
                  <a:pt x="3901355" y="2532354"/>
                </a:moveTo>
                <a:cubicBezTo>
                  <a:pt x="3912328" y="2532354"/>
                  <a:pt x="3920748" y="2535593"/>
                  <a:pt x="3926615" y="2542070"/>
                </a:cubicBezTo>
                <a:cubicBezTo>
                  <a:pt x="3932483" y="2548547"/>
                  <a:pt x="3935417" y="2557043"/>
                  <a:pt x="3935417" y="2567559"/>
                </a:cubicBezTo>
                <a:cubicBezTo>
                  <a:pt x="3935417" y="2573197"/>
                  <a:pt x="3934540" y="2577846"/>
                  <a:pt x="3932788" y="2581503"/>
                </a:cubicBezTo>
                <a:cubicBezTo>
                  <a:pt x="3931035" y="2585161"/>
                  <a:pt x="3928825" y="2588323"/>
                  <a:pt x="3926158" y="2590990"/>
                </a:cubicBezTo>
                <a:cubicBezTo>
                  <a:pt x="3923491" y="2593657"/>
                  <a:pt x="3920596" y="2596096"/>
                  <a:pt x="3917471" y="2598305"/>
                </a:cubicBezTo>
                <a:cubicBezTo>
                  <a:pt x="3914347" y="2600515"/>
                  <a:pt x="3911376" y="2602878"/>
                  <a:pt x="3908556" y="2605392"/>
                </a:cubicBezTo>
                <a:cubicBezTo>
                  <a:pt x="3905737" y="2607907"/>
                  <a:pt x="3903298" y="2610917"/>
                  <a:pt x="3901241" y="2614422"/>
                </a:cubicBezTo>
                <a:cubicBezTo>
                  <a:pt x="3899184" y="2617927"/>
                  <a:pt x="3898002" y="2622270"/>
                  <a:pt x="3897698" y="2627452"/>
                </a:cubicBezTo>
                <a:lnTo>
                  <a:pt x="3897012" y="2638196"/>
                </a:lnTo>
                <a:cubicBezTo>
                  <a:pt x="3895640" y="2639263"/>
                  <a:pt x="3894764" y="2640139"/>
                  <a:pt x="3894383" y="2640825"/>
                </a:cubicBezTo>
                <a:cubicBezTo>
                  <a:pt x="3894002" y="2641511"/>
                  <a:pt x="3892821" y="2642159"/>
                  <a:pt x="3890840" y="2642768"/>
                </a:cubicBezTo>
                <a:lnTo>
                  <a:pt x="3888096" y="2640482"/>
                </a:lnTo>
                <a:lnTo>
                  <a:pt x="3887182" y="2627452"/>
                </a:lnTo>
                <a:cubicBezTo>
                  <a:pt x="3887030" y="2623185"/>
                  <a:pt x="3887639" y="2619375"/>
                  <a:pt x="3889011" y="2616022"/>
                </a:cubicBezTo>
                <a:cubicBezTo>
                  <a:pt x="3890382" y="2612669"/>
                  <a:pt x="3892135" y="2609545"/>
                  <a:pt x="3894268" y="2606649"/>
                </a:cubicBezTo>
                <a:cubicBezTo>
                  <a:pt x="3896402" y="2603754"/>
                  <a:pt x="3898802" y="2601011"/>
                  <a:pt x="3901469" y="2598420"/>
                </a:cubicBezTo>
                <a:cubicBezTo>
                  <a:pt x="3904136" y="2595829"/>
                  <a:pt x="3906613" y="2593200"/>
                  <a:pt x="3908899" y="2590533"/>
                </a:cubicBezTo>
                <a:cubicBezTo>
                  <a:pt x="3911185" y="2587866"/>
                  <a:pt x="3913090" y="2585085"/>
                  <a:pt x="3914614" y="2582189"/>
                </a:cubicBezTo>
                <a:cubicBezTo>
                  <a:pt x="3916138" y="2579294"/>
                  <a:pt x="3916900" y="2576093"/>
                  <a:pt x="3916900" y="2572588"/>
                </a:cubicBezTo>
                <a:cubicBezTo>
                  <a:pt x="3916900" y="2563444"/>
                  <a:pt x="3914804" y="2556243"/>
                  <a:pt x="3910613" y="2550985"/>
                </a:cubicBezTo>
                <a:cubicBezTo>
                  <a:pt x="3906422" y="2545728"/>
                  <a:pt x="3900441" y="2543099"/>
                  <a:pt x="3892668" y="2543099"/>
                </a:cubicBezTo>
                <a:cubicBezTo>
                  <a:pt x="3889925" y="2543099"/>
                  <a:pt x="3887334" y="2543708"/>
                  <a:pt x="3884896" y="2544927"/>
                </a:cubicBezTo>
                <a:cubicBezTo>
                  <a:pt x="3882458" y="2546146"/>
                  <a:pt x="3880324" y="2547785"/>
                  <a:pt x="3878495" y="2549842"/>
                </a:cubicBezTo>
                <a:cubicBezTo>
                  <a:pt x="3876666" y="2551900"/>
                  <a:pt x="3875218" y="2554262"/>
                  <a:pt x="3874152" y="2556929"/>
                </a:cubicBezTo>
                <a:cubicBezTo>
                  <a:pt x="3873085" y="2559596"/>
                  <a:pt x="3872551" y="2562377"/>
                  <a:pt x="3872551" y="2565273"/>
                </a:cubicBezTo>
                <a:cubicBezTo>
                  <a:pt x="3872551" y="2566340"/>
                  <a:pt x="3872704" y="2567406"/>
                  <a:pt x="3873009" y="2568473"/>
                </a:cubicBezTo>
                <a:cubicBezTo>
                  <a:pt x="3873314" y="2569540"/>
                  <a:pt x="3873618" y="2570607"/>
                  <a:pt x="3873923" y="2571674"/>
                </a:cubicBezTo>
                <a:cubicBezTo>
                  <a:pt x="3871485" y="2572893"/>
                  <a:pt x="3868970" y="2573845"/>
                  <a:pt x="3866379" y="2574531"/>
                </a:cubicBezTo>
                <a:cubicBezTo>
                  <a:pt x="3863789" y="2575217"/>
                  <a:pt x="3860817" y="2575712"/>
                  <a:pt x="3857464" y="2576017"/>
                </a:cubicBezTo>
                <a:lnTo>
                  <a:pt x="3854492" y="2572588"/>
                </a:lnTo>
                <a:cubicBezTo>
                  <a:pt x="3854340" y="2571978"/>
                  <a:pt x="3854264" y="2571369"/>
                  <a:pt x="3854264" y="2570759"/>
                </a:cubicBezTo>
                <a:cubicBezTo>
                  <a:pt x="3854264" y="2570150"/>
                  <a:pt x="3854264" y="2569540"/>
                  <a:pt x="3854264" y="2568930"/>
                </a:cubicBezTo>
                <a:cubicBezTo>
                  <a:pt x="3854264" y="2563749"/>
                  <a:pt x="3855559" y="2558910"/>
                  <a:pt x="3858150" y="2554414"/>
                </a:cubicBezTo>
                <a:cubicBezTo>
                  <a:pt x="3860741" y="2549918"/>
                  <a:pt x="3864207" y="2546032"/>
                  <a:pt x="3868551" y="2542756"/>
                </a:cubicBezTo>
                <a:cubicBezTo>
                  <a:pt x="3872894" y="2539479"/>
                  <a:pt x="3877885" y="2536926"/>
                  <a:pt x="3883524" y="2535097"/>
                </a:cubicBezTo>
                <a:cubicBezTo>
                  <a:pt x="3889163" y="2533269"/>
                  <a:pt x="3895107" y="2532354"/>
                  <a:pt x="3901355" y="2532354"/>
                </a:cubicBezTo>
                <a:close/>
                <a:moveTo>
                  <a:pt x="2403340" y="2510866"/>
                </a:moveTo>
                <a:lnTo>
                  <a:pt x="2407912" y="2514752"/>
                </a:lnTo>
                <a:cubicBezTo>
                  <a:pt x="2409436" y="2523896"/>
                  <a:pt x="2412102" y="2530449"/>
                  <a:pt x="2415913" y="2534412"/>
                </a:cubicBezTo>
                <a:lnTo>
                  <a:pt x="2421933" y="2534412"/>
                </a:lnTo>
                <a:lnTo>
                  <a:pt x="2427343" y="2534412"/>
                </a:lnTo>
                <a:lnTo>
                  <a:pt x="2552920" y="2534412"/>
                </a:lnTo>
                <a:lnTo>
                  <a:pt x="2564808" y="2534412"/>
                </a:lnTo>
                <a:lnTo>
                  <a:pt x="2567552" y="2534412"/>
                </a:lnTo>
                <a:cubicBezTo>
                  <a:pt x="2575324" y="2534412"/>
                  <a:pt x="2581344" y="2536126"/>
                  <a:pt x="2585611" y="2539555"/>
                </a:cubicBezTo>
                <a:cubicBezTo>
                  <a:pt x="2589878" y="2542984"/>
                  <a:pt x="2593307" y="2548661"/>
                  <a:pt x="2595898" y="2556586"/>
                </a:cubicBezTo>
                <a:cubicBezTo>
                  <a:pt x="2595898" y="2553995"/>
                  <a:pt x="2595821" y="2550795"/>
                  <a:pt x="2595669" y="2546985"/>
                </a:cubicBezTo>
                <a:cubicBezTo>
                  <a:pt x="2595518" y="2543175"/>
                  <a:pt x="2595212" y="2538679"/>
                  <a:pt x="2594754" y="2533497"/>
                </a:cubicBezTo>
                <a:cubicBezTo>
                  <a:pt x="2594450" y="2528468"/>
                  <a:pt x="2594221" y="2524087"/>
                  <a:pt x="2594068" y="2520353"/>
                </a:cubicBezTo>
                <a:cubicBezTo>
                  <a:pt x="2593916" y="2516619"/>
                  <a:pt x="2593840" y="2513457"/>
                  <a:pt x="2593840" y="2510866"/>
                </a:cubicBezTo>
                <a:lnTo>
                  <a:pt x="2598412" y="2514752"/>
                </a:lnTo>
                <a:cubicBezTo>
                  <a:pt x="2599935" y="2523896"/>
                  <a:pt x="2602603" y="2530449"/>
                  <a:pt x="2606414" y="2534412"/>
                </a:cubicBezTo>
                <a:lnTo>
                  <a:pt x="2610833" y="2534412"/>
                </a:lnTo>
                <a:lnTo>
                  <a:pt x="2617844" y="2534412"/>
                </a:lnTo>
                <a:lnTo>
                  <a:pt x="2736791" y="2534412"/>
                </a:lnTo>
                <a:lnTo>
                  <a:pt x="2749592" y="2547213"/>
                </a:lnTo>
                <a:lnTo>
                  <a:pt x="2723303" y="2547213"/>
                </a:lnTo>
                <a:lnTo>
                  <a:pt x="2723303" y="2681630"/>
                </a:lnTo>
                <a:lnTo>
                  <a:pt x="2716217" y="2673172"/>
                </a:lnTo>
                <a:lnTo>
                  <a:pt x="2716217" y="2673401"/>
                </a:lnTo>
                <a:cubicBezTo>
                  <a:pt x="2713778" y="2667304"/>
                  <a:pt x="2711759" y="2662847"/>
                  <a:pt x="2710160" y="2660028"/>
                </a:cubicBezTo>
                <a:cubicBezTo>
                  <a:pt x="2708559" y="2657208"/>
                  <a:pt x="2706006" y="2653626"/>
                  <a:pt x="2702501" y="2649283"/>
                </a:cubicBezTo>
                <a:cubicBezTo>
                  <a:pt x="2698995" y="2644940"/>
                  <a:pt x="2695719" y="2641320"/>
                  <a:pt x="2692671" y="2638425"/>
                </a:cubicBezTo>
                <a:cubicBezTo>
                  <a:pt x="2681698" y="2628366"/>
                  <a:pt x="2667144" y="2622423"/>
                  <a:pt x="2649008" y="2620594"/>
                </a:cubicBezTo>
                <a:lnTo>
                  <a:pt x="2649237" y="2620594"/>
                </a:lnTo>
                <a:lnTo>
                  <a:pt x="2632320" y="2596819"/>
                </a:lnTo>
                <a:cubicBezTo>
                  <a:pt x="2657924" y="2578989"/>
                  <a:pt x="2684137" y="2565577"/>
                  <a:pt x="2710959" y="2556586"/>
                </a:cubicBezTo>
                <a:lnTo>
                  <a:pt x="2710959" y="2547213"/>
                </a:lnTo>
                <a:lnTo>
                  <a:pt x="2630416" y="2547213"/>
                </a:lnTo>
                <a:lnTo>
                  <a:pt x="2623406" y="2547213"/>
                </a:lnTo>
                <a:lnTo>
                  <a:pt x="2606414" y="2547213"/>
                </a:lnTo>
                <a:lnTo>
                  <a:pt x="2606414" y="2680944"/>
                </a:lnTo>
                <a:lnTo>
                  <a:pt x="2594068" y="2668143"/>
                </a:lnTo>
                <a:lnTo>
                  <a:pt x="2594068" y="2573274"/>
                </a:lnTo>
                <a:cubicBezTo>
                  <a:pt x="2594068" y="2569311"/>
                  <a:pt x="2593307" y="2565730"/>
                  <a:pt x="2591784" y="2562529"/>
                </a:cubicBezTo>
                <a:cubicBezTo>
                  <a:pt x="2590259" y="2559329"/>
                  <a:pt x="2588163" y="2556624"/>
                  <a:pt x="2585497" y="2554414"/>
                </a:cubicBezTo>
                <a:cubicBezTo>
                  <a:pt x="2582829" y="2552204"/>
                  <a:pt x="2579781" y="2550452"/>
                  <a:pt x="2576353" y="2549156"/>
                </a:cubicBezTo>
                <a:cubicBezTo>
                  <a:pt x="2572924" y="2547861"/>
                  <a:pt x="2569381" y="2547213"/>
                  <a:pt x="2565723" y="2547213"/>
                </a:cubicBezTo>
                <a:lnTo>
                  <a:pt x="2439916" y="2547213"/>
                </a:lnTo>
                <a:lnTo>
                  <a:pt x="2434963" y="2547213"/>
                </a:lnTo>
                <a:lnTo>
                  <a:pt x="2415913" y="2547213"/>
                </a:lnTo>
                <a:lnTo>
                  <a:pt x="2415913" y="2680944"/>
                </a:lnTo>
                <a:lnTo>
                  <a:pt x="2403569" y="2668143"/>
                </a:lnTo>
                <a:lnTo>
                  <a:pt x="2403569" y="2573274"/>
                </a:lnTo>
                <a:cubicBezTo>
                  <a:pt x="2403569" y="2569311"/>
                  <a:pt x="2402807" y="2565730"/>
                  <a:pt x="2401283" y="2562529"/>
                </a:cubicBezTo>
                <a:cubicBezTo>
                  <a:pt x="2399759" y="2559329"/>
                  <a:pt x="2397663" y="2556624"/>
                  <a:pt x="2394996" y="2554414"/>
                </a:cubicBezTo>
                <a:cubicBezTo>
                  <a:pt x="2392329" y="2552204"/>
                  <a:pt x="2389281" y="2550452"/>
                  <a:pt x="2385853" y="2549156"/>
                </a:cubicBezTo>
                <a:cubicBezTo>
                  <a:pt x="2382424" y="2547861"/>
                  <a:pt x="2378880" y="2547213"/>
                  <a:pt x="2375222" y="2547213"/>
                </a:cubicBezTo>
                <a:lnTo>
                  <a:pt x="2368974" y="2547213"/>
                </a:lnTo>
                <a:lnTo>
                  <a:pt x="2368974" y="2682087"/>
                </a:lnTo>
                <a:cubicBezTo>
                  <a:pt x="2366840" y="2679649"/>
                  <a:pt x="2364745" y="2677249"/>
                  <a:pt x="2362687" y="2674887"/>
                </a:cubicBezTo>
                <a:cubicBezTo>
                  <a:pt x="2360630" y="2672524"/>
                  <a:pt x="2358610" y="2670124"/>
                  <a:pt x="2356630" y="2667686"/>
                </a:cubicBezTo>
                <a:cubicBezTo>
                  <a:pt x="2356781" y="2663113"/>
                  <a:pt x="2356934" y="2659265"/>
                  <a:pt x="2357087" y="2656141"/>
                </a:cubicBezTo>
                <a:cubicBezTo>
                  <a:pt x="2357239" y="2653017"/>
                  <a:pt x="2357353" y="2650426"/>
                  <a:pt x="2357430" y="2648369"/>
                </a:cubicBezTo>
                <a:cubicBezTo>
                  <a:pt x="2357506" y="2646312"/>
                  <a:pt x="2357544" y="2644597"/>
                  <a:pt x="2357544" y="2643225"/>
                </a:cubicBezTo>
                <a:cubicBezTo>
                  <a:pt x="2357544" y="2641854"/>
                  <a:pt x="2357544" y="2640558"/>
                  <a:pt x="2357544" y="2639339"/>
                </a:cubicBezTo>
                <a:cubicBezTo>
                  <a:pt x="2357544" y="2629128"/>
                  <a:pt x="2356553" y="2620213"/>
                  <a:pt x="2354572" y="2612593"/>
                </a:cubicBezTo>
                <a:cubicBezTo>
                  <a:pt x="2352591" y="2604973"/>
                  <a:pt x="2349962" y="2599334"/>
                  <a:pt x="2346685" y="2595677"/>
                </a:cubicBezTo>
                <a:cubicBezTo>
                  <a:pt x="2343409" y="2592019"/>
                  <a:pt x="2339560" y="2590609"/>
                  <a:pt x="2335141" y="2591447"/>
                </a:cubicBezTo>
                <a:cubicBezTo>
                  <a:pt x="2330721" y="2592286"/>
                  <a:pt x="2326150" y="2596058"/>
                  <a:pt x="2321425" y="2602763"/>
                </a:cubicBezTo>
                <a:cubicBezTo>
                  <a:pt x="2317157" y="2609926"/>
                  <a:pt x="2313462" y="2615603"/>
                  <a:pt x="2310338" y="2619794"/>
                </a:cubicBezTo>
                <a:cubicBezTo>
                  <a:pt x="2307213" y="2623985"/>
                  <a:pt x="2304509" y="2627147"/>
                  <a:pt x="2302222" y="2629281"/>
                </a:cubicBezTo>
                <a:cubicBezTo>
                  <a:pt x="2299937" y="2631414"/>
                  <a:pt x="2297994" y="2632748"/>
                  <a:pt x="2296393" y="2633281"/>
                </a:cubicBezTo>
                <a:cubicBezTo>
                  <a:pt x="2294793" y="2633815"/>
                  <a:pt x="2293307" y="2634081"/>
                  <a:pt x="2291936" y="2634081"/>
                </a:cubicBezTo>
                <a:cubicBezTo>
                  <a:pt x="2287973" y="2634081"/>
                  <a:pt x="2284430" y="2633129"/>
                  <a:pt x="2281306" y="2631224"/>
                </a:cubicBezTo>
                <a:cubicBezTo>
                  <a:pt x="2278181" y="2629319"/>
                  <a:pt x="2275400" y="2626957"/>
                  <a:pt x="2272962" y="2624137"/>
                </a:cubicBezTo>
                <a:cubicBezTo>
                  <a:pt x="2270523" y="2621318"/>
                  <a:pt x="2268390" y="2618270"/>
                  <a:pt x="2266561" y="2614993"/>
                </a:cubicBezTo>
                <a:cubicBezTo>
                  <a:pt x="2264732" y="2611717"/>
                  <a:pt x="2263056" y="2608630"/>
                  <a:pt x="2261532" y="2605735"/>
                </a:cubicBezTo>
                <a:lnTo>
                  <a:pt x="2269990" y="2597962"/>
                </a:lnTo>
                <a:cubicBezTo>
                  <a:pt x="2270447" y="2599486"/>
                  <a:pt x="2271019" y="2601239"/>
                  <a:pt x="2271705" y="2603220"/>
                </a:cubicBezTo>
                <a:cubicBezTo>
                  <a:pt x="2272390" y="2605202"/>
                  <a:pt x="2273267" y="2607069"/>
                  <a:pt x="2274333" y="2608821"/>
                </a:cubicBezTo>
                <a:cubicBezTo>
                  <a:pt x="2275400" y="2610574"/>
                  <a:pt x="2276657" y="2612060"/>
                  <a:pt x="2278106" y="2613279"/>
                </a:cubicBezTo>
                <a:cubicBezTo>
                  <a:pt x="2279553" y="2614498"/>
                  <a:pt x="2281192" y="2615108"/>
                  <a:pt x="2283021" y="2615108"/>
                </a:cubicBezTo>
                <a:cubicBezTo>
                  <a:pt x="2283783" y="2615108"/>
                  <a:pt x="2284696" y="2614803"/>
                  <a:pt x="2285764" y="2614193"/>
                </a:cubicBezTo>
                <a:cubicBezTo>
                  <a:pt x="2286831" y="2613584"/>
                  <a:pt x="2288240" y="2612326"/>
                  <a:pt x="2289992" y="2610421"/>
                </a:cubicBezTo>
                <a:cubicBezTo>
                  <a:pt x="2291745" y="2608516"/>
                  <a:pt x="2294031" y="2605849"/>
                  <a:pt x="2296851" y="2602420"/>
                </a:cubicBezTo>
                <a:cubicBezTo>
                  <a:pt x="2299670" y="2598991"/>
                  <a:pt x="2303214" y="2594457"/>
                  <a:pt x="2307480" y="2588819"/>
                </a:cubicBezTo>
                <a:cubicBezTo>
                  <a:pt x="2306718" y="2582722"/>
                  <a:pt x="2305690" y="2577960"/>
                  <a:pt x="2304394" y="2574531"/>
                </a:cubicBezTo>
                <a:cubicBezTo>
                  <a:pt x="2303099" y="2571102"/>
                  <a:pt x="2301270" y="2568435"/>
                  <a:pt x="2298909" y="2566530"/>
                </a:cubicBezTo>
                <a:cubicBezTo>
                  <a:pt x="2296546" y="2564625"/>
                  <a:pt x="2293574" y="2563177"/>
                  <a:pt x="2289992" y="2562187"/>
                </a:cubicBezTo>
                <a:cubicBezTo>
                  <a:pt x="2286412" y="2561196"/>
                  <a:pt x="2281953" y="2560091"/>
                  <a:pt x="2276620" y="2558872"/>
                </a:cubicBezTo>
                <a:cubicBezTo>
                  <a:pt x="2273571" y="2558110"/>
                  <a:pt x="2270486" y="2556929"/>
                  <a:pt x="2267361" y="2555329"/>
                </a:cubicBezTo>
                <a:cubicBezTo>
                  <a:pt x="2264237" y="2553729"/>
                  <a:pt x="2260999" y="2551633"/>
                  <a:pt x="2257646" y="2549042"/>
                </a:cubicBezTo>
                <a:cubicBezTo>
                  <a:pt x="2256426" y="2548128"/>
                  <a:pt x="2254521" y="2546451"/>
                  <a:pt x="2251930" y="2544013"/>
                </a:cubicBezTo>
                <a:cubicBezTo>
                  <a:pt x="2249340" y="2541575"/>
                  <a:pt x="2246063" y="2538374"/>
                  <a:pt x="2242101" y="2534412"/>
                </a:cubicBezTo>
                <a:lnTo>
                  <a:pt x="2362421" y="2534412"/>
                </a:lnTo>
                <a:lnTo>
                  <a:pt x="2377051" y="2534412"/>
                </a:lnTo>
                <a:lnTo>
                  <a:pt x="2380175" y="2534412"/>
                </a:lnTo>
                <a:lnTo>
                  <a:pt x="2380601" y="2534853"/>
                </a:lnTo>
                <a:lnTo>
                  <a:pt x="2387396" y="2535698"/>
                </a:lnTo>
                <a:cubicBezTo>
                  <a:pt x="2390405" y="2536555"/>
                  <a:pt x="2392976" y="2537841"/>
                  <a:pt x="2395110" y="2539555"/>
                </a:cubicBezTo>
                <a:cubicBezTo>
                  <a:pt x="2399377" y="2542984"/>
                  <a:pt x="2402807" y="2548661"/>
                  <a:pt x="2405398" y="2556586"/>
                </a:cubicBezTo>
                <a:cubicBezTo>
                  <a:pt x="2405398" y="2553995"/>
                  <a:pt x="2405321" y="2550795"/>
                  <a:pt x="2405169" y="2546985"/>
                </a:cubicBezTo>
                <a:cubicBezTo>
                  <a:pt x="2405017" y="2543175"/>
                  <a:pt x="2404712" y="2538679"/>
                  <a:pt x="2404254" y="2533497"/>
                </a:cubicBezTo>
                <a:cubicBezTo>
                  <a:pt x="2403950" y="2528468"/>
                  <a:pt x="2403721" y="2524087"/>
                  <a:pt x="2403569" y="2520353"/>
                </a:cubicBezTo>
                <a:cubicBezTo>
                  <a:pt x="2403416" y="2516619"/>
                  <a:pt x="2403340" y="2513457"/>
                  <a:pt x="2403340" y="2510866"/>
                </a:cubicBezTo>
                <a:close/>
                <a:moveTo>
                  <a:pt x="1393692" y="2510866"/>
                </a:moveTo>
                <a:lnTo>
                  <a:pt x="1398264" y="2514752"/>
                </a:lnTo>
                <a:cubicBezTo>
                  <a:pt x="1399788" y="2523896"/>
                  <a:pt x="1402455" y="2530449"/>
                  <a:pt x="1406265" y="2534412"/>
                </a:cubicBezTo>
                <a:lnTo>
                  <a:pt x="1409313" y="2534412"/>
                </a:lnTo>
                <a:lnTo>
                  <a:pt x="1417695" y="2534412"/>
                </a:lnTo>
                <a:lnTo>
                  <a:pt x="1485513" y="2534412"/>
                </a:lnTo>
                <a:lnTo>
                  <a:pt x="1494121" y="2534412"/>
                </a:lnTo>
                <a:lnTo>
                  <a:pt x="1647359" y="2534412"/>
                </a:lnTo>
                <a:lnTo>
                  <a:pt x="1660619" y="2547213"/>
                </a:lnTo>
                <a:lnTo>
                  <a:pt x="1593867" y="2547213"/>
                </a:lnTo>
                <a:lnTo>
                  <a:pt x="1593867" y="2556586"/>
                </a:lnTo>
                <a:cubicBezTo>
                  <a:pt x="1608803" y="2556586"/>
                  <a:pt x="1620843" y="2562682"/>
                  <a:pt x="1629986" y="2574874"/>
                </a:cubicBezTo>
                <a:cubicBezTo>
                  <a:pt x="1638673" y="2585847"/>
                  <a:pt x="1643016" y="2597886"/>
                  <a:pt x="1643016" y="2610993"/>
                </a:cubicBezTo>
                <a:cubicBezTo>
                  <a:pt x="1643016" y="2614193"/>
                  <a:pt x="1642483" y="2617241"/>
                  <a:pt x="1641416" y="2620137"/>
                </a:cubicBezTo>
                <a:cubicBezTo>
                  <a:pt x="1640349" y="2623032"/>
                  <a:pt x="1638902" y="2625585"/>
                  <a:pt x="1637073" y="2627795"/>
                </a:cubicBezTo>
                <a:cubicBezTo>
                  <a:pt x="1635244" y="2630005"/>
                  <a:pt x="1633034" y="2631757"/>
                  <a:pt x="1630443" y="2633053"/>
                </a:cubicBezTo>
                <a:cubicBezTo>
                  <a:pt x="1627853" y="2634348"/>
                  <a:pt x="1625034" y="2634996"/>
                  <a:pt x="1621985" y="2634996"/>
                </a:cubicBezTo>
                <a:cubicBezTo>
                  <a:pt x="1619851" y="2634996"/>
                  <a:pt x="1617795" y="2634576"/>
                  <a:pt x="1615813" y="2633738"/>
                </a:cubicBezTo>
                <a:cubicBezTo>
                  <a:pt x="1613832" y="2632900"/>
                  <a:pt x="1612041" y="2631795"/>
                  <a:pt x="1610440" y="2630424"/>
                </a:cubicBezTo>
                <a:cubicBezTo>
                  <a:pt x="1608841" y="2629052"/>
                  <a:pt x="1607545" y="2627414"/>
                  <a:pt x="1606555" y="2625509"/>
                </a:cubicBezTo>
                <a:cubicBezTo>
                  <a:pt x="1605564" y="2623604"/>
                  <a:pt x="1605069" y="2621508"/>
                  <a:pt x="1605069" y="2619222"/>
                </a:cubicBezTo>
                <a:cubicBezTo>
                  <a:pt x="1605069" y="2615108"/>
                  <a:pt x="1606517" y="2611678"/>
                  <a:pt x="1609412" y="2608935"/>
                </a:cubicBezTo>
                <a:cubicBezTo>
                  <a:pt x="1612308" y="2606192"/>
                  <a:pt x="1615890" y="2604820"/>
                  <a:pt x="1620156" y="2604820"/>
                </a:cubicBezTo>
                <a:cubicBezTo>
                  <a:pt x="1622747" y="2604820"/>
                  <a:pt x="1625071" y="2605430"/>
                  <a:pt x="1627129" y="2606649"/>
                </a:cubicBezTo>
                <a:cubicBezTo>
                  <a:pt x="1629187" y="2607869"/>
                  <a:pt x="1631053" y="2609545"/>
                  <a:pt x="1632729" y="2611678"/>
                </a:cubicBezTo>
                <a:lnTo>
                  <a:pt x="1633872" y="2608707"/>
                </a:lnTo>
                <a:cubicBezTo>
                  <a:pt x="1633872" y="2599868"/>
                  <a:pt x="1630368" y="2591943"/>
                  <a:pt x="1623357" y="2584932"/>
                </a:cubicBezTo>
                <a:cubicBezTo>
                  <a:pt x="1616498" y="2577465"/>
                  <a:pt x="1606593" y="2573807"/>
                  <a:pt x="1593639" y="2573960"/>
                </a:cubicBezTo>
                <a:lnTo>
                  <a:pt x="1593639" y="2680716"/>
                </a:lnTo>
                <a:cubicBezTo>
                  <a:pt x="1592724" y="2680563"/>
                  <a:pt x="1591810" y="2680221"/>
                  <a:pt x="1590896" y="2679687"/>
                </a:cubicBezTo>
                <a:cubicBezTo>
                  <a:pt x="1589981" y="2679154"/>
                  <a:pt x="1589372" y="2678506"/>
                  <a:pt x="1589067" y="2677744"/>
                </a:cubicBezTo>
                <a:cubicBezTo>
                  <a:pt x="1586019" y="2670276"/>
                  <a:pt x="1582399" y="2663304"/>
                  <a:pt x="1578208" y="2656827"/>
                </a:cubicBezTo>
                <a:cubicBezTo>
                  <a:pt x="1574018" y="2650350"/>
                  <a:pt x="1569407" y="2644597"/>
                  <a:pt x="1564378" y="2639568"/>
                </a:cubicBezTo>
                <a:cubicBezTo>
                  <a:pt x="1552796" y="2627985"/>
                  <a:pt x="1539842" y="2621356"/>
                  <a:pt x="1525516" y="2619679"/>
                </a:cubicBezTo>
                <a:lnTo>
                  <a:pt x="1507457" y="2597277"/>
                </a:lnTo>
                <a:cubicBezTo>
                  <a:pt x="1529250" y="2580055"/>
                  <a:pt x="1554015" y="2566949"/>
                  <a:pt x="1581752" y="2557958"/>
                </a:cubicBezTo>
                <a:lnTo>
                  <a:pt x="1581752" y="2547213"/>
                </a:lnTo>
                <a:lnTo>
                  <a:pt x="1506694" y="2547213"/>
                </a:lnTo>
                <a:cubicBezTo>
                  <a:pt x="1497093" y="2549499"/>
                  <a:pt x="1488790" y="2553081"/>
                  <a:pt x="1481779" y="2557958"/>
                </a:cubicBezTo>
                <a:cubicBezTo>
                  <a:pt x="1474769" y="2562834"/>
                  <a:pt x="1468825" y="2568930"/>
                  <a:pt x="1463948" y="2576245"/>
                </a:cubicBezTo>
                <a:cubicBezTo>
                  <a:pt x="1459529" y="2583103"/>
                  <a:pt x="1456176" y="2590724"/>
                  <a:pt x="1453890" y="2599105"/>
                </a:cubicBezTo>
                <a:cubicBezTo>
                  <a:pt x="1451604" y="2607487"/>
                  <a:pt x="1450461" y="2616860"/>
                  <a:pt x="1450461" y="2627223"/>
                </a:cubicBezTo>
                <a:cubicBezTo>
                  <a:pt x="1450613" y="2636367"/>
                  <a:pt x="1453052" y="2644597"/>
                  <a:pt x="1457776" y="2651912"/>
                </a:cubicBezTo>
                <a:cubicBezTo>
                  <a:pt x="1466006" y="2663342"/>
                  <a:pt x="1474007" y="2667914"/>
                  <a:pt x="1481779" y="2665628"/>
                </a:cubicBezTo>
                <a:cubicBezTo>
                  <a:pt x="1478884" y="2663799"/>
                  <a:pt x="1476788" y="2661666"/>
                  <a:pt x="1475493" y="2659227"/>
                </a:cubicBezTo>
                <a:cubicBezTo>
                  <a:pt x="1474197" y="2656789"/>
                  <a:pt x="1473550" y="2654274"/>
                  <a:pt x="1473550" y="2651684"/>
                </a:cubicBezTo>
                <a:cubicBezTo>
                  <a:pt x="1473550" y="2647721"/>
                  <a:pt x="1475188" y="2644368"/>
                  <a:pt x="1478465" y="2641625"/>
                </a:cubicBezTo>
                <a:cubicBezTo>
                  <a:pt x="1481741" y="2638882"/>
                  <a:pt x="1485361" y="2637510"/>
                  <a:pt x="1489321" y="2637510"/>
                </a:cubicBezTo>
                <a:cubicBezTo>
                  <a:pt x="1493588" y="2637510"/>
                  <a:pt x="1497246" y="2639225"/>
                  <a:pt x="1500294" y="2642654"/>
                </a:cubicBezTo>
                <a:cubicBezTo>
                  <a:pt x="1503341" y="2646083"/>
                  <a:pt x="1504866" y="2650464"/>
                  <a:pt x="1504866" y="2655798"/>
                </a:cubicBezTo>
                <a:cubicBezTo>
                  <a:pt x="1504866" y="2658846"/>
                  <a:pt x="1504256" y="2661666"/>
                  <a:pt x="1503037" y="2664257"/>
                </a:cubicBezTo>
                <a:cubicBezTo>
                  <a:pt x="1501818" y="2666847"/>
                  <a:pt x="1500141" y="2669095"/>
                  <a:pt x="1498007" y="2671000"/>
                </a:cubicBezTo>
                <a:cubicBezTo>
                  <a:pt x="1495874" y="2672905"/>
                  <a:pt x="1493397" y="2674391"/>
                  <a:pt x="1490578" y="2675458"/>
                </a:cubicBezTo>
                <a:cubicBezTo>
                  <a:pt x="1487761" y="2676525"/>
                  <a:pt x="1484827" y="2677058"/>
                  <a:pt x="1481779" y="2677058"/>
                </a:cubicBezTo>
                <a:cubicBezTo>
                  <a:pt x="1466844" y="2677058"/>
                  <a:pt x="1455414" y="2669591"/>
                  <a:pt x="1447489" y="2654655"/>
                </a:cubicBezTo>
                <a:cubicBezTo>
                  <a:pt x="1440783" y="2642463"/>
                  <a:pt x="1437431" y="2628366"/>
                  <a:pt x="1437431" y="2612364"/>
                </a:cubicBezTo>
                <a:cubicBezTo>
                  <a:pt x="1437431" y="2590114"/>
                  <a:pt x="1446498" y="2568397"/>
                  <a:pt x="1464634" y="2547213"/>
                </a:cubicBezTo>
                <a:lnTo>
                  <a:pt x="1430268" y="2547213"/>
                </a:lnTo>
                <a:lnTo>
                  <a:pt x="1422115" y="2547213"/>
                </a:lnTo>
                <a:lnTo>
                  <a:pt x="1406265" y="2547213"/>
                </a:lnTo>
                <a:lnTo>
                  <a:pt x="1406265" y="2680944"/>
                </a:lnTo>
                <a:lnTo>
                  <a:pt x="1393921" y="2668143"/>
                </a:lnTo>
                <a:lnTo>
                  <a:pt x="1393921" y="2573274"/>
                </a:lnTo>
                <a:cubicBezTo>
                  <a:pt x="1393921" y="2569311"/>
                  <a:pt x="1393158" y="2565730"/>
                  <a:pt x="1391635" y="2562529"/>
                </a:cubicBezTo>
                <a:cubicBezTo>
                  <a:pt x="1390110" y="2559329"/>
                  <a:pt x="1388015" y="2556624"/>
                  <a:pt x="1385348" y="2554414"/>
                </a:cubicBezTo>
                <a:cubicBezTo>
                  <a:pt x="1382681" y="2552204"/>
                  <a:pt x="1379632" y="2550452"/>
                  <a:pt x="1376204" y="2549156"/>
                </a:cubicBezTo>
                <a:cubicBezTo>
                  <a:pt x="1372775" y="2547861"/>
                  <a:pt x="1369232" y="2547213"/>
                  <a:pt x="1365574" y="2547213"/>
                </a:cubicBezTo>
                <a:lnTo>
                  <a:pt x="1362145" y="2547213"/>
                </a:lnTo>
                <a:lnTo>
                  <a:pt x="1362145" y="2683230"/>
                </a:lnTo>
                <a:cubicBezTo>
                  <a:pt x="1358640" y="2680640"/>
                  <a:pt x="1353916" y="2674086"/>
                  <a:pt x="1347972" y="2663571"/>
                </a:cubicBezTo>
                <a:cubicBezTo>
                  <a:pt x="1341571" y="2652445"/>
                  <a:pt x="1335398" y="2644292"/>
                  <a:pt x="1329455" y="2639111"/>
                </a:cubicBezTo>
                <a:cubicBezTo>
                  <a:pt x="1319701" y="2631491"/>
                  <a:pt x="1307052" y="2627300"/>
                  <a:pt x="1291507" y="2626537"/>
                </a:cubicBezTo>
                <a:lnTo>
                  <a:pt x="1274362" y="2604363"/>
                </a:lnTo>
                <a:cubicBezTo>
                  <a:pt x="1281220" y="2597810"/>
                  <a:pt x="1287964" y="2591562"/>
                  <a:pt x="1294594" y="2585618"/>
                </a:cubicBezTo>
                <a:cubicBezTo>
                  <a:pt x="1301223" y="2579675"/>
                  <a:pt x="1307356" y="2574645"/>
                  <a:pt x="1312996" y="2570530"/>
                </a:cubicBezTo>
                <a:cubicBezTo>
                  <a:pt x="1311472" y="2568854"/>
                  <a:pt x="1308500" y="2566949"/>
                  <a:pt x="1304080" y="2564816"/>
                </a:cubicBezTo>
                <a:cubicBezTo>
                  <a:pt x="1299660" y="2562682"/>
                  <a:pt x="1293793" y="2560244"/>
                  <a:pt x="1286478" y="2557500"/>
                </a:cubicBezTo>
                <a:cubicBezTo>
                  <a:pt x="1269257" y="2552471"/>
                  <a:pt x="1257446" y="2544775"/>
                  <a:pt x="1251045" y="2534412"/>
                </a:cubicBezTo>
                <a:lnTo>
                  <a:pt x="1352772" y="2534412"/>
                </a:lnTo>
                <a:lnTo>
                  <a:pt x="1367403" y="2534412"/>
                </a:lnTo>
                <a:lnTo>
                  <a:pt x="1369689" y="2534412"/>
                </a:lnTo>
                <a:lnTo>
                  <a:pt x="1370027" y="2534738"/>
                </a:lnTo>
                <a:lnTo>
                  <a:pt x="1377747" y="2535698"/>
                </a:lnTo>
                <a:cubicBezTo>
                  <a:pt x="1380756" y="2536555"/>
                  <a:pt x="1383329" y="2537841"/>
                  <a:pt x="1385462" y="2539555"/>
                </a:cubicBezTo>
                <a:cubicBezTo>
                  <a:pt x="1389729" y="2542984"/>
                  <a:pt x="1393158" y="2548661"/>
                  <a:pt x="1395749" y="2556586"/>
                </a:cubicBezTo>
                <a:cubicBezTo>
                  <a:pt x="1395749" y="2553995"/>
                  <a:pt x="1395673" y="2550795"/>
                  <a:pt x="1395521" y="2546985"/>
                </a:cubicBezTo>
                <a:cubicBezTo>
                  <a:pt x="1395368" y="2543175"/>
                  <a:pt x="1395064" y="2538679"/>
                  <a:pt x="1394606" y="2533497"/>
                </a:cubicBezTo>
                <a:cubicBezTo>
                  <a:pt x="1394301" y="2528468"/>
                  <a:pt x="1394073" y="2524087"/>
                  <a:pt x="1393921" y="2520353"/>
                </a:cubicBezTo>
                <a:cubicBezTo>
                  <a:pt x="1393768" y="2516619"/>
                  <a:pt x="1393692" y="2513457"/>
                  <a:pt x="1393692" y="2510866"/>
                </a:cubicBezTo>
                <a:close/>
                <a:moveTo>
                  <a:pt x="2930339" y="2510637"/>
                </a:moveTo>
                <a:lnTo>
                  <a:pt x="2936740" y="2518410"/>
                </a:lnTo>
                <a:lnTo>
                  <a:pt x="2938113" y="2526639"/>
                </a:lnTo>
                <a:cubicBezTo>
                  <a:pt x="2938416" y="2528163"/>
                  <a:pt x="2938949" y="2529573"/>
                  <a:pt x="2939712" y="2530868"/>
                </a:cubicBezTo>
                <a:cubicBezTo>
                  <a:pt x="2940474" y="2532164"/>
                  <a:pt x="2941541" y="2533345"/>
                  <a:pt x="2942911" y="2534412"/>
                </a:cubicBezTo>
                <a:lnTo>
                  <a:pt x="2948550" y="2534412"/>
                </a:lnTo>
                <a:lnTo>
                  <a:pt x="2952056" y="2534412"/>
                </a:lnTo>
                <a:lnTo>
                  <a:pt x="2952563" y="2534910"/>
                </a:lnTo>
                <a:lnTo>
                  <a:pt x="2958894" y="2535698"/>
                </a:lnTo>
                <a:cubicBezTo>
                  <a:pt x="2961905" y="2536555"/>
                  <a:pt x="2964476" y="2537841"/>
                  <a:pt x="2966610" y="2539555"/>
                </a:cubicBezTo>
                <a:cubicBezTo>
                  <a:pt x="2970877" y="2542984"/>
                  <a:pt x="2974306" y="2548661"/>
                  <a:pt x="2976897" y="2556586"/>
                </a:cubicBezTo>
                <a:cubicBezTo>
                  <a:pt x="2976897" y="2553995"/>
                  <a:pt x="2976821" y="2550795"/>
                  <a:pt x="2976668" y="2546985"/>
                </a:cubicBezTo>
                <a:cubicBezTo>
                  <a:pt x="2976516" y="2543175"/>
                  <a:pt x="2976211" y="2538679"/>
                  <a:pt x="2975754" y="2533497"/>
                </a:cubicBezTo>
                <a:cubicBezTo>
                  <a:pt x="2975449" y="2528468"/>
                  <a:pt x="2975220" y="2524087"/>
                  <a:pt x="2975068" y="2520353"/>
                </a:cubicBezTo>
                <a:cubicBezTo>
                  <a:pt x="2974916" y="2516619"/>
                  <a:pt x="2974839" y="2513457"/>
                  <a:pt x="2974839" y="2510866"/>
                </a:cubicBezTo>
                <a:lnTo>
                  <a:pt x="2979411" y="2514752"/>
                </a:lnTo>
                <a:cubicBezTo>
                  <a:pt x="2980935" y="2523896"/>
                  <a:pt x="2983602" y="2530449"/>
                  <a:pt x="2987412" y="2534412"/>
                </a:cubicBezTo>
                <a:lnTo>
                  <a:pt x="2990460" y="2534412"/>
                </a:lnTo>
                <a:lnTo>
                  <a:pt x="2998843" y="2534412"/>
                </a:lnTo>
                <a:lnTo>
                  <a:pt x="3142860" y="2534412"/>
                </a:lnTo>
                <a:lnTo>
                  <a:pt x="3152309" y="2534412"/>
                </a:lnTo>
                <a:lnTo>
                  <a:pt x="3221346" y="2534412"/>
                </a:lnTo>
                <a:lnTo>
                  <a:pt x="3227671" y="2534412"/>
                </a:lnTo>
                <a:lnTo>
                  <a:pt x="3373823" y="2534412"/>
                </a:lnTo>
                <a:lnTo>
                  <a:pt x="3387310" y="2547213"/>
                </a:lnTo>
                <a:lnTo>
                  <a:pt x="3240244" y="2547213"/>
                </a:lnTo>
                <a:cubicBezTo>
                  <a:pt x="3230643" y="2549499"/>
                  <a:pt x="3222337" y="2553081"/>
                  <a:pt x="3215326" y="2557958"/>
                </a:cubicBezTo>
                <a:cubicBezTo>
                  <a:pt x="3208316" y="2562834"/>
                  <a:pt x="3202373" y="2568930"/>
                  <a:pt x="3197496" y="2576245"/>
                </a:cubicBezTo>
                <a:cubicBezTo>
                  <a:pt x="3193076" y="2583103"/>
                  <a:pt x="3189723" y="2590724"/>
                  <a:pt x="3187437" y="2599105"/>
                </a:cubicBezTo>
                <a:cubicBezTo>
                  <a:pt x="3185152" y="2607487"/>
                  <a:pt x="3184008" y="2616860"/>
                  <a:pt x="3184008" y="2627223"/>
                </a:cubicBezTo>
                <a:cubicBezTo>
                  <a:pt x="3184161" y="2636367"/>
                  <a:pt x="3186599" y="2644597"/>
                  <a:pt x="3191324" y="2651912"/>
                </a:cubicBezTo>
                <a:cubicBezTo>
                  <a:pt x="3199553" y="2663342"/>
                  <a:pt x="3207554" y="2667914"/>
                  <a:pt x="3215326" y="2665628"/>
                </a:cubicBezTo>
                <a:cubicBezTo>
                  <a:pt x="3212431" y="2663799"/>
                  <a:pt x="3210335" y="2661666"/>
                  <a:pt x="3209040" y="2659227"/>
                </a:cubicBezTo>
                <a:cubicBezTo>
                  <a:pt x="3207745" y="2656789"/>
                  <a:pt x="3207097" y="2654274"/>
                  <a:pt x="3207097" y="2651684"/>
                </a:cubicBezTo>
                <a:cubicBezTo>
                  <a:pt x="3207097" y="2647721"/>
                  <a:pt x="3208735" y="2644368"/>
                  <a:pt x="3212012" y="2641625"/>
                </a:cubicBezTo>
                <a:cubicBezTo>
                  <a:pt x="3215289" y="2638882"/>
                  <a:pt x="3218908" y="2637510"/>
                  <a:pt x="3222870" y="2637510"/>
                </a:cubicBezTo>
                <a:cubicBezTo>
                  <a:pt x="3227138" y="2637510"/>
                  <a:pt x="3230795" y="2639225"/>
                  <a:pt x="3233843" y="2642654"/>
                </a:cubicBezTo>
                <a:cubicBezTo>
                  <a:pt x="3236891" y="2646083"/>
                  <a:pt x="3238415" y="2650464"/>
                  <a:pt x="3238415" y="2655798"/>
                </a:cubicBezTo>
                <a:cubicBezTo>
                  <a:pt x="3238415" y="2658846"/>
                  <a:pt x="3237806" y="2661666"/>
                  <a:pt x="3236586" y="2664257"/>
                </a:cubicBezTo>
                <a:cubicBezTo>
                  <a:pt x="3235367" y="2666847"/>
                  <a:pt x="3233691" y="2669095"/>
                  <a:pt x="3231557" y="2671000"/>
                </a:cubicBezTo>
                <a:cubicBezTo>
                  <a:pt x="3229424" y="2672905"/>
                  <a:pt x="3226947" y="2674391"/>
                  <a:pt x="3224128" y="2675458"/>
                </a:cubicBezTo>
                <a:cubicBezTo>
                  <a:pt x="3221309" y="2676525"/>
                  <a:pt x="3218375" y="2677058"/>
                  <a:pt x="3215326" y="2677058"/>
                </a:cubicBezTo>
                <a:cubicBezTo>
                  <a:pt x="3200392" y="2677058"/>
                  <a:pt x="3188961" y="2669591"/>
                  <a:pt x="3181036" y="2654655"/>
                </a:cubicBezTo>
                <a:cubicBezTo>
                  <a:pt x="3174331" y="2642463"/>
                  <a:pt x="3170978" y="2628366"/>
                  <a:pt x="3170978" y="2612364"/>
                </a:cubicBezTo>
                <a:cubicBezTo>
                  <a:pt x="3170978" y="2590114"/>
                  <a:pt x="3180046" y="2568397"/>
                  <a:pt x="3198182" y="2547213"/>
                </a:cubicBezTo>
                <a:lnTo>
                  <a:pt x="3165568" y="2547213"/>
                </a:lnTo>
                <a:lnTo>
                  <a:pt x="3155662" y="2547213"/>
                </a:lnTo>
                <a:lnTo>
                  <a:pt x="3098817" y="2547213"/>
                </a:lnTo>
                <a:lnTo>
                  <a:pt x="3098817" y="2556586"/>
                </a:lnTo>
                <a:cubicBezTo>
                  <a:pt x="3113752" y="2556586"/>
                  <a:pt x="3125792" y="2562682"/>
                  <a:pt x="3134936" y="2574874"/>
                </a:cubicBezTo>
                <a:cubicBezTo>
                  <a:pt x="3143623" y="2585847"/>
                  <a:pt x="3147966" y="2597886"/>
                  <a:pt x="3147966" y="2610993"/>
                </a:cubicBezTo>
                <a:cubicBezTo>
                  <a:pt x="3147966" y="2614193"/>
                  <a:pt x="3147432" y="2617241"/>
                  <a:pt x="3146366" y="2620137"/>
                </a:cubicBezTo>
                <a:cubicBezTo>
                  <a:pt x="3145299" y="2623032"/>
                  <a:pt x="3143851" y="2625585"/>
                  <a:pt x="3142022" y="2627795"/>
                </a:cubicBezTo>
                <a:cubicBezTo>
                  <a:pt x="3140193" y="2630005"/>
                  <a:pt x="3137984" y="2631757"/>
                  <a:pt x="3135393" y="2633053"/>
                </a:cubicBezTo>
                <a:cubicBezTo>
                  <a:pt x="3132802" y="2634348"/>
                  <a:pt x="3129983" y="2634996"/>
                  <a:pt x="3126934" y="2634996"/>
                </a:cubicBezTo>
                <a:cubicBezTo>
                  <a:pt x="3124801" y="2634996"/>
                  <a:pt x="3122744" y="2634576"/>
                  <a:pt x="3120762" y="2633738"/>
                </a:cubicBezTo>
                <a:cubicBezTo>
                  <a:pt x="3118781" y="2632900"/>
                  <a:pt x="3116991" y="2631795"/>
                  <a:pt x="3115390" y="2630424"/>
                </a:cubicBezTo>
                <a:cubicBezTo>
                  <a:pt x="3113790" y="2629052"/>
                  <a:pt x="3112495" y="2627414"/>
                  <a:pt x="3111504" y="2625509"/>
                </a:cubicBezTo>
                <a:cubicBezTo>
                  <a:pt x="3110514" y="2623604"/>
                  <a:pt x="3110018" y="2621508"/>
                  <a:pt x="3110018" y="2619222"/>
                </a:cubicBezTo>
                <a:cubicBezTo>
                  <a:pt x="3110018" y="2615108"/>
                  <a:pt x="3111466" y="2611678"/>
                  <a:pt x="3114361" y="2608935"/>
                </a:cubicBezTo>
                <a:cubicBezTo>
                  <a:pt x="3117257" y="2606192"/>
                  <a:pt x="3120839" y="2604820"/>
                  <a:pt x="3125106" y="2604820"/>
                </a:cubicBezTo>
                <a:cubicBezTo>
                  <a:pt x="3127697" y="2604820"/>
                  <a:pt x="3130021" y="2605430"/>
                  <a:pt x="3132078" y="2606649"/>
                </a:cubicBezTo>
                <a:cubicBezTo>
                  <a:pt x="3134135" y="2607869"/>
                  <a:pt x="3136002" y="2609545"/>
                  <a:pt x="3137679" y="2611678"/>
                </a:cubicBezTo>
                <a:lnTo>
                  <a:pt x="3138822" y="2608707"/>
                </a:lnTo>
                <a:cubicBezTo>
                  <a:pt x="3138822" y="2599868"/>
                  <a:pt x="3135317" y="2591943"/>
                  <a:pt x="3128306" y="2584932"/>
                </a:cubicBezTo>
                <a:cubicBezTo>
                  <a:pt x="3121448" y="2577465"/>
                  <a:pt x="3111542" y="2573807"/>
                  <a:pt x="3098588" y="2573960"/>
                </a:cubicBezTo>
                <a:lnTo>
                  <a:pt x="3098588" y="2680716"/>
                </a:lnTo>
                <a:cubicBezTo>
                  <a:pt x="3097674" y="2680563"/>
                  <a:pt x="3096760" y="2680221"/>
                  <a:pt x="3095845" y="2679687"/>
                </a:cubicBezTo>
                <a:cubicBezTo>
                  <a:pt x="3094931" y="2679154"/>
                  <a:pt x="3094321" y="2678506"/>
                  <a:pt x="3094016" y="2677744"/>
                </a:cubicBezTo>
                <a:cubicBezTo>
                  <a:pt x="3090968" y="2670276"/>
                  <a:pt x="3087349" y="2663304"/>
                  <a:pt x="3083157" y="2656827"/>
                </a:cubicBezTo>
                <a:cubicBezTo>
                  <a:pt x="3078967" y="2650350"/>
                  <a:pt x="3074357" y="2644597"/>
                  <a:pt x="3069327" y="2639568"/>
                </a:cubicBezTo>
                <a:cubicBezTo>
                  <a:pt x="3057745" y="2627985"/>
                  <a:pt x="3044791" y="2621356"/>
                  <a:pt x="3030466" y="2619679"/>
                </a:cubicBezTo>
                <a:lnTo>
                  <a:pt x="3012406" y="2597277"/>
                </a:lnTo>
                <a:cubicBezTo>
                  <a:pt x="3034199" y="2580055"/>
                  <a:pt x="3058964" y="2566949"/>
                  <a:pt x="3086701" y="2557958"/>
                </a:cubicBezTo>
                <a:lnTo>
                  <a:pt x="3086701" y="2547213"/>
                </a:lnTo>
                <a:lnTo>
                  <a:pt x="3011416" y="2547213"/>
                </a:lnTo>
                <a:lnTo>
                  <a:pt x="3003491" y="2547213"/>
                </a:lnTo>
                <a:lnTo>
                  <a:pt x="2987412" y="2547213"/>
                </a:lnTo>
                <a:lnTo>
                  <a:pt x="2987412" y="2680944"/>
                </a:lnTo>
                <a:lnTo>
                  <a:pt x="2975068" y="2668143"/>
                </a:lnTo>
                <a:lnTo>
                  <a:pt x="2975068" y="2573274"/>
                </a:lnTo>
                <a:cubicBezTo>
                  <a:pt x="2975068" y="2569311"/>
                  <a:pt x="2974306" y="2565730"/>
                  <a:pt x="2972782" y="2562529"/>
                </a:cubicBezTo>
                <a:cubicBezTo>
                  <a:pt x="2971258" y="2559329"/>
                  <a:pt x="2969162" y="2556624"/>
                  <a:pt x="2966495" y="2554414"/>
                </a:cubicBezTo>
                <a:cubicBezTo>
                  <a:pt x="2963828" y="2552204"/>
                  <a:pt x="2960781" y="2550452"/>
                  <a:pt x="2957352" y="2549156"/>
                </a:cubicBezTo>
                <a:cubicBezTo>
                  <a:pt x="2953922" y="2547861"/>
                  <a:pt x="2950380" y="2547213"/>
                  <a:pt x="2946722" y="2547213"/>
                </a:cubicBezTo>
                <a:lnTo>
                  <a:pt x="2942684" y="2547213"/>
                </a:lnTo>
                <a:lnTo>
                  <a:pt x="2942684" y="2681630"/>
                </a:lnTo>
                <a:cubicBezTo>
                  <a:pt x="2934910" y="2671115"/>
                  <a:pt x="2928435" y="2662733"/>
                  <a:pt x="2923252" y="2656484"/>
                </a:cubicBezTo>
                <a:cubicBezTo>
                  <a:pt x="2918071" y="2650236"/>
                  <a:pt x="2914261" y="2645969"/>
                  <a:pt x="2911823" y="2643683"/>
                </a:cubicBezTo>
                <a:cubicBezTo>
                  <a:pt x="2905727" y="2638349"/>
                  <a:pt x="2898564" y="2634310"/>
                  <a:pt x="2890334" y="2631567"/>
                </a:cubicBezTo>
                <a:cubicBezTo>
                  <a:pt x="2882105" y="2628824"/>
                  <a:pt x="2873875" y="2627376"/>
                  <a:pt x="2865646" y="2627223"/>
                </a:cubicBezTo>
                <a:lnTo>
                  <a:pt x="2845072" y="2600249"/>
                </a:lnTo>
                <a:cubicBezTo>
                  <a:pt x="2848577" y="2600858"/>
                  <a:pt x="2851852" y="2601087"/>
                  <a:pt x="2854901" y="2600934"/>
                </a:cubicBezTo>
                <a:cubicBezTo>
                  <a:pt x="2857949" y="2600782"/>
                  <a:pt x="2862293" y="2599791"/>
                  <a:pt x="2867931" y="2597962"/>
                </a:cubicBezTo>
                <a:cubicBezTo>
                  <a:pt x="2873569" y="2596134"/>
                  <a:pt x="2879285" y="2593467"/>
                  <a:pt x="2885076" y="2589961"/>
                </a:cubicBezTo>
                <a:cubicBezTo>
                  <a:pt x="2891630" y="2585999"/>
                  <a:pt x="2896545" y="2581922"/>
                  <a:pt x="2899821" y="2577731"/>
                </a:cubicBezTo>
                <a:cubicBezTo>
                  <a:pt x="2903098" y="2573540"/>
                  <a:pt x="2904736" y="2569007"/>
                  <a:pt x="2904736" y="2564130"/>
                </a:cubicBezTo>
                <a:cubicBezTo>
                  <a:pt x="2904736" y="2559558"/>
                  <a:pt x="2903098" y="2555671"/>
                  <a:pt x="2899821" y="2552471"/>
                </a:cubicBezTo>
                <a:cubicBezTo>
                  <a:pt x="2896545" y="2549271"/>
                  <a:pt x="2892620" y="2547670"/>
                  <a:pt x="2888048" y="2547670"/>
                </a:cubicBezTo>
                <a:cubicBezTo>
                  <a:pt x="2884695" y="2547670"/>
                  <a:pt x="2880428" y="2549042"/>
                  <a:pt x="2875247" y="2551785"/>
                </a:cubicBezTo>
                <a:cubicBezTo>
                  <a:pt x="2870065" y="2554681"/>
                  <a:pt x="2866713" y="2557500"/>
                  <a:pt x="2865188" y="2560244"/>
                </a:cubicBezTo>
                <a:cubicBezTo>
                  <a:pt x="2869913" y="2565425"/>
                  <a:pt x="2872275" y="2569769"/>
                  <a:pt x="2872275" y="2573274"/>
                </a:cubicBezTo>
                <a:cubicBezTo>
                  <a:pt x="2872275" y="2575102"/>
                  <a:pt x="2871818" y="2576855"/>
                  <a:pt x="2870903" y="2578532"/>
                </a:cubicBezTo>
                <a:cubicBezTo>
                  <a:pt x="2869989" y="2580208"/>
                  <a:pt x="2868769" y="2581656"/>
                  <a:pt x="2867246" y="2582875"/>
                </a:cubicBezTo>
                <a:cubicBezTo>
                  <a:pt x="2865722" y="2584094"/>
                  <a:pt x="2863969" y="2585047"/>
                  <a:pt x="2861988" y="2585732"/>
                </a:cubicBezTo>
                <a:cubicBezTo>
                  <a:pt x="2860007" y="2586418"/>
                  <a:pt x="2858025" y="2586761"/>
                  <a:pt x="2856044" y="2586761"/>
                </a:cubicBezTo>
                <a:cubicBezTo>
                  <a:pt x="2851015" y="2586761"/>
                  <a:pt x="2846938" y="2585047"/>
                  <a:pt x="2843814" y="2581618"/>
                </a:cubicBezTo>
                <a:cubicBezTo>
                  <a:pt x="2840690" y="2578189"/>
                  <a:pt x="2839127" y="2573960"/>
                  <a:pt x="2839127" y="2568930"/>
                </a:cubicBezTo>
                <a:cubicBezTo>
                  <a:pt x="2839127" y="2558719"/>
                  <a:pt x="2844157" y="2550261"/>
                  <a:pt x="2854216" y="2543556"/>
                </a:cubicBezTo>
                <a:cubicBezTo>
                  <a:pt x="2863359" y="2537460"/>
                  <a:pt x="2873113" y="2534412"/>
                  <a:pt x="2883476" y="2534412"/>
                </a:cubicBezTo>
                <a:cubicBezTo>
                  <a:pt x="2892925" y="2534412"/>
                  <a:pt x="2900850" y="2537993"/>
                  <a:pt x="2907250" y="2545156"/>
                </a:cubicBezTo>
                <a:cubicBezTo>
                  <a:pt x="2913957" y="2552166"/>
                  <a:pt x="2917309" y="2560396"/>
                  <a:pt x="2917309" y="2569845"/>
                </a:cubicBezTo>
                <a:cubicBezTo>
                  <a:pt x="2917309" y="2585847"/>
                  <a:pt x="2906717" y="2600325"/>
                  <a:pt x="2885533" y="2613279"/>
                </a:cubicBezTo>
                <a:cubicBezTo>
                  <a:pt x="2891630" y="2616784"/>
                  <a:pt x="2896773" y="2619870"/>
                  <a:pt x="2900964" y="2622537"/>
                </a:cubicBezTo>
                <a:cubicBezTo>
                  <a:pt x="2905155" y="2625204"/>
                  <a:pt x="2908393" y="2627452"/>
                  <a:pt x="2910680" y="2629281"/>
                </a:cubicBezTo>
                <a:cubicBezTo>
                  <a:pt x="2915100" y="2632938"/>
                  <a:pt x="2918947" y="2636520"/>
                  <a:pt x="2922224" y="2640025"/>
                </a:cubicBezTo>
                <a:cubicBezTo>
                  <a:pt x="2925500" y="2643530"/>
                  <a:pt x="2928054" y="2647111"/>
                  <a:pt x="2929883" y="2650769"/>
                </a:cubicBezTo>
                <a:lnTo>
                  <a:pt x="2930339" y="2650769"/>
                </a:lnTo>
                <a:close/>
                <a:moveTo>
                  <a:pt x="3572933" y="2510409"/>
                </a:moveTo>
                <a:lnTo>
                  <a:pt x="3578648" y="2515209"/>
                </a:lnTo>
                <a:cubicBezTo>
                  <a:pt x="3579410" y="2522067"/>
                  <a:pt x="3580096" y="2526487"/>
                  <a:pt x="3580706" y="2528468"/>
                </a:cubicBezTo>
                <a:cubicBezTo>
                  <a:pt x="3581620" y="2530602"/>
                  <a:pt x="3582896" y="2532202"/>
                  <a:pt x="3584534" y="2533269"/>
                </a:cubicBezTo>
                <a:lnTo>
                  <a:pt x="3588821" y="2534412"/>
                </a:lnTo>
                <a:lnTo>
                  <a:pt x="3594650" y="2534412"/>
                </a:lnTo>
                <a:lnTo>
                  <a:pt x="3596250" y="2534412"/>
                </a:lnTo>
                <a:cubicBezTo>
                  <a:pt x="3604023" y="2534412"/>
                  <a:pt x="3610042" y="2536126"/>
                  <a:pt x="3614310" y="2539555"/>
                </a:cubicBezTo>
                <a:cubicBezTo>
                  <a:pt x="3618577" y="2542984"/>
                  <a:pt x="3622006" y="2548661"/>
                  <a:pt x="3624597" y="2556586"/>
                </a:cubicBezTo>
                <a:cubicBezTo>
                  <a:pt x="3624597" y="2553995"/>
                  <a:pt x="3624520" y="2550795"/>
                  <a:pt x="3624368" y="2546985"/>
                </a:cubicBezTo>
                <a:cubicBezTo>
                  <a:pt x="3624216" y="2543175"/>
                  <a:pt x="3623911" y="2538679"/>
                  <a:pt x="3623454" y="2533497"/>
                </a:cubicBezTo>
                <a:cubicBezTo>
                  <a:pt x="3623149" y="2528468"/>
                  <a:pt x="3622920" y="2524087"/>
                  <a:pt x="3622768" y="2520353"/>
                </a:cubicBezTo>
                <a:cubicBezTo>
                  <a:pt x="3622616" y="2516619"/>
                  <a:pt x="3622539" y="2513457"/>
                  <a:pt x="3622539" y="2510866"/>
                </a:cubicBezTo>
                <a:lnTo>
                  <a:pt x="3627111" y="2514752"/>
                </a:lnTo>
                <a:cubicBezTo>
                  <a:pt x="3628635" y="2523896"/>
                  <a:pt x="3631302" y="2530449"/>
                  <a:pt x="3635112" y="2534412"/>
                </a:cubicBezTo>
                <a:lnTo>
                  <a:pt x="3638160" y="2534412"/>
                </a:lnTo>
                <a:lnTo>
                  <a:pt x="3646542" y="2534412"/>
                </a:lnTo>
                <a:lnTo>
                  <a:pt x="3715732" y="2534412"/>
                </a:lnTo>
                <a:lnTo>
                  <a:pt x="3722971" y="2534412"/>
                </a:lnTo>
                <a:lnTo>
                  <a:pt x="3841691" y="2534412"/>
                </a:lnTo>
                <a:lnTo>
                  <a:pt x="3854492" y="2547213"/>
                </a:lnTo>
                <a:lnTo>
                  <a:pt x="3828203" y="2547213"/>
                </a:lnTo>
                <a:lnTo>
                  <a:pt x="3828203" y="2681630"/>
                </a:lnTo>
                <a:lnTo>
                  <a:pt x="3821117" y="2673172"/>
                </a:lnTo>
                <a:lnTo>
                  <a:pt x="3821117" y="2673401"/>
                </a:lnTo>
                <a:cubicBezTo>
                  <a:pt x="3818678" y="2667304"/>
                  <a:pt x="3816659" y="2662847"/>
                  <a:pt x="3815059" y="2660028"/>
                </a:cubicBezTo>
                <a:cubicBezTo>
                  <a:pt x="3813459" y="2657208"/>
                  <a:pt x="3810906" y="2653626"/>
                  <a:pt x="3807400" y="2649283"/>
                </a:cubicBezTo>
                <a:cubicBezTo>
                  <a:pt x="3803895" y="2644940"/>
                  <a:pt x="3800619" y="2641320"/>
                  <a:pt x="3797571" y="2638425"/>
                </a:cubicBezTo>
                <a:cubicBezTo>
                  <a:pt x="3786598" y="2628366"/>
                  <a:pt x="3772044" y="2622423"/>
                  <a:pt x="3753908" y="2620594"/>
                </a:cubicBezTo>
                <a:lnTo>
                  <a:pt x="3754137" y="2620594"/>
                </a:lnTo>
                <a:lnTo>
                  <a:pt x="3737220" y="2596819"/>
                </a:lnTo>
                <a:cubicBezTo>
                  <a:pt x="3762824" y="2578989"/>
                  <a:pt x="3789036" y="2565577"/>
                  <a:pt x="3815859" y="2556586"/>
                </a:cubicBezTo>
                <a:lnTo>
                  <a:pt x="3815859" y="2547213"/>
                </a:lnTo>
                <a:lnTo>
                  <a:pt x="3735544" y="2547213"/>
                </a:lnTo>
                <a:cubicBezTo>
                  <a:pt x="3725943" y="2549499"/>
                  <a:pt x="3717637" y="2553081"/>
                  <a:pt x="3710626" y="2557958"/>
                </a:cubicBezTo>
                <a:cubicBezTo>
                  <a:pt x="3703616" y="2562834"/>
                  <a:pt x="3697673" y="2568930"/>
                  <a:pt x="3692796" y="2576245"/>
                </a:cubicBezTo>
                <a:cubicBezTo>
                  <a:pt x="3688376" y="2583103"/>
                  <a:pt x="3685023" y="2590724"/>
                  <a:pt x="3682737" y="2599105"/>
                </a:cubicBezTo>
                <a:cubicBezTo>
                  <a:pt x="3680451" y="2607487"/>
                  <a:pt x="3679308" y="2616860"/>
                  <a:pt x="3679308" y="2627223"/>
                </a:cubicBezTo>
                <a:cubicBezTo>
                  <a:pt x="3679461" y="2636367"/>
                  <a:pt x="3681899" y="2644597"/>
                  <a:pt x="3686624" y="2651912"/>
                </a:cubicBezTo>
                <a:cubicBezTo>
                  <a:pt x="3694853" y="2663342"/>
                  <a:pt x="3702854" y="2667914"/>
                  <a:pt x="3710626" y="2665628"/>
                </a:cubicBezTo>
                <a:cubicBezTo>
                  <a:pt x="3707731" y="2663799"/>
                  <a:pt x="3705635" y="2661666"/>
                  <a:pt x="3704340" y="2659227"/>
                </a:cubicBezTo>
                <a:cubicBezTo>
                  <a:pt x="3703045" y="2656789"/>
                  <a:pt x="3702397" y="2654274"/>
                  <a:pt x="3702397" y="2651684"/>
                </a:cubicBezTo>
                <a:cubicBezTo>
                  <a:pt x="3702397" y="2647721"/>
                  <a:pt x="3704035" y="2644368"/>
                  <a:pt x="3707312" y="2641625"/>
                </a:cubicBezTo>
                <a:cubicBezTo>
                  <a:pt x="3710588" y="2638882"/>
                  <a:pt x="3714208" y="2637510"/>
                  <a:pt x="3718170" y="2637510"/>
                </a:cubicBezTo>
                <a:cubicBezTo>
                  <a:pt x="3722438" y="2637510"/>
                  <a:pt x="3726095" y="2639225"/>
                  <a:pt x="3729143" y="2642654"/>
                </a:cubicBezTo>
                <a:cubicBezTo>
                  <a:pt x="3732191" y="2646083"/>
                  <a:pt x="3733715" y="2650464"/>
                  <a:pt x="3733715" y="2655798"/>
                </a:cubicBezTo>
                <a:cubicBezTo>
                  <a:pt x="3733715" y="2658846"/>
                  <a:pt x="3733106" y="2661666"/>
                  <a:pt x="3731886" y="2664257"/>
                </a:cubicBezTo>
                <a:cubicBezTo>
                  <a:pt x="3730667" y="2666847"/>
                  <a:pt x="3728991" y="2669095"/>
                  <a:pt x="3726857" y="2671000"/>
                </a:cubicBezTo>
                <a:cubicBezTo>
                  <a:pt x="3724724" y="2672905"/>
                  <a:pt x="3722247" y="2674391"/>
                  <a:pt x="3719428" y="2675458"/>
                </a:cubicBezTo>
                <a:cubicBezTo>
                  <a:pt x="3716608" y="2676525"/>
                  <a:pt x="3713675" y="2677058"/>
                  <a:pt x="3710626" y="2677058"/>
                </a:cubicBezTo>
                <a:cubicBezTo>
                  <a:pt x="3695691" y="2677058"/>
                  <a:pt x="3684261" y="2669591"/>
                  <a:pt x="3676336" y="2654655"/>
                </a:cubicBezTo>
                <a:cubicBezTo>
                  <a:pt x="3669631" y="2642463"/>
                  <a:pt x="3666278" y="2628366"/>
                  <a:pt x="3666278" y="2612364"/>
                </a:cubicBezTo>
                <a:cubicBezTo>
                  <a:pt x="3666278" y="2590114"/>
                  <a:pt x="3675346" y="2568397"/>
                  <a:pt x="3693482" y="2547213"/>
                </a:cubicBezTo>
                <a:lnTo>
                  <a:pt x="3659115" y="2547213"/>
                </a:lnTo>
                <a:lnTo>
                  <a:pt x="3650962" y="2547213"/>
                </a:lnTo>
                <a:lnTo>
                  <a:pt x="3635112" y="2547213"/>
                </a:lnTo>
                <a:lnTo>
                  <a:pt x="3635112" y="2680944"/>
                </a:lnTo>
                <a:lnTo>
                  <a:pt x="3622768" y="2668143"/>
                </a:lnTo>
                <a:lnTo>
                  <a:pt x="3622768" y="2573274"/>
                </a:lnTo>
                <a:cubicBezTo>
                  <a:pt x="3622768" y="2569311"/>
                  <a:pt x="3622006" y="2565730"/>
                  <a:pt x="3620482" y="2562529"/>
                </a:cubicBezTo>
                <a:cubicBezTo>
                  <a:pt x="3618958" y="2559329"/>
                  <a:pt x="3616862" y="2556624"/>
                  <a:pt x="3614195" y="2554414"/>
                </a:cubicBezTo>
                <a:cubicBezTo>
                  <a:pt x="3611528" y="2552204"/>
                  <a:pt x="3608480" y="2550452"/>
                  <a:pt x="3605052" y="2549156"/>
                </a:cubicBezTo>
                <a:cubicBezTo>
                  <a:pt x="3601622" y="2547861"/>
                  <a:pt x="3598079" y="2547213"/>
                  <a:pt x="3594422" y="2547213"/>
                </a:cubicBezTo>
                <a:lnTo>
                  <a:pt x="3585735" y="2547213"/>
                </a:lnTo>
                <a:lnTo>
                  <a:pt x="3585735" y="2680716"/>
                </a:lnTo>
                <a:lnTo>
                  <a:pt x="3572019" y="2667457"/>
                </a:lnTo>
                <a:lnTo>
                  <a:pt x="3573848" y="2599105"/>
                </a:lnTo>
                <a:cubicBezTo>
                  <a:pt x="3573848" y="2597124"/>
                  <a:pt x="3573390" y="2594953"/>
                  <a:pt x="3572476" y="2592590"/>
                </a:cubicBezTo>
                <a:cubicBezTo>
                  <a:pt x="3571561" y="2590228"/>
                  <a:pt x="3570266" y="2587676"/>
                  <a:pt x="3568590" y="2584932"/>
                </a:cubicBezTo>
                <a:cubicBezTo>
                  <a:pt x="3566914" y="2582342"/>
                  <a:pt x="3565237" y="2580132"/>
                  <a:pt x="3563561" y="2578303"/>
                </a:cubicBezTo>
                <a:cubicBezTo>
                  <a:pt x="3561884" y="2576474"/>
                  <a:pt x="3560284" y="2574950"/>
                  <a:pt x="3558760" y="2573731"/>
                </a:cubicBezTo>
                <a:lnTo>
                  <a:pt x="3513726" y="2618994"/>
                </a:lnTo>
                <a:lnTo>
                  <a:pt x="3495438" y="2612364"/>
                </a:lnTo>
                <a:cubicBezTo>
                  <a:pt x="3504277" y="2603982"/>
                  <a:pt x="3508697" y="2597353"/>
                  <a:pt x="3508697" y="2592476"/>
                </a:cubicBezTo>
                <a:cubicBezTo>
                  <a:pt x="3508697" y="2583637"/>
                  <a:pt x="3506106" y="2579217"/>
                  <a:pt x="3500924" y="2579217"/>
                </a:cubicBezTo>
                <a:cubicBezTo>
                  <a:pt x="3499705" y="2579217"/>
                  <a:pt x="3498409" y="2579446"/>
                  <a:pt x="3497038" y="2579903"/>
                </a:cubicBezTo>
                <a:cubicBezTo>
                  <a:pt x="3495667" y="2580360"/>
                  <a:pt x="3493914" y="2580970"/>
                  <a:pt x="3491780" y="2581732"/>
                </a:cubicBezTo>
                <a:cubicBezTo>
                  <a:pt x="3487970" y="2583408"/>
                  <a:pt x="3484922" y="2584246"/>
                  <a:pt x="3482636" y="2584246"/>
                </a:cubicBezTo>
                <a:cubicBezTo>
                  <a:pt x="3480045" y="2584246"/>
                  <a:pt x="3477721" y="2583180"/>
                  <a:pt x="3475664" y="2581046"/>
                </a:cubicBezTo>
                <a:cubicBezTo>
                  <a:pt x="3473607" y="2578912"/>
                  <a:pt x="3472578" y="2576550"/>
                  <a:pt x="3472578" y="2573960"/>
                </a:cubicBezTo>
                <a:cubicBezTo>
                  <a:pt x="3472578" y="2569387"/>
                  <a:pt x="3474216" y="2564816"/>
                  <a:pt x="3477493" y="2560244"/>
                </a:cubicBezTo>
                <a:cubicBezTo>
                  <a:pt x="3480769" y="2555671"/>
                  <a:pt x="3485380" y="2551404"/>
                  <a:pt x="3491323" y="2547442"/>
                </a:cubicBezTo>
                <a:cubicBezTo>
                  <a:pt x="3496809" y="2543937"/>
                  <a:pt x="3502296" y="2541270"/>
                  <a:pt x="3507782" y="2539441"/>
                </a:cubicBezTo>
                <a:cubicBezTo>
                  <a:pt x="3513268" y="2537612"/>
                  <a:pt x="3518450" y="2536698"/>
                  <a:pt x="3523327" y="2536698"/>
                </a:cubicBezTo>
                <a:cubicBezTo>
                  <a:pt x="3542072" y="2536698"/>
                  <a:pt x="3559522" y="2550490"/>
                  <a:pt x="3575676" y="2578074"/>
                </a:cubicBezTo>
                <a:lnTo>
                  <a:pt x="3576134" y="2577846"/>
                </a:lnTo>
                <a:cubicBezTo>
                  <a:pt x="3575676" y="2566720"/>
                  <a:pt x="3575143" y="2555519"/>
                  <a:pt x="3574534" y="2544242"/>
                </a:cubicBezTo>
                <a:cubicBezTo>
                  <a:pt x="3573924" y="2532964"/>
                  <a:pt x="3573390" y="2521686"/>
                  <a:pt x="3572933" y="2510409"/>
                </a:cubicBezTo>
                <a:close/>
                <a:moveTo>
                  <a:pt x="2058314" y="2490394"/>
                </a:moveTo>
                <a:lnTo>
                  <a:pt x="2043600" y="2497836"/>
                </a:lnTo>
                <a:cubicBezTo>
                  <a:pt x="2032474" y="2505151"/>
                  <a:pt x="2026607" y="2513304"/>
                  <a:pt x="2025997" y="2522296"/>
                </a:cubicBezTo>
                <a:lnTo>
                  <a:pt x="2031027" y="2534412"/>
                </a:lnTo>
                <a:lnTo>
                  <a:pt x="2040247" y="2534412"/>
                </a:lnTo>
                <a:lnTo>
                  <a:pt x="2044971" y="2534412"/>
                </a:lnTo>
                <a:lnTo>
                  <a:pt x="2137401" y="2534412"/>
                </a:lnTo>
                <a:cubicBezTo>
                  <a:pt x="2137401" y="2533193"/>
                  <a:pt x="2137439" y="2531859"/>
                  <a:pt x="2137516" y="2530411"/>
                </a:cubicBezTo>
                <a:cubicBezTo>
                  <a:pt x="2137592" y="2528963"/>
                  <a:pt x="2137630" y="2527630"/>
                  <a:pt x="2137630" y="2526411"/>
                </a:cubicBezTo>
                <a:cubicBezTo>
                  <a:pt x="2137783" y="2518791"/>
                  <a:pt x="2132448" y="2514981"/>
                  <a:pt x="2121628" y="2514981"/>
                </a:cubicBezTo>
                <a:cubicBezTo>
                  <a:pt x="2119190" y="2514981"/>
                  <a:pt x="2115227" y="2515438"/>
                  <a:pt x="2109741" y="2516352"/>
                </a:cubicBezTo>
                <a:cubicBezTo>
                  <a:pt x="2107150" y="2516657"/>
                  <a:pt x="2104941" y="2516886"/>
                  <a:pt x="2103112" y="2517038"/>
                </a:cubicBezTo>
                <a:cubicBezTo>
                  <a:pt x="2101283" y="2517191"/>
                  <a:pt x="2099682" y="2517267"/>
                  <a:pt x="2098311" y="2517267"/>
                </a:cubicBezTo>
                <a:cubicBezTo>
                  <a:pt x="2088557" y="2517267"/>
                  <a:pt x="2079566" y="2514904"/>
                  <a:pt x="2071336" y="2510180"/>
                </a:cubicBezTo>
                <a:cubicBezTo>
                  <a:pt x="2066841" y="2507666"/>
                  <a:pt x="2063469" y="2504618"/>
                  <a:pt x="2061221" y="2501036"/>
                </a:cubicBezTo>
                <a:close/>
                <a:moveTo>
                  <a:pt x="620041" y="2490394"/>
                </a:moveTo>
                <a:lnTo>
                  <a:pt x="605327" y="2497836"/>
                </a:lnTo>
                <a:cubicBezTo>
                  <a:pt x="594201" y="2505151"/>
                  <a:pt x="588334" y="2513304"/>
                  <a:pt x="587724" y="2522296"/>
                </a:cubicBezTo>
                <a:lnTo>
                  <a:pt x="592754" y="2534412"/>
                </a:lnTo>
                <a:lnTo>
                  <a:pt x="601974" y="2534412"/>
                </a:lnTo>
                <a:lnTo>
                  <a:pt x="606698" y="2534412"/>
                </a:lnTo>
                <a:lnTo>
                  <a:pt x="699129" y="2534412"/>
                </a:lnTo>
                <a:cubicBezTo>
                  <a:pt x="699129" y="2533193"/>
                  <a:pt x="699167" y="2531859"/>
                  <a:pt x="699244" y="2530411"/>
                </a:cubicBezTo>
                <a:cubicBezTo>
                  <a:pt x="699320" y="2528963"/>
                  <a:pt x="699357" y="2527630"/>
                  <a:pt x="699357" y="2526411"/>
                </a:cubicBezTo>
                <a:cubicBezTo>
                  <a:pt x="699510" y="2518791"/>
                  <a:pt x="694176" y="2514981"/>
                  <a:pt x="683355" y="2514981"/>
                </a:cubicBezTo>
                <a:cubicBezTo>
                  <a:pt x="680917" y="2514981"/>
                  <a:pt x="676955" y="2515438"/>
                  <a:pt x="671469" y="2516352"/>
                </a:cubicBezTo>
                <a:cubicBezTo>
                  <a:pt x="668878" y="2516657"/>
                  <a:pt x="666668" y="2516886"/>
                  <a:pt x="664839" y="2517038"/>
                </a:cubicBezTo>
                <a:cubicBezTo>
                  <a:pt x="663011" y="2517191"/>
                  <a:pt x="661410" y="2517267"/>
                  <a:pt x="660038" y="2517267"/>
                </a:cubicBezTo>
                <a:cubicBezTo>
                  <a:pt x="650285" y="2517267"/>
                  <a:pt x="641293" y="2514904"/>
                  <a:pt x="633063" y="2510180"/>
                </a:cubicBezTo>
                <a:cubicBezTo>
                  <a:pt x="628568" y="2507666"/>
                  <a:pt x="625196" y="2504618"/>
                  <a:pt x="622948" y="2501036"/>
                </a:cubicBezTo>
                <a:close/>
                <a:moveTo>
                  <a:pt x="2073089" y="2487777"/>
                </a:moveTo>
                <a:lnTo>
                  <a:pt x="2065557" y="2489077"/>
                </a:lnTo>
                <a:lnTo>
                  <a:pt x="2066136" y="2491492"/>
                </a:lnTo>
                <a:cubicBezTo>
                  <a:pt x="2067241" y="2493435"/>
                  <a:pt x="2068898" y="2495016"/>
                  <a:pt x="2071108" y="2496236"/>
                </a:cubicBezTo>
                <a:cubicBezTo>
                  <a:pt x="2075223" y="2498521"/>
                  <a:pt x="2079946" y="2499665"/>
                  <a:pt x="2085281" y="2499665"/>
                </a:cubicBezTo>
                <a:cubicBezTo>
                  <a:pt x="2087110" y="2499665"/>
                  <a:pt x="2089358" y="2499550"/>
                  <a:pt x="2092024" y="2499322"/>
                </a:cubicBezTo>
                <a:cubicBezTo>
                  <a:pt x="2094691" y="2499093"/>
                  <a:pt x="2097778" y="2498826"/>
                  <a:pt x="2101283" y="2498521"/>
                </a:cubicBezTo>
                <a:lnTo>
                  <a:pt x="2110652" y="2497707"/>
                </a:lnTo>
                <a:lnTo>
                  <a:pt x="2110122" y="2497378"/>
                </a:lnTo>
                <a:cubicBezTo>
                  <a:pt x="2104331" y="2494026"/>
                  <a:pt x="2098349" y="2491587"/>
                  <a:pt x="2092177" y="2490063"/>
                </a:cubicBezTo>
                <a:cubicBezTo>
                  <a:pt x="2086005" y="2488539"/>
                  <a:pt x="2079642" y="2487777"/>
                  <a:pt x="2073089" y="2487777"/>
                </a:cubicBezTo>
                <a:close/>
                <a:moveTo>
                  <a:pt x="634816" y="2487777"/>
                </a:moveTo>
                <a:lnTo>
                  <a:pt x="627284" y="2489077"/>
                </a:lnTo>
                <a:lnTo>
                  <a:pt x="627862" y="2491492"/>
                </a:lnTo>
                <a:cubicBezTo>
                  <a:pt x="628968" y="2493435"/>
                  <a:pt x="630625" y="2495016"/>
                  <a:pt x="632835" y="2496236"/>
                </a:cubicBezTo>
                <a:cubicBezTo>
                  <a:pt x="636950" y="2498521"/>
                  <a:pt x="641674" y="2499665"/>
                  <a:pt x="647008" y="2499665"/>
                </a:cubicBezTo>
                <a:cubicBezTo>
                  <a:pt x="648837" y="2499665"/>
                  <a:pt x="651085" y="2499550"/>
                  <a:pt x="653752" y="2499322"/>
                </a:cubicBezTo>
                <a:cubicBezTo>
                  <a:pt x="656419" y="2499093"/>
                  <a:pt x="659505" y="2498826"/>
                  <a:pt x="663011" y="2498521"/>
                </a:cubicBezTo>
                <a:lnTo>
                  <a:pt x="672379" y="2497707"/>
                </a:lnTo>
                <a:lnTo>
                  <a:pt x="671849" y="2497378"/>
                </a:lnTo>
                <a:cubicBezTo>
                  <a:pt x="666058" y="2494026"/>
                  <a:pt x="660076" y="2491587"/>
                  <a:pt x="653904" y="2490063"/>
                </a:cubicBezTo>
                <a:cubicBezTo>
                  <a:pt x="647732" y="2488539"/>
                  <a:pt x="641369" y="2487777"/>
                  <a:pt x="634816" y="2487777"/>
                </a:cubicBezTo>
                <a:close/>
                <a:moveTo>
                  <a:pt x="2067222" y="2473376"/>
                </a:moveTo>
                <a:lnTo>
                  <a:pt x="2067334" y="2474390"/>
                </a:lnTo>
                <a:lnTo>
                  <a:pt x="2080861" y="2476004"/>
                </a:lnTo>
                <a:cubicBezTo>
                  <a:pt x="2094120" y="2479205"/>
                  <a:pt x="2107074" y="2485606"/>
                  <a:pt x="2119723" y="2495207"/>
                </a:cubicBezTo>
                <a:lnTo>
                  <a:pt x="2123001" y="2498144"/>
                </a:lnTo>
                <a:lnTo>
                  <a:pt x="2132086" y="2499665"/>
                </a:lnTo>
                <a:cubicBezTo>
                  <a:pt x="2136392" y="2501341"/>
                  <a:pt x="2139992" y="2503855"/>
                  <a:pt x="2142888" y="2507208"/>
                </a:cubicBezTo>
                <a:cubicBezTo>
                  <a:pt x="2147460" y="2513152"/>
                  <a:pt x="2149746" y="2522220"/>
                  <a:pt x="2149746" y="2534412"/>
                </a:cubicBezTo>
                <a:lnTo>
                  <a:pt x="2156833" y="2534412"/>
                </a:lnTo>
                <a:lnTo>
                  <a:pt x="2169634" y="2547213"/>
                </a:lnTo>
                <a:lnTo>
                  <a:pt x="2084824" y="2547213"/>
                </a:lnTo>
                <a:lnTo>
                  <a:pt x="2084824" y="2636596"/>
                </a:lnTo>
                <a:cubicBezTo>
                  <a:pt x="2087719" y="2642387"/>
                  <a:pt x="2091834" y="2645283"/>
                  <a:pt x="2097168" y="2645283"/>
                </a:cubicBezTo>
                <a:cubicBezTo>
                  <a:pt x="2104788" y="2645283"/>
                  <a:pt x="2112636" y="2640635"/>
                  <a:pt x="2120714" y="2631338"/>
                </a:cubicBezTo>
                <a:cubicBezTo>
                  <a:pt x="2128029" y="2622651"/>
                  <a:pt x="2132144" y="2613888"/>
                  <a:pt x="2133058" y="2605049"/>
                </a:cubicBezTo>
                <a:lnTo>
                  <a:pt x="2128715" y="2605506"/>
                </a:lnTo>
                <a:cubicBezTo>
                  <a:pt x="2124600" y="2605506"/>
                  <a:pt x="2120828" y="2604059"/>
                  <a:pt x="2117399" y="2601163"/>
                </a:cubicBezTo>
                <a:cubicBezTo>
                  <a:pt x="2113970" y="2598267"/>
                  <a:pt x="2112256" y="2594610"/>
                  <a:pt x="2112256" y="2590190"/>
                </a:cubicBezTo>
                <a:cubicBezTo>
                  <a:pt x="2112256" y="2585466"/>
                  <a:pt x="2113741" y="2581427"/>
                  <a:pt x="2116713" y="2578074"/>
                </a:cubicBezTo>
                <a:cubicBezTo>
                  <a:pt x="2119685" y="2574721"/>
                  <a:pt x="2123609" y="2573045"/>
                  <a:pt x="2128486" y="2573045"/>
                </a:cubicBezTo>
                <a:cubicBezTo>
                  <a:pt x="2135801" y="2573045"/>
                  <a:pt x="2141821" y="2576627"/>
                  <a:pt x="2146545" y="2583789"/>
                </a:cubicBezTo>
                <a:cubicBezTo>
                  <a:pt x="2148222" y="2586533"/>
                  <a:pt x="2149556" y="2589771"/>
                  <a:pt x="2150546" y="2593505"/>
                </a:cubicBezTo>
                <a:cubicBezTo>
                  <a:pt x="2151537" y="2597239"/>
                  <a:pt x="2152032" y="2601011"/>
                  <a:pt x="2152032" y="2604820"/>
                </a:cubicBezTo>
                <a:cubicBezTo>
                  <a:pt x="2152032" y="2617470"/>
                  <a:pt x="2146774" y="2629967"/>
                  <a:pt x="2136259" y="2642311"/>
                </a:cubicBezTo>
                <a:cubicBezTo>
                  <a:pt x="2125591" y="2655417"/>
                  <a:pt x="2114008" y="2661970"/>
                  <a:pt x="2101512" y="2661970"/>
                </a:cubicBezTo>
                <a:cubicBezTo>
                  <a:pt x="2093434" y="2661970"/>
                  <a:pt x="2086957" y="2659456"/>
                  <a:pt x="2082080" y="2654427"/>
                </a:cubicBezTo>
                <a:cubicBezTo>
                  <a:pt x="2077204" y="2649397"/>
                  <a:pt x="2074004" y="2642311"/>
                  <a:pt x="2072479" y="2633167"/>
                </a:cubicBezTo>
                <a:lnTo>
                  <a:pt x="2072479" y="2547213"/>
                </a:lnTo>
                <a:lnTo>
                  <a:pt x="2058001" y="2547213"/>
                </a:lnTo>
                <a:lnTo>
                  <a:pt x="2051905" y="2547213"/>
                </a:lnTo>
                <a:lnTo>
                  <a:pt x="2035599" y="2547213"/>
                </a:lnTo>
                <a:lnTo>
                  <a:pt x="2035599" y="2680944"/>
                </a:lnTo>
                <a:lnTo>
                  <a:pt x="2022569" y="2668143"/>
                </a:lnTo>
                <a:lnTo>
                  <a:pt x="2022569" y="2547213"/>
                </a:lnTo>
                <a:lnTo>
                  <a:pt x="2011596" y="2547213"/>
                </a:lnTo>
                <a:lnTo>
                  <a:pt x="2003137" y="2547213"/>
                </a:lnTo>
                <a:lnTo>
                  <a:pt x="1990793" y="2547213"/>
                </a:lnTo>
                <a:lnTo>
                  <a:pt x="1990793" y="2683230"/>
                </a:lnTo>
                <a:cubicBezTo>
                  <a:pt x="1987288" y="2680640"/>
                  <a:pt x="1982564" y="2674086"/>
                  <a:pt x="1976620" y="2663571"/>
                </a:cubicBezTo>
                <a:cubicBezTo>
                  <a:pt x="1970220" y="2652445"/>
                  <a:pt x="1964047" y="2644292"/>
                  <a:pt x="1958103" y="2639111"/>
                </a:cubicBezTo>
                <a:cubicBezTo>
                  <a:pt x="1948350" y="2631491"/>
                  <a:pt x="1935701" y="2627300"/>
                  <a:pt x="1920156" y="2626537"/>
                </a:cubicBezTo>
                <a:lnTo>
                  <a:pt x="1903011" y="2604363"/>
                </a:lnTo>
                <a:cubicBezTo>
                  <a:pt x="1909869" y="2597810"/>
                  <a:pt x="1916612" y="2591562"/>
                  <a:pt x="1923242" y="2585618"/>
                </a:cubicBezTo>
                <a:cubicBezTo>
                  <a:pt x="1929871" y="2579675"/>
                  <a:pt x="1936006" y="2574645"/>
                  <a:pt x="1941645" y="2570530"/>
                </a:cubicBezTo>
                <a:cubicBezTo>
                  <a:pt x="1940121" y="2568854"/>
                  <a:pt x="1937149" y="2566949"/>
                  <a:pt x="1932729" y="2564816"/>
                </a:cubicBezTo>
                <a:cubicBezTo>
                  <a:pt x="1928309" y="2562682"/>
                  <a:pt x="1922442" y="2560244"/>
                  <a:pt x="1915126" y="2557500"/>
                </a:cubicBezTo>
                <a:cubicBezTo>
                  <a:pt x="1906517" y="2554986"/>
                  <a:pt x="1899258" y="2551805"/>
                  <a:pt x="1893353" y="2547956"/>
                </a:cubicBezTo>
                <a:lnTo>
                  <a:pt x="1892603" y="2547213"/>
                </a:lnTo>
                <a:lnTo>
                  <a:pt x="1831992" y="2547213"/>
                </a:lnTo>
                <a:lnTo>
                  <a:pt x="1831992" y="2556586"/>
                </a:lnTo>
                <a:cubicBezTo>
                  <a:pt x="1846928" y="2556586"/>
                  <a:pt x="1858968" y="2562682"/>
                  <a:pt x="1868112" y="2574874"/>
                </a:cubicBezTo>
                <a:cubicBezTo>
                  <a:pt x="1876797" y="2585847"/>
                  <a:pt x="1881141" y="2597886"/>
                  <a:pt x="1881141" y="2610993"/>
                </a:cubicBezTo>
                <a:cubicBezTo>
                  <a:pt x="1881141" y="2614193"/>
                  <a:pt x="1880608" y="2617241"/>
                  <a:pt x="1879541" y="2620137"/>
                </a:cubicBezTo>
                <a:cubicBezTo>
                  <a:pt x="1878474" y="2623032"/>
                  <a:pt x="1877027" y="2625585"/>
                  <a:pt x="1875198" y="2627795"/>
                </a:cubicBezTo>
                <a:cubicBezTo>
                  <a:pt x="1873369" y="2630005"/>
                  <a:pt x="1871159" y="2631757"/>
                  <a:pt x="1868568" y="2633053"/>
                </a:cubicBezTo>
                <a:cubicBezTo>
                  <a:pt x="1865978" y="2634348"/>
                  <a:pt x="1863158" y="2634996"/>
                  <a:pt x="1860111" y="2634996"/>
                </a:cubicBezTo>
                <a:cubicBezTo>
                  <a:pt x="1857977" y="2634996"/>
                  <a:pt x="1855919" y="2634576"/>
                  <a:pt x="1853937" y="2633738"/>
                </a:cubicBezTo>
                <a:cubicBezTo>
                  <a:pt x="1851957" y="2632900"/>
                  <a:pt x="1850166" y="2631795"/>
                  <a:pt x="1848566" y="2630424"/>
                </a:cubicBezTo>
                <a:cubicBezTo>
                  <a:pt x="1846966" y="2629052"/>
                  <a:pt x="1845670" y="2627414"/>
                  <a:pt x="1844680" y="2625509"/>
                </a:cubicBezTo>
                <a:cubicBezTo>
                  <a:pt x="1843689" y="2623604"/>
                  <a:pt x="1843194" y="2621508"/>
                  <a:pt x="1843194" y="2619222"/>
                </a:cubicBezTo>
                <a:cubicBezTo>
                  <a:pt x="1843194" y="2615108"/>
                  <a:pt x="1844642" y="2611678"/>
                  <a:pt x="1847537" y="2608935"/>
                </a:cubicBezTo>
                <a:cubicBezTo>
                  <a:pt x="1850432" y="2606192"/>
                  <a:pt x="1854014" y="2604820"/>
                  <a:pt x="1858281" y="2604820"/>
                </a:cubicBezTo>
                <a:cubicBezTo>
                  <a:pt x="1860872" y="2604820"/>
                  <a:pt x="1863196" y="2605430"/>
                  <a:pt x="1865254" y="2606649"/>
                </a:cubicBezTo>
                <a:cubicBezTo>
                  <a:pt x="1867311" y="2607869"/>
                  <a:pt x="1869178" y="2609545"/>
                  <a:pt x="1870854" y="2611678"/>
                </a:cubicBezTo>
                <a:lnTo>
                  <a:pt x="1871998" y="2608707"/>
                </a:lnTo>
                <a:cubicBezTo>
                  <a:pt x="1871998" y="2599868"/>
                  <a:pt x="1868492" y="2591943"/>
                  <a:pt x="1861482" y="2584932"/>
                </a:cubicBezTo>
                <a:cubicBezTo>
                  <a:pt x="1854624" y="2577465"/>
                  <a:pt x="1844717" y="2573807"/>
                  <a:pt x="1831764" y="2573960"/>
                </a:cubicBezTo>
                <a:lnTo>
                  <a:pt x="1831764" y="2680716"/>
                </a:lnTo>
                <a:cubicBezTo>
                  <a:pt x="1830850" y="2680563"/>
                  <a:pt x="1829935" y="2680221"/>
                  <a:pt x="1829021" y="2679687"/>
                </a:cubicBezTo>
                <a:cubicBezTo>
                  <a:pt x="1828106" y="2679154"/>
                  <a:pt x="1827496" y="2678506"/>
                  <a:pt x="1827192" y="2677744"/>
                </a:cubicBezTo>
                <a:cubicBezTo>
                  <a:pt x="1824144" y="2670276"/>
                  <a:pt x="1820525" y="2663304"/>
                  <a:pt x="1816334" y="2656827"/>
                </a:cubicBezTo>
                <a:cubicBezTo>
                  <a:pt x="1812142" y="2650350"/>
                  <a:pt x="1807532" y="2644597"/>
                  <a:pt x="1802503" y="2639568"/>
                </a:cubicBezTo>
                <a:cubicBezTo>
                  <a:pt x="1790921" y="2627985"/>
                  <a:pt x="1777967" y="2621356"/>
                  <a:pt x="1763640" y="2619679"/>
                </a:cubicBezTo>
                <a:lnTo>
                  <a:pt x="1745582" y="2597277"/>
                </a:lnTo>
                <a:cubicBezTo>
                  <a:pt x="1767376" y="2580055"/>
                  <a:pt x="1792140" y="2566949"/>
                  <a:pt x="1819877" y="2557958"/>
                </a:cubicBezTo>
                <a:lnTo>
                  <a:pt x="1819877" y="2547213"/>
                </a:lnTo>
                <a:lnTo>
                  <a:pt x="1736666" y="2547213"/>
                </a:lnTo>
                <a:lnTo>
                  <a:pt x="1723636" y="2534412"/>
                </a:lnTo>
                <a:lnTo>
                  <a:pt x="1879694" y="2534412"/>
                </a:lnTo>
                <a:lnTo>
                  <a:pt x="1885485" y="2534412"/>
                </a:lnTo>
                <a:lnTo>
                  <a:pt x="1990565" y="2534412"/>
                </a:lnTo>
                <a:lnTo>
                  <a:pt x="1998337" y="2534412"/>
                </a:lnTo>
                <a:lnTo>
                  <a:pt x="2024626" y="2534412"/>
                </a:lnTo>
                <a:lnTo>
                  <a:pt x="2015711" y="2525953"/>
                </a:lnTo>
                <a:cubicBezTo>
                  <a:pt x="2012358" y="2522601"/>
                  <a:pt x="2010681" y="2519172"/>
                  <a:pt x="2010681" y="2515667"/>
                </a:cubicBezTo>
                <a:cubicBezTo>
                  <a:pt x="2010681" y="2505303"/>
                  <a:pt x="2016473" y="2495550"/>
                  <a:pt x="2028055" y="2486406"/>
                </a:cubicBezTo>
                <a:cubicBezTo>
                  <a:pt x="2039333" y="2477871"/>
                  <a:pt x="2050229" y="2473604"/>
                  <a:pt x="2060745" y="2473604"/>
                </a:cubicBezTo>
                <a:lnTo>
                  <a:pt x="2065817" y="2474209"/>
                </a:lnTo>
                <a:close/>
                <a:moveTo>
                  <a:pt x="1019474" y="2473376"/>
                </a:moveTo>
                <a:cubicBezTo>
                  <a:pt x="1019474" y="2473985"/>
                  <a:pt x="1019550" y="2474671"/>
                  <a:pt x="1019702" y="2475433"/>
                </a:cubicBezTo>
                <a:cubicBezTo>
                  <a:pt x="1019855" y="2476195"/>
                  <a:pt x="1019931" y="2476957"/>
                  <a:pt x="1019931" y="2477719"/>
                </a:cubicBezTo>
                <a:cubicBezTo>
                  <a:pt x="1017797" y="2479548"/>
                  <a:pt x="1016731" y="2481834"/>
                  <a:pt x="1016731" y="2484577"/>
                </a:cubicBezTo>
                <a:cubicBezTo>
                  <a:pt x="1016731" y="2489911"/>
                  <a:pt x="1018940" y="2493797"/>
                  <a:pt x="1023360" y="2496236"/>
                </a:cubicBezTo>
                <a:cubicBezTo>
                  <a:pt x="1027475" y="2498521"/>
                  <a:pt x="1032199" y="2499665"/>
                  <a:pt x="1037533" y="2499665"/>
                </a:cubicBezTo>
                <a:cubicBezTo>
                  <a:pt x="1039362" y="2499665"/>
                  <a:pt x="1041610" y="2499550"/>
                  <a:pt x="1044277" y="2499322"/>
                </a:cubicBezTo>
                <a:cubicBezTo>
                  <a:pt x="1046944" y="2499093"/>
                  <a:pt x="1050030" y="2498826"/>
                  <a:pt x="1053535" y="2498521"/>
                </a:cubicBezTo>
                <a:cubicBezTo>
                  <a:pt x="1060393" y="2497607"/>
                  <a:pt x="1065651" y="2497150"/>
                  <a:pt x="1069308" y="2497150"/>
                </a:cubicBezTo>
                <a:cubicBezTo>
                  <a:pt x="1080739" y="2497150"/>
                  <a:pt x="1089349" y="2500503"/>
                  <a:pt x="1095140" y="2507208"/>
                </a:cubicBezTo>
                <a:cubicBezTo>
                  <a:pt x="1099712" y="2513152"/>
                  <a:pt x="1101998" y="2522220"/>
                  <a:pt x="1101998" y="2534412"/>
                </a:cubicBezTo>
                <a:lnTo>
                  <a:pt x="1109085" y="2534412"/>
                </a:lnTo>
                <a:lnTo>
                  <a:pt x="1121886" y="2547213"/>
                </a:lnTo>
                <a:lnTo>
                  <a:pt x="1037076" y="2547213"/>
                </a:lnTo>
                <a:lnTo>
                  <a:pt x="1037076" y="2636596"/>
                </a:lnTo>
                <a:cubicBezTo>
                  <a:pt x="1039971" y="2642387"/>
                  <a:pt x="1044086" y="2645283"/>
                  <a:pt x="1049420" y="2645283"/>
                </a:cubicBezTo>
                <a:cubicBezTo>
                  <a:pt x="1057040" y="2645283"/>
                  <a:pt x="1064889" y="2640635"/>
                  <a:pt x="1072966" y="2631338"/>
                </a:cubicBezTo>
                <a:cubicBezTo>
                  <a:pt x="1080281" y="2622651"/>
                  <a:pt x="1084396" y="2613888"/>
                  <a:pt x="1085310" y="2605049"/>
                </a:cubicBezTo>
                <a:lnTo>
                  <a:pt x="1080967" y="2605506"/>
                </a:lnTo>
                <a:cubicBezTo>
                  <a:pt x="1076853" y="2605506"/>
                  <a:pt x="1073081" y="2604059"/>
                  <a:pt x="1069652" y="2601163"/>
                </a:cubicBezTo>
                <a:cubicBezTo>
                  <a:pt x="1066222" y="2598267"/>
                  <a:pt x="1064508" y="2594610"/>
                  <a:pt x="1064508" y="2590190"/>
                </a:cubicBezTo>
                <a:cubicBezTo>
                  <a:pt x="1064508" y="2585466"/>
                  <a:pt x="1065994" y="2581427"/>
                  <a:pt x="1068966" y="2578074"/>
                </a:cubicBezTo>
                <a:cubicBezTo>
                  <a:pt x="1071937" y="2574721"/>
                  <a:pt x="1075862" y="2573045"/>
                  <a:pt x="1080739" y="2573045"/>
                </a:cubicBezTo>
                <a:cubicBezTo>
                  <a:pt x="1088054" y="2573045"/>
                  <a:pt x="1094073" y="2576627"/>
                  <a:pt x="1098798" y="2583789"/>
                </a:cubicBezTo>
                <a:cubicBezTo>
                  <a:pt x="1100474" y="2586533"/>
                  <a:pt x="1101808" y="2589771"/>
                  <a:pt x="1102798" y="2593505"/>
                </a:cubicBezTo>
                <a:cubicBezTo>
                  <a:pt x="1103789" y="2597239"/>
                  <a:pt x="1104284" y="2601011"/>
                  <a:pt x="1104284" y="2604820"/>
                </a:cubicBezTo>
                <a:cubicBezTo>
                  <a:pt x="1104284" y="2617470"/>
                  <a:pt x="1099026" y="2629967"/>
                  <a:pt x="1088511" y="2642311"/>
                </a:cubicBezTo>
                <a:cubicBezTo>
                  <a:pt x="1077843" y="2655417"/>
                  <a:pt x="1066260" y="2661970"/>
                  <a:pt x="1053764" y="2661970"/>
                </a:cubicBezTo>
                <a:cubicBezTo>
                  <a:pt x="1045686" y="2661970"/>
                  <a:pt x="1039210" y="2659456"/>
                  <a:pt x="1034333" y="2654427"/>
                </a:cubicBezTo>
                <a:cubicBezTo>
                  <a:pt x="1029456" y="2649397"/>
                  <a:pt x="1026255" y="2642311"/>
                  <a:pt x="1024732" y="2633167"/>
                </a:cubicBezTo>
                <a:lnTo>
                  <a:pt x="1024732" y="2547213"/>
                </a:lnTo>
                <a:lnTo>
                  <a:pt x="1006749" y="2547213"/>
                </a:lnTo>
                <a:lnTo>
                  <a:pt x="1004157" y="2547213"/>
                </a:lnTo>
                <a:lnTo>
                  <a:pt x="984345" y="2547213"/>
                </a:lnTo>
                <a:lnTo>
                  <a:pt x="984345" y="2684830"/>
                </a:lnTo>
                <a:lnTo>
                  <a:pt x="974287" y="2678430"/>
                </a:lnTo>
                <a:lnTo>
                  <a:pt x="975201" y="2664942"/>
                </a:lnTo>
                <a:cubicBezTo>
                  <a:pt x="975353" y="2650464"/>
                  <a:pt x="972001" y="2635377"/>
                  <a:pt x="965143" y="2619679"/>
                </a:cubicBezTo>
                <a:cubicBezTo>
                  <a:pt x="954932" y="2601849"/>
                  <a:pt x="943045" y="2592933"/>
                  <a:pt x="929481" y="2592933"/>
                </a:cubicBezTo>
                <a:cubicBezTo>
                  <a:pt x="927805" y="2593086"/>
                  <a:pt x="926586" y="2593467"/>
                  <a:pt x="925824" y="2594076"/>
                </a:cubicBezTo>
                <a:cubicBezTo>
                  <a:pt x="931463" y="2601544"/>
                  <a:pt x="934282" y="2606954"/>
                  <a:pt x="934282" y="2610307"/>
                </a:cubicBezTo>
                <a:cubicBezTo>
                  <a:pt x="934282" y="2615793"/>
                  <a:pt x="932682" y="2620404"/>
                  <a:pt x="929481" y="2624137"/>
                </a:cubicBezTo>
                <a:cubicBezTo>
                  <a:pt x="926281" y="2627871"/>
                  <a:pt x="922014" y="2629738"/>
                  <a:pt x="916680" y="2629738"/>
                </a:cubicBezTo>
                <a:cubicBezTo>
                  <a:pt x="900221" y="2629738"/>
                  <a:pt x="891991" y="2621737"/>
                  <a:pt x="891991" y="2605735"/>
                </a:cubicBezTo>
                <a:cubicBezTo>
                  <a:pt x="891991" y="2597048"/>
                  <a:pt x="895039" y="2589885"/>
                  <a:pt x="901135" y="2584246"/>
                </a:cubicBezTo>
                <a:cubicBezTo>
                  <a:pt x="907688" y="2578455"/>
                  <a:pt x="915156" y="2575560"/>
                  <a:pt x="923538" y="2575560"/>
                </a:cubicBezTo>
                <a:cubicBezTo>
                  <a:pt x="941521" y="2575560"/>
                  <a:pt x="957371" y="2589733"/>
                  <a:pt x="971087" y="2618079"/>
                </a:cubicBezTo>
                <a:lnTo>
                  <a:pt x="971544" y="2618079"/>
                </a:lnTo>
                <a:lnTo>
                  <a:pt x="971544" y="2547213"/>
                </a:lnTo>
                <a:lnTo>
                  <a:pt x="891839" y="2547213"/>
                </a:lnTo>
                <a:cubicBezTo>
                  <a:pt x="882237" y="2549499"/>
                  <a:pt x="873932" y="2553081"/>
                  <a:pt x="866921" y="2557958"/>
                </a:cubicBezTo>
                <a:cubicBezTo>
                  <a:pt x="859911" y="2562834"/>
                  <a:pt x="853967" y="2568930"/>
                  <a:pt x="849090" y="2576245"/>
                </a:cubicBezTo>
                <a:cubicBezTo>
                  <a:pt x="844671" y="2583103"/>
                  <a:pt x="841318" y="2590724"/>
                  <a:pt x="839032" y="2599105"/>
                </a:cubicBezTo>
                <a:cubicBezTo>
                  <a:pt x="836746" y="2607487"/>
                  <a:pt x="835603" y="2616860"/>
                  <a:pt x="835603" y="2627223"/>
                </a:cubicBezTo>
                <a:cubicBezTo>
                  <a:pt x="835603" y="2636215"/>
                  <a:pt x="837965" y="2644444"/>
                  <a:pt x="842689" y="2651912"/>
                </a:cubicBezTo>
                <a:cubicBezTo>
                  <a:pt x="848328" y="2661818"/>
                  <a:pt x="855186" y="2666771"/>
                  <a:pt x="863264" y="2666771"/>
                </a:cubicBezTo>
                <a:lnTo>
                  <a:pt x="864178" y="2666771"/>
                </a:lnTo>
                <a:cubicBezTo>
                  <a:pt x="865397" y="2666771"/>
                  <a:pt x="866236" y="2666390"/>
                  <a:pt x="866693" y="2665628"/>
                </a:cubicBezTo>
                <a:cubicBezTo>
                  <a:pt x="863950" y="2663799"/>
                  <a:pt x="861930" y="2661666"/>
                  <a:pt x="860635" y="2659227"/>
                </a:cubicBezTo>
                <a:cubicBezTo>
                  <a:pt x="859340" y="2656789"/>
                  <a:pt x="858692" y="2654274"/>
                  <a:pt x="858692" y="2651684"/>
                </a:cubicBezTo>
                <a:cubicBezTo>
                  <a:pt x="858692" y="2649702"/>
                  <a:pt x="859149" y="2647874"/>
                  <a:pt x="860063" y="2646197"/>
                </a:cubicBezTo>
                <a:cubicBezTo>
                  <a:pt x="860978" y="2644521"/>
                  <a:pt x="862159" y="2643035"/>
                  <a:pt x="863607" y="2641739"/>
                </a:cubicBezTo>
                <a:cubicBezTo>
                  <a:pt x="865054" y="2640444"/>
                  <a:pt x="866731" y="2639415"/>
                  <a:pt x="868636" y="2638653"/>
                </a:cubicBezTo>
                <a:cubicBezTo>
                  <a:pt x="870541" y="2637891"/>
                  <a:pt x="872484" y="2637510"/>
                  <a:pt x="874465" y="2637510"/>
                </a:cubicBezTo>
                <a:cubicBezTo>
                  <a:pt x="878732" y="2637510"/>
                  <a:pt x="882390" y="2639225"/>
                  <a:pt x="885438" y="2642654"/>
                </a:cubicBezTo>
                <a:cubicBezTo>
                  <a:pt x="888486" y="2646083"/>
                  <a:pt x="890010" y="2650464"/>
                  <a:pt x="890010" y="2655798"/>
                </a:cubicBezTo>
                <a:cubicBezTo>
                  <a:pt x="890010" y="2658846"/>
                  <a:pt x="889400" y="2661666"/>
                  <a:pt x="888181" y="2664257"/>
                </a:cubicBezTo>
                <a:cubicBezTo>
                  <a:pt x="886962" y="2666847"/>
                  <a:pt x="885286" y="2669095"/>
                  <a:pt x="883152" y="2671000"/>
                </a:cubicBezTo>
                <a:cubicBezTo>
                  <a:pt x="881018" y="2672905"/>
                  <a:pt x="878542" y="2674391"/>
                  <a:pt x="875722" y="2675458"/>
                </a:cubicBezTo>
                <a:cubicBezTo>
                  <a:pt x="872903" y="2676525"/>
                  <a:pt x="869893" y="2677058"/>
                  <a:pt x="866693" y="2677058"/>
                </a:cubicBezTo>
                <a:cubicBezTo>
                  <a:pt x="851910" y="2677058"/>
                  <a:pt x="840556" y="2669591"/>
                  <a:pt x="832631" y="2654655"/>
                </a:cubicBezTo>
                <a:cubicBezTo>
                  <a:pt x="825926" y="2642463"/>
                  <a:pt x="822573" y="2628366"/>
                  <a:pt x="822573" y="2612364"/>
                </a:cubicBezTo>
                <a:cubicBezTo>
                  <a:pt x="823030" y="2599410"/>
                  <a:pt x="825545" y="2587561"/>
                  <a:pt x="830117" y="2576817"/>
                </a:cubicBezTo>
                <a:cubicBezTo>
                  <a:pt x="834689" y="2566073"/>
                  <a:pt x="841089" y="2556357"/>
                  <a:pt x="849319" y="2547670"/>
                </a:cubicBezTo>
                <a:cubicBezTo>
                  <a:pt x="853434" y="2544470"/>
                  <a:pt x="858044" y="2541575"/>
                  <a:pt x="863149" y="2538984"/>
                </a:cubicBezTo>
                <a:lnTo>
                  <a:pt x="871161" y="2536711"/>
                </a:lnTo>
                <a:lnTo>
                  <a:pt x="868903" y="2534412"/>
                </a:lnTo>
                <a:lnTo>
                  <a:pt x="879266" y="2534412"/>
                </a:lnTo>
                <a:lnTo>
                  <a:pt x="992499" y="2534412"/>
                </a:lnTo>
                <a:lnTo>
                  <a:pt x="993490" y="2534412"/>
                </a:lnTo>
                <a:lnTo>
                  <a:pt x="1089654" y="2534412"/>
                </a:lnTo>
                <a:cubicBezTo>
                  <a:pt x="1089654" y="2533193"/>
                  <a:pt x="1089692" y="2531859"/>
                  <a:pt x="1089768" y="2530411"/>
                </a:cubicBezTo>
                <a:cubicBezTo>
                  <a:pt x="1089844" y="2528963"/>
                  <a:pt x="1089883" y="2527630"/>
                  <a:pt x="1089883" y="2526411"/>
                </a:cubicBezTo>
                <a:cubicBezTo>
                  <a:pt x="1090035" y="2518791"/>
                  <a:pt x="1084701" y="2514981"/>
                  <a:pt x="1073881" y="2514981"/>
                </a:cubicBezTo>
                <a:cubicBezTo>
                  <a:pt x="1071442" y="2514981"/>
                  <a:pt x="1067480" y="2515438"/>
                  <a:pt x="1061993" y="2516352"/>
                </a:cubicBezTo>
                <a:cubicBezTo>
                  <a:pt x="1059403" y="2516657"/>
                  <a:pt x="1057193" y="2516886"/>
                  <a:pt x="1055364" y="2517038"/>
                </a:cubicBezTo>
                <a:cubicBezTo>
                  <a:pt x="1053535" y="2517191"/>
                  <a:pt x="1051935" y="2517267"/>
                  <a:pt x="1050563" y="2517267"/>
                </a:cubicBezTo>
                <a:cubicBezTo>
                  <a:pt x="1040810" y="2517267"/>
                  <a:pt x="1031818" y="2514904"/>
                  <a:pt x="1023589" y="2510180"/>
                </a:cubicBezTo>
                <a:cubicBezTo>
                  <a:pt x="1014597" y="2505151"/>
                  <a:pt x="1010102" y="2497988"/>
                  <a:pt x="1010102" y="2488692"/>
                </a:cubicBezTo>
                <a:cubicBezTo>
                  <a:pt x="1010102" y="2478938"/>
                  <a:pt x="1013226" y="2473833"/>
                  <a:pt x="1019474" y="2473376"/>
                </a:cubicBezTo>
                <a:close/>
                <a:moveTo>
                  <a:pt x="628949" y="2473376"/>
                </a:moveTo>
                <a:lnTo>
                  <a:pt x="629061" y="2474390"/>
                </a:lnTo>
                <a:lnTo>
                  <a:pt x="642588" y="2476004"/>
                </a:lnTo>
                <a:cubicBezTo>
                  <a:pt x="655847" y="2479205"/>
                  <a:pt x="668801" y="2485606"/>
                  <a:pt x="681451" y="2495207"/>
                </a:cubicBezTo>
                <a:lnTo>
                  <a:pt x="684728" y="2498144"/>
                </a:lnTo>
                <a:lnTo>
                  <a:pt x="693814" y="2499665"/>
                </a:lnTo>
                <a:cubicBezTo>
                  <a:pt x="698119" y="2501341"/>
                  <a:pt x="701720" y="2503855"/>
                  <a:pt x="704615" y="2507208"/>
                </a:cubicBezTo>
                <a:cubicBezTo>
                  <a:pt x="709188" y="2513152"/>
                  <a:pt x="711473" y="2522220"/>
                  <a:pt x="711473" y="2534412"/>
                </a:cubicBezTo>
                <a:lnTo>
                  <a:pt x="718560" y="2534412"/>
                </a:lnTo>
                <a:lnTo>
                  <a:pt x="731361" y="2547213"/>
                </a:lnTo>
                <a:lnTo>
                  <a:pt x="646551" y="2547213"/>
                </a:lnTo>
                <a:lnTo>
                  <a:pt x="646551" y="2636596"/>
                </a:lnTo>
                <a:cubicBezTo>
                  <a:pt x="649447" y="2642387"/>
                  <a:pt x="653561" y="2645283"/>
                  <a:pt x="658895" y="2645283"/>
                </a:cubicBezTo>
                <a:cubicBezTo>
                  <a:pt x="666515" y="2645283"/>
                  <a:pt x="674364" y="2640635"/>
                  <a:pt x="682441" y="2631338"/>
                </a:cubicBezTo>
                <a:cubicBezTo>
                  <a:pt x="689757" y="2622651"/>
                  <a:pt x="693871" y="2613888"/>
                  <a:pt x="694786" y="2605049"/>
                </a:cubicBezTo>
                <a:lnTo>
                  <a:pt x="690442" y="2605506"/>
                </a:lnTo>
                <a:cubicBezTo>
                  <a:pt x="686327" y="2605506"/>
                  <a:pt x="682555" y="2604059"/>
                  <a:pt x="679126" y="2601163"/>
                </a:cubicBezTo>
                <a:cubicBezTo>
                  <a:pt x="675697" y="2598267"/>
                  <a:pt x="673983" y="2594610"/>
                  <a:pt x="673983" y="2590190"/>
                </a:cubicBezTo>
                <a:cubicBezTo>
                  <a:pt x="673983" y="2585466"/>
                  <a:pt x="675469" y="2581427"/>
                  <a:pt x="678441" y="2578074"/>
                </a:cubicBezTo>
                <a:cubicBezTo>
                  <a:pt x="681413" y="2574721"/>
                  <a:pt x="685337" y="2573045"/>
                  <a:pt x="690213" y="2573045"/>
                </a:cubicBezTo>
                <a:cubicBezTo>
                  <a:pt x="697529" y="2573045"/>
                  <a:pt x="703549" y="2576627"/>
                  <a:pt x="708273" y="2583789"/>
                </a:cubicBezTo>
                <a:cubicBezTo>
                  <a:pt x="709949" y="2586533"/>
                  <a:pt x="711283" y="2589771"/>
                  <a:pt x="712274" y="2593505"/>
                </a:cubicBezTo>
                <a:cubicBezTo>
                  <a:pt x="713264" y="2597239"/>
                  <a:pt x="713759" y="2601011"/>
                  <a:pt x="713759" y="2604820"/>
                </a:cubicBezTo>
                <a:cubicBezTo>
                  <a:pt x="713759" y="2617470"/>
                  <a:pt x="708501" y="2629967"/>
                  <a:pt x="697986" y="2642311"/>
                </a:cubicBezTo>
                <a:cubicBezTo>
                  <a:pt x="687318" y="2655417"/>
                  <a:pt x="675736" y="2661970"/>
                  <a:pt x="663239" y="2661970"/>
                </a:cubicBezTo>
                <a:cubicBezTo>
                  <a:pt x="655162" y="2661970"/>
                  <a:pt x="648684" y="2659456"/>
                  <a:pt x="643808" y="2654427"/>
                </a:cubicBezTo>
                <a:cubicBezTo>
                  <a:pt x="638931" y="2649397"/>
                  <a:pt x="635730" y="2642311"/>
                  <a:pt x="634206" y="2633167"/>
                </a:cubicBezTo>
                <a:lnTo>
                  <a:pt x="634206" y="2547213"/>
                </a:lnTo>
                <a:lnTo>
                  <a:pt x="619728" y="2547213"/>
                </a:lnTo>
                <a:lnTo>
                  <a:pt x="613632" y="2547213"/>
                </a:lnTo>
                <a:lnTo>
                  <a:pt x="597325" y="2547213"/>
                </a:lnTo>
                <a:lnTo>
                  <a:pt x="597325" y="2680944"/>
                </a:lnTo>
                <a:lnTo>
                  <a:pt x="584295" y="2668143"/>
                </a:lnTo>
                <a:lnTo>
                  <a:pt x="584295" y="2547213"/>
                </a:lnTo>
                <a:lnTo>
                  <a:pt x="574770" y="2547213"/>
                </a:lnTo>
                <a:lnTo>
                  <a:pt x="564864" y="2547213"/>
                </a:lnTo>
                <a:lnTo>
                  <a:pt x="508019" y="2547213"/>
                </a:lnTo>
                <a:lnTo>
                  <a:pt x="508019" y="2556586"/>
                </a:lnTo>
                <a:cubicBezTo>
                  <a:pt x="522954" y="2556586"/>
                  <a:pt x="534994" y="2562682"/>
                  <a:pt x="544138" y="2574874"/>
                </a:cubicBezTo>
                <a:cubicBezTo>
                  <a:pt x="552825" y="2585847"/>
                  <a:pt x="557168" y="2597886"/>
                  <a:pt x="557168" y="2610993"/>
                </a:cubicBezTo>
                <a:cubicBezTo>
                  <a:pt x="557168" y="2614193"/>
                  <a:pt x="556635" y="2617241"/>
                  <a:pt x="555567" y="2620137"/>
                </a:cubicBezTo>
                <a:cubicBezTo>
                  <a:pt x="554501" y="2623032"/>
                  <a:pt x="553053" y="2625585"/>
                  <a:pt x="551225" y="2627795"/>
                </a:cubicBezTo>
                <a:cubicBezTo>
                  <a:pt x="549396" y="2630005"/>
                  <a:pt x="547186" y="2631757"/>
                  <a:pt x="544595" y="2633053"/>
                </a:cubicBezTo>
                <a:cubicBezTo>
                  <a:pt x="542004" y="2634348"/>
                  <a:pt x="539185" y="2634996"/>
                  <a:pt x="536137" y="2634996"/>
                </a:cubicBezTo>
                <a:cubicBezTo>
                  <a:pt x="534003" y="2634996"/>
                  <a:pt x="531945" y="2634576"/>
                  <a:pt x="529965" y="2633738"/>
                </a:cubicBezTo>
                <a:cubicBezTo>
                  <a:pt x="527983" y="2632900"/>
                  <a:pt x="526192" y="2631795"/>
                  <a:pt x="524592" y="2630424"/>
                </a:cubicBezTo>
                <a:cubicBezTo>
                  <a:pt x="522992" y="2629052"/>
                  <a:pt x="521697" y="2627414"/>
                  <a:pt x="520706" y="2625509"/>
                </a:cubicBezTo>
                <a:cubicBezTo>
                  <a:pt x="519715" y="2623604"/>
                  <a:pt x="519221" y="2621508"/>
                  <a:pt x="519221" y="2619222"/>
                </a:cubicBezTo>
                <a:cubicBezTo>
                  <a:pt x="519221" y="2615108"/>
                  <a:pt x="520668" y="2611678"/>
                  <a:pt x="523564" y="2608935"/>
                </a:cubicBezTo>
                <a:cubicBezTo>
                  <a:pt x="526459" y="2606192"/>
                  <a:pt x="530041" y="2604820"/>
                  <a:pt x="534308" y="2604820"/>
                </a:cubicBezTo>
                <a:cubicBezTo>
                  <a:pt x="536899" y="2604820"/>
                  <a:pt x="539222" y="2605430"/>
                  <a:pt x="541281" y="2606649"/>
                </a:cubicBezTo>
                <a:cubicBezTo>
                  <a:pt x="543338" y="2607869"/>
                  <a:pt x="545205" y="2609545"/>
                  <a:pt x="546881" y="2611678"/>
                </a:cubicBezTo>
                <a:lnTo>
                  <a:pt x="548024" y="2608707"/>
                </a:lnTo>
                <a:cubicBezTo>
                  <a:pt x="548024" y="2599868"/>
                  <a:pt x="544519" y="2591943"/>
                  <a:pt x="537508" y="2584932"/>
                </a:cubicBezTo>
                <a:cubicBezTo>
                  <a:pt x="530650" y="2577465"/>
                  <a:pt x="520744" y="2573807"/>
                  <a:pt x="507790" y="2573960"/>
                </a:cubicBezTo>
                <a:lnTo>
                  <a:pt x="507790" y="2680716"/>
                </a:lnTo>
                <a:cubicBezTo>
                  <a:pt x="506876" y="2680563"/>
                  <a:pt x="505961" y="2680221"/>
                  <a:pt x="505047" y="2679687"/>
                </a:cubicBezTo>
                <a:cubicBezTo>
                  <a:pt x="504133" y="2679154"/>
                  <a:pt x="503523" y="2678506"/>
                  <a:pt x="503218" y="2677744"/>
                </a:cubicBezTo>
                <a:cubicBezTo>
                  <a:pt x="500171" y="2670276"/>
                  <a:pt x="496551" y="2663304"/>
                  <a:pt x="492360" y="2656827"/>
                </a:cubicBezTo>
                <a:cubicBezTo>
                  <a:pt x="488169" y="2650350"/>
                  <a:pt x="483559" y="2644597"/>
                  <a:pt x="478530" y="2639568"/>
                </a:cubicBezTo>
                <a:cubicBezTo>
                  <a:pt x="466947" y="2627985"/>
                  <a:pt x="453993" y="2621356"/>
                  <a:pt x="439667" y="2619679"/>
                </a:cubicBezTo>
                <a:lnTo>
                  <a:pt x="421608" y="2597277"/>
                </a:lnTo>
                <a:cubicBezTo>
                  <a:pt x="443401" y="2580055"/>
                  <a:pt x="468166" y="2566949"/>
                  <a:pt x="495903" y="2557958"/>
                </a:cubicBezTo>
                <a:lnTo>
                  <a:pt x="495903" y="2547213"/>
                </a:lnTo>
                <a:lnTo>
                  <a:pt x="412693" y="2547213"/>
                </a:lnTo>
                <a:lnTo>
                  <a:pt x="399662" y="2534412"/>
                </a:lnTo>
                <a:lnTo>
                  <a:pt x="552291" y="2534412"/>
                </a:lnTo>
                <a:lnTo>
                  <a:pt x="561511" y="2534412"/>
                </a:lnTo>
                <a:lnTo>
                  <a:pt x="586352" y="2534412"/>
                </a:lnTo>
                <a:lnTo>
                  <a:pt x="577437" y="2525953"/>
                </a:lnTo>
                <a:cubicBezTo>
                  <a:pt x="574085" y="2522601"/>
                  <a:pt x="572408" y="2519172"/>
                  <a:pt x="572408" y="2515667"/>
                </a:cubicBezTo>
                <a:cubicBezTo>
                  <a:pt x="572408" y="2505303"/>
                  <a:pt x="578199" y="2495550"/>
                  <a:pt x="589782" y="2486406"/>
                </a:cubicBezTo>
                <a:cubicBezTo>
                  <a:pt x="601059" y="2477871"/>
                  <a:pt x="611956" y="2473604"/>
                  <a:pt x="622472" y="2473604"/>
                </a:cubicBezTo>
                <a:lnTo>
                  <a:pt x="627544" y="2474209"/>
                </a:lnTo>
                <a:close/>
                <a:moveTo>
                  <a:pt x="2592239" y="2469032"/>
                </a:moveTo>
                <a:lnTo>
                  <a:pt x="2603441" y="2469032"/>
                </a:lnTo>
                <a:lnTo>
                  <a:pt x="2548120" y="2523210"/>
                </a:lnTo>
                <a:lnTo>
                  <a:pt x="2517488" y="2523210"/>
                </a:lnTo>
                <a:close/>
                <a:moveTo>
                  <a:pt x="1668315" y="2469032"/>
                </a:moveTo>
                <a:lnTo>
                  <a:pt x="1679516" y="2469032"/>
                </a:lnTo>
                <a:lnTo>
                  <a:pt x="1624195" y="2523210"/>
                </a:lnTo>
                <a:lnTo>
                  <a:pt x="1593563" y="2523210"/>
                </a:lnTo>
                <a:close/>
                <a:moveTo>
                  <a:pt x="933368" y="2308860"/>
                </a:moveTo>
                <a:cubicBezTo>
                  <a:pt x="925596" y="2311755"/>
                  <a:pt x="917824" y="2315375"/>
                  <a:pt x="910051" y="2319718"/>
                </a:cubicBezTo>
                <a:cubicBezTo>
                  <a:pt x="902279" y="2324062"/>
                  <a:pt x="894049" y="2329281"/>
                  <a:pt x="885362" y="2335377"/>
                </a:cubicBezTo>
                <a:cubicBezTo>
                  <a:pt x="906699" y="2344369"/>
                  <a:pt x="922548" y="2358618"/>
                  <a:pt x="932911" y="2378126"/>
                </a:cubicBezTo>
                <a:lnTo>
                  <a:pt x="933368" y="2378126"/>
                </a:lnTo>
                <a:close/>
                <a:moveTo>
                  <a:pt x="487675" y="2283714"/>
                </a:moveTo>
                <a:cubicBezTo>
                  <a:pt x="473501" y="2283714"/>
                  <a:pt x="463519" y="2289505"/>
                  <a:pt x="457728" y="2301087"/>
                </a:cubicBezTo>
                <a:cubicBezTo>
                  <a:pt x="464434" y="2301087"/>
                  <a:pt x="469386" y="2303373"/>
                  <a:pt x="472587" y="2307945"/>
                </a:cubicBezTo>
                <a:cubicBezTo>
                  <a:pt x="475787" y="2312517"/>
                  <a:pt x="476930" y="2318232"/>
                  <a:pt x="476016" y="2325090"/>
                </a:cubicBezTo>
                <a:lnTo>
                  <a:pt x="508019" y="2293544"/>
                </a:lnTo>
                <a:cubicBezTo>
                  <a:pt x="501619" y="2286990"/>
                  <a:pt x="494837" y="2283714"/>
                  <a:pt x="487675" y="2283714"/>
                </a:cubicBezTo>
                <a:close/>
                <a:moveTo>
                  <a:pt x="2359678" y="2280513"/>
                </a:moveTo>
                <a:cubicBezTo>
                  <a:pt x="2372936" y="2291334"/>
                  <a:pt x="2382081" y="2300249"/>
                  <a:pt x="2387109" y="2307260"/>
                </a:cubicBezTo>
                <a:cubicBezTo>
                  <a:pt x="2395187" y="2317623"/>
                  <a:pt x="2399225" y="2328748"/>
                  <a:pt x="2399225" y="2340635"/>
                </a:cubicBezTo>
                <a:cubicBezTo>
                  <a:pt x="2399225" y="2341702"/>
                  <a:pt x="2399225" y="2342693"/>
                  <a:pt x="2399225" y="2343607"/>
                </a:cubicBezTo>
                <a:cubicBezTo>
                  <a:pt x="2399225" y="2344521"/>
                  <a:pt x="2399150" y="2345588"/>
                  <a:pt x="2398997" y="2346807"/>
                </a:cubicBezTo>
                <a:cubicBezTo>
                  <a:pt x="2403874" y="2350922"/>
                  <a:pt x="2408179" y="2355113"/>
                  <a:pt x="2411913" y="2359380"/>
                </a:cubicBezTo>
                <a:cubicBezTo>
                  <a:pt x="2415646" y="2363648"/>
                  <a:pt x="2418809" y="2368143"/>
                  <a:pt x="2421400" y="2372868"/>
                </a:cubicBezTo>
                <a:lnTo>
                  <a:pt x="2421858" y="2372868"/>
                </a:lnTo>
                <a:lnTo>
                  <a:pt x="2421858" y="2280513"/>
                </a:lnTo>
                <a:close/>
                <a:moveTo>
                  <a:pt x="1889676" y="2280513"/>
                </a:moveTo>
                <a:cubicBezTo>
                  <a:pt x="1887847" y="2280513"/>
                  <a:pt x="1886056" y="2281047"/>
                  <a:pt x="1884304" y="2282114"/>
                </a:cubicBezTo>
                <a:cubicBezTo>
                  <a:pt x="1882551" y="2283180"/>
                  <a:pt x="1880989" y="2284514"/>
                  <a:pt x="1879617" y="2286114"/>
                </a:cubicBezTo>
                <a:cubicBezTo>
                  <a:pt x="1878246" y="2287714"/>
                  <a:pt x="1877179" y="2289505"/>
                  <a:pt x="1876417" y="2291486"/>
                </a:cubicBezTo>
                <a:cubicBezTo>
                  <a:pt x="1875655" y="2293467"/>
                  <a:pt x="1875274" y="2295448"/>
                  <a:pt x="1875274" y="2297430"/>
                </a:cubicBezTo>
                <a:cubicBezTo>
                  <a:pt x="1875274" y="2301392"/>
                  <a:pt x="1876722" y="2304669"/>
                  <a:pt x="1879617" y="2307260"/>
                </a:cubicBezTo>
                <a:cubicBezTo>
                  <a:pt x="1882514" y="2309850"/>
                  <a:pt x="1885943" y="2311146"/>
                  <a:pt x="1889905" y="2311146"/>
                </a:cubicBezTo>
                <a:cubicBezTo>
                  <a:pt x="1898592" y="2311146"/>
                  <a:pt x="1905450" y="2307717"/>
                  <a:pt x="1910478" y="2300859"/>
                </a:cubicBezTo>
                <a:lnTo>
                  <a:pt x="1923966" y="2314346"/>
                </a:lnTo>
                <a:cubicBezTo>
                  <a:pt x="1918937" y="2317394"/>
                  <a:pt x="1913641" y="2321509"/>
                  <a:pt x="1908079" y="2326690"/>
                </a:cubicBezTo>
                <a:cubicBezTo>
                  <a:pt x="1902516" y="2331872"/>
                  <a:pt x="1897068" y="2337816"/>
                  <a:pt x="1891733" y="2344521"/>
                </a:cubicBezTo>
                <a:cubicBezTo>
                  <a:pt x="1911850" y="2352446"/>
                  <a:pt x="1926785" y="2364333"/>
                  <a:pt x="1936540" y="2380183"/>
                </a:cubicBezTo>
                <a:lnTo>
                  <a:pt x="1936540" y="2280513"/>
                </a:lnTo>
                <a:close/>
                <a:moveTo>
                  <a:pt x="1831840" y="2267712"/>
                </a:moveTo>
                <a:lnTo>
                  <a:pt x="1957799" y="2267712"/>
                </a:lnTo>
                <a:lnTo>
                  <a:pt x="1970372" y="2280513"/>
                </a:lnTo>
                <a:lnTo>
                  <a:pt x="1949569" y="2280513"/>
                </a:lnTo>
                <a:lnTo>
                  <a:pt x="1949569" y="2414702"/>
                </a:lnTo>
                <a:lnTo>
                  <a:pt x="1943397" y="2408986"/>
                </a:lnTo>
                <a:lnTo>
                  <a:pt x="1943397" y="2409215"/>
                </a:lnTo>
                <a:cubicBezTo>
                  <a:pt x="1936691" y="2392451"/>
                  <a:pt x="1928081" y="2380145"/>
                  <a:pt x="1917565" y="2372296"/>
                </a:cubicBezTo>
                <a:cubicBezTo>
                  <a:pt x="1907050" y="2364448"/>
                  <a:pt x="1894781" y="2360904"/>
                  <a:pt x="1880760" y="2361666"/>
                </a:cubicBezTo>
                <a:lnTo>
                  <a:pt x="1863844" y="2343836"/>
                </a:lnTo>
                <a:cubicBezTo>
                  <a:pt x="1869483" y="2337740"/>
                  <a:pt x="1878399" y="2329053"/>
                  <a:pt x="1890591" y="2317775"/>
                </a:cubicBezTo>
                <a:cubicBezTo>
                  <a:pt x="1887543" y="2318994"/>
                  <a:pt x="1884190" y="2319604"/>
                  <a:pt x="1880532" y="2319604"/>
                </a:cubicBezTo>
                <a:cubicBezTo>
                  <a:pt x="1873827" y="2319604"/>
                  <a:pt x="1867731" y="2317318"/>
                  <a:pt x="1862244" y="2312746"/>
                </a:cubicBezTo>
                <a:cubicBezTo>
                  <a:pt x="1859501" y="2310307"/>
                  <a:pt x="1857443" y="2307602"/>
                  <a:pt x="1856072" y="2304631"/>
                </a:cubicBezTo>
                <a:cubicBezTo>
                  <a:pt x="1854700" y="2301659"/>
                  <a:pt x="1854014" y="2298573"/>
                  <a:pt x="1854014" y="2295372"/>
                </a:cubicBezTo>
                <a:cubicBezTo>
                  <a:pt x="1854014" y="2290648"/>
                  <a:pt x="1855462" y="2285695"/>
                  <a:pt x="1858357" y="2280513"/>
                </a:cubicBezTo>
                <a:lnTo>
                  <a:pt x="1844413" y="2280513"/>
                </a:lnTo>
                <a:close/>
                <a:moveTo>
                  <a:pt x="412541" y="2267712"/>
                </a:moveTo>
                <a:lnTo>
                  <a:pt x="425114" y="2280513"/>
                </a:lnTo>
                <a:cubicBezTo>
                  <a:pt x="415512" y="2282799"/>
                  <a:pt x="407207" y="2286381"/>
                  <a:pt x="400196" y="2291257"/>
                </a:cubicBezTo>
                <a:cubicBezTo>
                  <a:pt x="393186" y="2296134"/>
                  <a:pt x="387243" y="2302230"/>
                  <a:pt x="382366" y="2309545"/>
                </a:cubicBezTo>
                <a:cubicBezTo>
                  <a:pt x="377946" y="2316403"/>
                  <a:pt x="374593" y="2324023"/>
                  <a:pt x="372307" y="2332406"/>
                </a:cubicBezTo>
                <a:cubicBezTo>
                  <a:pt x="370021" y="2340788"/>
                  <a:pt x="368878" y="2350160"/>
                  <a:pt x="368878" y="2360523"/>
                </a:cubicBezTo>
                <a:cubicBezTo>
                  <a:pt x="368878" y="2369515"/>
                  <a:pt x="371240" y="2377744"/>
                  <a:pt x="375965" y="2385212"/>
                </a:cubicBezTo>
                <a:cubicBezTo>
                  <a:pt x="381604" y="2395118"/>
                  <a:pt x="388462" y="2400071"/>
                  <a:pt x="396539" y="2400071"/>
                </a:cubicBezTo>
                <a:lnTo>
                  <a:pt x="397453" y="2400071"/>
                </a:lnTo>
                <a:cubicBezTo>
                  <a:pt x="398672" y="2400071"/>
                  <a:pt x="399511" y="2399690"/>
                  <a:pt x="399968" y="2398928"/>
                </a:cubicBezTo>
                <a:cubicBezTo>
                  <a:pt x="397225" y="2397099"/>
                  <a:pt x="395205" y="2394966"/>
                  <a:pt x="393910" y="2392527"/>
                </a:cubicBezTo>
                <a:cubicBezTo>
                  <a:pt x="392615" y="2390089"/>
                  <a:pt x="391967" y="2387574"/>
                  <a:pt x="391967" y="2384984"/>
                </a:cubicBezTo>
                <a:cubicBezTo>
                  <a:pt x="391967" y="2383002"/>
                  <a:pt x="392424" y="2381173"/>
                  <a:pt x="393338" y="2379497"/>
                </a:cubicBezTo>
                <a:cubicBezTo>
                  <a:pt x="394253" y="2377821"/>
                  <a:pt x="395434" y="2376335"/>
                  <a:pt x="396882" y="2375039"/>
                </a:cubicBezTo>
                <a:cubicBezTo>
                  <a:pt x="398329" y="2373744"/>
                  <a:pt x="400006" y="2372715"/>
                  <a:pt x="401911" y="2371953"/>
                </a:cubicBezTo>
                <a:cubicBezTo>
                  <a:pt x="403816" y="2371191"/>
                  <a:pt x="405759" y="2370810"/>
                  <a:pt x="407740" y="2370810"/>
                </a:cubicBezTo>
                <a:cubicBezTo>
                  <a:pt x="412007" y="2370810"/>
                  <a:pt x="415665" y="2372525"/>
                  <a:pt x="418713" y="2375954"/>
                </a:cubicBezTo>
                <a:cubicBezTo>
                  <a:pt x="421761" y="2379383"/>
                  <a:pt x="423285" y="2383764"/>
                  <a:pt x="423285" y="2389098"/>
                </a:cubicBezTo>
                <a:cubicBezTo>
                  <a:pt x="423285" y="2392146"/>
                  <a:pt x="422675" y="2394966"/>
                  <a:pt x="421456" y="2397557"/>
                </a:cubicBezTo>
                <a:cubicBezTo>
                  <a:pt x="420237" y="2400147"/>
                  <a:pt x="418560" y="2402395"/>
                  <a:pt x="416427" y="2404300"/>
                </a:cubicBezTo>
                <a:cubicBezTo>
                  <a:pt x="414293" y="2406205"/>
                  <a:pt x="411817" y="2407691"/>
                  <a:pt x="408997" y="2408758"/>
                </a:cubicBezTo>
                <a:cubicBezTo>
                  <a:pt x="406178" y="2409825"/>
                  <a:pt x="403168" y="2410358"/>
                  <a:pt x="399968" y="2410358"/>
                </a:cubicBezTo>
                <a:cubicBezTo>
                  <a:pt x="385185" y="2410358"/>
                  <a:pt x="373831" y="2402890"/>
                  <a:pt x="365907" y="2387955"/>
                </a:cubicBezTo>
                <a:cubicBezTo>
                  <a:pt x="359201" y="2375763"/>
                  <a:pt x="355848" y="2361666"/>
                  <a:pt x="355848" y="2345664"/>
                </a:cubicBezTo>
                <a:cubicBezTo>
                  <a:pt x="356305" y="2332710"/>
                  <a:pt x="358820" y="2320861"/>
                  <a:pt x="363392" y="2310117"/>
                </a:cubicBezTo>
                <a:cubicBezTo>
                  <a:pt x="367964" y="2299373"/>
                  <a:pt x="374365" y="2289657"/>
                  <a:pt x="382594" y="2280970"/>
                </a:cubicBezTo>
                <a:cubicBezTo>
                  <a:pt x="386709" y="2277770"/>
                  <a:pt x="391319" y="2274874"/>
                  <a:pt x="396425" y="2272284"/>
                </a:cubicBezTo>
                <a:cubicBezTo>
                  <a:pt x="401530" y="2269693"/>
                  <a:pt x="406902" y="2268169"/>
                  <a:pt x="412541" y="2267712"/>
                </a:cubicBezTo>
                <a:close/>
                <a:moveTo>
                  <a:pt x="169463" y="2243252"/>
                </a:moveTo>
                <a:lnTo>
                  <a:pt x="176778" y="2250567"/>
                </a:lnTo>
                <a:cubicBezTo>
                  <a:pt x="176473" y="2251786"/>
                  <a:pt x="176321" y="2253005"/>
                  <a:pt x="176321" y="2254224"/>
                </a:cubicBezTo>
                <a:cubicBezTo>
                  <a:pt x="176016" y="2263521"/>
                  <a:pt x="179826" y="2268093"/>
                  <a:pt x="187751" y="2267940"/>
                </a:cubicBezTo>
                <a:cubicBezTo>
                  <a:pt x="188665" y="2267940"/>
                  <a:pt x="189884" y="2267864"/>
                  <a:pt x="191409" y="2267712"/>
                </a:cubicBezTo>
                <a:lnTo>
                  <a:pt x="204210" y="2280513"/>
                </a:lnTo>
                <a:lnTo>
                  <a:pt x="180893" y="2280513"/>
                </a:lnTo>
                <a:lnTo>
                  <a:pt x="180893" y="2417673"/>
                </a:lnTo>
                <a:lnTo>
                  <a:pt x="166491" y="2400071"/>
                </a:lnTo>
                <a:cubicBezTo>
                  <a:pt x="166644" y="2377211"/>
                  <a:pt x="166872" y="2360066"/>
                  <a:pt x="167177" y="2348636"/>
                </a:cubicBezTo>
                <a:cubicBezTo>
                  <a:pt x="167329" y="2341931"/>
                  <a:pt x="167405" y="2336215"/>
                  <a:pt x="167405" y="2331491"/>
                </a:cubicBezTo>
                <a:cubicBezTo>
                  <a:pt x="167405" y="2326462"/>
                  <a:pt x="166415" y="2321318"/>
                  <a:pt x="164434" y="2316061"/>
                </a:cubicBezTo>
                <a:cubicBezTo>
                  <a:pt x="162453" y="2310803"/>
                  <a:pt x="159709" y="2305736"/>
                  <a:pt x="156204" y="2300859"/>
                </a:cubicBezTo>
                <a:cubicBezTo>
                  <a:pt x="147975" y="2290038"/>
                  <a:pt x="138983" y="2284628"/>
                  <a:pt x="129229" y="2284628"/>
                </a:cubicBezTo>
                <a:cubicBezTo>
                  <a:pt x="114446" y="2284628"/>
                  <a:pt x="104236" y="2291410"/>
                  <a:pt x="98597" y="2304973"/>
                </a:cubicBezTo>
                <a:cubicBezTo>
                  <a:pt x="104998" y="2302230"/>
                  <a:pt x="110560" y="2300859"/>
                  <a:pt x="115285" y="2300859"/>
                </a:cubicBezTo>
                <a:cubicBezTo>
                  <a:pt x="118942" y="2300859"/>
                  <a:pt x="122333" y="2301354"/>
                  <a:pt x="125457" y="2302345"/>
                </a:cubicBezTo>
                <a:cubicBezTo>
                  <a:pt x="128582" y="2303335"/>
                  <a:pt x="131287" y="2304669"/>
                  <a:pt x="133573" y="2306345"/>
                </a:cubicBezTo>
                <a:cubicBezTo>
                  <a:pt x="136011" y="2308479"/>
                  <a:pt x="137916" y="2310955"/>
                  <a:pt x="139288" y="2313775"/>
                </a:cubicBezTo>
                <a:cubicBezTo>
                  <a:pt x="140659" y="2316594"/>
                  <a:pt x="141345" y="2319832"/>
                  <a:pt x="141345" y="2323490"/>
                </a:cubicBezTo>
                <a:cubicBezTo>
                  <a:pt x="141345" y="2328367"/>
                  <a:pt x="139021" y="2334501"/>
                  <a:pt x="134373" y="2341892"/>
                </a:cubicBezTo>
                <a:cubicBezTo>
                  <a:pt x="129725" y="2349284"/>
                  <a:pt x="123286" y="2357475"/>
                  <a:pt x="115056" y="2366467"/>
                </a:cubicBezTo>
                <a:lnTo>
                  <a:pt x="100197" y="2349551"/>
                </a:lnTo>
                <a:cubicBezTo>
                  <a:pt x="102178" y="2348179"/>
                  <a:pt x="104541" y="2346160"/>
                  <a:pt x="107284" y="2343493"/>
                </a:cubicBezTo>
                <a:cubicBezTo>
                  <a:pt x="110027" y="2340826"/>
                  <a:pt x="112923" y="2337740"/>
                  <a:pt x="115971" y="2334234"/>
                </a:cubicBezTo>
                <a:cubicBezTo>
                  <a:pt x="119628" y="2330272"/>
                  <a:pt x="122486" y="2326843"/>
                  <a:pt x="124543" y="2323947"/>
                </a:cubicBezTo>
                <a:cubicBezTo>
                  <a:pt x="126600" y="2321052"/>
                  <a:pt x="127629" y="2318918"/>
                  <a:pt x="127629" y="2317547"/>
                </a:cubicBezTo>
                <a:cubicBezTo>
                  <a:pt x="127629" y="2313432"/>
                  <a:pt x="125115" y="2311374"/>
                  <a:pt x="120085" y="2311374"/>
                </a:cubicBezTo>
                <a:cubicBezTo>
                  <a:pt x="118257" y="2311374"/>
                  <a:pt x="114142" y="2313279"/>
                  <a:pt x="107741" y="2317089"/>
                </a:cubicBezTo>
                <a:cubicBezTo>
                  <a:pt x="104693" y="2318766"/>
                  <a:pt x="102026" y="2320099"/>
                  <a:pt x="99740" y="2321090"/>
                </a:cubicBezTo>
                <a:cubicBezTo>
                  <a:pt x="97454" y="2322080"/>
                  <a:pt x="95625" y="2322576"/>
                  <a:pt x="94254" y="2322576"/>
                </a:cubicBezTo>
                <a:cubicBezTo>
                  <a:pt x="90901" y="2322576"/>
                  <a:pt x="87548" y="2320442"/>
                  <a:pt x="84195" y="2316175"/>
                </a:cubicBezTo>
                <a:cubicBezTo>
                  <a:pt x="81300" y="2312365"/>
                  <a:pt x="79852" y="2308402"/>
                  <a:pt x="79852" y="2304288"/>
                </a:cubicBezTo>
                <a:cubicBezTo>
                  <a:pt x="79852" y="2293772"/>
                  <a:pt x="84729" y="2285085"/>
                  <a:pt x="94482" y="2278227"/>
                </a:cubicBezTo>
                <a:cubicBezTo>
                  <a:pt x="98902" y="2275179"/>
                  <a:pt x="103588" y="2272931"/>
                  <a:pt x="108541" y="2271484"/>
                </a:cubicBezTo>
                <a:cubicBezTo>
                  <a:pt x="113494" y="2270036"/>
                  <a:pt x="118714" y="2269312"/>
                  <a:pt x="124200" y="2269312"/>
                </a:cubicBezTo>
                <a:cubicBezTo>
                  <a:pt x="137764" y="2269312"/>
                  <a:pt x="148355" y="2273732"/>
                  <a:pt x="155975" y="2282571"/>
                </a:cubicBezTo>
                <a:cubicBezTo>
                  <a:pt x="161157" y="2288667"/>
                  <a:pt x="166720" y="2300020"/>
                  <a:pt x="172663" y="2316632"/>
                </a:cubicBezTo>
                <a:lnTo>
                  <a:pt x="170606" y="2279599"/>
                </a:lnTo>
                <a:cubicBezTo>
                  <a:pt x="170301" y="2272131"/>
                  <a:pt x="170034" y="2265426"/>
                  <a:pt x="169806" y="2259482"/>
                </a:cubicBezTo>
                <a:cubicBezTo>
                  <a:pt x="169577" y="2253539"/>
                  <a:pt x="169463" y="2248128"/>
                  <a:pt x="169463" y="2243252"/>
                </a:cubicBezTo>
                <a:close/>
                <a:moveTo>
                  <a:pt x="1976925" y="2236394"/>
                </a:moveTo>
                <a:cubicBezTo>
                  <a:pt x="1985307" y="2240203"/>
                  <a:pt x="1992698" y="2245576"/>
                  <a:pt x="1999099" y="2252510"/>
                </a:cubicBezTo>
                <a:cubicBezTo>
                  <a:pt x="2005500" y="2259444"/>
                  <a:pt x="2010834" y="2267483"/>
                  <a:pt x="2015101" y="2276627"/>
                </a:cubicBezTo>
                <a:cubicBezTo>
                  <a:pt x="2019368" y="2285771"/>
                  <a:pt x="2022607" y="2295791"/>
                  <a:pt x="2024816" y="2306688"/>
                </a:cubicBezTo>
                <a:cubicBezTo>
                  <a:pt x="2027026" y="2317585"/>
                  <a:pt x="2028131" y="2328977"/>
                  <a:pt x="2028131" y="2340864"/>
                </a:cubicBezTo>
                <a:cubicBezTo>
                  <a:pt x="2028131" y="2353056"/>
                  <a:pt x="2026912" y="2364867"/>
                  <a:pt x="2024474" y="2376297"/>
                </a:cubicBezTo>
                <a:cubicBezTo>
                  <a:pt x="2022035" y="2387727"/>
                  <a:pt x="2018568" y="2398242"/>
                  <a:pt x="2014072" y="2407844"/>
                </a:cubicBezTo>
                <a:cubicBezTo>
                  <a:pt x="2009577" y="2417445"/>
                  <a:pt x="2004166" y="2425903"/>
                  <a:pt x="1997842" y="2433218"/>
                </a:cubicBezTo>
                <a:cubicBezTo>
                  <a:pt x="1991517" y="2440533"/>
                  <a:pt x="1984545" y="2446172"/>
                  <a:pt x="1976925" y="2450135"/>
                </a:cubicBezTo>
                <a:lnTo>
                  <a:pt x="1973496" y="2445105"/>
                </a:lnTo>
                <a:cubicBezTo>
                  <a:pt x="1978220" y="2440991"/>
                  <a:pt x="1982754" y="2435657"/>
                  <a:pt x="1987097" y="2429103"/>
                </a:cubicBezTo>
                <a:cubicBezTo>
                  <a:pt x="1991441" y="2422550"/>
                  <a:pt x="1995251" y="2414968"/>
                  <a:pt x="1998528" y="2406358"/>
                </a:cubicBezTo>
                <a:cubicBezTo>
                  <a:pt x="2001804" y="2397747"/>
                  <a:pt x="2004396" y="2388184"/>
                  <a:pt x="2006300" y="2377668"/>
                </a:cubicBezTo>
                <a:cubicBezTo>
                  <a:pt x="2008204" y="2367153"/>
                  <a:pt x="2009158" y="2355951"/>
                  <a:pt x="2009158" y="2344064"/>
                </a:cubicBezTo>
                <a:cubicBezTo>
                  <a:pt x="2009158" y="2333244"/>
                  <a:pt x="2008357" y="2322690"/>
                  <a:pt x="2006757" y="2312403"/>
                </a:cubicBezTo>
                <a:cubicBezTo>
                  <a:pt x="2005157" y="2302116"/>
                  <a:pt x="2002870" y="2292477"/>
                  <a:pt x="1999900" y="2283485"/>
                </a:cubicBezTo>
                <a:cubicBezTo>
                  <a:pt x="1996928" y="2274494"/>
                  <a:pt x="1993193" y="2266378"/>
                  <a:pt x="1988698" y="2259139"/>
                </a:cubicBezTo>
                <a:cubicBezTo>
                  <a:pt x="1984202" y="2251900"/>
                  <a:pt x="1979135" y="2245995"/>
                  <a:pt x="1973496" y="2241423"/>
                </a:cubicBezTo>
                <a:close/>
                <a:moveTo>
                  <a:pt x="1833364" y="2236394"/>
                </a:moveTo>
                <a:lnTo>
                  <a:pt x="1837021" y="2241423"/>
                </a:lnTo>
                <a:cubicBezTo>
                  <a:pt x="1832145" y="2245538"/>
                  <a:pt x="1827536" y="2250833"/>
                  <a:pt x="1823191" y="2257310"/>
                </a:cubicBezTo>
                <a:cubicBezTo>
                  <a:pt x="1818848" y="2263787"/>
                  <a:pt x="1815077" y="2271331"/>
                  <a:pt x="1811876" y="2279942"/>
                </a:cubicBezTo>
                <a:cubicBezTo>
                  <a:pt x="1808676" y="2288552"/>
                  <a:pt x="1806122" y="2298115"/>
                  <a:pt x="1804218" y="2308631"/>
                </a:cubicBezTo>
                <a:cubicBezTo>
                  <a:pt x="1802313" y="2319147"/>
                  <a:pt x="1801361" y="2330348"/>
                  <a:pt x="1801361" y="2342235"/>
                </a:cubicBezTo>
                <a:cubicBezTo>
                  <a:pt x="1801361" y="2353056"/>
                  <a:pt x="1802161" y="2363648"/>
                  <a:pt x="1803761" y="2374011"/>
                </a:cubicBezTo>
                <a:cubicBezTo>
                  <a:pt x="1805360" y="2384374"/>
                  <a:pt x="1807647" y="2394013"/>
                  <a:pt x="1810619" y="2402929"/>
                </a:cubicBezTo>
                <a:cubicBezTo>
                  <a:pt x="1813591" y="2411844"/>
                  <a:pt x="1817286" y="2419921"/>
                  <a:pt x="1821706" y="2427160"/>
                </a:cubicBezTo>
                <a:cubicBezTo>
                  <a:pt x="1826125" y="2434399"/>
                  <a:pt x="1831231" y="2440381"/>
                  <a:pt x="1837021" y="2445105"/>
                </a:cubicBezTo>
                <a:lnTo>
                  <a:pt x="1833364" y="2450135"/>
                </a:lnTo>
                <a:cubicBezTo>
                  <a:pt x="1824983" y="2446325"/>
                  <a:pt x="1817591" y="2440914"/>
                  <a:pt x="1811190" y="2433904"/>
                </a:cubicBezTo>
                <a:cubicBezTo>
                  <a:pt x="1804790" y="2426894"/>
                  <a:pt x="1799455" y="2418816"/>
                  <a:pt x="1795188" y="2409672"/>
                </a:cubicBezTo>
                <a:cubicBezTo>
                  <a:pt x="1790921" y="2400528"/>
                  <a:pt x="1787721" y="2390508"/>
                  <a:pt x="1785587" y="2379611"/>
                </a:cubicBezTo>
                <a:cubicBezTo>
                  <a:pt x="1783453" y="2368715"/>
                  <a:pt x="1782387" y="2357323"/>
                  <a:pt x="1782387" y="2345436"/>
                </a:cubicBezTo>
                <a:cubicBezTo>
                  <a:pt x="1782387" y="2333244"/>
                  <a:pt x="1783605" y="2321433"/>
                  <a:pt x="1786044" y="2310003"/>
                </a:cubicBezTo>
                <a:cubicBezTo>
                  <a:pt x="1788483" y="2298573"/>
                  <a:pt x="1791912" y="2288095"/>
                  <a:pt x="1796330" y="2278570"/>
                </a:cubicBezTo>
                <a:cubicBezTo>
                  <a:pt x="1800750" y="2269045"/>
                  <a:pt x="1806122" y="2260625"/>
                  <a:pt x="1812447" y="2253310"/>
                </a:cubicBezTo>
                <a:cubicBezTo>
                  <a:pt x="1818772" y="2245995"/>
                  <a:pt x="1825744" y="2240356"/>
                  <a:pt x="1833364" y="2236394"/>
                </a:cubicBezTo>
                <a:close/>
                <a:moveTo>
                  <a:pt x="205277" y="2236394"/>
                </a:moveTo>
                <a:cubicBezTo>
                  <a:pt x="213659" y="2240203"/>
                  <a:pt x="221050" y="2245576"/>
                  <a:pt x="227451" y="2252510"/>
                </a:cubicBezTo>
                <a:cubicBezTo>
                  <a:pt x="233852" y="2259444"/>
                  <a:pt x="239186" y="2267483"/>
                  <a:pt x="243453" y="2276627"/>
                </a:cubicBezTo>
                <a:cubicBezTo>
                  <a:pt x="247720" y="2285771"/>
                  <a:pt x="250959" y="2295791"/>
                  <a:pt x="253168" y="2306688"/>
                </a:cubicBezTo>
                <a:cubicBezTo>
                  <a:pt x="255378" y="2317585"/>
                  <a:pt x="256483" y="2328977"/>
                  <a:pt x="256483" y="2340864"/>
                </a:cubicBezTo>
                <a:cubicBezTo>
                  <a:pt x="256483" y="2353056"/>
                  <a:pt x="255264" y="2364867"/>
                  <a:pt x="252826" y="2376297"/>
                </a:cubicBezTo>
                <a:cubicBezTo>
                  <a:pt x="250387" y="2387727"/>
                  <a:pt x="246920" y="2398242"/>
                  <a:pt x="242424" y="2407844"/>
                </a:cubicBezTo>
                <a:cubicBezTo>
                  <a:pt x="237928" y="2417445"/>
                  <a:pt x="232518" y="2425903"/>
                  <a:pt x="226194" y="2433218"/>
                </a:cubicBezTo>
                <a:cubicBezTo>
                  <a:pt x="219869" y="2440533"/>
                  <a:pt x="212897" y="2446172"/>
                  <a:pt x="205277" y="2450135"/>
                </a:cubicBezTo>
                <a:lnTo>
                  <a:pt x="201848" y="2445105"/>
                </a:lnTo>
                <a:cubicBezTo>
                  <a:pt x="206572" y="2440991"/>
                  <a:pt x="211106" y="2435657"/>
                  <a:pt x="215449" y="2429103"/>
                </a:cubicBezTo>
                <a:cubicBezTo>
                  <a:pt x="219793" y="2422550"/>
                  <a:pt x="223603" y="2414968"/>
                  <a:pt x="226880" y="2406358"/>
                </a:cubicBezTo>
                <a:cubicBezTo>
                  <a:pt x="230156" y="2397747"/>
                  <a:pt x="232747" y="2388184"/>
                  <a:pt x="234652" y="2377668"/>
                </a:cubicBezTo>
                <a:cubicBezTo>
                  <a:pt x="236557" y="2367153"/>
                  <a:pt x="237509" y="2355951"/>
                  <a:pt x="237509" y="2344064"/>
                </a:cubicBezTo>
                <a:cubicBezTo>
                  <a:pt x="237509" y="2333244"/>
                  <a:pt x="236709" y="2322690"/>
                  <a:pt x="235109" y="2312403"/>
                </a:cubicBezTo>
                <a:cubicBezTo>
                  <a:pt x="233509" y="2302116"/>
                  <a:pt x="231223" y="2292477"/>
                  <a:pt x="228251" y="2283485"/>
                </a:cubicBezTo>
                <a:cubicBezTo>
                  <a:pt x="225279" y="2274494"/>
                  <a:pt x="221545" y="2266378"/>
                  <a:pt x="217050" y="2259139"/>
                </a:cubicBezTo>
                <a:cubicBezTo>
                  <a:pt x="212554" y="2251900"/>
                  <a:pt x="207487" y="2245995"/>
                  <a:pt x="201848" y="2241423"/>
                </a:cubicBezTo>
                <a:close/>
                <a:moveTo>
                  <a:pt x="61716" y="2236394"/>
                </a:moveTo>
                <a:lnTo>
                  <a:pt x="65374" y="2241423"/>
                </a:lnTo>
                <a:cubicBezTo>
                  <a:pt x="60497" y="2245538"/>
                  <a:pt x="55887" y="2250833"/>
                  <a:pt x="51544" y="2257310"/>
                </a:cubicBezTo>
                <a:cubicBezTo>
                  <a:pt x="47200" y="2263787"/>
                  <a:pt x="43428" y="2271331"/>
                  <a:pt x="40228" y="2279942"/>
                </a:cubicBezTo>
                <a:cubicBezTo>
                  <a:pt x="37027" y="2288552"/>
                  <a:pt x="34475" y="2298115"/>
                  <a:pt x="32570" y="2308631"/>
                </a:cubicBezTo>
                <a:cubicBezTo>
                  <a:pt x="30665" y="2319147"/>
                  <a:pt x="29712" y="2330348"/>
                  <a:pt x="29712" y="2342235"/>
                </a:cubicBezTo>
                <a:cubicBezTo>
                  <a:pt x="29712" y="2353056"/>
                  <a:pt x="30512" y="2363648"/>
                  <a:pt x="32113" y="2374011"/>
                </a:cubicBezTo>
                <a:cubicBezTo>
                  <a:pt x="33713" y="2384374"/>
                  <a:pt x="35999" y="2394013"/>
                  <a:pt x="38971" y="2402929"/>
                </a:cubicBezTo>
                <a:cubicBezTo>
                  <a:pt x="41942" y="2411844"/>
                  <a:pt x="45638" y="2419921"/>
                  <a:pt x="50058" y="2427160"/>
                </a:cubicBezTo>
                <a:cubicBezTo>
                  <a:pt x="54477" y="2434399"/>
                  <a:pt x="59583" y="2440381"/>
                  <a:pt x="65374" y="2445105"/>
                </a:cubicBezTo>
                <a:lnTo>
                  <a:pt x="61716" y="2450135"/>
                </a:lnTo>
                <a:cubicBezTo>
                  <a:pt x="53334" y="2446325"/>
                  <a:pt x="45943" y="2440914"/>
                  <a:pt x="39542" y="2433904"/>
                </a:cubicBezTo>
                <a:cubicBezTo>
                  <a:pt x="33141" y="2426894"/>
                  <a:pt x="27807" y="2418816"/>
                  <a:pt x="23540" y="2409672"/>
                </a:cubicBezTo>
                <a:cubicBezTo>
                  <a:pt x="19273" y="2400528"/>
                  <a:pt x="16072" y="2390508"/>
                  <a:pt x="13939" y="2379611"/>
                </a:cubicBezTo>
                <a:cubicBezTo>
                  <a:pt x="11805" y="2368715"/>
                  <a:pt x="10738" y="2357323"/>
                  <a:pt x="10738" y="2345436"/>
                </a:cubicBezTo>
                <a:cubicBezTo>
                  <a:pt x="10738" y="2333244"/>
                  <a:pt x="11958" y="2321433"/>
                  <a:pt x="14396" y="2310003"/>
                </a:cubicBezTo>
                <a:cubicBezTo>
                  <a:pt x="16834" y="2298573"/>
                  <a:pt x="20264" y="2288095"/>
                  <a:pt x="24683" y="2278570"/>
                </a:cubicBezTo>
                <a:cubicBezTo>
                  <a:pt x="29103" y="2269045"/>
                  <a:pt x="34475" y="2260625"/>
                  <a:pt x="40799" y="2253310"/>
                </a:cubicBezTo>
                <a:cubicBezTo>
                  <a:pt x="47124" y="2245995"/>
                  <a:pt x="54096" y="2240356"/>
                  <a:pt x="61716" y="2236394"/>
                </a:cubicBezTo>
                <a:close/>
                <a:moveTo>
                  <a:pt x="705150" y="2206676"/>
                </a:moveTo>
                <a:cubicBezTo>
                  <a:pt x="705150" y="2207285"/>
                  <a:pt x="705226" y="2207971"/>
                  <a:pt x="705378" y="2208733"/>
                </a:cubicBezTo>
                <a:cubicBezTo>
                  <a:pt x="705531" y="2209495"/>
                  <a:pt x="705607" y="2210257"/>
                  <a:pt x="705607" y="2211019"/>
                </a:cubicBezTo>
                <a:cubicBezTo>
                  <a:pt x="703473" y="2212848"/>
                  <a:pt x="702406" y="2215134"/>
                  <a:pt x="702406" y="2217877"/>
                </a:cubicBezTo>
                <a:cubicBezTo>
                  <a:pt x="702406" y="2223211"/>
                  <a:pt x="704616" y="2227097"/>
                  <a:pt x="709036" y="2229536"/>
                </a:cubicBezTo>
                <a:cubicBezTo>
                  <a:pt x="713150" y="2231822"/>
                  <a:pt x="717875" y="2232965"/>
                  <a:pt x="723209" y="2232965"/>
                </a:cubicBezTo>
                <a:cubicBezTo>
                  <a:pt x="725038" y="2232965"/>
                  <a:pt x="727286" y="2232850"/>
                  <a:pt x="729953" y="2232622"/>
                </a:cubicBezTo>
                <a:cubicBezTo>
                  <a:pt x="732620" y="2232393"/>
                  <a:pt x="735706" y="2232126"/>
                  <a:pt x="739211" y="2231822"/>
                </a:cubicBezTo>
                <a:cubicBezTo>
                  <a:pt x="746069" y="2230907"/>
                  <a:pt x="751327" y="2230450"/>
                  <a:pt x="754984" y="2230450"/>
                </a:cubicBezTo>
                <a:cubicBezTo>
                  <a:pt x="766414" y="2230450"/>
                  <a:pt x="775025" y="2233803"/>
                  <a:pt x="780816" y="2240508"/>
                </a:cubicBezTo>
                <a:cubicBezTo>
                  <a:pt x="785388" y="2246452"/>
                  <a:pt x="787674" y="2255520"/>
                  <a:pt x="787674" y="2267712"/>
                </a:cubicBezTo>
                <a:lnTo>
                  <a:pt x="794761" y="2267712"/>
                </a:lnTo>
                <a:lnTo>
                  <a:pt x="795904" y="2267712"/>
                </a:lnTo>
                <a:cubicBezTo>
                  <a:pt x="803676" y="2267712"/>
                  <a:pt x="809696" y="2269426"/>
                  <a:pt x="813963" y="2272855"/>
                </a:cubicBezTo>
                <a:cubicBezTo>
                  <a:pt x="818230" y="2276284"/>
                  <a:pt x="821659" y="2281961"/>
                  <a:pt x="824250" y="2289886"/>
                </a:cubicBezTo>
                <a:cubicBezTo>
                  <a:pt x="824250" y="2287295"/>
                  <a:pt x="824174" y="2284095"/>
                  <a:pt x="824021" y="2280285"/>
                </a:cubicBezTo>
                <a:cubicBezTo>
                  <a:pt x="823869" y="2276475"/>
                  <a:pt x="823564" y="2271979"/>
                  <a:pt x="823107" y="2266797"/>
                </a:cubicBezTo>
                <a:cubicBezTo>
                  <a:pt x="822802" y="2261768"/>
                  <a:pt x="822574" y="2257387"/>
                  <a:pt x="822421" y="2253653"/>
                </a:cubicBezTo>
                <a:cubicBezTo>
                  <a:pt x="822269" y="2249919"/>
                  <a:pt x="822193" y="2246757"/>
                  <a:pt x="822193" y="2244166"/>
                </a:cubicBezTo>
                <a:lnTo>
                  <a:pt x="826765" y="2248052"/>
                </a:lnTo>
                <a:cubicBezTo>
                  <a:pt x="828289" y="2257196"/>
                  <a:pt x="830956" y="2263749"/>
                  <a:pt x="834766" y="2267712"/>
                </a:cubicBezTo>
                <a:lnTo>
                  <a:pt x="837813" y="2267712"/>
                </a:lnTo>
                <a:lnTo>
                  <a:pt x="846196" y="2267712"/>
                </a:lnTo>
                <a:lnTo>
                  <a:pt x="991356" y="2267712"/>
                </a:lnTo>
                <a:lnTo>
                  <a:pt x="999663" y="2267712"/>
                </a:lnTo>
                <a:lnTo>
                  <a:pt x="1132860" y="2267712"/>
                </a:lnTo>
                <a:lnTo>
                  <a:pt x="1145890" y="2280513"/>
                </a:lnTo>
                <a:lnTo>
                  <a:pt x="1122116" y="2280513"/>
                </a:lnTo>
                <a:lnTo>
                  <a:pt x="1122116" y="2415616"/>
                </a:lnTo>
                <a:lnTo>
                  <a:pt x="1108857" y="2403272"/>
                </a:lnTo>
                <a:lnTo>
                  <a:pt x="1108857" y="2330119"/>
                </a:lnTo>
                <a:cubicBezTo>
                  <a:pt x="1108857" y="2325548"/>
                  <a:pt x="1107219" y="2321547"/>
                  <a:pt x="1103942" y="2318118"/>
                </a:cubicBezTo>
                <a:cubicBezTo>
                  <a:pt x="1100666" y="2314689"/>
                  <a:pt x="1096741" y="2312974"/>
                  <a:pt x="1092169" y="2312974"/>
                </a:cubicBezTo>
                <a:cubicBezTo>
                  <a:pt x="1084854" y="2312974"/>
                  <a:pt x="1081197" y="2317394"/>
                  <a:pt x="1081197" y="2326233"/>
                </a:cubicBezTo>
                <a:cubicBezTo>
                  <a:pt x="1081197" y="2328215"/>
                  <a:pt x="1081577" y="2330882"/>
                  <a:pt x="1082340" y="2334234"/>
                </a:cubicBezTo>
                <a:lnTo>
                  <a:pt x="1077081" y="2336292"/>
                </a:lnTo>
                <a:cubicBezTo>
                  <a:pt x="1075862" y="2329434"/>
                  <a:pt x="1072434" y="2323795"/>
                  <a:pt x="1066795" y="2319375"/>
                </a:cubicBezTo>
                <a:cubicBezTo>
                  <a:pt x="1061308" y="2314956"/>
                  <a:pt x="1054908" y="2312746"/>
                  <a:pt x="1047592" y="2312746"/>
                </a:cubicBezTo>
                <a:cubicBezTo>
                  <a:pt x="1044392" y="2312746"/>
                  <a:pt x="1041344" y="2313394"/>
                  <a:pt x="1038448" y="2314689"/>
                </a:cubicBezTo>
                <a:cubicBezTo>
                  <a:pt x="1035553" y="2315984"/>
                  <a:pt x="1033000" y="2317699"/>
                  <a:pt x="1030790" y="2319832"/>
                </a:cubicBezTo>
                <a:cubicBezTo>
                  <a:pt x="1028581" y="2321966"/>
                  <a:pt x="1026828" y="2324519"/>
                  <a:pt x="1025532" y="2327491"/>
                </a:cubicBezTo>
                <a:cubicBezTo>
                  <a:pt x="1024237" y="2330462"/>
                  <a:pt x="1023589" y="2333548"/>
                  <a:pt x="1023589" y="2336749"/>
                </a:cubicBezTo>
                <a:cubicBezTo>
                  <a:pt x="1023589" y="2347112"/>
                  <a:pt x="1029762" y="2353208"/>
                  <a:pt x="1042106" y="2355037"/>
                </a:cubicBezTo>
                <a:cubicBezTo>
                  <a:pt x="1039363" y="2350922"/>
                  <a:pt x="1037991" y="2347341"/>
                  <a:pt x="1037991" y="2344293"/>
                </a:cubicBezTo>
                <a:cubicBezTo>
                  <a:pt x="1037991" y="2340635"/>
                  <a:pt x="1039477" y="2337397"/>
                  <a:pt x="1042449" y="2334577"/>
                </a:cubicBezTo>
                <a:cubicBezTo>
                  <a:pt x="1045421" y="2331758"/>
                  <a:pt x="1048736" y="2330348"/>
                  <a:pt x="1052393" y="2330348"/>
                </a:cubicBezTo>
                <a:cubicBezTo>
                  <a:pt x="1064127" y="2331110"/>
                  <a:pt x="1069995" y="2337435"/>
                  <a:pt x="1069995" y="2349322"/>
                </a:cubicBezTo>
                <a:cubicBezTo>
                  <a:pt x="1069843" y="2354351"/>
                  <a:pt x="1068014" y="2358466"/>
                  <a:pt x="1064509" y="2361666"/>
                </a:cubicBezTo>
                <a:cubicBezTo>
                  <a:pt x="1061004" y="2364867"/>
                  <a:pt x="1055898" y="2366695"/>
                  <a:pt x="1049193" y="2367153"/>
                </a:cubicBezTo>
                <a:cubicBezTo>
                  <a:pt x="1043706" y="2367153"/>
                  <a:pt x="1038677" y="2366276"/>
                  <a:pt x="1034104" y="2364524"/>
                </a:cubicBezTo>
                <a:cubicBezTo>
                  <a:pt x="1029533" y="2362771"/>
                  <a:pt x="1025609" y="2360295"/>
                  <a:pt x="1022332" y="2357094"/>
                </a:cubicBezTo>
                <a:cubicBezTo>
                  <a:pt x="1019056" y="2353894"/>
                  <a:pt x="1016503" y="2350046"/>
                  <a:pt x="1014674" y="2345550"/>
                </a:cubicBezTo>
                <a:cubicBezTo>
                  <a:pt x="1012845" y="2341054"/>
                  <a:pt x="1011931" y="2336063"/>
                  <a:pt x="1011931" y="2330577"/>
                </a:cubicBezTo>
                <a:cubicBezTo>
                  <a:pt x="1011931" y="2321738"/>
                  <a:pt x="1014369" y="2313584"/>
                  <a:pt x="1019246" y="2306117"/>
                </a:cubicBezTo>
                <a:cubicBezTo>
                  <a:pt x="1024732" y="2297887"/>
                  <a:pt x="1031743" y="2293772"/>
                  <a:pt x="1040277" y="2293772"/>
                </a:cubicBezTo>
                <a:cubicBezTo>
                  <a:pt x="1051250" y="2293772"/>
                  <a:pt x="1061080" y="2299411"/>
                  <a:pt x="1069766" y="2310689"/>
                </a:cubicBezTo>
                <a:cubicBezTo>
                  <a:pt x="1069766" y="2306726"/>
                  <a:pt x="1071519" y="2303069"/>
                  <a:pt x="1075024" y="2299716"/>
                </a:cubicBezTo>
                <a:cubicBezTo>
                  <a:pt x="1078530" y="2296211"/>
                  <a:pt x="1082035" y="2294458"/>
                  <a:pt x="1085540" y="2294458"/>
                </a:cubicBezTo>
                <a:cubicBezTo>
                  <a:pt x="1096208" y="2294458"/>
                  <a:pt x="1104133" y="2301544"/>
                  <a:pt x="1109314" y="2315718"/>
                </a:cubicBezTo>
                <a:lnTo>
                  <a:pt x="1109314" y="2280513"/>
                </a:lnTo>
                <a:lnTo>
                  <a:pt x="1012921" y="2280513"/>
                </a:lnTo>
                <a:lnTo>
                  <a:pt x="1004615" y="2280513"/>
                </a:lnTo>
                <a:lnTo>
                  <a:pt x="946170" y="2280513"/>
                </a:lnTo>
                <a:lnTo>
                  <a:pt x="946170" y="2289886"/>
                </a:lnTo>
                <a:cubicBezTo>
                  <a:pt x="961105" y="2289886"/>
                  <a:pt x="973144" y="2295982"/>
                  <a:pt x="982288" y="2308174"/>
                </a:cubicBezTo>
                <a:cubicBezTo>
                  <a:pt x="990976" y="2319147"/>
                  <a:pt x="995319" y="2331186"/>
                  <a:pt x="995319" y="2344293"/>
                </a:cubicBezTo>
                <a:cubicBezTo>
                  <a:pt x="995319" y="2347493"/>
                  <a:pt x="994786" y="2350541"/>
                  <a:pt x="993719" y="2353437"/>
                </a:cubicBezTo>
                <a:cubicBezTo>
                  <a:pt x="992652" y="2356332"/>
                  <a:pt x="991204" y="2358885"/>
                  <a:pt x="989376" y="2361095"/>
                </a:cubicBezTo>
                <a:cubicBezTo>
                  <a:pt x="987547" y="2363305"/>
                  <a:pt x="985337" y="2365057"/>
                  <a:pt x="982746" y="2366353"/>
                </a:cubicBezTo>
                <a:cubicBezTo>
                  <a:pt x="980155" y="2367648"/>
                  <a:pt x="977335" y="2368296"/>
                  <a:pt x="974288" y="2368296"/>
                </a:cubicBezTo>
                <a:cubicBezTo>
                  <a:pt x="972154" y="2368296"/>
                  <a:pt x="970097" y="2367877"/>
                  <a:pt x="968116" y="2367038"/>
                </a:cubicBezTo>
                <a:cubicBezTo>
                  <a:pt x="966134" y="2366200"/>
                  <a:pt x="964344" y="2365095"/>
                  <a:pt x="962743" y="2363724"/>
                </a:cubicBezTo>
                <a:cubicBezTo>
                  <a:pt x="961142" y="2362352"/>
                  <a:pt x="959848" y="2360714"/>
                  <a:pt x="958856" y="2358809"/>
                </a:cubicBezTo>
                <a:cubicBezTo>
                  <a:pt x="957866" y="2356904"/>
                  <a:pt x="957371" y="2354808"/>
                  <a:pt x="957371" y="2352522"/>
                </a:cubicBezTo>
                <a:cubicBezTo>
                  <a:pt x="957371" y="2348407"/>
                  <a:pt x="958819" y="2344978"/>
                  <a:pt x="961715" y="2342235"/>
                </a:cubicBezTo>
                <a:cubicBezTo>
                  <a:pt x="964611" y="2339492"/>
                  <a:pt x="968192" y="2338120"/>
                  <a:pt x="972459" y="2338120"/>
                </a:cubicBezTo>
                <a:cubicBezTo>
                  <a:pt x="975050" y="2338120"/>
                  <a:pt x="977373" y="2338730"/>
                  <a:pt x="979430" y="2339949"/>
                </a:cubicBezTo>
                <a:cubicBezTo>
                  <a:pt x="981487" y="2341169"/>
                  <a:pt x="983356" y="2342845"/>
                  <a:pt x="985032" y="2344978"/>
                </a:cubicBezTo>
                <a:lnTo>
                  <a:pt x="986174" y="2342007"/>
                </a:lnTo>
                <a:cubicBezTo>
                  <a:pt x="986174" y="2333168"/>
                  <a:pt x="982670" y="2325243"/>
                  <a:pt x="975658" y="2318232"/>
                </a:cubicBezTo>
                <a:cubicBezTo>
                  <a:pt x="968801" y="2310765"/>
                  <a:pt x="958896" y="2307107"/>
                  <a:pt x="945941" y="2307260"/>
                </a:cubicBezTo>
                <a:lnTo>
                  <a:pt x="945941" y="2414016"/>
                </a:lnTo>
                <a:cubicBezTo>
                  <a:pt x="945027" y="2413863"/>
                  <a:pt x="944113" y="2413521"/>
                  <a:pt x="943198" y="2412987"/>
                </a:cubicBezTo>
                <a:cubicBezTo>
                  <a:pt x="942284" y="2412454"/>
                  <a:pt x="941674" y="2411806"/>
                  <a:pt x="941369" y="2411044"/>
                </a:cubicBezTo>
                <a:cubicBezTo>
                  <a:pt x="938321" y="2403576"/>
                  <a:pt x="934702" y="2396604"/>
                  <a:pt x="930511" y="2390127"/>
                </a:cubicBezTo>
                <a:cubicBezTo>
                  <a:pt x="926320" y="2383650"/>
                  <a:pt x="921710" y="2377897"/>
                  <a:pt x="916681" y="2372868"/>
                </a:cubicBezTo>
                <a:cubicBezTo>
                  <a:pt x="905098" y="2361285"/>
                  <a:pt x="892144" y="2354656"/>
                  <a:pt x="877819" y="2352980"/>
                </a:cubicBezTo>
                <a:lnTo>
                  <a:pt x="859759" y="2330577"/>
                </a:lnTo>
                <a:cubicBezTo>
                  <a:pt x="881552" y="2313356"/>
                  <a:pt x="906317" y="2300249"/>
                  <a:pt x="934054" y="2291257"/>
                </a:cubicBezTo>
                <a:lnTo>
                  <a:pt x="934054" y="2280513"/>
                </a:lnTo>
                <a:lnTo>
                  <a:pt x="858769" y="2280513"/>
                </a:lnTo>
                <a:lnTo>
                  <a:pt x="850844" y="2280513"/>
                </a:lnTo>
                <a:lnTo>
                  <a:pt x="834766" y="2280513"/>
                </a:lnTo>
                <a:lnTo>
                  <a:pt x="834766" y="2414244"/>
                </a:lnTo>
                <a:lnTo>
                  <a:pt x="822421" y="2401443"/>
                </a:lnTo>
                <a:lnTo>
                  <a:pt x="822421" y="2306574"/>
                </a:lnTo>
                <a:cubicBezTo>
                  <a:pt x="822421" y="2302611"/>
                  <a:pt x="821659" y="2299030"/>
                  <a:pt x="820136" y="2295830"/>
                </a:cubicBezTo>
                <a:cubicBezTo>
                  <a:pt x="818611" y="2292629"/>
                  <a:pt x="816516" y="2289924"/>
                  <a:pt x="813849" y="2287714"/>
                </a:cubicBezTo>
                <a:cubicBezTo>
                  <a:pt x="811182" y="2285504"/>
                  <a:pt x="808134" y="2283752"/>
                  <a:pt x="804705" y="2282456"/>
                </a:cubicBezTo>
                <a:cubicBezTo>
                  <a:pt x="801276" y="2281161"/>
                  <a:pt x="797732" y="2280513"/>
                  <a:pt x="794075" y="2280513"/>
                </a:cubicBezTo>
                <a:lnTo>
                  <a:pt x="722752" y="2280513"/>
                </a:lnTo>
                <a:lnTo>
                  <a:pt x="722752" y="2369896"/>
                </a:lnTo>
                <a:cubicBezTo>
                  <a:pt x="725648" y="2375687"/>
                  <a:pt x="729762" y="2378583"/>
                  <a:pt x="735096" y="2378583"/>
                </a:cubicBezTo>
                <a:cubicBezTo>
                  <a:pt x="742716" y="2378583"/>
                  <a:pt x="750565" y="2373935"/>
                  <a:pt x="758642" y="2364638"/>
                </a:cubicBezTo>
                <a:cubicBezTo>
                  <a:pt x="765957" y="2355951"/>
                  <a:pt x="770072" y="2347188"/>
                  <a:pt x="770986" y="2338349"/>
                </a:cubicBezTo>
                <a:lnTo>
                  <a:pt x="766643" y="2338806"/>
                </a:lnTo>
                <a:cubicBezTo>
                  <a:pt x="762528" y="2338806"/>
                  <a:pt x="758756" y="2337359"/>
                  <a:pt x="755327" y="2334463"/>
                </a:cubicBezTo>
                <a:cubicBezTo>
                  <a:pt x="751898" y="2331567"/>
                  <a:pt x="750184" y="2327910"/>
                  <a:pt x="750184" y="2323490"/>
                </a:cubicBezTo>
                <a:cubicBezTo>
                  <a:pt x="750184" y="2318766"/>
                  <a:pt x="751669" y="2314727"/>
                  <a:pt x="754641" y="2311374"/>
                </a:cubicBezTo>
                <a:cubicBezTo>
                  <a:pt x="757614" y="2308022"/>
                  <a:pt x="761538" y="2306345"/>
                  <a:pt x="766414" y="2306345"/>
                </a:cubicBezTo>
                <a:cubicBezTo>
                  <a:pt x="773729" y="2306345"/>
                  <a:pt x="779749" y="2309927"/>
                  <a:pt x="784474" y="2317089"/>
                </a:cubicBezTo>
                <a:cubicBezTo>
                  <a:pt x="786150" y="2319832"/>
                  <a:pt x="787484" y="2323071"/>
                  <a:pt x="788474" y="2326805"/>
                </a:cubicBezTo>
                <a:cubicBezTo>
                  <a:pt x="789465" y="2330539"/>
                  <a:pt x="789960" y="2334311"/>
                  <a:pt x="789960" y="2338120"/>
                </a:cubicBezTo>
                <a:cubicBezTo>
                  <a:pt x="789960" y="2350770"/>
                  <a:pt x="784702" y="2363267"/>
                  <a:pt x="774187" y="2375611"/>
                </a:cubicBezTo>
                <a:cubicBezTo>
                  <a:pt x="763519" y="2388717"/>
                  <a:pt x="751936" y="2395271"/>
                  <a:pt x="739440" y="2395271"/>
                </a:cubicBezTo>
                <a:cubicBezTo>
                  <a:pt x="731362" y="2395271"/>
                  <a:pt x="724885" y="2392756"/>
                  <a:pt x="720008" y="2387727"/>
                </a:cubicBezTo>
                <a:cubicBezTo>
                  <a:pt x="715132" y="2382698"/>
                  <a:pt x="711931" y="2375611"/>
                  <a:pt x="710408" y="2366467"/>
                </a:cubicBezTo>
                <a:lnTo>
                  <a:pt x="710408" y="2280513"/>
                </a:lnTo>
                <a:lnTo>
                  <a:pt x="697073" y="2280513"/>
                </a:lnTo>
                <a:cubicBezTo>
                  <a:pt x="687471" y="2282799"/>
                  <a:pt x="679165" y="2286381"/>
                  <a:pt x="672155" y="2291257"/>
                </a:cubicBezTo>
                <a:cubicBezTo>
                  <a:pt x="665144" y="2296134"/>
                  <a:pt x="659201" y="2302230"/>
                  <a:pt x="654324" y="2309545"/>
                </a:cubicBezTo>
                <a:cubicBezTo>
                  <a:pt x="649905" y="2316403"/>
                  <a:pt x="646551" y="2324023"/>
                  <a:pt x="644266" y="2332406"/>
                </a:cubicBezTo>
                <a:cubicBezTo>
                  <a:pt x="641980" y="2340788"/>
                  <a:pt x="640836" y="2350160"/>
                  <a:pt x="640836" y="2360523"/>
                </a:cubicBezTo>
                <a:cubicBezTo>
                  <a:pt x="640989" y="2369667"/>
                  <a:pt x="643427" y="2377897"/>
                  <a:pt x="648152" y="2385212"/>
                </a:cubicBezTo>
                <a:cubicBezTo>
                  <a:pt x="656382" y="2396642"/>
                  <a:pt x="664382" y="2401214"/>
                  <a:pt x="672155" y="2398928"/>
                </a:cubicBezTo>
                <a:cubicBezTo>
                  <a:pt x="669259" y="2397099"/>
                  <a:pt x="667164" y="2394966"/>
                  <a:pt x="665869" y="2392527"/>
                </a:cubicBezTo>
                <a:cubicBezTo>
                  <a:pt x="664573" y="2390089"/>
                  <a:pt x="663925" y="2387574"/>
                  <a:pt x="663925" y="2384984"/>
                </a:cubicBezTo>
                <a:cubicBezTo>
                  <a:pt x="663925" y="2381021"/>
                  <a:pt x="665563" y="2377668"/>
                  <a:pt x="668840" y="2374925"/>
                </a:cubicBezTo>
                <a:cubicBezTo>
                  <a:pt x="672117" y="2372182"/>
                  <a:pt x="675736" y="2370810"/>
                  <a:pt x="679699" y="2370810"/>
                </a:cubicBezTo>
                <a:cubicBezTo>
                  <a:pt x="683966" y="2370810"/>
                  <a:pt x="687624" y="2372525"/>
                  <a:pt x="690671" y="2375954"/>
                </a:cubicBezTo>
                <a:cubicBezTo>
                  <a:pt x="693719" y="2379383"/>
                  <a:pt x="695244" y="2383764"/>
                  <a:pt x="695244" y="2389098"/>
                </a:cubicBezTo>
                <a:cubicBezTo>
                  <a:pt x="695244" y="2392146"/>
                  <a:pt x="694634" y="2394966"/>
                  <a:pt x="693415" y="2397557"/>
                </a:cubicBezTo>
                <a:cubicBezTo>
                  <a:pt x="692196" y="2400147"/>
                  <a:pt x="690519" y="2402395"/>
                  <a:pt x="688386" y="2404300"/>
                </a:cubicBezTo>
                <a:cubicBezTo>
                  <a:pt x="686252" y="2406205"/>
                  <a:pt x="683775" y="2407691"/>
                  <a:pt x="680956" y="2408758"/>
                </a:cubicBezTo>
                <a:cubicBezTo>
                  <a:pt x="678136" y="2409825"/>
                  <a:pt x="675203" y="2410358"/>
                  <a:pt x="672155" y="2410358"/>
                </a:cubicBezTo>
                <a:cubicBezTo>
                  <a:pt x="657220" y="2410358"/>
                  <a:pt x="645790" y="2402890"/>
                  <a:pt x="637864" y="2387955"/>
                </a:cubicBezTo>
                <a:cubicBezTo>
                  <a:pt x="631159" y="2375763"/>
                  <a:pt x="627807" y="2361666"/>
                  <a:pt x="627807" y="2345664"/>
                </a:cubicBezTo>
                <a:cubicBezTo>
                  <a:pt x="627807" y="2323414"/>
                  <a:pt x="636874" y="2301697"/>
                  <a:pt x="655010" y="2280513"/>
                </a:cubicBezTo>
                <a:lnTo>
                  <a:pt x="620643" y="2280513"/>
                </a:lnTo>
                <a:lnTo>
                  <a:pt x="612490" y="2280513"/>
                </a:lnTo>
                <a:lnTo>
                  <a:pt x="596640" y="2280513"/>
                </a:lnTo>
                <a:lnTo>
                  <a:pt x="596640" y="2414244"/>
                </a:lnTo>
                <a:lnTo>
                  <a:pt x="584296" y="2401443"/>
                </a:lnTo>
                <a:lnTo>
                  <a:pt x="584296" y="2306574"/>
                </a:lnTo>
                <a:cubicBezTo>
                  <a:pt x="584296" y="2302611"/>
                  <a:pt x="583534" y="2299030"/>
                  <a:pt x="582010" y="2295830"/>
                </a:cubicBezTo>
                <a:cubicBezTo>
                  <a:pt x="580486" y="2292629"/>
                  <a:pt x="578390" y="2289924"/>
                  <a:pt x="575723" y="2287714"/>
                </a:cubicBezTo>
                <a:cubicBezTo>
                  <a:pt x="573057" y="2285504"/>
                  <a:pt x="570008" y="2283752"/>
                  <a:pt x="566579" y="2282456"/>
                </a:cubicBezTo>
                <a:cubicBezTo>
                  <a:pt x="563150" y="2281161"/>
                  <a:pt x="559607" y="2280513"/>
                  <a:pt x="555949" y="2280513"/>
                </a:cubicBezTo>
                <a:lnTo>
                  <a:pt x="545738" y="2280513"/>
                </a:lnTo>
                <a:lnTo>
                  <a:pt x="545738" y="2416987"/>
                </a:lnTo>
                <a:cubicBezTo>
                  <a:pt x="544671" y="2416073"/>
                  <a:pt x="540862" y="2411577"/>
                  <a:pt x="534309" y="2403500"/>
                </a:cubicBezTo>
                <a:cubicBezTo>
                  <a:pt x="529888" y="2398319"/>
                  <a:pt x="524098" y="2395499"/>
                  <a:pt x="516935" y="2395042"/>
                </a:cubicBezTo>
                <a:lnTo>
                  <a:pt x="494075" y="2395042"/>
                </a:lnTo>
                <a:cubicBezTo>
                  <a:pt x="486150" y="2395499"/>
                  <a:pt x="479102" y="2395385"/>
                  <a:pt x="472929" y="2394699"/>
                </a:cubicBezTo>
                <a:cubicBezTo>
                  <a:pt x="466757" y="2394013"/>
                  <a:pt x="460014" y="2392375"/>
                  <a:pt x="452699" y="2389784"/>
                </a:cubicBezTo>
                <a:cubicBezTo>
                  <a:pt x="445688" y="2386431"/>
                  <a:pt x="440278" y="2382012"/>
                  <a:pt x="436468" y="2376525"/>
                </a:cubicBezTo>
                <a:cubicBezTo>
                  <a:pt x="432658" y="2371039"/>
                  <a:pt x="430753" y="2364638"/>
                  <a:pt x="430753" y="2357323"/>
                </a:cubicBezTo>
                <a:cubicBezTo>
                  <a:pt x="430753" y="2352446"/>
                  <a:pt x="432277" y="2344978"/>
                  <a:pt x="435324" y="2334920"/>
                </a:cubicBezTo>
                <a:lnTo>
                  <a:pt x="440125" y="2339721"/>
                </a:lnTo>
                <a:cubicBezTo>
                  <a:pt x="438906" y="2341397"/>
                  <a:pt x="438296" y="2344140"/>
                  <a:pt x="438296" y="2347950"/>
                </a:cubicBezTo>
                <a:cubicBezTo>
                  <a:pt x="438296" y="2361819"/>
                  <a:pt x="444926" y="2370124"/>
                  <a:pt x="458185" y="2372868"/>
                </a:cubicBezTo>
                <a:cubicBezTo>
                  <a:pt x="466110" y="2373630"/>
                  <a:pt x="472777" y="2374163"/>
                  <a:pt x="478188" y="2374468"/>
                </a:cubicBezTo>
                <a:cubicBezTo>
                  <a:pt x="483598" y="2374773"/>
                  <a:pt x="489732" y="2375459"/>
                  <a:pt x="496590" y="2376525"/>
                </a:cubicBezTo>
                <a:cubicBezTo>
                  <a:pt x="513049" y="2377897"/>
                  <a:pt x="524859" y="2383764"/>
                  <a:pt x="532023" y="2394127"/>
                </a:cubicBezTo>
                <a:lnTo>
                  <a:pt x="533623" y="2332406"/>
                </a:lnTo>
                <a:cubicBezTo>
                  <a:pt x="533623" y="2328595"/>
                  <a:pt x="531870" y="2323871"/>
                  <a:pt x="528365" y="2318232"/>
                </a:cubicBezTo>
                <a:cubicBezTo>
                  <a:pt x="526841" y="2315642"/>
                  <a:pt x="525241" y="2313432"/>
                  <a:pt x="523565" y="2311603"/>
                </a:cubicBezTo>
                <a:cubicBezTo>
                  <a:pt x="521888" y="2309774"/>
                  <a:pt x="520212" y="2308250"/>
                  <a:pt x="518535" y="2307031"/>
                </a:cubicBezTo>
                <a:lnTo>
                  <a:pt x="473729" y="2352294"/>
                </a:lnTo>
                <a:lnTo>
                  <a:pt x="455213" y="2345664"/>
                </a:lnTo>
                <a:cubicBezTo>
                  <a:pt x="464205" y="2337282"/>
                  <a:pt x="468701" y="2330653"/>
                  <a:pt x="468701" y="2325776"/>
                </a:cubicBezTo>
                <a:cubicBezTo>
                  <a:pt x="468701" y="2316937"/>
                  <a:pt x="466034" y="2312517"/>
                  <a:pt x="460699" y="2312517"/>
                </a:cubicBezTo>
                <a:cubicBezTo>
                  <a:pt x="458870" y="2312517"/>
                  <a:pt x="455822" y="2313356"/>
                  <a:pt x="451555" y="2315032"/>
                </a:cubicBezTo>
                <a:cubicBezTo>
                  <a:pt x="447745" y="2316708"/>
                  <a:pt x="444697" y="2317547"/>
                  <a:pt x="442412" y="2317547"/>
                </a:cubicBezTo>
                <a:cubicBezTo>
                  <a:pt x="439820" y="2317547"/>
                  <a:pt x="437496" y="2316480"/>
                  <a:pt x="435439" y="2314346"/>
                </a:cubicBezTo>
                <a:cubicBezTo>
                  <a:pt x="433381" y="2312213"/>
                  <a:pt x="432353" y="2309850"/>
                  <a:pt x="432353" y="2307260"/>
                </a:cubicBezTo>
                <a:cubicBezTo>
                  <a:pt x="432353" y="2302688"/>
                  <a:pt x="434029" y="2298115"/>
                  <a:pt x="437382" y="2293544"/>
                </a:cubicBezTo>
                <a:cubicBezTo>
                  <a:pt x="440735" y="2288972"/>
                  <a:pt x="445307" y="2284704"/>
                  <a:pt x="451098" y="2280742"/>
                </a:cubicBezTo>
                <a:cubicBezTo>
                  <a:pt x="456737" y="2277237"/>
                  <a:pt x="462299" y="2274570"/>
                  <a:pt x="467786" y="2272741"/>
                </a:cubicBezTo>
                <a:cubicBezTo>
                  <a:pt x="473272" y="2270912"/>
                  <a:pt x="478454" y="2269998"/>
                  <a:pt x="483331" y="2269998"/>
                </a:cubicBezTo>
                <a:cubicBezTo>
                  <a:pt x="501923" y="2269998"/>
                  <a:pt x="519373" y="2283790"/>
                  <a:pt x="535680" y="2311374"/>
                </a:cubicBezTo>
                <a:lnTo>
                  <a:pt x="536138" y="2311146"/>
                </a:lnTo>
                <a:cubicBezTo>
                  <a:pt x="535680" y="2300020"/>
                  <a:pt x="535109" y="2288819"/>
                  <a:pt x="534423" y="2277542"/>
                </a:cubicBezTo>
                <a:cubicBezTo>
                  <a:pt x="533737" y="2266264"/>
                  <a:pt x="533165" y="2254986"/>
                  <a:pt x="532708" y="2243709"/>
                </a:cubicBezTo>
                <a:lnTo>
                  <a:pt x="538423" y="2248509"/>
                </a:lnTo>
                <a:cubicBezTo>
                  <a:pt x="538881" y="2251862"/>
                  <a:pt x="539300" y="2254643"/>
                  <a:pt x="539681" y="2256853"/>
                </a:cubicBezTo>
                <a:cubicBezTo>
                  <a:pt x="540061" y="2259063"/>
                  <a:pt x="540404" y="2260701"/>
                  <a:pt x="540709" y="2261768"/>
                </a:cubicBezTo>
                <a:cubicBezTo>
                  <a:pt x="541471" y="2263902"/>
                  <a:pt x="542671" y="2265502"/>
                  <a:pt x="544310" y="2266569"/>
                </a:cubicBezTo>
                <a:lnTo>
                  <a:pt x="548760" y="2267712"/>
                </a:lnTo>
                <a:lnTo>
                  <a:pt x="554654" y="2267712"/>
                </a:lnTo>
                <a:lnTo>
                  <a:pt x="557778" y="2267712"/>
                </a:lnTo>
                <a:cubicBezTo>
                  <a:pt x="565550" y="2267712"/>
                  <a:pt x="571570" y="2269426"/>
                  <a:pt x="575838" y="2272855"/>
                </a:cubicBezTo>
                <a:cubicBezTo>
                  <a:pt x="580104" y="2276284"/>
                  <a:pt x="583534" y="2281961"/>
                  <a:pt x="586125" y="2289886"/>
                </a:cubicBezTo>
                <a:cubicBezTo>
                  <a:pt x="586125" y="2287295"/>
                  <a:pt x="586048" y="2284095"/>
                  <a:pt x="585896" y="2280285"/>
                </a:cubicBezTo>
                <a:cubicBezTo>
                  <a:pt x="585744" y="2276475"/>
                  <a:pt x="585439" y="2271979"/>
                  <a:pt x="584982" y="2266797"/>
                </a:cubicBezTo>
                <a:cubicBezTo>
                  <a:pt x="584677" y="2261768"/>
                  <a:pt x="584448" y="2257387"/>
                  <a:pt x="584296" y="2253653"/>
                </a:cubicBezTo>
                <a:cubicBezTo>
                  <a:pt x="584143" y="2249919"/>
                  <a:pt x="584068" y="2246757"/>
                  <a:pt x="584068" y="2244166"/>
                </a:cubicBezTo>
                <a:lnTo>
                  <a:pt x="588639" y="2248052"/>
                </a:lnTo>
                <a:cubicBezTo>
                  <a:pt x="590164" y="2257196"/>
                  <a:pt x="592830" y="2263749"/>
                  <a:pt x="596640" y="2267712"/>
                </a:cubicBezTo>
                <a:lnTo>
                  <a:pt x="599689" y="2267712"/>
                </a:lnTo>
                <a:lnTo>
                  <a:pt x="608070" y="2267712"/>
                </a:lnTo>
                <a:lnTo>
                  <a:pt x="678174" y="2267712"/>
                </a:lnTo>
                <a:lnTo>
                  <a:pt x="684499" y="2267712"/>
                </a:lnTo>
                <a:lnTo>
                  <a:pt x="775330" y="2267712"/>
                </a:lnTo>
                <a:cubicBezTo>
                  <a:pt x="775330" y="2266493"/>
                  <a:pt x="775368" y="2265159"/>
                  <a:pt x="775444" y="2263711"/>
                </a:cubicBezTo>
                <a:cubicBezTo>
                  <a:pt x="775520" y="2262263"/>
                  <a:pt x="775558" y="2260930"/>
                  <a:pt x="775558" y="2259711"/>
                </a:cubicBezTo>
                <a:cubicBezTo>
                  <a:pt x="775710" y="2252091"/>
                  <a:pt x="770377" y="2248281"/>
                  <a:pt x="759556" y="2248281"/>
                </a:cubicBezTo>
                <a:cubicBezTo>
                  <a:pt x="757118" y="2248281"/>
                  <a:pt x="753155" y="2248738"/>
                  <a:pt x="747670" y="2249652"/>
                </a:cubicBezTo>
                <a:cubicBezTo>
                  <a:pt x="745079" y="2249957"/>
                  <a:pt x="742869" y="2250186"/>
                  <a:pt x="741040" y="2250338"/>
                </a:cubicBezTo>
                <a:cubicBezTo>
                  <a:pt x="739211" y="2250490"/>
                  <a:pt x="737611" y="2250567"/>
                  <a:pt x="736239" y="2250567"/>
                </a:cubicBezTo>
                <a:cubicBezTo>
                  <a:pt x="726486" y="2250567"/>
                  <a:pt x="717495" y="2248205"/>
                  <a:pt x="709264" y="2243480"/>
                </a:cubicBezTo>
                <a:cubicBezTo>
                  <a:pt x="700273" y="2238451"/>
                  <a:pt x="695777" y="2231288"/>
                  <a:pt x="695777" y="2221992"/>
                </a:cubicBezTo>
                <a:cubicBezTo>
                  <a:pt x="695777" y="2212238"/>
                  <a:pt x="698901" y="2207133"/>
                  <a:pt x="705150" y="2206676"/>
                </a:cubicBezTo>
                <a:close/>
                <a:moveTo>
                  <a:pt x="2468415" y="2202332"/>
                </a:moveTo>
                <a:lnTo>
                  <a:pt x="2479616" y="2202332"/>
                </a:lnTo>
                <a:lnTo>
                  <a:pt x="2424294" y="2256510"/>
                </a:lnTo>
                <a:lnTo>
                  <a:pt x="2393663" y="2256510"/>
                </a:lnTo>
                <a:lnTo>
                  <a:pt x="2408819" y="2245525"/>
                </a:lnTo>
                <a:lnTo>
                  <a:pt x="2403493" y="2241308"/>
                </a:lnTo>
                <a:cubicBezTo>
                  <a:pt x="2398463" y="2237727"/>
                  <a:pt x="2392749" y="2234184"/>
                  <a:pt x="2386348" y="2230678"/>
                </a:cubicBezTo>
                <a:cubicBezTo>
                  <a:pt x="2380557" y="2227326"/>
                  <a:pt x="2374575" y="2224887"/>
                  <a:pt x="2368403" y="2223363"/>
                </a:cubicBezTo>
                <a:cubicBezTo>
                  <a:pt x="2362231" y="2221839"/>
                  <a:pt x="2355867" y="2221077"/>
                  <a:pt x="2349314" y="2221077"/>
                </a:cubicBezTo>
                <a:cubicBezTo>
                  <a:pt x="2339713" y="2221077"/>
                  <a:pt x="2329884" y="2224430"/>
                  <a:pt x="2319825" y="2231136"/>
                </a:cubicBezTo>
                <a:cubicBezTo>
                  <a:pt x="2308700" y="2238451"/>
                  <a:pt x="2302832" y="2246604"/>
                  <a:pt x="2302222" y="2255596"/>
                </a:cubicBezTo>
                <a:lnTo>
                  <a:pt x="2307252" y="2267712"/>
                </a:lnTo>
                <a:lnTo>
                  <a:pt x="2315558" y="2267712"/>
                </a:lnTo>
                <a:lnTo>
                  <a:pt x="2321196" y="2267712"/>
                </a:lnTo>
                <a:lnTo>
                  <a:pt x="2440526" y="2267712"/>
                </a:lnTo>
                <a:lnTo>
                  <a:pt x="2444259" y="2267712"/>
                </a:lnTo>
                <a:lnTo>
                  <a:pt x="2552922" y="2267712"/>
                </a:lnTo>
                <a:lnTo>
                  <a:pt x="2565114" y="2267712"/>
                </a:lnTo>
                <a:lnTo>
                  <a:pt x="2567552" y="2267712"/>
                </a:lnTo>
                <a:cubicBezTo>
                  <a:pt x="2575324" y="2267712"/>
                  <a:pt x="2581344" y="2269426"/>
                  <a:pt x="2585611" y="2272855"/>
                </a:cubicBezTo>
                <a:cubicBezTo>
                  <a:pt x="2589878" y="2276284"/>
                  <a:pt x="2593307" y="2281961"/>
                  <a:pt x="2595898" y="2289886"/>
                </a:cubicBezTo>
                <a:cubicBezTo>
                  <a:pt x="2595898" y="2287295"/>
                  <a:pt x="2595821" y="2284095"/>
                  <a:pt x="2595671" y="2280285"/>
                </a:cubicBezTo>
                <a:cubicBezTo>
                  <a:pt x="2595518" y="2276475"/>
                  <a:pt x="2595212" y="2271979"/>
                  <a:pt x="2594756" y="2266797"/>
                </a:cubicBezTo>
                <a:cubicBezTo>
                  <a:pt x="2594450" y="2261768"/>
                  <a:pt x="2594221" y="2257387"/>
                  <a:pt x="2594068" y="2253653"/>
                </a:cubicBezTo>
                <a:cubicBezTo>
                  <a:pt x="2593916" y="2249919"/>
                  <a:pt x="2593841" y="2246757"/>
                  <a:pt x="2593841" y="2244166"/>
                </a:cubicBezTo>
                <a:lnTo>
                  <a:pt x="2598412" y="2248052"/>
                </a:lnTo>
                <a:cubicBezTo>
                  <a:pt x="2599936" y="2257196"/>
                  <a:pt x="2602603" y="2263749"/>
                  <a:pt x="2606414" y="2267712"/>
                </a:cubicBezTo>
                <a:lnTo>
                  <a:pt x="2610604" y="2267712"/>
                </a:lnTo>
                <a:lnTo>
                  <a:pt x="2617844" y="2267712"/>
                </a:lnTo>
                <a:lnTo>
                  <a:pt x="2752107" y="2267712"/>
                </a:lnTo>
                <a:lnTo>
                  <a:pt x="2765138" y="2280513"/>
                </a:lnTo>
                <a:lnTo>
                  <a:pt x="2741363" y="2280513"/>
                </a:lnTo>
                <a:lnTo>
                  <a:pt x="2741363" y="2415616"/>
                </a:lnTo>
                <a:lnTo>
                  <a:pt x="2728104" y="2403272"/>
                </a:lnTo>
                <a:lnTo>
                  <a:pt x="2728104" y="2330119"/>
                </a:lnTo>
                <a:cubicBezTo>
                  <a:pt x="2728104" y="2325548"/>
                  <a:pt x="2726466" y="2321547"/>
                  <a:pt x="2723189" y="2318118"/>
                </a:cubicBezTo>
                <a:cubicBezTo>
                  <a:pt x="2719913" y="2314689"/>
                  <a:pt x="2715989" y="2312974"/>
                  <a:pt x="2711416" y="2312974"/>
                </a:cubicBezTo>
                <a:cubicBezTo>
                  <a:pt x="2704101" y="2312974"/>
                  <a:pt x="2700443" y="2317394"/>
                  <a:pt x="2700443" y="2326233"/>
                </a:cubicBezTo>
                <a:cubicBezTo>
                  <a:pt x="2700443" y="2328215"/>
                  <a:pt x="2700824" y="2330882"/>
                  <a:pt x="2701587" y="2334234"/>
                </a:cubicBezTo>
                <a:lnTo>
                  <a:pt x="2696328" y="2336292"/>
                </a:lnTo>
                <a:cubicBezTo>
                  <a:pt x="2695109" y="2329434"/>
                  <a:pt x="2691681" y="2323795"/>
                  <a:pt x="2686042" y="2319375"/>
                </a:cubicBezTo>
                <a:cubicBezTo>
                  <a:pt x="2680556" y="2314956"/>
                  <a:pt x="2674154" y="2312746"/>
                  <a:pt x="2666840" y="2312746"/>
                </a:cubicBezTo>
                <a:cubicBezTo>
                  <a:pt x="2663639" y="2312746"/>
                  <a:pt x="2660592" y="2313394"/>
                  <a:pt x="2657696" y="2314689"/>
                </a:cubicBezTo>
                <a:cubicBezTo>
                  <a:pt x="2654801" y="2315984"/>
                  <a:pt x="2652247" y="2317699"/>
                  <a:pt x="2650038" y="2319832"/>
                </a:cubicBezTo>
                <a:cubicBezTo>
                  <a:pt x="2647828" y="2321966"/>
                  <a:pt x="2646075" y="2324519"/>
                  <a:pt x="2644781" y="2327491"/>
                </a:cubicBezTo>
                <a:cubicBezTo>
                  <a:pt x="2643484" y="2330462"/>
                  <a:pt x="2642837" y="2333548"/>
                  <a:pt x="2642837" y="2336749"/>
                </a:cubicBezTo>
                <a:cubicBezTo>
                  <a:pt x="2642837" y="2347112"/>
                  <a:pt x="2649008" y="2353208"/>
                  <a:pt x="2661353" y="2355037"/>
                </a:cubicBezTo>
                <a:cubicBezTo>
                  <a:pt x="2658611" y="2350922"/>
                  <a:pt x="2657238" y="2347341"/>
                  <a:pt x="2657238" y="2344293"/>
                </a:cubicBezTo>
                <a:cubicBezTo>
                  <a:pt x="2657238" y="2340635"/>
                  <a:pt x="2658724" y="2337397"/>
                  <a:pt x="2661697" y="2334577"/>
                </a:cubicBezTo>
                <a:cubicBezTo>
                  <a:pt x="2664668" y="2331758"/>
                  <a:pt x="2667982" y="2330348"/>
                  <a:pt x="2671641" y="2330348"/>
                </a:cubicBezTo>
                <a:cubicBezTo>
                  <a:pt x="2683375" y="2331110"/>
                  <a:pt x="2689242" y="2337435"/>
                  <a:pt x="2689242" y="2349322"/>
                </a:cubicBezTo>
                <a:cubicBezTo>
                  <a:pt x="2689090" y="2354351"/>
                  <a:pt x="2687261" y="2358466"/>
                  <a:pt x="2683756" y="2361666"/>
                </a:cubicBezTo>
                <a:cubicBezTo>
                  <a:pt x="2680251" y="2364867"/>
                  <a:pt x="2675145" y="2366695"/>
                  <a:pt x="2668439" y="2367153"/>
                </a:cubicBezTo>
                <a:cubicBezTo>
                  <a:pt x="2662953" y="2367153"/>
                  <a:pt x="2657924" y="2366276"/>
                  <a:pt x="2653352" y="2364524"/>
                </a:cubicBezTo>
                <a:cubicBezTo>
                  <a:pt x="2648781" y="2362771"/>
                  <a:pt x="2644856" y="2360295"/>
                  <a:pt x="2641580" y="2357094"/>
                </a:cubicBezTo>
                <a:cubicBezTo>
                  <a:pt x="2638303" y="2353894"/>
                  <a:pt x="2635750" y="2350046"/>
                  <a:pt x="2633921" y="2345550"/>
                </a:cubicBezTo>
                <a:cubicBezTo>
                  <a:pt x="2632092" y="2341054"/>
                  <a:pt x="2631177" y="2336063"/>
                  <a:pt x="2631177" y="2330577"/>
                </a:cubicBezTo>
                <a:cubicBezTo>
                  <a:pt x="2631177" y="2321738"/>
                  <a:pt x="2633616" y="2313584"/>
                  <a:pt x="2638494" y="2306117"/>
                </a:cubicBezTo>
                <a:cubicBezTo>
                  <a:pt x="2643980" y="2297887"/>
                  <a:pt x="2650990" y="2293772"/>
                  <a:pt x="2659525" y="2293772"/>
                </a:cubicBezTo>
                <a:cubicBezTo>
                  <a:pt x="2670497" y="2293772"/>
                  <a:pt x="2680327" y="2299411"/>
                  <a:pt x="2689013" y="2310689"/>
                </a:cubicBezTo>
                <a:cubicBezTo>
                  <a:pt x="2689013" y="2306726"/>
                  <a:pt x="2690766" y="2303069"/>
                  <a:pt x="2694271" y="2299716"/>
                </a:cubicBezTo>
                <a:cubicBezTo>
                  <a:pt x="2697777" y="2296211"/>
                  <a:pt x="2701282" y="2294458"/>
                  <a:pt x="2704787" y="2294458"/>
                </a:cubicBezTo>
                <a:cubicBezTo>
                  <a:pt x="2715455" y="2294458"/>
                  <a:pt x="2723380" y="2301544"/>
                  <a:pt x="2728561" y="2315718"/>
                </a:cubicBezTo>
                <a:lnTo>
                  <a:pt x="2728561" y="2280513"/>
                </a:lnTo>
                <a:lnTo>
                  <a:pt x="2630416" y="2280513"/>
                </a:lnTo>
                <a:lnTo>
                  <a:pt x="2623863" y="2280513"/>
                </a:lnTo>
                <a:lnTo>
                  <a:pt x="2606414" y="2280513"/>
                </a:lnTo>
                <a:lnTo>
                  <a:pt x="2606414" y="2414244"/>
                </a:lnTo>
                <a:lnTo>
                  <a:pt x="2594068" y="2401443"/>
                </a:lnTo>
                <a:lnTo>
                  <a:pt x="2594068" y="2306574"/>
                </a:lnTo>
                <a:cubicBezTo>
                  <a:pt x="2594068" y="2302611"/>
                  <a:pt x="2593307" y="2299030"/>
                  <a:pt x="2591784" y="2295830"/>
                </a:cubicBezTo>
                <a:cubicBezTo>
                  <a:pt x="2590259" y="2292629"/>
                  <a:pt x="2588163" y="2289924"/>
                  <a:pt x="2585497" y="2287714"/>
                </a:cubicBezTo>
                <a:cubicBezTo>
                  <a:pt x="2582829" y="2285504"/>
                  <a:pt x="2579781" y="2283752"/>
                  <a:pt x="2576353" y="2282456"/>
                </a:cubicBezTo>
                <a:cubicBezTo>
                  <a:pt x="2572924" y="2281161"/>
                  <a:pt x="2569381" y="2280513"/>
                  <a:pt x="2565723" y="2280513"/>
                </a:cubicBezTo>
                <a:lnTo>
                  <a:pt x="2555969" y="2280513"/>
                </a:lnTo>
                <a:lnTo>
                  <a:pt x="2555969" y="2418130"/>
                </a:lnTo>
                <a:lnTo>
                  <a:pt x="2545911" y="2411730"/>
                </a:lnTo>
                <a:lnTo>
                  <a:pt x="2546825" y="2398242"/>
                </a:lnTo>
                <a:cubicBezTo>
                  <a:pt x="2546978" y="2383764"/>
                  <a:pt x="2543625" y="2368677"/>
                  <a:pt x="2536768" y="2352980"/>
                </a:cubicBezTo>
                <a:cubicBezTo>
                  <a:pt x="2526556" y="2335149"/>
                  <a:pt x="2514669" y="2326233"/>
                  <a:pt x="2501105" y="2326233"/>
                </a:cubicBezTo>
                <a:cubicBezTo>
                  <a:pt x="2499428" y="2326386"/>
                  <a:pt x="2498209" y="2326767"/>
                  <a:pt x="2497447" y="2327376"/>
                </a:cubicBezTo>
                <a:cubicBezTo>
                  <a:pt x="2503085" y="2334844"/>
                  <a:pt x="2505906" y="2340254"/>
                  <a:pt x="2505906" y="2343607"/>
                </a:cubicBezTo>
                <a:cubicBezTo>
                  <a:pt x="2505906" y="2349093"/>
                  <a:pt x="2504305" y="2353703"/>
                  <a:pt x="2501105" y="2357437"/>
                </a:cubicBezTo>
                <a:cubicBezTo>
                  <a:pt x="2497905" y="2361171"/>
                  <a:pt x="2493637" y="2363038"/>
                  <a:pt x="2488302" y="2363038"/>
                </a:cubicBezTo>
                <a:cubicBezTo>
                  <a:pt x="2471844" y="2363038"/>
                  <a:pt x="2463615" y="2355037"/>
                  <a:pt x="2463615" y="2339035"/>
                </a:cubicBezTo>
                <a:cubicBezTo>
                  <a:pt x="2463615" y="2330348"/>
                  <a:pt x="2466662" y="2323185"/>
                  <a:pt x="2472758" y="2317547"/>
                </a:cubicBezTo>
                <a:cubicBezTo>
                  <a:pt x="2479311" y="2311755"/>
                  <a:pt x="2486778" y="2308860"/>
                  <a:pt x="2495161" y="2308860"/>
                </a:cubicBezTo>
                <a:cubicBezTo>
                  <a:pt x="2513145" y="2308860"/>
                  <a:pt x="2528994" y="2323033"/>
                  <a:pt x="2542710" y="2351379"/>
                </a:cubicBezTo>
                <a:lnTo>
                  <a:pt x="2543168" y="2351379"/>
                </a:lnTo>
                <a:lnTo>
                  <a:pt x="2543168" y="2280513"/>
                </a:lnTo>
                <a:lnTo>
                  <a:pt x="2457061" y="2280513"/>
                </a:lnTo>
                <a:lnTo>
                  <a:pt x="2453098" y="2280513"/>
                </a:lnTo>
                <a:lnTo>
                  <a:pt x="2433973" y="2280513"/>
                </a:lnTo>
                <a:lnTo>
                  <a:pt x="2433973" y="2414930"/>
                </a:lnTo>
                <a:lnTo>
                  <a:pt x="2428943" y="2409901"/>
                </a:lnTo>
                <a:cubicBezTo>
                  <a:pt x="2422086" y="2383993"/>
                  <a:pt x="2410198" y="2368296"/>
                  <a:pt x="2393282" y="2362809"/>
                </a:cubicBezTo>
                <a:cubicBezTo>
                  <a:pt x="2389472" y="2367686"/>
                  <a:pt x="2385586" y="2370963"/>
                  <a:pt x="2381624" y="2372639"/>
                </a:cubicBezTo>
                <a:cubicBezTo>
                  <a:pt x="2377661" y="2374315"/>
                  <a:pt x="2374003" y="2375154"/>
                  <a:pt x="2370651" y="2375154"/>
                </a:cubicBezTo>
                <a:cubicBezTo>
                  <a:pt x="2364554" y="2375154"/>
                  <a:pt x="2359410" y="2373134"/>
                  <a:pt x="2355220" y="2369096"/>
                </a:cubicBezTo>
                <a:cubicBezTo>
                  <a:pt x="2351029" y="2365057"/>
                  <a:pt x="2348934" y="2359914"/>
                  <a:pt x="2348934" y="2353665"/>
                </a:cubicBezTo>
                <a:cubicBezTo>
                  <a:pt x="2348934" y="2346502"/>
                  <a:pt x="2351600" y="2340788"/>
                  <a:pt x="2356934" y="2336520"/>
                </a:cubicBezTo>
                <a:cubicBezTo>
                  <a:pt x="2361506" y="2332863"/>
                  <a:pt x="2367679" y="2331034"/>
                  <a:pt x="2375451" y="2331034"/>
                </a:cubicBezTo>
                <a:cubicBezTo>
                  <a:pt x="2379566" y="2331034"/>
                  <a:pt x="2382918" y="2331872"/>
                  <a:pt x="2385510" y="2333548"/>
                </a:cubicBezTo>
                <a:cubicBezTo>
                  <a:pt x="2385510" y="2322728"/>
                  <a:pt x="2383147" y="2314956"/>
                  <a:pt x="2378423" y="2310231"/>
                </a:cubicBezTo>
                <a:cubicBezTo>
                  <a:pt x="2375375" y="2307336"/>
                  <a:pt x="2369508" y="2304669"/>
                  <a:pt x="2360821" y="2302230"/>
                </a:cubicBezTo>
                <a:cubicBezTo>
                  <a:pt x="2356248" y="2300859"/>
                  <a:pt x="2352325" y="2299449"/>
                  <a:pt x="2349048" y="2298001"/>
                </a:cubicBezTo>
                <a:cubicBezTo>
                  <a:pt x="2345771" y="2296553"/>
                  <a:pt x="2343066" y="2295144"/>
                  <a:pt x="2340933" y="2293772"/>
                </a:cubicBezTo>
                <a:cubicBezTo>
                  <a:pt x="2337731" y="2291639"/>
                  <a:pt x="2333769" y="2287371"/>
                  <a:pt x="2329045" y="2280970"/>
                </a:cubicBezTo>
                <a:lnTo>
                  <a:pt x="2328580" y="2280513"/>
                </a:lnTo>
                <a:lnTo>
                  <a:pt x="2311824" y="2280513"/>
                </a:lnTo>
                <a:lnTo>
                  <a:pt x="2311824" y="2414244"/>
                </a:lnTo>
                <a:lnTo>
                  <a:pt x="2298794" y="2401443"/>
                </a:lnTo>
                <a:lnTo>
                  <a:pt x="2298794" y="2280513"/>
                </a:lnTo>
                <a:lnTo>
                  <a:pt x="2287516" y="2280513"/>
                </a:lnTo>
                <a:lnTo>
                  <a:pt x="2279363" y="2280513"/>
                </a:lnTo>
                <a:lnTo>
                  <a:pt x="2263513" y="2280513"/>
                </a:lnTo>
                <a:lnTo>
                  <a:pt x="2263513" y="2414244"/>
                </a:lnTo>
                <a:lnTo>
                  <a:pt x="2251169" y="2401443"/>
                </a:lnTo>
                <a:lnTo>
                  <a:pt x="2251169" y="2306574"/>
                </a:lnTo>
                <a:cubicBezTo>
                  <a:pt x="2251169" y="2302611"/>
                  <a:pt x="2250407" y="2299030"/>
                  <a:pt x="2248883" y="2295830"/>
                </a:cubicBezTo>
                <a:cubicBezTo>
                  <a:pt x="2247358" y="2292629"/>
                  <a:pt x="2245263" y="2289924"/>
                  <a:pt x="2242596" y="2287714"/>
                </a:cubicBezTo>
                <a:cubicBezTo>
                  <a:pt x="2239929" y="2285504"/>
                  <a:pt x="2236881" y="2283752"/>
                  <a:pt x="2233452" y="2282456"/>
                </a:cubicBezTo>
                <a:cubicBezTo>
                  <a:pt x="2230023" y="2281161"/>
                  <a:pt x="2226480" y="2280513"/>
                  <a:pt x="2222822" y="2280513"/>
                </a:cubicBezTo>
                <a:lnTo>
                  <a:pt x="2151498" y="2280513"/>
                </a:lnTo>
                <a:lnTo>
                  <a:pt x="2151498" y="2369896"/>
                </a:lnTo>
                <a:cubicBezTo>
                  <a:pt x="2154394" y="2375687"/>
                  <a:pt x="2158509" y="2378583"/>
                  <a:pt x="2163843" y="2378583"/>
                </a:cubicBezTo>
                <a:cubicBezTo>
                  <a:pt x="2171463" y="2378583"/>
                  <a:pt x="2179312" y="2373935"/>
                  <a:pt x="2187389" y="2364638"/>
                </a:cubicBezTo>
                <a:cubicBezTo>
                  <a:pt x="2194704" y="2355951"/>
                  <a:pt x="2198819" y="2347188"/>
                  <a:pt x="2199733" y="2338349"/>
                </a:cubicBezTo>
                <a:lnTo>
                  <a:pt x="2195390" y="2338806"/>
                </a:lnTo>
                <a:cubicBezTo>
                  <a:pt x="2191275" y="2338806"/>
                  <a:pt x="2187503" y="2337359"/>
                  <a:pt x="2184074" y="2334463"/>
                </a:cubicBezTo>
                <a:cubicBezTo>
                  <a:pt x="2180645" y="2331567"/>
                  <a:pt x="2178930" y="2327910"/>
                  <a:pt x="2178930" y="2323490"/>
                </a:cubicBezTo>
                <a:cubicBezTo>
                  <a:pt x="2178930" y="2318766"/>
                  <a:pt x="2180416" y="2314727"/>
                  <a:pt x="2183388" y="2311374"/>
                </a:cubicBezTo>
                <a:cubicBezTo>
                  <a:pt x="2186361" y="2308022"/>
                  <a:pt x="2190285" y="2306345"/>
                  <a:pt x="2195161" y="2306345"/>
                </a:cubicBezTo>
                <a:cubicBezTo>
                  <a:pt x="2202477" y="2306345"/>
                  <a:pt x="2208497" y="2309927"/>
                  <a:pt x="2213221" y="2317089"/>
                </a:cubicBezTo>
                <a:cubicBezTo>
                  <a:pt x="2214898" y="2319832"/>
                  <a:pt x="2216231" y="2323071"/>
                  <a:pt x="2217222" y="2326805"/>
                </a:cubicBezTo>
                <a:cubicBezTo>
                  <a:pt x="2218212" y="2330539"/>
                  <a:pt x="2218707" y="2334311"/>
                  <a:pt x="2218707" y="2338120"/>
                </a:cubicBezTo>
                <a:cubicBezTo>
                  <a:pt x="2218707" y="2350770"/>
                  <a:pt x="2213450" y="2363267"/>
                  <a:pt x="2202934" y="2375611"/>
                </a:cubicBezTo>
                <a:cubicBezTo>
                  <a:pt x="2192266" y="2388717"/>
                  <a:pt x="2180683" y="2395271"/>
                  <a:pt x="2168186" y="2395271"/>
                </a:cubicBezTo>
                <a:cubicBezTo>
                  <a:pt x="2160109" y="2395271"/>
                  <a:pt x="2153632" y="2392756"/>
                  <a:pt x="2148756" y="2387727"/>
                </a:cubicBezTo>
                <a:cubicBezTo>
                  <a:pt x="2143879" y="2382698"/>
                  <a:pt x="2140678" y="2375611"/>
                  <a:pt x="2139154" y="2366467"/>
                </a:cubicBezTo>
                <a:lnTo>
                  <a:pt x="2139154" y="2280513"/>
                </a:lnTo>
                <a:lnTo>
                  <a:pt x="2118580" y="2280513"/>
                </a:lnTo>
                <a:lnTo>
                  <a:pt x="2106922" y="2267712"/>
                </a:lnTo>
                <a:lnTo>
                  <a:pt x="2204077" y="2267712"/>
                </a:lnTo>
                <a:cubicBezTo>
                  <a:pt x="2204077" y="2266493"/>
                  <a:pt x="2204115" y="2265159"/>
                  <a:pt x="2204191" y="2263711"/>
                </a:cubicBezTo>
                <a:cubicBezTo>
                  <a:pt x="2204267" y="2262263"/>
                  <a:pt x="2204305" y="2260930"/>
                  <a:pt x="2204305" y="2259711"/>
                </a:cubicBezTo>
                <a:cubicBezTo>
                  <a:pt x="2204458" y="2252091"/>
                  <a:pt x="2199124" y="2248281"/>
                  <a:pt x="2188303" y="2248281"/>
                </a:cubicBezTo>
                <a:cubicBezTo>
                  <a:pt x="2185865" y="2248281"/>
                  <a:pt x="2181902" y="2248738"/>
                  <a:pt x="2176416" y="2249652"/>
                </a:cubicBezTo>
                <a:cubicBezTo>
                  <a:pt x="2173825" y="2249957"/>
                  <a:pt x="2171616" y="2250186"/>
                  <a:pt x="2169787" y="2250338"/>
                </a:cubicBezTo>
                <a:cubicBezTo>
                  <a:pt x="2167958" y="2250490"/>
                  <a:pt x="2166358" y="2250567"/>
                  <a:pt x="2164986" y="2250567"/>
                </a:cubicBezTo>
                <a:cubicBezTo>
                  <a:pt x="2155232" y="2250567"/>
                  <a:pt x="2146241" y="2248205"/>
                  <a:pt x="2138011" y="2243480"/>
                </a:cubicBezTo>
                <a:cubicBezTo>
                  <a:pt x="2129019" y="2238451"/>
                  <a:pt x="2124524" y="2231288"/>
                  <a:pt x="2124524" y="2221992"/>
                </a:cubicBezTo>
                <a:cubicBezTo>
                  <a:pt x="2124524" y="2212238"/>
                  <a:pt x="2127648" y="2207133"/>
                  <a:pt x="2133896" y="2206676"/>
                </a:cubicBezTo>
                <a:cubicBezTo>
                  <a:pt x="2133896" y="2207285"/>
                  <a:pt x="2133972" y="2207971"/>
                  <a:pt x="2134125" y="2208733"/>
                </a:cubicBezTo>
                <a:cubicBezTo>
                  <a:pt x="2134277" y="2209495"/>
                  <a:pt x="2134354" y="2210257"/>
                  <a:pt x="2134354" y="2211019"/>
                </a:cubicBezTo>
                <a:cubicBezTo>
                  <a:pt x="2132220" y="2212848"/>
                  <a:pt x="2131153" y="2215134"/>
                  <a:pt x="2131153" y="2217877"/>
                </a:cubicBezTo>
                <a:cubicBezTo>
                  <a:pt x="2131153" y="2223211"/>
                  <a:pt x="2133363" y="2227097"/>
                  <a:pt x="2137783" y="2229536"/>
                </a:cubicBezTo>
                <a:cubicBezTo>
                  <a:pt x="2141897" y="2231822"/>
                  <a:pt x="2146622" y="2232965"/>
                  <a:pt x="2151956" y="2232965"/>
                </a:cubicBezTo>
                <a:cubicBezTo>
                  <a:pt x="2153784" y="2232965"/>
                  <a:pt x="2156033" y="2232850"/>
                  <a:pt x="2158699" y="2232622"/>
                </a:cubicBezTo>
                <a:cubicBezTo>
                  <a:pt x="2161367" y="2232393"/>
                  <a:pt x="2164452" y="2232126"/>
                  <a:pt x="2167958" y="2231822"/>
                </a:cubicBezTo>
                <a:cubicBezTo>
                  <a:pt x="2174816" y="2230907"/>
                  <a:pt x="2180074" y="2230450"/>
                  <a:pt x="2183732" y="2230450"/>
                </a:cubicBezTo>
                <a:cubicBezTo>
                  <a:pt x="2195161" y="2230450"/>
                  <a:pt x="2203772" y="2233803"/>
                  <a:pt x="2209563" y="2240508"/>
                </a:cubicBezTo>
                <a:cubicBezTo>
                  <a:pt x="2214135" y="2246452"/>
                  <a:pt x="2216421" y="2255520"/>
                  <a:pt x="2216421" y="2267712"/>
                </a:cubicBezTo>
                <a:lnTo>
                  <a:pt x="2223508" y="2267712"/>
                </a:lnTo>
                <a:lnTo>
                  <a:pt x="2224651" y="2267712"/>
                </a:lnTo>
                <a:cubicBezTo>
                  <a:pt x="2232423" y="2267712"/>
                  <a:pt x="2238443" y="2269426"/>
                  <a:pt x="2242710" y="2272855"/>
                </a:cubicBezTo>
                <a:cubicBezTo>
                  <a:pt x="2246978" y="2276284"/>
                  <a:pt x="2250407" y="2281961"/>
                  <a:pt x="2252998" y="2289886"/>
                </a:cubicBezTo>
                <a:cubicBezTo>
                  <a:pt x="2252998" y="2287295"/>
                  <a:pt x="2252921" y="2284095"/>
                  <a:pt x="2252769" y="2280285"/>
                </a:cubicBezTo>
                <a:cubicBezTo>
                  <a:pt x="2252616" y="2276475"/>
                  <a:pt x="2252311" y="2271979"/>
                  <a:pt x="2251855" y="2266797"/>
                </a:cubicBezTo>
                <a:cubicBezTo>
                  <a:pt x="2251550" y="2261768"/>
                  <a:pt x="2251321" y="2257387"/>
                  <a:pt x="2251169" y="2253653"/>
                </a:cubicBezTo>
                <a:cubicBezTo>
                  <a:pt x="2251016" y="2249919"/>
                  <a:pt x="2250940" y="2246757"/>
                  <a:pt x="2250940" y="2244166"/>
                </a:cubicBezTo>
                <a:lnTo>
                  <a:pt x="2255512" y="2248052"/>
                </a:lnTo>
                <a:cubicBezTo>
                  <a:pt x="2257036" y="2257196"/>
                  <a:pt x="2259703" y="2263749"/>
                  <a:pt x="2263513" y="2267712"/>
                </a:cubicBezTo>
                <a:lnTo>
                  <a:pt x="2266790" y="2267712"/>
                </a:lnTo>
                <a:lnTo>
                  <a:pt x="2274943" y="2267712"/>
                </a:lnTo>
                <a:lnTo>
                  <a:pt x="2300851" y="2267712"/>
                </a:lnTo>
                <a:lnTo>
                  <a:pt x="2291936" y="2259253"/>
                </a:lnTo>
                <a:cubicBezTo>
                  <a:pt x="2288584" y="2255901"/>
                  <a:pt x="2286906" y="2252472"/>
                  <a:pt x="2286906" y="2248967"/>
                </a:cubicBezTo>
                <a:cubicBezTo>
                  <a:pt x="2286906" y="2238603"/>
                  <a:pt x="2292697" y="2228850"/>
                  <a:pt x="2304280" y="2219706"/>
                </a:cubicBezTo>
                <a:cubicBezTo>
                  <a:pt x="2315558" y="2211171"/>
                  <a:pt x="2326455" y="2206904"/>
                  <a:pt x="2336970" y="2206904"/>
                </a:cubicBezTo>
                <a:cubicBezTo>
                  <a:pt x="2357316" y="2206904"/>
                  <a:pt x="2376976" y="2214105"/>
                  <a:pt x="2395948" y="2228507"/>
                </a:cubicBezTo>
                <a:lnTo>
                  <a:pt x="2412201" y="2243074"/>
                </a:lnTo>
                <a:close/>
                <a:moveTo>
                  <a:pt x="3233157" y="2104415"/>
                </a:moveTo>
                <a:cubicBezTo>
                  <a:pt x="3236815" y="2104415"/>
                  <a:pt x="3239939" y="2105711"/>
                  <a:pt x="3242530" y="2108301"/>
                </a:cubicBezTo>
                <a:cubicBezTo>
                  <a:pt x="3245121" y="2110892"/>
                  <a:pt x="3246416" y="2114016"/>
                  <a:pt x="3246416" y="2117674"/>
                </a:cubicBezTo>
                <a:cubicBezTo>
                  <a:pt x="3246416" y="2121179"/>
                  <a:pt x="3245121" y="2124227"/>
                  <a:pt x="3242530" y="2126818"/>
                </a:cubicBezTo>
                <a:cubicBezTo>
                  <a:pt x="3239939" y="2129409"/>
                  <a:pt x="3236815" y="2130704"/>
                  <a:pt x="3233157" y="2130704"/>
                </a:cubicBezTo>
                <a:cubicBezTo>
                  <a:pt x="3229652" y="2130704"/>
                  <a:pt x="3226604" y="2129409"/>
                  <a:pt x="3224013" y="2126818"/>
                </a:cubicBezTo>
                <a:cubicBezTo>
                  <a:pt x="3221423" y="2124227"/>
                  <a:pt x="3220127" y="2121179"/>
                  <a:pt x="3220127" y="2117674"/>
                </a:cubicBezTo>
                <a:cubicBezTo>
                  <a:pt x="3220127" y="2114016"/>
                  <a:pt x="3221423" y="2110892"/>
                  <a:pt x="3224013" y="2108301"/>
                </a:cubicBezTo>
                <a:cubicBezTo>
                  <a:pt x="3226604" y="2105711"/>
                  <a:pt x="3229652" y="2104415"/>
                  <a:pt x="3233157" y="2104415"/>
                </a:cubicBezTo>
                <a:close/>
                <a:moveTo>
                  <a:pt x="793619" y="2100757"/>
                </a:moveTo>
                <a:cubicBezTo>
                  <a:pt x="797276" y="2100757"/>
                  <a:pt x="800400" y="2102015"/>
                  <a:pt x="802991" y="2104529"/>
                </a:cubicBezTo>
                <a:cubicBezTo>
                  <a:pt x="805582" y="2107044"/>
                  <a:pt x="806877" y="2110206"/>
                  <a:pt x="806877" y="2114016"/>
                </a:cubicBezTo>
                <a:cubicBezTo>
                  <a:pt x="806877" y="2117522"/>
                  <a:pt x="805582" y="2120608"/>
                  <a:pt x="802991" y="2123275"/>
                </a:cubicBezTo>
                <a:cubicBezTo>
                  <a:pt x="800400" y="2125942"/>
                  <a:pt x="797276" y="2127275"/>
                  <a:pt x="793619" y="2127275"/>
                </a:cubicBezTo>
                <a:cubicBezTo>
                  <a:pt x="789961" y="2127275"/>
                  <a:pt x="786837" y="2125942"/>
                  <a:pt x="784246" y="2123275"/>
                </a:cubicBezTo>
                <a:cubicBezTo>
                  <a:pt x="781655" y="2120608"/>
                  <a:pt x="780360" y="2117522"/>
                  <a:pt x="780360" y="2114016"/>
                </a:cubicBezTo>
                <a:cubicBezTo>
                  <a:pt x="780360" y="2110206"/>
                  <a:pt x="781655" y="2107044"/>
                  <a:pt x="784246" y="2104529"/>
                </a:cubicBezTo>
                <a:cubicBezTo>
                  <a:pt x="786837" y="2102015"/>
                  <a:pt x="789961" y="2100757"/>
                  <a:pt x="793619" y="2100757"/>
                </a:cubicBezTo>
                <a:close/>
                <a:moveTo>
                  <a:pt x="834538" y="2034464"/>
                </a:moveTo>
                <a:cubicBezTo>
                  <a:pt x="826308" y="2037512"/>
                  <a:pt x="817965" y="2041169"/>
                  <a:pt x="809506" y="2045436"/>
                </a:cubicBezTo>
                <a:cubicBezTo>
                  <a:pt x="801048" y="2049704"/>
                  <a:pt x="792170" y="2054961"/>
                  <a:pt x="782874" y="2061210"/>
                </a:cubicBezTo>
                <a:cubicBezTo>
                  <a:pt x="805887" y="2070811"/>
                  <a:pt x="823108" y="2085441"/>
                  <a:pt x="834538" y="2105101"/>
                </a:cubicBezTo>
                <a:close/>
                <a:moveTo>
                  <a:pt x="2993509" y="2033321"/>
                </a:moveTo>
                <a:cubicBezTo>
                  <a:pt x="2985889" y="2034997"/>
                  <a:pt x="2978078" y="2037588"/>
                  <a:pt x="2970077" y="2041093"/>
                </a:cubicBezTo>
                <a:cubicBezTo>
                  <a:pt x="2962076" y="2044598"/>
                  <a:pt x="2953885" y="2048789"/>
                  <a:pt x="2945502" y="2053666"/>
                </a:cubicBezTo>
                <a:cubicBezTo>
                  <a:pt x="2966839" y="2061134"/>
                  <a:pt x="2982764" y="2072716"/>
                  <a:pt x="2993280" y="2088413"/>
                </a:cubicBezTo>
                <a:close/>
                <a:moveTo>
                  <a:pt x="152319" y="2032635"/>
                </a:moveTo>
                <a:cubicBezTo>
                  <a:pt x="144546" y="2035530"/>
                  <a:pt x="136774" y="2039150"/>
                  <a:pt x="129001" y="2043493"/>
                </a:cubicBezTo>
                <a:cubicBezTo>
                  <a:pt x="121229" y="2047837"/>
                  <a:pt x="112999" y="2053056"/>
                  <a:pt x="104313" y="2059152"/>
                </a:cubicBezTo>
                <a:cubicBezTo>
                  <a:pt x="125649" y="2068144"/>
                  <a:pt x="141498" y="2082393"/>
                  <a:pt x="151862" y="2101901"/>
                </a:cubicBezTo>
                <a:lnTo>
                  <a:pt x="152319" y="2101901"/>
                </a:lnTo>
                <a:close/>
                <a:moveTo>
                  <a:pt x="562427" y="2017319"/>
                </a:moveTo>
                <a:lnTo>
                  <a:pt x="570200" y="2019833"/>
                </a:lnTo>
                <a:cubicBezTo>
                  <a:pt x="573247" y="2029892"/>
                  <a:pt x="577020" y="2039378"/>
                  <a:pt x="581515" y="2048294"/>
                </a:cubicBezTo>
                <a:cubicBezTo>
                  <a:pt x="586011" y="2057209"/>
                  <a:pt x="590546" y="2064867"/>
                  <a:pt x="595118" y="2071268"/>
                </a:cubicBezTo>
                <a:cubicBezTo>
                  <a:pt x="601822" y="2079498"/>
                  <a:pt x="609290" y="2085860"/>
                  <a:pt x="617520" y="2090356"/>
                </a:cubicBezTo>
                <a:cubicBezTo>
                  <a:pt x="625749" y="2094852"/>
                  <a:pt x="634513" y="2097100"/>
                  <a:pt x="643810" y="2097100"/>
                </a:cubicBezTo>
                <a:cubicBezTo>
                  <a:pt x="653258" y="2097100"/>
                  <a:pt x="661411" y="2093747"/>
                  <a:pt x="668269" y="2087042"/>
                </a:cubicBezTo>
                <a:cubicBezTo>
                  <a:pt x="675280" y="2080336"/>
                  <a:pt x="678785" y="2072182"/>
                  <a:pt x="678785" y="2062581"/>
                </a:cubicBezTo>
                <a:cubicBezTo>
                  <a:pt x="678785" y="2049932"/>
                  <a:pt x="676804" y="2043608"/>
                  <a:pt x="672842" y="2043608"/>
                </a:cubicBezTo>
                <a:cubicBezTo>
                  <a:pt x="661259" y="2057628"/>
                  <a:pt x="647467" y="2064639"/>
                  <a:pt x="631465" y="2064639"/>
                </a:cubicBezTo>
                <a:cubicBezTo>
                  <a:pt x="623540" y="2064639"/>
                  <a:pt x="616758" y="2062200"/>
                  <a:pt x="611119" y="2057324"/>
                </a:cubicBezTo>
                <a:cubicBezTo>
                  <a:pt x="604870" y="2052447"/>
                  <a:pt x="601747" y="2045970"/>
                  <a:pt x="601747" y="2037893"/>
                </a:cubicBezTo>
                <a:cubicBezTo>
                  <a:pt x="601747" y="2024329"/>
                  <a:pt x="608757" y="2017547"/>
                  <a:pt x="622778" y="2017547"/>
                </a:cubicBezTo>
                <a:cubicBezTo>
                  <a:pt x="627198" y="2017547"/>
                  <a:pt x="631046" y="2019033"/>
                  <a:pt x="634322" y="2022005"/>
                </a:cubicBezTo>
                <a:cubicBezTo>
                  <a:pt x="637599" y="2024977"/>
                  <a:pt x="639237" y="2028672"/>
                  <a:pt x="639237" y="2033092"/>
                </a:cubicBezTo>
                <a:cubicBezTo>
                  <a:pt x="639237" y="2036902"/>
                  <a:pt x="637332" y="2041398"/>
                  <a:pt x="633522" y="2046579"/>
                </a:cubicBezTo>
                <a:cubicBezTo>
                  <a:pt x="639313" y="2046732"/>
                  <a:pt x="645486" y="2043455"/>
                  <a:pt x="652039" y="2036750"/>
                </a:cubicBezTo>
                <a:cubicBezTo>
                  <a:pt x="654630" y="2033854"/>
                  <a:pt x="656877" y="2030882"/>
                  <a:pt x="658782" y="2027834"/>
                </a:cubicBezTo>
                <a:cubicBezTo>
                  <a:pt x="660687" y="2024786"/>
                  <a:pt x="662631" y="2021662"/>
                  <a:pt x="664611" y="2018462"/>
                </a:cubicBezTo>
                <a:cubicBezTo>
                  <a:pt x="667660" y="2018766"/>
                  <a:pt x="670784" y="2020328"/>
                  <a:pt x="673985" y="2023148"/>
                </a:cubicBezTo>
                <a:cubicBezTo>
                  <a:pt x="677185" y="2025967"/>
                  <a:pt x="680385" y="2030044"/>
                  <a:pt x="683586" y="2035378"/>
                </a:cubicBezTo>
                <a:cubicBezTo>
                  <a:pt x="688615" y="2045589"/>
                  <a:pt x="691129" y="2054504"/>
                  <a:pt x="691129" y="2062124"/>
                </a:cubicBezTo>
                <a:cubicBezTo>
                  <a:pt x="691129" y="2069897"/>
                  <a:pt x="690063" y="2077021"/>
                  <a:pt x="687929" y="2083498"/>
                </a:cubicBezTo>
                <a:cubicBezTo>
                  <a:pt x="685796" y="2089975"/>
                  <a:pt x="682519" y="2095881"/>
                  <a:pt x="678099" y="2101215"/>
                </a:cubicBezTo>
                <a:cubicBezTo>
                  <a:pt x="668650" y="2112645"/>
                  <a:pt x="656382" y="2118360"/>
                  <a:pt x="641294" y="2118360"/>
                </a:cubicBezTo>
                <a:cubicBezTo>
                  <a:pt x="620263" y="2118360"/>
                  <a:pt x="602509" y="2106092"/>
                  <a:pt x="588030" y="2081555"/>
                </a:cubicBezTo>
                <a:cubicBezTo>
                  <a:pt x="584526" y="2075764"/>
                  <a:pt x="580639" y="2067420"/>
                  <a:pt x="576372" y="2056523"/>
                </a:cubicBezTo>
                <a:cubicBezTo>
                  <a:pt x="572105" y="2045627"/>
                  <a:pt x="567456" y="2032559"/>
                  <a:pt x="562427" y="2017319"/>
                </a:cubicBezTo>
                <a:close/>
                <a:moveTo>
                  <a:pt x="3224471" y="2004288"/>
                </a:moveTo>
                <a:cubicBezTo>
                  <a:pt x="3228433" y="2006727"/>
                  <a:pt x="3233157" y="2010613"/>
                  <a:pt x="3238644" y="2015947"/>
                </a:cubicBezTo>
                <a:cubicBezTo>
                  <a:pt x="3244130" y="2021281"/>
                  <a:pt x="3250074" y="2027834"/>
                  <a:pt x="3256475" y="2035607"/>
                </a:cubicBezTo>
                <a:cubicBezTo>
                  <a:pt x="3251293" y="2040483"/>
                  <a:pt x="3246111" y="2045551"/>
                  <a:pt x="3240930" y="2050809"/>
                </a:cubicBezTo>
                <a:cubicBezTo>
                  <a:pt x="3235748" y="2056066"/>
                  <a:pt x="3230491" y="2061591"/>
                  <a:pt x="3225157" y="2067382"/>
                </a:cubicBezTo>
                <a:cubicBezTo>
                  <a:pt x="3246188" y="2074697"/>
                  <a:pt x="3262190" y="2087651"/>
                  <a:pt x="3273162" y="2106244"/>
                </a:cubicBezTo>
                <a:lnTo>
                  <a:pt x="3273620" y="2106244"/>
                </a:lnTo>
                <a:lnTo>
                  <a:pt x="3273620" y="2004288"/>
                </a:lnTo>
                <a:close/>
                <a:moveTo>
                  <a:pt x="419857" y="2004288"/>
                </a:moveTo>
                <a:cubicBezTo>
                  <a:pt x="426714" y="2010384"/>
                  <a:pt x="431477" y="2016023"/>
                  <a:pt x="434144" y="2021205"/>
                </a:cubicBezTo>
                <a:cubicBezTo>
                  <a:pt x="436811" y="2026386"/>
                  <a:pt x="438221" y="2032254"/>
                  <a:pt x="438373" y="2038807"/>
                </a:cubicBezTo>
                <a:cubicBezTo>
                  <a:pt x="442641" y="2034083"/>
                  <a:pt x="446565" y="2030997"/>
                  <a:pt x="450146" y="2029549"/>
                </a:cubicBezTo>
                <a:cubicBezTo>
                  <a:pt x="453728" y="2028101"/>
                  <a:pt x="457119" y="2027987"/>
                  <a:pt x="460319" y="2029206"/>
                </a:cubicBezTo>
                <a:cubicBezTo>
                  <a:pt x="463519" y="2030425"/>
                  <a:pt x="466720" y="2032711"/>
                  <a:pt x="469920" y="2036064"/>
                </a:cubicBezTo>
                <a:cubicBezTo>
                  <a:pt x="473120" y="2039417"/>
                  <a:pt x="476549" y="2043455"/>
                  <a:pt x="480207" y="2048180"/>
                </a:cubicBezTo>
                <a:lnTo>
                  <a:pt x="480207" y="2004288"/>
                </a:lnTo>
                <a:close/>
                <a:moveTo>
                  <a:pt x="56764" y="1991487"/>
                </a:moveTo>
                <a:lnTo>
                  <a:pt x="218612" y="1991487"/>
                </a:lnTo>
                <a:lnTo>
                  <a:pt x="231871" y="2004288"/>
                </a:lnTo>
                <a:lnTo>
                  <a:pt x="165120" y="2004288"/>
                </a:lnTo>
                <a:lnTo>
                  <a:pt x="165120" y="2013661"/>
                </a:lnTo>
                <a:cubicBezTo>
                  <a:pt x="180056" y="2013661"/>
                  <a:pt x="192095" y="2019757"/>
                  <a:pt x="201239" y="2031949"/>
                </a:cubicBezTo>
                <a:cubicBezTo>
                  <a:pt x="209926" y="2042922"/>
                  <a:pt x="214269" y="2054961"/>
                  <a:pt x="214269" y="2068068"/>
                </a:cubicBezTo>
                <a:cubicBezTo>
                  <a:pt x="214269" y="2071268"/>
                  <a:pt x="213736" y="2074316"/>
                  <a:pt x="212669" y="2077212"/>
                </a:cubicBezTo>
                <a:cubicBezTo>
                  <a:pt x="211602" y="2080107"/>
                  <a:pt x="210155" y="2082660"/>
                  <a:pt x="208325" y="2084870"/>
                </a:cubicBezTo>
                <a:cubicBezTo>
                  <a:pt x="206497" y="2087080"/>
                  <a:pt x="204287" y="2088832"/>
                  <a:pt x="201696" y="2090128"/>
                </a:cubicBezTo>
                <a:cubicBezTo>
                  <a:pt x="199106" y="2091423"/>
                  <a:pt x="196286" y="2092071"/>
                  <a:pt x="193238" y="2092071"/>
                </a:cubicBezTo>
                <a:cubicBezTo>
                  <a:pt x="191104" y="2092071"/>
                  <a:pt x="189047" y="2091652"/>
                  <a:pt x="187066" y="2090813"/>
                </a:cubicBezTo>
                <a:cubicBezTo>
                  <a:pt x="185085" y="2089975"/>
                  <a:pt x="183294" y="2088870"/>
                  <a:pt x="181694" y="2087499"/>
                </a:cubicBezTo>
                <a:cubicBezTo>
                  <a:pt x="180093" y="2086127"/>
                  <a:pt x="178798" y="2084489"/>
                  <a:pt x="177807" y="2082584"/>
                </a:cubicBezTo>
                <a:cubicBezTo>
                  <a:pt x="176817" y="2080679"/>
                  <a:pt x="176321" y="2078583"/>
                  <a:pt x="176321" y="2076297"/>
                </a:cubicBezTo>
                <a:cubicBezTo>
                  <a:pt x="176321" y="2072182"/>
                  <a:pt x="177770" y="2068753"/>
                  <a:pt x="180665" y="2066010"/>
                </a:cubicBezTo>
                <a:cubicBezTo>
                  <a:pt x="183561" y="2063267"/>
                  <a:pt x="187142" y="2061896"/>
                  <a:pt x="191409" y="2061896"/>
                </a:cubicBezTo>
                <a:cubicBezTo>
                  <a:pt x="194000" y="2061896"/>
                  <a:pt x="196324" y="2062505"/>
                  <a:pt x="198381" y="2063724"/>
                </a:cubicBezTo>
                <a:cubicBezTo>
                  <a:pt x="200439" y="2064944"/>
                  <a:pt x="202306" y="2066620"/>
                  <a:pt x="203982" y="2068753"/>
                </a:cubicBezTo>
                <a:lnTo>
                  <a:pt x="205125" y="2065782"/>
                </a:lnTo>
                <a:cubicBezTo>
                  <a:pt x="205125" y="2056943"/>
                  <a:pt x="201620" y="2049018"/>
                  <a:pt x="194610" y="2042007"/>
                </a:cubicBezTo>
                <a:cubicBezTo>
                  <a:pt x="187752" y="2034540"/>
                  <a:pt x="177846" y="2030882"/>
                  <a:pt x="164892" y="2031035"/>
                </a:cubicBezTo>
                <a:lnTo>
                  <a:pt x="164892" y="2137791"/>
                </a:lnTo>
                <a:cubicBezTo>
                  <a:pt x="163977" y="2137638"/>
                  <a:pt x="163063" y="2137295"/>
                  <a:pt x="162148" y="2136762"/>
                </a:cubicBezTo>
                <a:cubicBezTo>
                  <a:pt x="161234" y="2136229"/>
                  <a:pt x="160624" y="2135581"/>
                  <a:pt x="160320" y="2134819"/>
                </a:cubicBezTo>
                <a:cubicBezTo>
                  <a:pt x="157272" y="2127351"/>
                  <a:pt x="153652" y="2120379"/>
                  <a:pt x="149461" y="2113902"/>
                </a:cubicBezTo>
                <a:cubicBezTo>
                  <a:pt x="145270" y="2107425"/>
                  <a:pt x="140660" y="2101672"/>
                  <a:pt x="135631" y="2096643"/>
                </a:cubicBezTo>
                <a:cubicBezTo>
                  <a:pt x="124048" y="2085060"/>
                  <a:pt x="111094" y="2078431"/>
                  <a:pt x="96769" y="2076755"/>
                </a:cubicBezTo>
                <a:lnTo>
                  <a:pt x="78709" y="2054352"/>
                </a:lnTo>
                <a:cubicBezTo>
                  <a:pt x="100502" y="2037131"/>
                  <a:pt x="125268" y="2024024"/>
                  <a:pt x="153004" y="2015033"/>
                </a:cubicBezTo>
                <a:lnTo>
                  <a:pt x="153004" y="2004288"/>
                </a:lnTo>
                <a:lnTo>
                  <a:pt x="69794" y="2004288"/>
                </a:lnTo>
                <a:close/>
                <a:moveTo>
                  <a:pt x="526918" y="1967941"/>
                </a:moveTo>
                <a:lnTo>
                  <a:pt x="531490" y="1971827"/>
                </a:lnTo>
                <a:cubicBezTo>
                  <a:pt x="533014" y="1980971"/>
                  <a:pt x="535681" y="1987524"/>
                  <a:pt x="539490" y="1991487"/>
                </a:cubicBezTo>
                <a:lnTo>
                  <a:pt x="545511" y="1991487"/>
                </a:lnTo>
                <a:lnTo>
                  <a:pt x="550921" y="1991487"/>
                </a:lnTo>
                <a:lnTo>
                  <a:pt x="676499" y="1991487"/>
                </a:lnTo>
                <a:lnTo>
                  <a:pt x="688387" y="1991487"/>
                </a:lnTo>
                <a:lnTo>
                  <a:pt x="691129" y="1991487"/>
                </a:lnTo>
                <a:cubicBezTo>
                  <a:pt x="698902" y="1991487"/>
                  <a:pt x="704922" y="1993201"/>
                  <a:pt x="709189" y="1996630"/>
                </a:cubicBezTo>
                <a:cubicBezTo>
                  <a:pt x="713456" y="2000059"/>
                  <a:pt x="716885" y="2005736"/>
                  <a:pt x="719476" y="2013661"/>
                </a:cubicBezTo>
                <a:cubicBezTo>
                  <a:pt x="719476" y="2011070"/>
                  <a:pt x="719400" y="2007870"/>
                  <a:pt x="719247" y="2004060"/>
                </a:cubicBezTo>
                <a:cubicBezTo>
                  <a:pt x="719095" y="2000250"/>
                  <a:pt x="718790" y="1995754"/>
                  <a:pt x="718333" y="1990572"/>
                </a:cubicBezTo>
                <a:cubicBezTo>
                  <a:pt x="718028" y="1985543"/>
                  <a:pt x="717800" y="1981162"/>
                  <a:pt x="717647" y="1977428"/>
                </a:cubicBezTo>
                <a:cubicBezTo>
                  <a:pt x="717495" y="1973694"/>
                  <a:pt x="717419" y="1970532"/>
                  <a:pt x="717419" y="1967941"/>
                </a:cubicBezTo>
                <a:lnTo>
                  <a:pt x="721991" y="1971827"/>
                </a:lnTo>
                <a:cubicBezTo>
                  <a:pt x="723515" y="1980971"/>
                  <a:pt x="726181" y="1987524"/>
                  <a:pt x="729992" y="1991487"/>
                </a:cubicBezTo>
                <a:lnTo>
                  <a:pt x="734411" y="1991487"/>
                </a:lnTo>
                <a:lnTo>
                  <a:pt x="741421" y="1991487"/>
                </a:lnTo>
                <a:lnTo>
                  <a:pt x="860370" y="1991487"/>
                </a:lnTo>
                <a:lnTo>
                  <a:pt x="873171" y="2004288"/>
                </a:lnTo>
                <a:lnTo>
                  <a:pt x="846882" y="2004288"/>
                </a:lnTo>
                <a:lnTo>
                  <a:pt x="846882" y="2138705"/>
                </a:lnTo>
                <a:lnTo>
                  <a:pt x="839796" y="2130247"/>
                </a:lnTo>
                <a:lnTo>
                  <a:pt x="839796" y="2130476"/>
                </a:lnTo>
                <a:cubicBezTo>
                  <a:pt x="837358" y="2124380"/>
                  <a:pt x="835338" y="2119922"/>
                  <a:pt x="833738" y="2117102"/>
                </a:cubicBezTo>
                <a:cubicBezTo>
                  <a:pt x="832138" y="2114283"/>
                  <a:pt x="829585" y="2110702"/>
                  <a:pt x="826079" y="2106358"/>
                </a:cubicBezTo>
                <a:cubicBezTo>
                  <a:pt x="822574" y="2102015"/>
                  <a:pt x="819298" y="2098395"/>
                  <a:pt x="816250" y="2095500"/>
                </a:cubicBezTo>
                <a:cubicBezTo>
                  <a:pt x="805277" y="2085441"/>
                  <a:pt x="790723" y="2079498"/>
                  <a:pt x="772588" y="2077669"/>
                </a:cubicBezTo>
                <a:lnTo>
                  <a:pt x="772816" y="2077669"/>
                </a:lnTo>
                <a:lnTo>
                  <a:pt x="755900" y="2053895"/>
                </a:lnTo>
                <a:cubicBezTo>
                  <a:pt x="781503" y="2036064"/>
                  <a:pt x="807715" y="2022653"/>
                  <a:pt x="834538" y="2013661"/>
                </a:cubicBezTo>
                <a:lnTo>
                  <a:pt x="834538" y="2004288"/>
                </a:lnTo>
                <a:lnTo>
                  <a:pt x="753995" y="2004288"/>
                </a:lnTo>
                <a:lnTo>
                  <a:pt x="746984" y="2004288"/>
                </a:lnTo>
                <a:lnTo>
                  <a:pt x="729992" y="2004288"/>
                </a:lnTo>
                <a:lnTo>
                  <a:pt x="729992" y="2138019"/>
                </a:lnTo>
                <a:lnTo>
                  <a:pt x="717647" y="2125218"/>
                </a:lnTo>
                <a:lnTo>
                  <a:pt x="717647" y="2030349"/>
                </a:lnTo>
                <a:cubicBezTo>
                  <a:pt x="717647" y="2026386"/>
                  <a:pt x="716885" y="2022805"/>
                  <a:pt x="715361" y="2019605"/>
                </a:cubicBezTo>
                <a:cubicBezTo>
                  <a:pt x="713837" y="2016404"/>
                  <a:pt x="711742" y="2013699"/>
                  <a:pt x="709075" y="2011489"/>
                </a:cubicBezTo>
                <a:cubicBezTo>
                  <a:pt x="706408" y="2009280"/>
                  <a:pt x="703360" y="2007527"/>
                  <a:pt x="699931" y="2006231"/>
                </a:cubicBezTo>
                <a:cubicBezTo>
                  <a:pt x="696502" y="2004936"/>
                  <a:pt x="692958" y="2004288"/>
                  <a:pt x="689301" y="2004288"/>
                </a:cubicBezTo>
                <a:lnTo>
                  <a:pt x="563494" y="2004288"/>
                </a:lnTo>
                <a:lnTo>
                  <a:pt x="558541" y="2004288"/>
                </a:lnTo>
                <a:lnTo>
                  <a:pt x="539490" y="2004288"/>
                </a:lnTo>
                <a:lnTo>
                  <a:pt x="539490" y="2138019"/>
                </a:lnTo>
                <a:lnTo>
                  <a:pt x="527146" y="2125218"/>
                </a:lnTo>
                <a:lnTo>
                  <a:pt x="527146" y="2030349"/>
                </a:lnTo>
                <a:cubicBezTo>
                  <a:pt x="527146" y="2026386"/>
                  <a:pt x="526384" y="2022805"/>
                  <a:pt x="524860" y="2019605"/>
                </a:cubicBezTo>
                <a:cubicBezTo>
                  <a:pt x="523336" y="2016404"/>
                  <a:pt x="521241" y="2013699"/>
                  <a:pt x="518574" y="2011489"/>
                </a:cubicBezTo>
                <a:cubicBezTo>
                  <a:pt x="515907" y="2009280"/>
                  <a:pt x="512859" y="2007527"/>
                  <a:pt x="509430" y="2006231"/>
                </a:cubicBezTo>
                <a:cubicBezTo>
                  <a:pt x="506001" y="2004936"/>
                  <a:pt x="502457" y="2004288"/>
                  <a:pt x="498800" y="2004288"/>
                </a:cubicBezTo>
                <a:lnTo>
                  <a:pt x="492552" y="2004288"/>
                </a:lnTo>
                <a:lnTo>
                  <a:pt x="492552" y="2139162"/>
                </a:lnTo>
                <a:cubicBezTo>
                  <a:pt x="490418" y="2136724"/>
                  <a:pt x="488323" y="2134324"/>
                  <a:pt x="486265" y="2131961"/>
                </a:cubicBezTo>
                <a:cubicBezTo>
                  <a:pt x="484208" y="2129599"/>
                  <a:pt x="482188" y="2127199"/>
                  <a:pt x="480207" y="2124761"/>
                </a:cubicBezTo>
                <a:cubicBezTo>
                  <a:pt x="480360" y="2120189"/>
                  <a:pt x="480512" y="2116340"/>
                  <a:pt x="480665" y="2113216"/>
                </a:cubicBezTo>
                <a:cubicBezTo>
                  <a:pt x="480817" y="2110092"/>
                  <a:pt x="480931" y="2107501"/>
                  <a:pt x="481007" y="2105444"/>
                </a:cubicBezTo>
                <a:cubicBezTo>
                  <a:pt x="481084" y="2103386"/>
                  <a:pt x="481122" y="2101672"/>
                  <a:pt x="481122" y="2100300"/>
                </a:cubicBezTo>
                <a:cubicBezTo>
                  <a:pt x="481122" y="2098929"/>
                  <a:pt x="481122" y="2097633"/>
                  <a:pt x="481122" y="2096414"/>
                </a:cubicBezTo>
                <a:cubicBezTo>
                  <a:pt x="481122" y="2086203"/>
                  <a:pt x="480131" y="2077288"/>
                  <a:pt x="478150" y="2069668"/>
                </a:cubicBezTo>
                <a:cubicBezTo>
                  <a:pt x="476169" y="2062048"/>
                  <a:pt x="473540" y="2056409"/>
                  <a:pt x="470263" y="2052752"/>
                </a:cubicBezTo>
                <a:cubicBezTo>
                  <a:pt x="466986" y="2049094"/>
                  <a:pt x="463139" y="2047684"/>
                  <a:pt x="458719" y="2048522"/>
                </a:cubicBezTo>
                <a:cubicBezTo>
                  <a:pt x="454299" y="2049361"/>
                  <a:pt x="449727" y="2053133"/>
                  <a:pt x="445003" y="2059838"/>
                </a:cubicBezTo>
                <a:cubicBezTo>
                  <a:pt x="440736" y="2067001"/>
                  <a:pt x="437039" y="2072678"/>
                  <a:pt x="433916" y="2076869"/>
                </a:cubicBezTo>
                <a:cubicBezTo>
                  <a:pt x="430791" y="2081060"/>
                  <a:pt x="428086" y="2084222"/>
                  <a:pt x="425800" y="2086356"/>
                </a:cubicBezTo>
                <a:cubicBezTo>
                  <a:pt x="423514" y="2088489"/>
                  <a:pt x="421571" y="2089823"/>
                  <a:pt x="419971" y="2090356"/>
                </a:cubicBezTo>
                <a:cubicBezTo>
                  <a:pt x="418371" y="2090890"/>
                  <a:pt x="416885" y="2091156"/>
                  <a:pt x="415513" y="2091156"/>
                </a:cubicBezTo>
                <a:cubicBezTo>
                  <a:pt x="411551" y="2091156"/>
                  <a:pt x="408007" y="2090204"/>
                  <a:pt x="404883" y="2088299"/>
                </a:cubicBezTo>
                <a:cubicBezTo>
                  <a:pt x="401759" y="2086394"/>
                  <a:pt x="398978" y="2084032"/>
                  <a:pt x="396539" y="2081212"/>
                </a:cubicBezTo>
                <a:cubicBezTo>
                  <a:pt x="394101" y="2078393"/>
                  <a:pt x="391967" y="2075345"/>
                  <a:pt x="390139" y="2072068"/>
                </a:cubicBezTo>
                <a:cubicBezTo>
                  <a:pt x="388310" y="2068792"/>
                  <a:pt x="386634" y="2065706"/>
                  <a:pt x="385109" y="2062810"/>
                </a:cubicBezTo>
                <a:lnTo>
                  <a:pt x="393567" y="2055038"/>
                </a:lnTo>
                <a:cubicBezTo>
                  <a:pt x="394025" y="2056562"/>
                  <a:pt x="394596" y="2058314"/>
                  <a:pt x="395282" y="2060295"/>
                </a:cubicBezTo>
                <a:cubicBezTo>
                  <a:pt x="395968" y="2062277"/>
                  <a:pt x="396844" y="2064143"/>
                  <a:pt x="397911" y="2065896"/>
                </a:cubicBezTo>
                <a:cubicBezTo>
                  <a:pt x="398978" y="2067649"/>
                  <a:pt x="400235" y="2069135"/>
                  <a:pt x="401683" y="2070354"/>
                </a:cubicBezTo>
                <a:cubicBezTo>
                  <a:pt x="403131" y="2071573"/>
                  <a:pt x="404769" y="2072182"/>
                  <a:pt x="406598" y="2072182"/>
                </a:cubicBezTo>
                <a:cubicBezTo>
                  <a:pt x="407360" y="2072182"/>
                  <a:pt x="408274" y="2071878"/>
                  <a:pt x="409341" y="2071268"/>
                </a:cubicBezTo>
                <a:cubicBezTo>
                  <a:pt x="410408" y="2070659"/>
                  <a:pt x="411817" y="2069401"/>
                  <a:pt x="413570" y="2067496"/>
                </a:cubicBezTo>
                <a:cubicBezTo>
                  <a:pt x="415323" y="2065591"/>
                  <a:pt x="417609" y="2062924"/>
                  <a:pt x="420428" y="2059495"/>
                </a:cubicBezTo>
                <a:cubicBezTo>
                  <a:pt x="423247" y="2056066"/>
                  <a:pt x="426791" y="2051532"/>
                  <a:pt x="431058" y="2045894"/>
                </a:cubicBezTo>
                <a:cubicBezTo>
                  <a:pt x="430296" y="2039798"/>
                  <a:pt x="429267" y="2035035"/>
                  <a:pt x="427972" y="2031606"/>
                </a:cubicBezTo>
                <a:cubicBezTo>
                  <a:pt x="426676" y="2028177"/>
                  <a:pt x="424847" y="2025510"/>
                  <a:pt x="422485" y="2023605"/>
                </a:cubicBezTo>
                <a:cubicBezTo>
                  <a:pt x="420123" y="2021700"/>
                  <a:pt x="417151" y="2020252"/>
                  <a:pt x="413570" y="2019262"/>
                </a:cubicBezTo>
                <a:cubicBezTo>
                  <a:pt x="409988" y="2018271"/>
                  <a:pt x="405531" y="2017166"/>
                  <a:pt x="400197" y="2015947"/>
                </a:cubicBezTo>
                <a:cubicBezTo>
                  <a:pt x="397149" y="2015185"/>
                  <a:pt x="394063" y="2014004"/>
                  <a:pt x="390939" y="2012404"/>
                </a:cubicBezTo>
                <a:cubicBezTo>
                  <a:pt x="387814" y="2010803"/>
                  <a:pt x="384576" y="2008708"/>
                  <a:pt x="381223" y="2006117"/>
                </a:cubicBezTo>
                <a:cubicBezTo>
                  <a:pt x="380004" y="2005203"/>
                  <a:pt x="378099" y="2003526"/>
                  <a:pt x="375508" y="2001088"/>
                </a:cubicBezTo>
                <a:cubicBezTo>
                  <a:pt x="372917" y="1998650"/>
                  <a:pt x="369641" y="1995449"/>
                  <a:pt x="365678" y="1991487"/>
                </a:cubicBezTo>
                <a:lnTo>
                  <a:pt x="485998" y="1991487"/>
                </a:lnTo>
                <a:lnTo>
                  <a:pt x="500629" y="1991487"/>
                </a:lnTo>
                <a:lnTo>
                  <a:pt x="503753" y="1991487"/>
                </a:lnTo>
                <a:lnTo>
                  <a:pt x="504179" y="1991928"/>
                </a:lnTo>
                <a:lnTo>
                  <a:pt x="510973" y="1992773"/>
                </a:lnTo>
                <a:cubicBezTo>
                  <a:pt x="513983" y="1993630"/>
                  <a:pt x="516555" y="1994916"/>
                  <a:pt x="518688" y="1996630"/>
                </a:cubicBezTo>
                <a:cubicBezTo>
                  <a:pt x="522955" y="2000059"/>
                  <a:pt x="526384" y="2005736"/>
                  <a:pt x="528975" y="2013661"/>
                </a:cubicBezTo>
                <a:cubicBezTo>
                  <a:pt x="528975" y="2011070"/>
                  <a:pt x="528899" y="2007870"/>
                  <a:pt x="528746" y="2004060"/>
                </a:cubicBezTo>
                <a:cubicBezTo>
                  <a:pt x="528594" y="2000250"/>
                  <a:pt x="528289" y="1995754"/>
                  <a:pt x="527832" y="1990572"/>
                </a:cubicBezTo>
                <a:cubicBezTo>
                  <a:pt x="527528" y="1985543"/>
                  <a:pt x="527298" y="1981162"/>
                  <a:pt x="527146" y="1977428"/>
                </a:cubicBezTo>
                <a:cubicBezTo>
                  <a:pt x="526994" y="1973694"/>
                  <a:pt x="526918" y="1970532"/>
                  <a:pt x="526918" y="1967941"/>
                </a:cubicBezTo>
                <a:close/>
                <a:moveTo>
                  <a:pt x="2732372" y="1967712"/>
                </a:moveTo>
                <a:lnTo>
                  <a:pt x="2739458" y="1972284"/>
                </a:lnTo>
                <a:cubicBezTo>
                  <a:pt x="2739458" y="1974875"/>
                  <a:pt x="2739611" y="1977466"/>
                  <a:pt x="2739915" y="1980057"/>
                </a:cubicBezTo>
                <a:cubicBezTo>
                  <a:pt x="2740220" y="1982648"/>
                  <a:pt x="2740525" y="1984400"/>
                  <a:pt x="2740830" y="1985315"/>
                </a:cubicBezTo>
                <a:cubicBezTo>
                  <a:pt x="2742506" y="1988972"/>
                  <a:pt x="2746087" y="1991030"/>
                  <a:pt x="2751574" y="1991487"/>
                </a:cubicBezTo>
                <a:lnTo>
                  <a:pt x="2764604" y="2004288"/>
                </a:lnTo>
                <a:lnTo>
                  <a:pt x="2744716" y="2004288"/>
                </a:lnTo>
                <a:lnTo>
                  <a:pt x="2744716" y="2137334"/>
                </a:lnTo>
                <a:cubicBezTo>
                  <a:pt x="2743039" y="2135810"/>
                  <a:pt x="2741515" y="2134019"/>
                  <a:pt x="2740145" y="2131961"/>
                </a:cubicBezTo>
                <a:cubicBezTo>
                  <a:pt x="2738773" y="2129904"/>
                  <a:pt x="2737706" y="2127885"/>
                  <a:pt x="2736944" y="2125903"/>
                </a:cubicBezTo>
                <a:cubicBezTo>
                  <a:pt x="2735724" y="2122856"/>
                  <a:pt x="2734620" y="2120112"/>
                  <a:pt x="2733628" y="2117674"/>
                </a:cubicBezTo>
                <a:cubicBezTo>
                  <a:pt x="2732639" y="2115236"/>
                  <a:pt x="2731914" y="2113635"/>
                  <a:pt x="2731458" y="2112873"/>
                </a:cubicBezTo>
                <a:cubicBezTo>
                  <a:pt x="2728409" y="2107539"/>
                  <a:pt x="2724752" y="2102815"/>
                  <a:pt x="2720484" y="2098700"/>
                </a:cubicBezTo>
                <a:cubicBezTo>
                  <a:pt x="2716217" y="2094585"/>
                  <a:pt x="2711264" y="2090852"/>
                  <a:pt x="2705625" y="2087499"/>
                </a:cubicBezTo>
                <a:lnTo>
                  <a:pt x="2705853" y="2087499"/>
                </a:lnTo>
                <a:cubicBezTo>
                  <a:pt x="2695643" y="2081403"/>
                  <a:pt x="2684366" y="2077745"/>
                  <a:pt x="2672021" y="2076526"/>
                </a:cubicBezTo>
                <a:lnTo>
                  <a:pt x="2650305" y="2050008"/>
                </a:lnTo>
                <a:cubicBezTo>
                  <a:pt x="2651981" y="2050313"/>
                  <a:pt x="2653695" y="2050580"/>
                  <a:pt x="2655448" y="2050809"/>
                </a:cubicBezTo>
                <a:cubicBezTo>
                  <a:pt x="2657201" y="2051037"/>
                  <a:pt x="2658992" y="2051151"/>
                  <a:pt x="2660820" y="2051151"/>
                </a:cubicBezTo>
                <a:cubicBezTo>
                  <a:pt x="2665087" y="2051151"/>
                  <a:pt x="2669621" y="2050580"/>
                  <a:pt x="2674422" y="2049437"/>
                </a:cubicBezTo>
                <a:cubicBezTo>
                  <a:pt x="2679222" y="2048294"/>
                  <a:pt x="2684061" y="2046656"/>
                  <a:pt x="2688937" y="2044522"/>
                </a:cubicBezTo>
                <a:cubicBezTo>
                  <a:pt x="2694881" y="2041931"/>
                  <a:pt x="2699491" y="2039074"/>
                  <a:pt x="2702768" y="2035949"/>
                </a:cubicBezTo>
                <a:cubicBezTo>
                  <a:pt x="2706044" y="2032825"/>
                  <a:pt x="2707683" y="2029511"/>
                  <a:pt x="2707683" y="2026005"/>
                </a:cubicBezTo>
                <a:cubicBezTo>
                  <a:pt x="2707683" y="2020519"/>
                  <a:pt x="2705472" y="2015871"/>
                  <a:pt x="2701053" y="2012061"/>
                </a:cubicBezTo>
                <a:cubicBezTo>
                  <a:pt x="2687032" y="2026082"/>
                  <a:pt x="2673012" y="2033092"/>
                  <a:pt x="2658992" y="2033092"/>
                </a:cubicBezTo>
                <a:cubicBezTo>
                  <a:pt x="2653810" y="2033092"/>
                  <a:pt x="2649315" y="2031416"/>
                  <a:pt x="2645503" y="2028063"/>
                </a:cubicBezTo>
                <a:cubicBezTo>
                  <a:pt x="2641694" y="2024710"/>
                  <a:pt x="2639790" y="2020519"/>
                  <a:pt x="2639790" y="2015490"/>
                </a:cubicBezTo>
                <a:cubicBezTo>
                  <a:pt x="2639790" y="2011832"/>
                  <a:pt x="2641122" y="2008556"/>
                  <a:pt x="2643789" y="2005660"/>
                </a:cubicBezTo>
                <a:cubicBezTo>
                  <a:pt x="2646457" y="2002764"/>
                  <a:pt x="2649695" y="2001317"/>
                  <a:pt x="2653506" y="2001317"/>
                </a:cubicBezTo>
                <a:cubicBezTo>
                  <a:pt x="2661277" y="2001317"/>
                  <a:pt x="2665392" y="2005279"/>
                  <a:pt x="2665849" y="2013204"/>
                </a:cubicBezTo>
                <a:cubicBezTo>
                  <a:pt x="2668440" y="2012747"/>
                  <a:pt x="2671068" y="2011794"/>
                  <a:pt x="2673736" y="2010346"/>
                </a:cubicBezTo>
                <a:cubicBezTo>
                  <a:pt x="2676403" y="2008898"/>
                  <a:pt x="2679108" y="2007108"/>
                  <a:pt x="2681851" y="2004974"/>
                </a:cubicBezTo>
                <a:cubicBezTo>
                  <a:pt x="2682156" y="2004822"/>
                  <a:pt x="2683565" y="2003488"/>
                  <a:pt x="2686079" y="2000974"/>
                </a:cubicBezTo>
                <a:cubicBezTo>
                  <a:pt x="2688595" y="1998459"/>
                  <a:pt x="2691299" y="1995830"/>
                  <a:pt x="2694195" y="1993087"/>
                </a:cubicBezTo>
                <a:cubicBezTo>
                  <a:pt x="2699072" y="1997202"/>
                  <a:pt x="2703034" y="2000631"/>
                  <a:pt x="2706082" y="2003374"/>
                </a:cubicBezTo>
                <a:cubicBezTo>
                  <a:pt x="2709131" y="2006117"/>
                  <a:pt x="2711036" y="2007870"/>
                  <a:pt x="2711797" y="2008632"/>
                </a:cubicBezTo>
                <a:cubicBezTo>
                  <a:pt x="2717893" y="2015185"/>
                  <a:pt x="2720941" y="2021967"/>
                  <a:pt x="2720941" y="2028977"/>
                </a:cubicBezTo>
                <a:cubicBezTo>
                  <a:pt x="2720941" y="2036445"/>
                  <a:pt x="2717969" y="2043608"/>
                  <a:pt x="2712026" y="2050466"/>
                </a:cubicBezTo>
                <a:cubicBezTo>
                  <a:pt x="2706082" y="2057019"/>
                  <a:pt x="2699224" y="2061362"/>
                  <a:pt x="2691452" y="2063496"/>
                </a:cubicBezTo>
                <a:cubicBezTo>
                  <a:pt x="2710044" y="2072792"/>
                  <a:pt x="2723533" y="2084832"/>
                  <a:pt x="2731914" y="2099615"/>
                </a:cubicBezTo>
                <a:lnTo>
                  <a:pt x="2732372" y="2099615"/>
                </a:lnTo>
                <a:close/>
                <a:moveTo>
                  <a:pt x="2767500" y="1960169"/>
                </a:moveTo>
                <a:cubicBezTo>
                  <a:pt x="2775882" y="1963979"/>
                  <a:pt x="2783273" y="1969351"/>
                  <a:pt x="2789674" y="1976285"/>
                </a:cubicBezTo>
                <a:cubicBezTo>
                  <a:pt x="2796075" y="1983219"/>
                  <a:pt x="2801409" y="1991258"/>
                  <a:pt x="2805676" y="2000402"/>
                </a:cubicBezTo>
                <a:cubicBezTo>
                  <a:pt x="2809943" y="2009546"/>
                  <a:pt x="2813182" y="2019566"/>
                  <a:pt x="2815392" y="2030463"/>
                </a:cubicBezTo>
                <a:cubicBezTo>
                  <a:pt x="2817602" y="2041360"/>
                  <a:pt x="2818706" y="2052752"/>
                  <a:pt x="2818706" y="2064639"/>
                </a:cubicBezTo>
                <a:cubicBezTo>
                  <a:pt x="2818706" y="2076831"/>
                  <a:pt x="2817487" y="2088642"/>
                  <a:pt x="2815048" y="2100072"/>
                </a:cubicBezTo>
                <a:cubicBezTo>
                  <a:pt x="2812610" y="2111502"/>
                  <a:pt x="2809143" y="2122017"/>
                  <a:pt x="2804647" y="2131619"/>
                </a:cubicBezTo>
                <a:cubicBezTo>
                  <a:pt x="2800152" y="2141220"/>
                  <a:pt x="2794742" y="2149678"/>
                  <a:pt x="2788417" y="2156993"/>
                </a:cubicBezTo>
                <a:cubicBezTo>
                  <a:pt x="2782092" y="2164308"/>
                  <a:pt x="2775120" y="2169947"/>
                  <a:pt x="2767500" y="2173910"/>
                </a:cubicBezTo>
                <a:lnTo>
                  <a:pt x="2764071" y="2168880"/>
                </a:lnTo>
                <a:cubicBezTo>
                  <a:pt x="2768795" y="2164765"/>
                  <a:pt x="2773329" y="2159432"/>
                  <a:pt x="2777673" y="2152878"/>
                </a:cubicBezTo>
                <a:cubicBezTo>
                  <a:pt x="2782016" y="2146325"/>
                  <a:pt x="2785826" y="2138743"/>
                  <a:pt x="2789102" y="2130133"/>
                </a:cubicBezTo>
                <a:cubicBezTo>
                  <a:pt x="2792379" y="2121522"/>
                  <a:pt x="2794970" y="2111959"/>
                  <a:pt x="2796875" y="2101443"/>
                </a:cubicBezTo>
                <a:cubicBezTo>
                  <a:pt x="2798780" y="2090928"/>
                  <a:pt x="2799733" y="2079726"/>
                  <a:pt x="2799733" y="2067839"/>
                </a:cubicBezTo>
                <a:cubicBezTo>
                  <a:pt x="2799733" y="2057019"/>
                  <a:pt x="2798933" y="2046465"/>
                  <a:pt x="2797333" y="2036178"/>
                </a:cubicBezTo>
                <a:cubicBezTo>
                  <a:pt x="2795732" y="2025891"/>
                  <a:pt x="2793446" y="2016252"/>
                  <a:pt x="2790474" y="2007260"/>
                </a:cubicBezTo>
                <a:cubicBezTo>
                  <a:pt x="2787502" y="1998269"/>
                  <a:pt x="2783769" y="1990153"/>
                  <a:pt x="2779273" y="1982914"/>
                </a:cubicBezTo>
                <a:cubicBezTo>
                  <a:pt x="2774777" y="1975675"/>
                  <a:pt x="2769710" y="1969770"/>
                  <a:pt x="2764071" y="1965198"/>
                </a:cubicBezTo>
                <a:close/>
                <a:moveTo>
                  <a:pt x="2623939" y="1960169"/>
                </a:moveTo>
                <a:lnTo>
                  <a:pt x="2627597" y="1965198"/>
                </a:lnTo>
                <a:cubicBezTo>
                  <a:pt x="2622720" y="1969313"/>
                  <a:pt x="2618111" y="1974609"/>
                  <a:pt x="2613766" y="1981085"/>
                </a:cubicBezTo>
                <a:cubicBezTo>
                  <a:pt x="2609424" y="1987563"/>
                  <a:pt x="2605652" y="1995106"/>
                  <a:pt x="2602452" y="2003717"/>
                </a:cubicBezTo>
                <a:cubicBezTo>
                  <a:pt x="2599251" y="2012327"/>
                  <a:pt x="2596699" y="2021891"/>
                  <a:pt x="2594793" y="2032406"/>
                </a:cubicBezTo>
                <a:cubicBezTo>
                  <a:pt x="2592889" y="2042922"/>
                  <a:pt x="2591935" y="2054123"/>
                  <a:pt x="2591935" y="2066010"/>
                </a:cubicBezTo>
                <a:cubicBezTo>
                  <a:pt x="2591935" y="2076831"/>
                  <a:pt x="2592736" y="2087423"/>
                  <a:pt x="2594336" y="2097786"/>
                </a:cubicBezTo>
                <a:cubicBezTo>
                  <a:pt x="2595938" y="2108149"/>
                  <a:pt x="2598222" y="2117788"/>
                  <a:pt x="2601194" y="2126704"/>
                </a:cubicBezTo>
                <a:cubicBezTo>
                  <a:pt x="2604166" y="2135619"/>
                  <a:pt x="2607861" y="2143696"/>
                  <a:pt x="2612283" y="2150935"/>
                </a:cubicBezTo>
                <a:cubicBezTo>
                  <a:pt x="2616700" y="2158174"/>
                  <a:pt x="2621805" y="2164156"/>
                  <a:pt x="2627597" y="2168880"/>
                </a:cubicBezTo>
                <a:lnTo>
                  <a:pt x="2623939" y="2173910"/>
                </a:lnTo>
                <a:cubicBezTo>
                  <a:pt x="2615557" y="2170099"/>
                  <a:pt x="2608168" y="2164689"/>
                  <a:pt x="2601765" y="2157679"/>
                </a:cubicBezTo>
                <a:cubicBezTo>
                  <a:pt x="2595364" y="2150669"/>
                  <a:pt x="2590031" y="2142591"/>
                  <a:pt x="2585764" y="2133447"/>
                </a:cubicBezTo>
                <a:cubicBezTo>
                  <a:pt x="2581496" y="2124303"/>
                  <a:pt x="2578295" y="2114283"/>
                  <a:pt x="2576162" y="2103386"/>
                </a:cubicBezTo>
                <a:cubicBezTo>
                  <a:pt x="2574029" y="2092490"/>
                  <a:pt x="2572962" y="2081098"/>
                  <a:pt x="2572962" y="2069211"/>
                </a:cubicBezTo>
                <a:cubicBezTo>
                  <a:pt x="2572962" y="2057019"/>
                  <a:pt x="2574182" y="2045208"/>
                  <a:pt x="2576621" y="2033778"/>
                </a:cubicBezTo>
                <a:cubicBezTo>
                  <a:pt x="2579059" y="2022348"/>
                  <a:pt x="2582487" y="2011870"/>
                  <a:pt x="2586906" y="2002345"/>
                </a:cubicBezTo>
                <a:cubicBezTo>
                  <a:pt x="2591326" y="1992820"/>
                  <a:pt x="2596699" y="1984400"/>
                  <a:pt x="2603023" y="1977085"/>
                </a:cubicBezTo>
                <a:cubicBezTo>
                  <a:pt x="2609348" y="1969770"/>
                  <a:pt x="2616321" y="1964131"/>
                  <a:pt x="2623939" y="1960169"/>
                </a:cubicBezTo>
                <a:close/>
                <a:moveTo>
                  <a:pt x="233853" y="1960169"/>
                </a:moveTo>
                <a:cubicBezTo>
                  <a:pt x="242234" y="1963979"/>
                  <a:pt x="249626" y="1969351"/>
                  <a:pt x="256027" y="1976285"/>
                </a:cubicBezTo>
                <a:cubicBezTo>
                  <a:pt x="262427" y="1983219"/>
                  <a:pt x="267762" y="1991258"/>
                  <a:pt x="272029" y="2000402"/>
                </a:cubicBezTo>
                <a:cubicBezTo>
                  <a:pt x="276296" y="2009546"/>
                  <a:pt x="279534" y="2019566"/>
                  <a:pt x="281744" y="2030463"/>
                </a:cubicBezTo>
                <a:cubicBezTo>
                  <a:pt x="283954" y="2041360"/>
                  <a:pt x="285059" y="2052752"/>
                  <a:pt x="285059" y="2064639"/>
                </a:cubicBezTo>
                <a:cubicBezTo>
                  <a:pt x="285059" y="2076831"/>
                  <a:pt x="283840" y="2088642"/>
                  <a:pt x="281401" y="2100072"/>
                </a:cubicBezTo>
                <a:cubicBezTo>
                  <a:pt x="278963" y="2111502"/>
                  <a:pt x="275496" y="2122017"/>
                  <a:pt x="271000" y="2131619"/>
                </a:cubicBezTo>
                <a:cubicBezTo>
                  <a:pt x="266504" y="2141220"/>
                  <a:pt x="261094" y="2149678"/>
                  <a:pt x="254769" y="2156993"/>
                </a:cubicBezTo>
                <a:cubicBezTo>
                  <a:pt x="248445" y="2164308"/>
                  <a:pt x="241473" y="2169947"/>
                  <a:pt x="233853" y="2173910"/>
                </a:cubicBezTo>
                <a:lnTo>
                  <a:pt x="230424" y="2168880"/>
                </a:lnTo>
                <a:cubicBezTo>
                  <a:pt x="235148" y="2164765"/>
                  <a:pt x="239682" y="2159432"/>
                  <a:pt x="244025" y="2152878"/>
                </a:cubicBezTo>
                <a:cubicBezTo>
                  <a:pt x="248368" y="2146325"/>
                  <a:pt x="252178" y="2138743"/>
                  <a:pt x="255455" y="2130133"/>
                </a:cubicBezTo>
                <a:cubicBezTo>
                  <a:pt x="258732" y="2121522"/>
                  <a:pt x="261323" y="2111959"/>
                  <a:pt x="263228" y="2101443"/>
                </a:cubicBezTo>
                <a:cubicBezTo>
                  <a:pt x="265133" y="2090928"/>
                  <a:pt x="266085" y="2079726"/>
                  <a:pt x="266085" y="2067839"/>
                </a:cubicBezTo>
                <a:cubicBezTo>
                  <a:pt x="266085" y="2057019"/>
                  <a:pt x="265285" y="2046465"/>
                  <a:pt x="263685" y="2036178"/>
                </a:cubicBezTo>
                <a:cubicBezTo>
                  <a:pt x="262085" y="2025891"/>
                  <a:pt x="259798" y="2016252"/>
                  <a:pt x="256827" y="2007260"/>
                </a:cubicBezTo>
                <a:cubicBezTo>
                  <a:pt x="253855" y="1998269"/>
                  <a:pt x="250121" y="1990153"/>
                  <a:pt x="245625" y="1982914"/>
                </a:cubicBezTo>
                <a:cubicBezTo>
                  <a:pt x="241129" y="1975675"/>
                  <a:pt x="236062" y="1969770"/>
                  <a:pt x="230424" y="1965198"/>
                </a:cubicBezTo>
                <a:close/>
                <a:moveTo>
                  <a:pt x="61717" y="1960169"/>
                </a:moveTo>
                <a:lnTo>
                  <a:pt x="65374" y="1965198"/>
                </a:lnTo>
                <a:cubicBezTo>
                  <a:pt x="60498" y="1969313"/>
                  <a:pt x="55888" y="1974609"/>
                  <a:pt x="51544" y="1981085"/>
                </a:cubicBezTo>
                <a:cubicBezTo>
                  <a:pt x="47201" y="1987563"/>
                  <a:pt x="43429" y="1995106"/>
                  <a:pt x="40229" y="2003717"/>
                </a:cubicBezTo>
                <a:cubicBezTo>
                  <a:pt x="37028" y="2012327"/>
                  <a:pt x="34475" y="2021891"/>
                  <a:pt x="32570" y="2032406"/>
                </a:cubicBezTo>
                <a:cubicBezTo>
                  <a:pt x="30665" y="2042922"/>
                  <a:pt x="29713" y="2054123"/>
                  <a:pt x="29713" y="2066010"/>
                </a:cubicBezTo>
                <a:cubicBezTo>
                  <a:pt x="29713" y="2076831"/>
                  <a:pt x="30513" y="2087423"/>
                  <a:pt x="32113" y="2097786"/>
                </a:cubicBezTo>
                <a:cubicBezTo>
                  <a:pt x="33713" y="2108149"/>
                  <a:pt x="35999" y="2117788"/>
                  <a:pt x="38971" y="2126704"/>
                </a:cubicBezTo>
                <a:cubicBezTo>
                  <a:pt x="41943" y="2135619"/>
                  <a:pt x="45639" y="2143696"/>
                  <a:pt x="50058" y="2150935"/>
                </a:cubicBezTo>
                <a:cubicBezTo>
                  <a:pt x="54478" y="2158174"/>
                  <a:pt x="59583" y="2164156"/>
                  <a:pt x="65374" y="2168880"/>
                </a:cubicBezTo>
                <a:lnTo>
                  <a:pt x="61717" y="2173910"/>
                </a:lnTo>
                <a:cubicBezTo>
                  <a:pt x="53335" y="2170099"/>
                  <a:pt x="45943" y="2164689"/>
                  <a:pt x="39543" y="2157679"/>
                </a:cubicBezTo>
                <a:cubicBezTo>
                  <a:pt x="33142" y="2150669"/>
                  <a:pt x="27808" y="2142591"/>
                  <a:pt x="23541" y="2133447"/>
                </a:cubicBezTo>
                <a:cubicBezTo>
                  <a:pt x="19273" y="2124303"/>
                  <a:pt x="16073" y="2114283"/>
                  <a:pt x="13939" y="2103386"/>
                </a:cubicBezTo>
                <a:cubicBezTo>
                  <a:pt x="11806" y="2092490"/>
                  <a:pt x="10739" y="2081098"/>
                  <a:pt x="10739" y="2069211"/>
                </a:cubicBezTo>
                <a:cubicBezTo>
                  <a:pt x="10739" y="2057019"/>
                  <a:pt x="11958" y="2045208"/>
                  <a:pt x="14397" y="2033778"/>
                </a:cubicBezTo>
                <a:cubicBezTo>
                  <a:pt x="16835" y="2022348"/>
                  <a:pt x="20264" y="2011870"/>
                  <a:pt x="24684" y="2002345"/>
                </a:cubicBezTo>
                <a:cubicBezTo>
                  <a:pt x="29103" y="1992820"/>
                  <a:pt x="34475" y="1984400"/>
                  <a:pt x="40800" y="1977085"/>
                </a:cubicBezTo>
                <a:cubicBezTo>
                  <a:pt x="47125" y="1969770"/>
                  <a:pt x="54097" y="1964131"/>
                  <a:pt x="61717" y="1960169"/>
                </a:cubicBezTo>
                <a:close/>
                <a:moveTo>
                  <a:pt x="3345400" y="1930451"/>
                </a:moveTo>
                <a:lnTo>
                  <a:pt x="3346086" y="1934794"/>
                </a:lnTo>
                <a:cubicBezTo>
                  <a:pt x="3345324" y="1935556"/>
                  <a:pt x="3344562" y="1936585"/>
                  <a:pt x="3343800" y="1937880"/>
                </a:cubicBezTo>
                <a:cubicBezTo>
                  <a:pt x="3343038" y="1939176"/>
                  <a:pt x="3342657" y="1940433"/>
                  <a:pt x="3342657" y="1941652"/>
                </a:cubicBezTo>
                <a:cubicBezTo>
                  <a:pt x="3342657" y="1946834"/>
                  <a:pt x="3345019" y="1950720"/>
                  <a:pt x="3349743" y="1953311"/>
                </a:cubicBezTo>
                <a:cubicBezTo>
                  <a:pt x="3353553" y="1955597"/>
                  <a:pt x="3358201" y="1956740"/>
                  <a:pt x="3363688" y="1956740"/>
                </a:cubicBezTo>
                <a:cubicBezTo>
                  <a:pt x="3365365" y="1956740"/>
                  <a:pt x="3367841" y="1956625"/>
                  <a:pt x="3371118" y="1956397"/>
                </a:cubicBezTo>
                <a:cubicBezTo>
                  <a:pt x="3374394" y="1956168"/>
                  <a:pt x="3378471" y="1955901"/>
                  <a:pt x="3383348" y="1955597"/>
                </a:cubicBezTo>
                <a:cubicBezTo>
                  <a:pt x="3393101" y="1954682"/>
                  <a:pt x="3399731" y="1954225"/>
                  <a:pt x="3403236" y="1954225"/>
                </a:cubicBezTo>
                <a:cubicBezTo>
                  <a:pt x="3415275" y="1954225"/>
                  <a:pt x="3423886" y="1957578"/>
                  <a:pt x="3429067" y="1964283"/>
                </a:cubicBezTo>
                <a:cubicBezTo>
                  <a:pt x="3433792" y="1970227"/>
                  <a:pt x="3436154" y="1979295"/>
                  <a:pt x="3436154" y="1991487"/>
                </a:cubicBezTo>
                <a:lnTo>
                  <a:pt x="3453528" y="1991487"/>
                </a:lnTo>
                <a:lnTo>
                  <a:pt x="3466329" y="2004288"/>
                </a:lnTo>
                <a:lnTo>
                  <a:pt x="3381519" y="2004288"/>
                </a:lnTo>
                <a:lnTo>
                  <a:pt x="3381519" y="2093671"/>
                </a:lnTo>
                <a:cubicBezTo>
                  <a:pt x="3382738" y="2099310"/>
                  <a:pt x="3386929" y="2102205"/>
                  <a:pt x="3394092" y="2102358"/>
                </a:cubicBezTo>
                <a:cubicBezTo>
                  <a:pt x="3401712" y="2102358"/>
                  <a:pt x="3409560" y="2097710"/>
                  <a:pt x="3417637" y="2088413"/>
                </a:cubicBezTo>
                <a:cubicBezTo>
                  <a:pt x="3421448" y="2083994"/>
                  <a:pt x="3424343" y="2079574"/>
                  <a:pt x="3426325" y="2075154"/>
                </a:cubicBezTo>
                <a:cubicBezTo>
                  <a:pt x="3428306" y="2070735"/>
                  <a:pt x="3429525" y="2066391"/>
                  <a:pt x="3429982" y="2062124"/>
                </a:cubicBezTo>
                <a:lnTo>
                  <a:pt x="3425867" y="2062581"/>
                </a:lnTo>
                <a:cubicBezTo>
                  <a:pt x="3421448" y="2062581"/>
                  <a:pt x="3417523" y="2061134"/>
                  <a:pt x="3414095" y="2058238"/>
                </a:cubicBezTo>
                <a:cubicBezTo>
                  <a:pt x="3410665" y="2055342"/>
                  <a:pt x="3408951" y="2051685"/>
                  <a:pt x="3408951" y="2047265"/>
                </a:cubicBezTo>
                <a:cubicBezTo>
                  <a:pt x="3408951" y="2042541"/>
                  <a:pt x="3410513" y="2038502"/>
                  <a:pt x="3413637" y="2035149"/>
                </a:cubicBezTo>
                <a:cubicBezTo>
                  <a:pt x="3416761" y="2031797"/>
                  <a:pt x="3420762" y="2030120"/>
                  <a:pt x="3425639" y="2030120"/>
                </a:cubicBezTo>
                <a:cubicBezTo>
                  <a:pt x="3432954" y="2030120"/>
                  <a:pt x="3438821" y="2033702"/>
                  <a:pt x="3443241" y="2040864"/>
                </a:cubicBezTo>
                <a:cubicBezTo>
                  <a:pt x="3447203" y="2046960"/>
                  <a:pt x="3449185" y="2053971"/>
                  <a:pt x="3449185" y="2061896"/>
                </a:cubicBezTo>
                <a:cubicBezTo>
                  <a:pt x="3449185" y="2074392"/>
                  <a:pt x="3443851" y="2086889"/>
                  <a:pt x="3433182" y="2099386"/>
                </a:cubicBezTo>
                <a:cubicBezTo>
                  <a:pt x="3422362" y="2112492"/>
                  <a:pt x="3410703" y="2119046"/>
                  <a:pt x="3398207" y="2119046"/>
                </a:cubicBezTo>
                <a:cubicBezTo>
                  <a:pt x="3379309" y="2118131"/>
                  <a:pt x="3369632" y="2108530"/>
                  <a:pt x="3369174" y="2090242"/>
                </a:cubicBezTo>
                <a:lnTo>
                  <a:pt x="3369174" y="2075383"/>
                </a:lnTo>
                <a:lnTo>
                  <a:pt x="3366888" y="2061667"/>
                </a:lnTo>
                <a:cubicBezTo>
                  <a:pt x="3364450" y="2047951"/>
                  <a:pt x="3358126" y="2041093"/>
                  <a:pt x="3347915" y="2041093"/>
                </a:cubicBezTo>
                <a:cubicBezTo>
                  <a:pt x="3345628" y="2041093"/>
                  <a:pt x="3343800" y="2041474"/>
                  <a:pt x="3342428" y="2042236"/>
                </a:cubicBezTo>
                <a:cubicBezTo>
                  <a:pt x="3345628" y="2044370"/>
                  <a:pt x="3347229" y="2047494"/>
                  <a:pt x="3347229" y="2051609"/>
                </a:cubicBezTo>
                <a:cubicBezTo>
                  <a:pt x="3347229" y="2055419"/>
                  <a:pt x="3345590" y="2058695"/>
                  <a:pt x="3342314" y="2061438"/>
                </a:cubicBezTo>
                <a:cubicBezTo>
                  <a:pt x="3339037" y="2064182"/>
                  <a:pt x="3335342" y="2065553"/>
                  <a:pt x="3331227" y="2065553"/>
                </a:cubicBezTo>
                <a:cubicBezTo>
                  <a:pt x="3319644" y="2065553"/>
                  <a:pt x="3313853" y="2060372"/>
                  <a:pt x="3313853" y="2050008"/>
                </a:cubicBezTo>
                <a:cubicBezTo>
                  <a:pt x="3313853" y="2046351"/>
                  <a:pt x="3314501" y="2042960"/>
                  <a:pt x="3315796" y="2039836"/>
                </a:cubicBezTo>
                <a:cubicBezTo>
                  <a:pt x="3317092" y="2036711"/>
                  <a:pt x="3318883" y="2033968"/>
                  <a:pt x="3321169" y="2031606"/>
                </a:cubicBezTo>
                <a:cubicBezTo>
                  <a:pt x="3323455" y="2029244"/>
                  <a:pt x="3326122" y="2027377"/>
                  <a:pt x="3329169" y="2026005"/>
                </a:cubicBezTo>
                <a:cubicBezTo>
                  <a:pt x="3332217" y="2024634"/>
                  <a:pt x="3335570" y="2023948"/>
                  <a:pt x="3339228" y="2023948"/>
                </a:cubicBezTo>
                <a:cubicBezTo>
                  <a:pt x="3345628" y="2023948"/>
                  <a:pt x="3351725" y="2026386"/>
                  <a:pt x="3357516" y="2031263"/>
                </a:cubicBezTo>
                <a:cubicBezTo>
                  <a:pt x="3360564" y="2033549"/>
                  <a:pt x="3362964" y="2036064"/>
                  <a:pt x="3364717" y="2038807"/>
                </a:cubicBezTo>
                <a:cubicBezTo>
                  <a:pt x="3366470" y="2041550"/>
                  <a:pt x="3367803" y="2044446"/>
                  <a:pt x="3368717" y="2047494"/>
                </a:cubicBezTo>
                <a:lnTo>
                  <a:pt x="3369174" y="2047494"/>
                </a:lnTo>
                <a:lnTo>
                  <a:pt x="3369174" y="2004288"/>
                </a:lnTo>
                <a:lnTo>
                  <a:pt x="3306995" y="2004288"/>
                </a:lnTo>
                <a:lnTo>
                  <a:pt x="3302195" y="2004288"/>
                </a:lnTo>
                <a:lnTo>
                  <a:pt x="3286192" y="2004288"/>
                </a:lnTo>
                <a:lnTo>
                  <a:pt x="3286192" y="2140305"/>
                </a:lnTo>
                <a:cubicBezTo>
                  <a:pt x="3282687" y="2137715"/>
                  <a:pt x="3277963" y="2131161"/>
                  <a:pt x="3272019" y="2120646"/>
                </a:cubicBezTo>
                <a:cubicBezTo>
                  <a:pt x="3265619" y="2109521"/>
                  <a:pt x="3259447" y="2101367"/>
                  <a:pt x="3253503" y="2096186"/>
                </a:cubicBezTo>
                <a:cubicBezTo>
                  <a:pt x="3243749" y="2088565"/>
                  <a:pt x="3231100" y="2084374"/>
                  <a:pt x="3215555" y="2083613"/>
                </a:cubicBezTo>
                <a:lnTo>
                  <a:pt x="3198410" y="2061438"/>
                </a:lnTo>
                <a:cubicBezTo>
                  <a:pt x="3205268" y="2054885"/>
                  <a:pt x="3212012" y="2048637"/>
                  <a:pt x="3218641" y="2042693"/>
                </a:cubicBezTo>
                <a:cubicBezTo>
                  <a:pt x="3225271" y="2036750"/>
                  <a:pt x="3231405" y="2031720"/>
                  <a:pt x="3237043" y="2027606"/>
                </a:cubicBezTo>
                <a:cubicBezTo>
                  <a:pt x="3235519" y="2025929"/>
                  <a:pt x="3232548" y="2024024"/>
                  <a:pt x="3228128" y="2021891"/>
                </a:cubicBezTo>
                <a:cubicBezTo>
                  <a:pt x="3223709" y="2019757"/>
                  <a:pt x="3217841" y="2017319"/>
                  <a:pt x="3210526" y="2014575"/>
                </a:cubicBezTo>
                <a:lnTo>
                  <a:pt x="3189436" y="2005331"/>
                </a:lnTo>
                <a:lnTo>
                  <a:pt x="3179189" y="2008689"/>
                </a:lnTo>
                <a:cubicBezTo>
                  <a:pt x="3175036" y="2010480"/>
                  <a:pt x="3171207" y="2012594"/>
                  <a:pt x="3167702" y="2015033"/>
                </a:cubicBezTo>
                <a:cubicBezTo>
                  <a:pt x="3160691" y="2019909"/>
                  <a:pt x="3154748" y="2026005"/>
                  <a:pt x="3149871" y="2033321"/>
                </a:cubicBezTo>
                <a:cubicBezTo>
                  <a:pt x="3145451" y="2040179"/>
                  <a:pt x="3142098" y="2047799"/>
                  <a:pt x="3139812" y="2056181"/>
                </a:cubicBezTo>
                <a:cubicBezTo>
                  <a:pt x="3137526" y="2064563"/>
                  <a:pt x="3136384" y="2073935"/>
                  <a:pt x="3136384" y="2084298"/>
                </a:cubicBezTo>
                <a:cubicBezTo>
                  <a:pt x="3136536" y="2093442"/>
                  <a:pt x="3138974" y="2101672"/>
                  <a:pt x="3143699" y="2108987"/>
                </a:cubicBezTo>
                <a:cubicBezTo>
                  <a:pt x="3151928" y="2120417"/>
                  <a:pt x="3159930" y="2124989"/>
                  <a:pt x="3167702" y="2122703"/>
                </a:cubicBezTo>
                <a:cubicBezTo>
                  <a:pt x="3164806" y="2120874"/>
                  <a:pt x="3162710" y="2118741"/>
                  <a:pt x="3161415" y="2116302"/>
                </a:cubicBezTo>
                <a:cubicBezTo>
                  <a:pt x="3160120" y="2113864"/>
                  <a:pt x="3159472" y="2111349"/>
                  <a:pt x="3159472" y="2108759"/>
                </a:cubicBezTo>
                <a:cubicBezTo>
                  <a:pt x="3159472" y="2104796"/>
                  <a:pt x="3161110" y="2101443"/>
                  <a:pt x="3164387" y="2098700"/>
                </a:cubicBezTo>
                <a:cubicBezTo>
                  <a:pt x="3167663" y="2095957"/>
                  <a:pt x="3171283" y="2094585"/>
                  <a:pt x="3175246" y="2094585"/>
                </a:cubicBezTo>
                <a:cubicBezTo>
                  <a:pt x="3179513" y="2094585"/>
                  <a:pt x="3183170" y="2096300"/>
                  <a:pt x="3186218" y="2099729"/>
                </a:cubicBezTo>
                <a:cubicBezTo>
                  <a:pt x="3189266" y="2103158"/>
                  <a:pt x="3190790" y="2107539"/>
                  <a:pt x="3190790" y="2112873"/>
                </a:cubicBezTo>
                <a:cubicBezTo>
                  <a:pt x="3190790" y="2115921"/>
                  <a:pt x="3190181" y="2118741"/>
                  <a:pt x="3188961" y="2121332"/>
                </a:cubicBezTo>
                <a:cubicBezTo>
                  <a:pt x="3187742" y="2123922"/>
                  <a:pt x="3186066" y="2126170"/>
                  <a:pt x="3183932" y="2128075"/>
                </a:cubicBezTo>
                <a:cubicBezTo>
                  <a:pt x="3181799" y="2129980"/>
                  <a:pt x="3179322" y="2131466"/>
                  <a:pt x="3176503" y="2132533"/>
                </a:cubicBezTo>
                <a:cubicBezTo>
                  <a:pt x="3173683" y="2133600"/>
                  <a:pt x="3170750" y="2134133"/>
                  <a:pt x="3167702" y="2134133"/>
                </a:cubicBezTo>
                <a:cubicBezTo>
                  <a:pt x="3152766" y="2134133"/>
                  <a:pt x="3141336" y="2126665"/>
                  <a:pt x="3133412" y="2111730"/>
                </a:cubicBezTo>
                <a:cubicBezTo>
                  <a:pt x="3126706" y="2099538"/>
                  <a:pt x="3123353" y="2085441"/>
                  <a:pt x="3123353" y="2069439"/>
                </a:cubicBezTo>
                <a:cubicBezTo>
                  <a:pt x="3123353" y="2047189"/>
                  <a:pt x="3132421" y="2025472"/>
                  <a:pt x="3150557" y="2004288"/>
                </a:cubicBezTo>
                <a:lnTo>
                  <a:pt x="3116191" y="2004288"/>
                </a:lnTo>
                <a:lnTo>
                  <a:pt x="3108037" y="2004288"/>
                </a:lnTo>
                <a:lnTo>
                  <a:pt x="3092188" y="2004288"/>
                </a:lnTo>
                <a:lnTo>
                  <a:pt x="3092188" y="2138019"/>
                </a:lnTo>
                <a:lnTo>
                  <a:pt x="3079843" y="2125218"/>
                </a:lnTo>
                <a:lnTo>
                  <a:pt x="3079843" y="2030349"/>
                </a:lnTo>
                <a:cubicBezTo>
                  <a:pt x="3079843" y="2026386"/>
                  <a:pt x="3079081" y="2022805"/>
                  <a:pt x="3077557" y="2019605"/>
                </a:cubicBezTo>
                <a:cubicBezTo>
                  <a:pt x="3076033" y="2016404"/>
                  <a:pt x="3073938" y="2013699"/>
                  <a:pt x="3071271" y="2011489"/>
                </a:cubicBezTo>
                <a:cubicBezTo>
                  <a:pt x="3068604" y="2009280"/>
                  <a:pt x="3065556" y="2007527"/>
                  <a:pt x="3062127" y="2006231"/>
                </a:cubicBezTo>
                <a:cubicBezTo>
                  <a:pt x="3058698" y="2004936"/>
                  <a:pt x="3055154" y="2004288"/>
                  <a:pt x="3051497" y="2004288"/>
                </a:cubicBezTo>
                <a:lnTo>
                  <a:pt x="3006310" y="2004288"/>
                </a:lnTo>
                <a:lnTo>
                  <a:pt x="3006310" y="2012518"/>
                </a:lnTo>
                <a:cubicBezTo>
                  <a:pt x="3021093" y="2011908"/>
                  <a:pt x="3033056" y="2017700"/>
                  <a:pt x="3042200" y="2029892"/>
                </a:cubicBezTo>
                <a:cubicBezTo>
                  <a:pt x="3046620" y="2035378"/>
                  <a:pt x="3049935" y="2041169"/>
                  <a:pt x="3052145" y="2047265"/>
                </a:cubicBezTo>
                <a:cubicBezTo>
                  <a:pt x="3054354" y="2053361"/>
                  <a:pt x="3055459" y="2059610"/>
                  <a:pt x="3055459" y="2066010"/>
                </a:cubicBezTo>
                <a:cubicBezTo>
                  <a:pt x="3055459" y="2069211"/>
                  <a:pt x="3054926" y="2072259"/>
                  <a:pt x="3053859" y="2075154"/>
                </a:cubicBezTo>
                <a:cubicBezTo>
                  <a:pt x="3052792" y="2078050"/>
                  <a:pt x="3051306" y="2080603"/>
                  <a:pt x="3049401" y="2082812"/>
                </a:cubicBezTo>
                <a:cubicBezTo>
                  <a:pt x="3047496" y="2085022"/>
                  <a:pt x="3045248" y="2086775"/>
                  <a:pt x="3042658" y="2088070"/>
                </a:cubicBezTo>
                <a:cubicBezTo>
                  <a:pt x="3040067" y="2089366"/>
                  <a:pt x="3037247" y="2090013"/>
                  <a:pt x="3034199" y="2090013"/>
                </a:cubicBezTo>
                <a:cubicBezTo>
                  <a:pt x="3032066" y="2090013"/>
                  <a:pt x="3030008" y="2089594"/>
                  <a:pt x="3028027" y="2088756"/>
                </a:cubicBezTo>
                <a:cubicBezTo>
                  <a:pt x="3026046" y="2087918"/>
                  <a:pt x="3024293" y="2086775"/>
                  <a:pt x="3022769" y="2085327"/>
                </a:cubicBezTo>
                <a:cubicBezTo>
                  <a:pt x="3021245" y="2083879"/>
                  <a:pt x="3019988" y="2082203"/>
                  <a:pt x="3018997" y="2080298"/>
                </a:cubicBezTo>
                <a:cubicBezTo>
                  <a:pt x="3018007" y="2078393"/>
                  <a:pt x="3017511" y="2076373"/>
                  <a:pt x="3017511" y="2074240"/>
                </a:cubicBezTo>
                <a:cubicBezTo>
                  <a:pt x="3017511" y="2070125"/>
                  <a:pt x="3018921" y="2066696"/>
                  <a:pt x="3021741" y="2063953"/>
                </a:cubicBezTo>
                <a:cubicBezTo>
                  <a:pt x="3024560" y="2061210"/>
                  <a:pt x="3028103" y="2059838"/>
                  <a:pt x="3032370" y="2059838"/>
                </a:cubicBezTo>
                <a:cubicBezTo>
                  <a:pt x="3037247" y="2059838"/>
                  <a:pt x="3041514" y="2062124"/>
                  <a:pt x="3045172" y="2066696"/>
                </a:cubicBezTo>
                <a:lnTo>
                  <a:pt x="3046315" y="2063724"/>
                </a:lnTo>
                <a:cubicBezTo>
                  <a:pt x="3046315" y="2055342"/>
                  <a:pt x="3042810" y="2047418"/>
                  <a:pt x="3035800" y="2039950"/>
                </a:cubicBezTo>
                <a:cubicBezTo>
                  <a:pt x="3028636" y="2032330"/>
                  <a:pt x="3018731" y="2029511"/>
                  <a:pt x="3006082" y="2031492"/>
                </a:cubicBezTo>
                <a:lnTo>
                  <a:pt x="3006082" y="2150364"/>
                </a:lnTo>
                <a:lnTo>
                  <a:pt x="3001052" y="2145792"/>
                </a:lnTo>
                <a:cubicBezTo>
                  <a:pt x="2999681" y="2139696"/>
                  <a:pt x="2997623" y="2134362"/>
                  <a:pt x="2994880" y="2129790"/>
                </a:cubicBezTo>
                <a:cubicBezTo>
                  <a:pt x="2991375" y="2123998"/>
                  <a:pt x="2987260" y="2121103"/>
                  <a:pt x="2982536" y="2121103"/>
                </a:cubicBezTo>
                <a:cubicBezTo>
                  <a:pt x="2976440" y="2121103"/>
                  <a:pt x="2973773" y="2124608"/>
                  <a:pt x="2974534" y="2131619"/>
                </a:cubicBezTo>
                <a:lnTo>
                  <a:pt x="2975220" y="2138705"/>
                </a:lnTo>
                <a:cubicBezTo>
                  <a:pt x="2973239" y="2138400"/>
                  <a:pt x="2971410" y="2137981"/>
                  <a:pt x="2969734" y="2137448"/>
                </a:cubicBezTo>
                <a:cubicBezTo>
                  <a:pt x="2968058" y="2136914"/>
                  <a:pt x="2966229" y="2135657"/>
                  <a:pt x="2964248" y="2133676"/>
                </a:cubicBezTo>
                <a:cubicBezTo>
                  <a:pt x="2964095" y="2130018"/>
                  <a:pt x="2963600" y="2126932"/>
                  <a:pt x="2962762" y="2124418"/>
                </a:cubicBezTo>
                <a:cubicBezTo>
                  <a:pt x="2961923" y="2121903"/>
                  <a:pt x="2960895" y="2119731"/>
                  <a:pt x="2959675" y="2117902"/>
                </a:cubicBezTo>
                <a:cubicBezTo>
                  <a:pt x="2956323" y="2113331"/>
                  <a:pt x="2952208" y="2111044"/>
                  <a:pt x="2947331" y="2111044"/>
                </a:cubicBezTo>
                <a:cubicBezTo>
                  <a:pt x="2945350" y="2111044"/>
                  <a:pt x="2943333" y="2111387"/>
                  <a:pt x="2941275" y="2112073"/>
                </a:cubicBezTo>
                <a:cubicBezTo>
                  <a:pt x="2939216" y="2112759"/>
                  <a:pt x="2937350" y="2113750"/>
                  <a:pt x="2935673" y="2115045"/>
                </a:cubicBezTo>
                <a:cubicBezTo>
                  <a:pt x="2933996" y="2116340"/>
                  <a:pt x="2932627" y="2117941"/>
                  <a:pt x="2931558" y="2119846"/>
                </a:cubicBezTo>
                <a:cubicBezTo>
                  <a:pt x="2930491" y="2121751"/>
                  <a:pt x="2929958" y="2123922"/>
                  <a:pt x="2929958" y="2126361"/>
                </a:cubicBezTo>
                <a:cubicBezTo>
                  <a:pt x="2929958" y="2133066"/>
                  <a:pt x="2932093" y="2137638"/>
                  <a:pt x="2936358" y="2140077"/>
                </a:cubicBezTo>
                <a:cubicBezTo>
                  <a:pt x="2936358" y="2136114"/>
                  <a:pt x="2937465" y="2132723"/>
                  <a:pt x="2939675" y="2129904"/>
                </a:cubicBezTo>
                <a:cubicBezTo>
                  <a:pt x="2941884" y="2127085"/>
                  <a:pt x="2944435" y="2125675"/>
                  <a:pt x="2947331" y="2125675"/>
                </a:cubicBezTo>
                <a:cubicBezTo>
                  <a:pt x="2955103" y="2125675"/>
                  <a:pt x="2958990" y="2130018"/>
                  <a:pt x="2958990" y="2138705"/>
                </a:cubicBezTo>
                <a:cubicBezTo>
                  <a:pt x="2958990" y="2147849"/>
                  <a:pt x="2953656" y="2152421"/>
                  <a:pt x="2942989" y="2152421"/>
                </a:cubicBezTo>
                <a:cubicBezTo>
                  <a:pt x="2939483" y="2152421"/>
                  <a:pt x="2936206" y="2151811"/>
                  <a:pt x="2933159" y="2150592"/>
                </a:cubicBezTo>
                <a:cubicBezTo>
                  <a:pt x="2930110" y="2149373"/>
                  <a:pt x="2927367" y="2147621"/>
                  <a:pt x="2924930" y="2145335"/>
                </a:cubicBezTo>
                <a:cubicBezTo>
                  <a:pt x="2922491" y="2143048"/>
                  <a:pt x="2920585" y="2140305"/>
                  <a:pt x="2919214" y="2137105"/>
                </a:cubicBezTo>
                <a:cubicBezTo>
                  <a:pt x="2917843" y="2133905"/>
                  <a:pt x="2917157" y="2130399"/>
                  <a:pt x="2917157" y="2126589"/>
                </a:cubicBezTo>
                <a:cubicBezTo>
                  <a:pt x="2917157" y="2122627"/>
                  <a:pt x="2917843" y="2118893"/>
                  <a:pt x="2919214" y="2115388"/>
                </a:cubicBezTo>
                <a:cubicBezTo>
                  <a:pt x="2920585" y="2111883"/>
                  <a:pt x="2922491" y="2108873"/>
                  <a:pt x="2924930" y="2106358"/>
                </a:cubicBezTo>
                <a:cubicBezTo>
                  <a:pt x="2927367" y="2103844"/>
                  <a:pt x="2930150" y="2101862"/>
                  <a:pt x="2933274" y="2100415"/>
                </a:cubicBezTo>
                <a:cubicBezTo>
                  <a:pt x="2936399" y="2098967"/>
                  <a:pt x="2939789" y="2098243"/>
                  <a:pt x="2943447" y="2098243"/>
                </a:cubicBezTo>
                <a:cubicBezTo>
                  <a:pt x="2954113" y="2098243"/>
                  <a:pt x="2962267" y="2105634"/>
                  <a:pt x="2967905" y="2120417"/>
                </a:cubicBezTo>
                <a:cubicBezTo>
                  <a:pt x="2967753" y="2110968"/>
                  <a:pt x="2971334" y="2106244"/>
                  <a:pt x="2978650" y="2106244"/>
                </a:cubicBezTo>
                <a:cubicBezTo>
                  <a:pt x="2984898" y="2106244"/>
                  <a:pt x="2990079" y="2111197"/>
                  <a:pt x="2994194" y="2121103"/>
                </a:cubicBezTo>
                <a:lnTo>
                  <a:pt x="2994194" y="2108301"/>
                </a:lnTo>
                <a:cubicBezTo>
                  <a:pt x="2991756" y="2104034"/>
                  <a:pt x="2989051" y="2100148"/>
                  <a:pt x="2986079" y="2096643"/>
                </a:cubicBezTo>
                <a:cubicBezTo>
                  <a:pt x="2983107" y="2093138"/>
                  <a:pt x="2979945" y="2089861"/>
                  <a:pt x="2976592" y="2086813"/>
                </a:cubicBezTo>
                <a:cubicBezTo>
                  <a:pt x="2970801" y="2081631"/>
                  <a:pt x="2964628" y="2077517"/>
                  <a:pt x="2958075" y="2074469"/>
                </a:cubicBezTo>
                <a:cubicBezTo>
                  <a:pt x="2951522" y="2071420"/>
                  <a:pt x="2944741" y="2069515"/>
                  <a:pt x="2937732" y="2068753"/>
                </a:cubicBezTo>
                <a:lnTo>
                  <a:pt x="2919899" y="2048637"/>
                </a:lnTo>
                <a:cubicBezTo>
                  <a:pt x="2941693" y="2033092"/>
                  <a:pt x="2966381" y="2021738"/>
                  <a:pt x="2993966" y="2014575"/>
                </a:cubicBezTo>
                <a:lnTo>
                  <a:pt x="2993966" y="2004288"/>
                </a:lnTo>
                <a:lnTo>
                  <a:pt x="2910527" y="2004288"/>
                </a:lnTo>
                <a:lnTo>
                  <a:pt x="2897497" y="1991487"/>
                </a:lnTo>
                <a:lnTo>
                  <a:pt x="3038695" y="1991487"/>
                </a:lnTo>
                <a:lnTo>
                  <a:pt x="3052716" y="1991487"/>
                </a:lnTo>
                <a:lnTo>
                  <a:pt x="3053326" y="1991487"/>
                </a:lnTo>
                <a:cubicBezTo>
                  <a:pt x="3061098" y="1991487"/>
                  <a:pt x="3067118" y="1993201"/>
                  <a:pt x="3071385" y="1996630"/>
                </a:cubicBezTo>
                <a:cubicBezTo>
                  <a:pt x="3075652" y="2000059"/>
                  <a:pt x="3079081" y="2005736"/>
                  <a:pt x="3081672" y="2013661"/>
                </a:cubicBezTo>
                <a:cubicBezTo>
                  <a:pt x="3081672" y="2011070"/>
                  <a:pt x="3081596" y="2007870"/>
                  <a:pt x="3081443" y="2004060"/>
                </a:cubicBezTo>
                <a:cubicBezTo>
                  <a:pt x="3081291" y="2000250"/>
                  <a:pt x="3080986" y="1995754"/>
                  <a:pt x="3080529" y="1990572"/>
                </a:cubicBezTo>
                <a:cubicBezTo>
                  <a:pt x="3080224" y="1985543"/>
                  <a:pt x="3079995" y="1981162"/>
                  <a:pt x="3079843" y="1977428"/>
                </a:cubicBezTo>
                <a:cubicBezTo>
                  <a:pt x="3079691" y="1973694"/>
                  <a:pt x="3079615" y="1970532"/>
                  <a:pt x="3079615" y="1967941"/>
                </a:cubicBezTo>
                <a:lnTo>
                  <a:pt x="3084186" y="1971827"/>
                </a:lnTo>
                <a:cubicBezTo>
                  <a:pt x="3085710" y="1980971"/>
                  <a:pt x="3088377" y="1987524"/>
                  <a:pt x="3092188" y="1991487"/>
                </a:cubicBezTo>
                <a:lnTo>
                  <a:pt x="3095235" y="1991487"/>
                </a:lnTo>
                <a:lnTo>
                  <a:pt x="3103617" y="1991487"/>
                </a:lnTo>
                <a:lnTo>
                  <a:pt x="3175093" y="1991487"/>
                </a:lnTo>
                <a:lnTo>
                  <a:pt x="3180046" y="1991487"/>
                </a:lnTo>
                <a:lnTo>
                  <a:pt x="3289622" y="1991487"/>
                </a:lnTo>
                <a:lnTo>
                  <a:pt x="3293736" y="1991487"/>
                </a:lnTo>
                <a:lnTo>
                  <a:pt x="3423810" y="1991487"/>
                </a:lnTo>
                <a:cubicBezTo>
                  <a:pt x="3423810" y="1990268"/>
                  <a:pt x="3423848" y="1988934"/>
                  <a:pt x="3423924" y="1987486"/>
                </a:cubicBezTo>
                <a:cubicBezTo>
                  <a:pt x="3424001" y="1986039"/>
                  <a:pt x="3424039" y="1984705"/>
                  <a:pt x="3424039" y="1983486"/>
                </a:cubicBezTo>
                <a:cubicBezTo>
                  <a:pt x="3424191" y="1975866"/>
                  <a:pt x="3418857" y="1972056"/>
                  <a:pt x="3408036" y="1972056"/>
                </a:cubicBezTo>
                <a:cubicBezTo>
                  <a:pt x="3406817" y="1972056"/>
                  <a:pt x="3405027" y="1972132"/>
                  <a:pt x="3402664" y="1972284"/>
                </a:cubicBezTo>
                <a:cubicBezTo>
                  <a:pt x="3400302" y="1972437"/>
                  <a:pt x="3397521" y="1972742"/>
                  <a:pt x="3394320" y="1973199"/>
                </a:cubicBezTo>
                <a:cubicBezTo>
                  <a:pt x="3394016" y="1973199"/>
                  <a:pt x="3393711" y="1973237"/>
                  <a:pt x="3393406" y="1973313"/>
                </a:cubicBezTo>
                <a:cubicBezTo>
                  <a:pt x="3393101" y="1973389"/>
                  <a:pt x="3392797" y="1973427"/>
                  <a:pt x="3392492" y="1973427"/>
                </a:cubicBezTo>
                <a:cubicBezTo>
                  <a:pt x="3388530" y="1973732"/>
                  <a:pt x="3385215" y="1973961"/>
                  <a:pt x="3382548" y="1974113"/>
                </a:cubicBezTo>
                <a:cubicBezTo>
                  <a:pt x="3379880" y="1974266"/>
                  <a:pt x="3377861" y="1974342"/>
                  <a:pt x="3376490" y="1974342"/>
                </a:cubicBezTo>
                <a:cubicBezTo>
                  <a:pt x="3366584" y="1974342"/>
                  <a:pt x="3357744" y="1971980"/>
                  <a:pt x="3349972" y="1967255"/>
                </a:cubicBezTo>
                <a:cubicBezTo>
                  <a:pt x="3340828" y="1962226"/>
                  <a:pt x="3336256" y="1955063"/>
                  <a:pt x="3336256" y="1945767"/>
                </a:cubicBezTo>
                <a:cubicBezTo>
                  <a:pt x="3336256" y="1936013"/>
                  <a:pt x="3339304" y="1930908"/>
                  <a:pt x="3345400" y="1930451"/>
                </a:cubicBezTo>
                <a:close/>
                <a:moveTo>
                  <a:pt x="715818" y="1926107"/>
                </a:moveTo>
                <a:lnTo>
                  <a:pt x="727020" y="1926107"/>
                </a:lnTo>
                <a:lnTo>
                  <a:pt x="671699" y="1980285"/>
                </a:lnTo>
                <a:lnTo>
                  <a:pt x="641066" y="1980285"/>
                </a:lnTo>
                <a:close/>
                <a:moveTo>
                  <a:pt x="5847122" y="1826666"/>
                </a:moveTo>
                <a:cubicBezTo>
                  <a:pt x="5854438" y="1826666"/>
                  <a:pt x="5858095" y="1830857"/>
                  <a:pt x="5858095" y="1839239"/>
                </a:cubicBezTo>
                <a:cubicBezTo>
                  <a:pt x="5858095" y="1844421"/>
                  <a:pt x="5856647" y="1848764"/>
                  <a:pt x="5853752" y="1852269"/>
                </a:cubicBezTo>
                <a:cubicBezTo>
                  <a:pt x="5850856" y="1855775"/>
                  <a:pt x="5847199" y="1857527"/>
                  <a:pt x="5842779" y="1857527"/>
                </a:cubicBezTo>
                <a:cubicBezTo>
                  <a:pt x="5838816" y="1857527"/>
                  <a:pt x="5835959" y="1856422"/>
                  <a:pt x="5834206" y="1854213"/>
                </a:cubicBezTo>
                <a:cubicBezTo>
                  <a:pt x="5832453" y="1852003"/>
                  <a:pt x="5831577" y="1848917"/>
                  <a:pt x="5831577" y="1844954"/>
                </a:cubicBezTo>
                <a:cubicBezTo>
                  <a:pt x="5831577" y="1839925"/>
                  <a:pt x="5833102" y="1835620"/>
                  <a:pt x="5836149" y="1832038"/>
                </a:cubicBezTo>
                <a:cubicBezTo>
                  <a:pt x="5839197" y="1828457"/>
                  <a:pt x="5842855" y="1826666"/>
                  <a:pt x="5847122" y="1826666"/>
                </a:cubicBezTo>
                <a:close/>
                <a:moveTo>
                  <a:pt x="160778" y="1826666"/>
                </a:moveTo>
                <a:cubicBezTo>
                  <a:pt x="168093" y="1826666"/>
                  <a:pt x="171750" y="1830857"/>
                  <a:pt x="171750" y="1839239"/>
                </a:cubicBezTo>
                <a:cubicBezTo>
                  <a:pt x="171750" y="1844421"/>
                  <a:pt x="170303" y="1848764"/>
                  <a:pt x="167407" y="1852269"/>
                </a:cubicBezTo>
                <a:cubicBezTo>
                  <a:pt x="164512" y="1855775"/>
                  <a:pt x="160854" y="1857527"/>
                  <a:pt x="156434" y="1857527"/>
                </a:cubicBezTo>
                <a:cubicBezTo>
                  <a:pt x="152472" y="1857527"/>
                  <a:pt x="149614" y="1856422"/>
                  <a:pt x="147862" y="1854213"/>
                </a:cubicBezTo>
                <a:cubicBezTo>
                  <a:pt x="146109" y="1852003"/>
                  <a:pt x="145233" y="1848917"/>
                  <a:pt x="145233" y="1844954"/>
                </a:cubicBezTo>
                <a:cubicBezTo>
                  <a:pt x="145233" y="1839925"/>
                  <a:pt x="146757" y="1835620"/>
                  <a:pt x="149805" y="1832038"/>
                </a:cubicBezTo>
                <a:cubicBezTo>
                  <a:pt x="152853" y="1828457"/>
                  <a:pt x="156510" y="1826666"/>
                  <a:pt x="160778" y="1826666"/>
                </a:cubicBezTo>
                <a:close/>
                <a:moveTo>
                  <a:pt x="756663" y="1818665"/>
                </a:moveTo>
                <a:cubicBezTo>
                  <a:pt x="760320" y="1818665"/>
                  <a:pt x="763445" y="1819961"/>
                  <a:pt x="766035" y="1822551"/>
                </a:cubicBezTo>
                <a:cubicBezTo>
                  <a:pt x="768627" y="1825142"/>
                  <a:pt x="769922" y="1828266"/>
                  <a:pt x="769922" y="1831924"/>
                </a:cubicBezTo>
                <a:cubicBezTo>
                  <a:pt x="769922" y="1835429"/>
                  <a:pt x="768627" y="1838477"/>
                  <a:pt x="766035" y="1841068"/>
                </a:cubicBezTo>
                <a:cubicBezTo>
                  <a:pt x="763445" y="1843659"/>
                  <a:pt x="760320" y="1844954"/>
                  <a:pt x="756663" y="1844954"/>
                </a:cubicBezTo>
                <a:cubicBezTo>
                  <a:pt x="753158" y="1844954"/>
                  <a:pt x="750109" y="1843659"/>
                  <a:pt x="747519" y="1841068"/>
                </a:cubicBezTo>
                <a:cubicBezTo>
                  <a:pt x="744928" y="1838477"/>
                  <a:pt x="743633" y="1835429"/>
                  <a:pt x="743633" y="1831924"/>
                </a:cubicBezTo>
                <a:cubicBezTo>
                  <a:pt x="743633" y="1828266"/>
                  <a:pt x="744928" y="1825142"/>
                  <a:pt x="747519" y="1822551"/>
                </a:cubicBezTo>
                <a:cubicBezTo>
                  <a:pt x="750109" y="1819961"/>
                  <a:pt x="753158" y="1818665"/>
                  <a:pt x="756663" y="1818665"/>
                </a:cubicBezTo>
                <a:close/>
                <a:moveTo>
                  <a:pt x="4355965" y="1815008"/>
                </a:moveTo>
                <a:cubicBezTo>
                  <a:pt x="4359622" y="1815008"/>
                  <a:pt x="4362746" y="1816265"/>
                  <a:pt x="4365337" y="1818780"/>
                </a:cubicBezTo>
                <a:cubicBezTo>
                  <a:pt x="4367928" y="1821294"/>
                  <a:pt x="4369223" y="1824456"/>
                  <a:pt x="4369223" y="1828266"/>
                </a:cubicBezTo>
                <a:cubicBezTo>
                  <a:pt x="4369223" y="1831772"/>
                  <a:pt x="4367928" y="1834858"/>
                  <a:pt x="4365337" y="1837525"/>
                </a:cubicBezTo>
                <a:cubicBezTo>
                  <a:pt x="4362746" y="1840192"/>
                  <a:pt x="4359622" y="1841525"/>
                  <a:pt x="4355965" y="1841525"/>
                </a:cubicBezTo>
                <a:cubicBezTo>
                  <a:pt x="4352307" y="1841525"/>
                  <a:pt x="4349183" y="1840192"/>
                  <a:pt x="4346592" y="1837525"/>
                </a:cubicBezTo>
                <a:cubicBezTo>
                  <a:pt x="4344001" y="1834858"/>
                  <a:pt x="4342706" y="1831772"/>
                  <a:pt x="4342706" y="1828266"/>
                </a:cubicBezTo>
                <a:cubicBezTo>
                  <a:pt x="4342706" y="1824456"/>
                  <a:pt x="4344001" y="1821294"/>
                  <a:pt x="4346592" y="1818780"/>
                </a:cubicBezTo>
                <a:cubicBezTo>
                  <a:pt x="4349183" y="1816265"/>
                  <a:pt x="4352307" y="1815008"/>
                  <a:pt x="4355965" y="1815008"/>
                </a:cubicBezTo>
                <a:close/>
                <a:moveTo>
                  <a:pt x="2222365" y="1815008"/>
                </a:moveTo>
                <a:cubicBezTo>
                  <a:pt x="2226023" y="1815008"/>
                  <a:pt x="2229147" y="1816265"/>
                  <a:pt x="2231738" y="1818780"/>
                </a:cubicBezTo>
                <a:cubicBezTo>
                  <a:pt x="2234329" y="1821294"/>
                  <a:pt x="2235624" y="1824456"/>
                  <a:pt x="2235624" y="1828266"/>
                </a:cubicBezTo>
                <a:cubicBezTo>
                  <a:pt x="2235624" y="1831772"/>
                  <a:pt x="2234329" y="1834858"/>
                  <a:pt x="2231738" y="1837525"/>
                </a:cubicBezTo>
                <a:cubicBezTo>
                  <a:pt x="2229147" y="1840192"/>
                  <a:pt x="2226023" y="1841525"/>
                  <a:pt x="2222365" y="1841525"/>
                </a:cubicBezTo>
                <a:cubicBezTo>
                  <a:pt x="2218707" y="1841525"/>
                  <a:pt x="2215584" y="1840192"/>
                  <a:pt x="2212993" y="1837525"/>
                </a:cubicBezTo>
                <a:cubicBezTo>
                  <a:pt x="2210402" y="1834858"/>
                  <a:pt x="2209106" y="1831772"/>
                  <a:pt x="2209106" y="1828266"/>
                </a:cubicBezTo>
                <a:cubicBezTo>
                  <a:pt x="2209106" y="1824456"/>
                  <a:pt x="2210402" y="1821294"/>
                  <a:pt x="2212993" y="1818780"/>
                </a:cubicBezTo>
                <a:cubicBezTo>
                  <a:pt x="2215584" y="1816265"/>
                  <a:pt x="2218707" y="1815008"/>
                  <a:pt x="2222365" y="1815008"/>
                </a:cubicBezTo>
                <a:close/>
                <a:moveTo>
                  <a:pt x="5558934" y="1748714"/>
                </a:moveTo>
                <a:cubicBezTo>
                  <a:pt x="5550704" y="1751762"/>
                  <a:pt x="5542360" y="1755419"/>
                  <a:pt x="5533902" y="1759686"/>
                </a:cubicBezTo>
                <a:cubicBezTo>
                  <a:pt x="5525444" y="1763954"/>
                  <a:pt x="5516567" y="1769211"/>
                  <a:pt x="5507270" y="1775460"/>
                </a:cubicBezTo>
                <a:cubicBezTo>
                  <a:pt x="5530282" y="1785061"/>
                  <a:pt x="5547504" y="1799691"/>
                  <a:pt x="5558934" y="1819351"/>
                </a:cubicBezTo>
                <a:close/>
                <a:moveTo>
                  <a:pt x="4396884" y="1748714"/>
                </a:moveTo>
                <a:cubicBezTo>
                  <a:pt x="4388654" y="1751762"/>
                  <a:pt x="4380310" y="1755419"/>
                  <a:pt x="4371852" y="1759686"/>
                </a:cubicBezTo>
                <a:cubicBezTo>
                  <a:pt x="4363394" y="1763954"/>
                  <a:pt x="4354517" y="1769211"/>
                  <a:pt x="4345220" y="1775460"/>
                </a:cubicBezTo>
                <a:cubicBezTo>
                  <a:pt x="4368233" y="1785061"/>
                  <a:pt x="4385454" y="1799691"/>
                  <a:pt x="4396884" y="1819351"/>
                </a:cubicBezTo>
                <a:close/>
                <a:moveTo>
                  <a:pt x="3387234" y="1748714"/>
                </a:moveTo>
                <a:cubicBezTo>
                  <a:pt x="3379004" y="1751762"/>
                  <a:pt x="3370660" y="1755419"/>
                  <a:pt x="3362202" y="1759686"/>
                </a:cubicBezTo>
                <a:cubicBezTo>
                  <a:pt x="3353744" y="1763954"/>
                  <a:pt x="3344867" y="1769211"/>
                  <a:pt x="3335570" y="1775460"/>
                </a:cubicBezTo>
                <a:cubicBezTo>
                  <a:pt x="3358583" y="1785061"/>
                  <a:pt x="3375804" y="1799691"/>
                  <a:pt x="3387234" y="1819351"/>
                </a:cubicBezTo>
                <a:close/>
                <a:moveTo>
                  <a:pt x="2672860" y="1748714"/>
                </a:moveTo>
                <a:cubicBezTo>
                  <a:pt x="2664631" y="1751762"/>
                  <a:pt x="2656286" y="1755419"/>
                  <a:pt x="2647828" y="1759686"/>
                </a:cubicBezTo>
                <a:cubicBezTo>
                  <a:pt x="2639369" y="1763954"/>
                  <a:pt x="2630494" y="1769211"/>
                  <a:pt x="2621195" y="1775460"/>
                </a:cubicBezTo>
                <a:cubicBezTo>
                  <a:pt x="2644209" y="1785061"/>
                  <a:pt x="2661429" y="1799691"/>
                  <a:pt x="2672860" y="1819351"/>
                </a:cubicBezTo>
                <a:close/>
                <a:moveTo>
                  <a:pt x="2263285" y="1748714"/>
                </a:moveTo>
                <a:cubicBezTo>
                  <a:pt x="2255055" y="1751762"/>
                  <a:pt x="2246712" y="1755419"/>
                  <a:pt x="2238254" y="1759686"/>
                </a:cubicBezTo>
                <a:cubicBezTo>
                  <a:pt x="2229795" y="1763954"/>
                  <a:pt x="2220918" y="1769211"/>
                  <a:pt x="2211620" y="1775460"/>
                </a:cubicBezTo>
                <a:cubicBezTo>
                  <a:pt x="2234634" y="1785061"/>
                  <a:pt x="2251855" y="1799691"/>
                  <a:pt x="2263285" y="1819351"/>
                </a:cubicBezTo>
                <a:close/>
                <a:moveTo>
                  <a:pt x="5267240" y="1746885"/>
                </a:moveTo>
                <a:cubicBezTo>
                  <a:pt x="5259468" y="1749780"/>
                  <a:pt x="5251695" y="1753400"/>
                  <a:pt x="5243923" y="1757743"/>
                </a:cubicBezTo>
                <a:cubicBezTo>
                  <a:pt x="5236151" y="1762087"/>
                  <a:pt x="5227921" y="1767306"/>
                  <a:pt x="5219235" y="1773402"/>
                </a:cubicBezTo>
                <a:cubicBezTo>
                  <a:pt x="5240570" y="1782394"/>
                  <a:pt x="5256420" y="1796643"/>
                  <a:pt x="5266783" y="1816151"/>
                </a:cubicBezTo>
                <a:lnTo>
                  <a:pt x="5267240" y="1816151"/>
                </a:lnTo>
                <a:close/>
                <a:moveTo>
                  <a:pt x="5029115" y="1746885"/>
                </a:moveTo>
                <a:cubicBezTo>
                  <a:pt x="5021343" y="1749780"/>
                  <a:pt x="5013570" y="1753400"/>
                  <a:pt x="5005798" y="1757743"/>
                </a:cubicBezTo>
                <a:cubicBezTo>
                  <a:pt x="4998026" y="1762087"/>
                  <a:pt x="4989796" y="1767306"/>
                  <a:pt x="4981110" y="1773402"/>
                </a:cubicBezTo>
                <a:cubicBezTo>
                  <a:pt x="5002445" y="1782394"/>
                  <a:pt x="5018295" y="1796643"/>
                  <a:pt x="5028658" y="1816151"/>
                </a:cubicBezTo>
                <a:lnTo>
                  <a:pt x="5029115" y="1816151"/>
                </a:lnTo>
                <a:close/>
                <a:moveTo>
                  <a:pt x="4162340" y="1746885"/>
                </a:moveTo>
                <a:cubicBezTo>
                  <a:pt x="4154568" y="1749780"/>
                  <a:pt x="4146795" y="1753400"/>
                  <a:pt x="4139023" y="1757743"/>
                </a:cubicBezTo>
                <a:cubicBezTo>
                  <a:pt x="4131251" y="1762087"/>
                  <a:pt x="4123021" y="1767306"/>
                  <a:pt x="4114334" y="1773402"/>
                </a:cubicBezTo>
                <a:cubicBezTo>
                  <a:pt x="4135670" y="1782394"/>
                  <a:pt x="4151520" y="1796643"/>
                  <a:pt x="4161883" y="1816151"/>
                </a:cubicBezTo>
                <a:lnTo>
                  <a:pt x="4162340" y="1816151"/>
                </a:lnTo>
                <a:close/>
                <a:moveTo>
                  <a:pt x="1533441" y="1746885"/>
                </a:moveTo>
                <a:cubicBezTo>
                  <a:pt x="1525669" y="1749780"/>
                  <a:pt x="1517896" y="1753400"/>
                  <a:pt x="1510124" y="1757743"/>
                </a:cubicBezTo>
                <a:cubicBezTo>
                  <a:pt x="1502352" y="1762087"/>
                  <a:pt x="1494121" y="1767306"/>
                  <a:pt x="1485440" y="1773402"/>
                </a:cubicBezTo>
                <a:cubicBezTo>
                  <a:pt x="1506771" y="1782394"/>
                  <a:pt x="1522620" y="1796643"/>
                  <a:pt x="1532984" y="1816151"/>
                </a:cubicBezTo>
                <a:lnTo>
                  <a:pt x="1533441" y="1816151"/>
                </a:lnTo>
                <a:close/>
                <a:moveTo>
                  <a:pt x="1028621" y="1746885"/>
                </a:moveTo>
                <a:cubicBezTo>
                  <a:pt x="1020849" y="1749780"/>
                  <a:pt x="1013076" y="1753400"/>
                  <a:pt x="1005303" y="1757743"/>
                </a:cubicBezTo>
                <a:cubicBezTo>
                  <a:pt x="997531" y="1762087"/>
                  <a:pt x="989302" y="1767306"/>
                  <a:pt x="980614" y="1773402"/>
                </a:cubicBezTo>
                <a:cubicBezTo>
                  <a:pt x="1001951" y="1782394"/>
                  <a:pt x="1017801" y="1796643"/>
                  <a:pt x="1028164" y="1816151"/>
                </a:cubicBezTo>
                <a:lnTo>
                  <a:pt x="1028621" y="1816151"/>
                </a:lnTo>
                <a:close/>
                <a:moveTo>
                  <a:pt x="2753174" y="1731569"/>
                </a:moveTo>
                <a:lnTo>
                  <a:pt x="2760947" y="1734083"/>
                </a:lnTo>
                <a:cubicBezTo>
                  <a:pt x="2763995" y="1744142"/>
                  <a:pt x="2767766" y="1753628"/>
                  <a:pt x="2772263" y="1762544"/>
                </a:cubicBezTo>
                <a:cubicBezTo>
                  <a:pt x="2776758" y="1771459"/>
                  <a:pt x="2781292" y="1779117"/>
                  <a:pt x="2785864" y="1785518"/>
                </a:cubicBezTo>
                <a:cubicBezTo>
                  <a:pt x="2792569" y="1793748"/>
                  <a:pt x="2800037" y="1800110"/>
                  <a:pt x="2808267" y="1804606"/>
                </a:cubicBezTo>
                <a:cubicBezTo>
                  <a:pt x="2816497" y="1809102"/>
                  <a:pt x="2825260" y="1811350"/>
                  <a:pt x="2834556" y="1811350"/>
                </a:cubicBezTo>
                <a:cubicBezTo>
                  <a:pt x="2844005" y="1811350"/>
                  <a:pt x="2852158" y="1807997"/>
                  <a:pt x="2859016" y="1801292"/>
                </a:cubicBezTo>
                <a:cubicBezTo>
                  <a:pt x="2866028" y="1794586"/>
                  <a:pt x="2869532" y="1786433"/>
                  <a:pt x="2869532" y="1776831"/>
                </a:cubicBezTo>
                <a:cubicBezTo>
                  <a:pt x="2869532" y="1764182"/>
                  <a:pt x="2867551" y="1757858"/>
                  <a:pt x="2863588" y="1757858"/>
                </a:cubicBezTo>
                <a:cubicBezTo>
                  <a:pt x="2852006" y="1771878"/>
                  <a:pt x="2838214" y="1778889"/>
                  <a:pt x="2822212" y="1778889"/>
                </a:cubicBezTo>
                <a:cubicBezTo>
                  <a:pt x="2814287" y="1778889"/>
                  <a:pt x="2807505" y="1776450"/>
                  <a:pt x="2801866" y="1771574"/>
                </a:cubicBezTo>
                <a:cubicBezTo>
                  <a:pt x="2795618" y="1766697"/>
                  <a:pt x="2792493" y="1760220"/>
                  <a:pt x="2792493" y="1752143"/>
                </a:cubicBezTo>
                <a:cubicBezTo>
                  <a:pt x="2792493" y="1738579"/>
                  <a:pt x="2799504" y="1731797"/>
                  <a:pt x="2813525" y="1731797"/>
                </a:cubicBezTo>
                <a:cubicBezTo>
                  <a:pt x="2817944" y="1731797"/>
                  <a:pt x="2821793" y="1733283"/>
                  <a:pt x="2825070" y="1736255"/>
                </a:cubicBezTo>
                <a:cubicBezTo>
                  <a:pt x="2828346" y="1739227"/>
                  <a:pt x="2829984" y="1742922"/>
                  <a:pt x="2829984" y="1747342"/>
                </a:cubicBezTo>
                <a:cubicBezTo>
                  <a:pt x="2829984" y="1751152"/>
                  <a:pt x="2828079" y="1755648"/>
                  <a:pt x="2824270" y="1760829"/>
                </a:cubicBezTo>
                <a:cubicBezTo>
                  <a:pt x="2830060" y="1760982"/>
                  <a:pt x="2836232" y="1757705"/>
                  <a:pt x="2842785" y="1751000"/>
                </a:cubicBezTo>
                <a:cubicBezTo>
                  <a:pt x="2845376" y="1748104"/>
                  <a:pt x="2847624" y="1745132"/>
                  <a:pt x="2849530" y="1742084"/>
                </a:cubicBezTo>
                <a:cubicBezTo>
                  <a:pt x="2851435" y="1739036"/>
                  <a:pt x="2853378" y="1735912"/>
                  <a:pt x="2855359" y="1732712"/>
                </a:cubicBezTo>
                <a:cubicBezTo>
                  <a:pt x="2858407" y="1733016"/>
                  <a:pt x="2861531" y="1734578"/>
                  <a:pt x="2864731" y="1737398"/>
                </a:cubicBezTo>
                <a:cubicBezTo>
                  <a:pt x="2867931" y="1740217"/>
                  <a:pt x="2871132" y="1744294"/>
                  <a:pt x="2874333" y="1749628"/>
                </a:cubicBezTo>
                <a:cubicBezTo>
                  <a:pt x="2879362" y="1759839"/>
                  <a:pt x="2881876" y="1768754"/>
                  <a:pt x="2881876" y="1776374"/>
                </a:cubicBezTo>
                <a:cubicBezTo>
                  <a:pt x="2881876" y="1784147"/>
                  <a:pt x="2880809" y="1791271"/>
                  <a:pt x="2878676" y="1797748"/>
                </a:cubicBezTo>
                <a:cubicBezTo>
                  <a:pt x="2876543" y="1804225"/>
                  <a:pt x="2873266" y="1810131"/>
                  <a:pt x="2868846" y="1815465"/>
                </a:cubicBezTo>
                <a:cubicBezTo>
                  <a:pt x="2859397" y="1826895"/>
                  <a:pt x="2847129" y="1832610"/>
                  <a:pt x="2832041" y="1832610"/>
                </a:cubicBezTo>
                <a:cubicBezTo>
                  <a:pt x="2811011" y="1832610"/>
                  <a:pt x="2793256" y="1820342"/>
                  <a:pt x="2778777" y="1795805"/>
                </a:cubicBezTo>
                <a:cubicBezTo>
                  <a:pt x="2775272" y="1790014"/>
                  <a:pt x="2771386" y="1781670"/>
                  <a:pt x="2767119" y="1770773"/>
                </a:cubicBezTo>
                <a:cubicBezTo>
                  <a:pt x="2762852" y="1759877"/>
                  <a:pt x="2758203" y="1746809"/>
                  <a:pt x="2753174" y="1731569"/>
                </a:cubicBezTo>
                <a:close/>
                <a:moveTo>
                  <a:pt x="65833" y="1730654"/>
                </a:moveTo>
                <a:cubicBezTo>
                  <a:pt x="59279" y="1733550"/>
                  <a:pt x="53374" y="1737169"/>
                  <a:pt x="48116" y="1741513"/>
                </a:cubicBezTo>
                <a:cubicBezTo>
                  <a:pt x="42858" y="1745856"/>
                  <a:pt x="38248" y="1751000"/>
                  <a:pt x="34286" y="1756943"/>
                </a:cubicBezTo>
                <a:cubicBezTo>
                  <a:pt x="30323" y="1763192"/>
                  <a:pt x="27314" y="1769478"/>
                  <a:pt x="25256" y="1775803"/>
                </a:cubicBezTo>
                <a:cubicBezTo>
                  <a:pt x="23199" y="1782127"/>
                  <a:pt x="22170" y="1788795"/>
                  <a:pt x="22170" y="1795805"/>
                </a:cubicBezTo>
                <a:cubicBezTo>
                  <a:pt x="22170" y="1807997"/>
                  <a:pt x="27275" y="1818284"/>
                  <a:pt x="37486" y="1826666"/>
                </a:cubicBezTo>
                <a:cubicBezTo>
                  <a:pt x="43430" y="1830476"/>
                  <a:pt x="48878" y="1833486"/>
                  <a:pt x="53831" y="1835696"/>
                </a:cubicBezTo>
                <a:cubicBezTo>
                  <a:pt x="58784" y="1837906"/>
                  <a:pt x="64613" y="1839544"/>
                  <a:pt x="71319" y="1840611"/>
                </a:cubicBezTo>
                <a:cubicBezTo>
                  <a:pt x="60651" y="1831010"/>
                  <a:pt x="55317" y="1819656"/>
                  <a:pt x="55317" y="1806549"/>
                </a:cubicBezTo>
                <a:cubicBezTo>
                  <a:pt x="55317" y="1795729"/>
                  <a:pt x="58441" y="1785594"/>
                  <a:pt x="64690" y="1776146"/>
                </a:cubicBezTo>
                <a:cubicBezTo>
                  <a:pt x="70786" y="1766849"/>
                  <a:pt x="78863" y="1759991"/>
                  <a:pt x="88921" y="1755572"/>
                </a:cubicBezTo>
                <a:cubicBezTo>
                  <a:pt x="77339" y="1754200"/>
                  <a:pt x="69642" y="1745894"/>
                  <a:pt x="65833" y="1730654"/>
                </a:cubicBezTo>
                <a:close/>
                <a:moveTo>
                  <a:pt x="3630921" y="1721739"/>
                </a:moveTo>
                <a:cubicBezTo>
                  <a:pt x="3616748" y="1721739"/>
                  <a:pt x="3606766" y="1727530"/>
                  <a:pt x="3600975" y="1739112"/>
                </a:cubicBezTo>
                <a:cubicBezTo>
                  <a:pt x="3607680" y="1739112"/>
                  <a:pt x="3612633" y="1741398"/>
                  <a:pt x="3615834" y="1745970"/>
                </a:cubicBezTo>
                <a:cubicBezTo>
                  <a:pt x="3619034" y="1750542"/>
                  <a:pt x="3620177" y="1756257"/>
                  <a:pt x="3619263" y="1763115"/>
                </a:cubicBezTo>
                <a:lnTo>
                  <a:pt x="3651267" y="1731569"/>
                </a:lnTo>
                <a:cubicBezTo>
                  <a:pt x="3644866" y="1725015"/>
                  <a:pt x="3638084" y="1721739"/>
                  <a:pt x="3630921" y="1721739"/>
                </a:cubicBezTo>
                <a:close/>
                <a:moveTo>
                  <a:pt x="1802504" y="1721739"/>
                </a:moveTo>
                <a:cubicBezTo>
                  <a:pt x="1788330" y="1721739"/>
                  <a:pt x="1778349" y="1727530"/>
                  <a:pt x="1772558" y="1739112"/>
                </a:cubicBezTo>
                <a:cubicBezTo>
                  <a:pt x="1779111" y="1739112"/>
                  <a:pt x="1784026" y="1741398"/>
                  <a:pt x="1787302" y="1745970"/>
                </a:cubicBezTo>
                <a:cubicBezTo>
                  <a:pt x="1790578" y="1750542"/>
                  <a:pt x="1791759" y="1756257"/>
                  <a:pt x="1790846" y="1763115"/>
                </a:cubicBezTo>
                <a:lnTo>
                  <a:pt x="1822621" y="1731569"/>
                </a:lnTo>
                <a:cubicBezTo>
                  <a:pt x="1816677" y="1725015"/>
                  <a:pt x="1809972" y="1721739"/>
                  <a:pt x="1802504" y="1721739"/>
                </a:cubicBezTo>
                <a:close/>
                <a:moveTo>
                  <a:pt x="4620378" y="1718538"/>
                </a:moveTo>
                <a:cubicBezTo>
                  <a:pt x="4627236" y="1724634"/>
                  <a:pt x="4631999" y="1730273"/>
                  <a:pt x="4634666" y="1735455"/>
                </a:cubicBezTo>
                <a:cubicBezTo>
                  <a:pt x="4637333" y="1740636"/>
                  <a:pt x="4638743" y="1746504"/>
                  <a:pt x="4638895" y="1753057"/>
                </a:cubicBezTo>
                <a:cubicBezTo>
                  <a:pt x="4643162" y="1748333"/>
                  <a:pt x="4647087" y="1745247"/>
                  <a:pt x="4650668" y="1743799"/>
                </a:cubicBezTo>
                <a:cubicBezTo>
                  <a:pt x="4654249" y="1742351"/>
                  <a:pt x="4657640" y="1742237"/>
                  <a:pt x="4660841" y="1743456"/>
                </a:cubicBezTo>
                <a:cubicBezTo>
                  <a:pt x="4664041" y="1744675"/>
                  <a:pt x="4667241" y="1746961"/>
                  <a:pt x="4670442" y="1750314"/>
                </a:cubicBezTo>
                <a:cubicBezTo>
                  <a:pt x="4673642" y="1753667"/>
                  <a:pt x="4677071" y="1757705"/>
                  <a:pt x="4680729" y="1762430"/>
                </a:cubicBezTo>
                <a:lnTo>
                  <a:pt x="4680729" y="1718538"/>
                </a:lnTo>
                <a:close/>
                <a:moveTo>
                  <a:pt x="3210678" y="1718538"/>
                </a:moveTo>
                <a:cubicBezTo>
                  <a:pt x="3217536" y="1724634"/>
                  <a:pt x="3222299" y="1730273"/>
                  <a:pt x="3224966" y="1735455"/>
                </a:cubicBezTo>
                <a:cubicBezTo>
                  <a:pt x="3227633" y="1740636"/>
                  <a:pt x="3229043" y="1746504"/>
                  <a:pt x="3229195" y="1753057"/>
                </a:cubicBezTo>
                <a:cubicBezTo>
                  <a:pt x="3233462" y="1748333"/>
                  <a:pt x="3237386" y="1745247"/>
                  <a:pt x="3240968" y="1743799"/>
                </a:cubicBezTo>
                <a:cubicBezTo>
                  <a:pt x="3244549" y="1742351"/>
                  <a:pt x="3247940" y="1742237"/>
                  <a:pt x="3251141" y="1743456"/>
                </a:cubicBezTo>
                <a:cubicBezTo>
                  <a:pt x="3254341" y="1744675"/>
                  <a:pt x="3257542" y="1746961"/>
                  <a:pt x="3260742" y="1750314"/>
                </a:cubicBezTo>
                <a:cubicBezTo>
                  <a:pt x="3263942" y="1753667"/>
                  <a:pt x="3267372" y="1757705"/>
                  <a:pt x="3271029" y="1762430"/>
                </a:cubicBezTo>
                <a:lnTo>
                  <a:pt x="3271029" y="1718538"/>
                </a:lnTo>
                <a:close/>
                <a:moveTo>
                  <a:pt x="1689804" y="1718538"/>
                </a:moveTo>
                <a:lnTo>
                  <a:pt x="1698491" y="1737284"/>
                </a:lnTo>
                <a:cubicBezTo>
                  <a:pt x="1700472" y="1740789"/>
                  <a:pt x="1702377" y="1743913"/>
                  <a:pt x="1704206" y="1746656"/>
                </a:cubicBezTo>
                <a:cubicBezTo>
                  <a:pt x="1706035" y="1749399"/>
                  <a:pt x="1707863" y="1751533"/>
                  <a:pt x="1709692" y="1753057"/>
                </a:cubicBezTo>
                <a:cubicBezTo>
                  <a:pt x="1715331" y="1757324"/>
                  <a:pt x="1722188" y="1759458"/>
                  <a:pt x="1730266" y="1759458"/>
                </a:cubicBezTo>
                <a:cubicBezTo>
                  <a:pt x="1736666" y="1759458"/>
                  <a:pt x="1741010" y="1757629"/>
                  <a:pt x="1743295" y="1753971"/>
                </a:cubicBezTo>
                <a:cubicBezTo>
                  <a:pt x="1745124" y="1751533"/>
                  <a:pt x="1746039" y="1746961"/>
                  <a:pt x="1746039" y="1740255"/>
                </a:cubicBezTo>
                <a:cubicBezTo>
                  <a:pt x="1746039" y="1725777"/>
                  <a:pt x="1742686" y="1718538"/>
                  <a:pt x="1735981" y="1718538"/>
                </a:cubicBezTo>
                <a:close/>
                <a:moveTo>
                  <a:pt x="1288843" y="1718538"/>
                </a:moveTo>
                <a:lnTo>
                  <a:pt x="1288843" y="1718767"/>
                </a:lnTo>
                <a:cubicBezTo>
                  <a:pt x="1297530" y="1723339"/>
                  <a:pt x="1308731" y="1733474"/>
                  <a:pt x="1322447" y="1749171"/>
                </a:cubicBezTo>
                <a:cubicBezTo>
                  <a:pt x="1317875" y="1753590"/>
                  <a:pt x="1312960" y="1758429"/>
                  <a:pt x="1307702" y="1763687"/>
                </a:cubicBezTo>
                <a:cubicBezTo>
                  <a:pt x="1302445" y="1768945"/>
                  <a:pt x="1296843" y="1774774"/>
                  <a:pt x="1290900" y="1781175"/>
                </a:cubicBezTo>
                <a:cubicBezTo>
                  <a:pt x="1311779" y="1788185"/>
                  <a:pt x="1328087" y="1800834"/>
                  <a:pt x="1339821" y="1819122"/>
                </a:cubicBezTo>
                <a:lnTo>
                  <a:pt x="1339821" y="1718538"/>
                </a:lnTo>
                <a:close/>
                <a:moveTo>
                  <a:pt x="747977" y="1718538"/>
                </a:moveTo>
                <a:cubicBezTo>
                  <a:pt x="751939" y="1720977"/>
                  <a:pt x="756663" y="1724863"/>
                  <a:pt x="762149" y="1730197"/>
                </a:cubicBezTo>
                <a:cubicBezTo>
                  <a:pt x="767636" y="1735531"/>
                  <a:pt x="773579" y="1742084"/>
                  <a:pt x="779981" y="1749857"/>
                </a:cubicBezTo>
                <a:cubicBezTo>
                  <a:pt x="774798" y="1754733"/>
                  <a:pt x="769617" y="1759801"/>
                  <a:pt x="764436" y="1765059"/>
                </a:cubicBezTo>
                <a:cubicBezTo>
                  <a:pt x="759254" y="1770316"/>
                  <a:pt x="753996" y="1775841"/>
                  <a:pt x="748662" y="1781632"/>
                </a:cubicBezTo>
                <a:cubicBezTo>
                  <a:pt x="769694" y="1788947"/>
                  <a:pt x="785695" y="1801901"/>
                  <a:pt x="796668" y="1820494"/>
                </a:cubicBezTo>
                <a:lnTo>
                  <a:pt x="797125" y="1820494"/>
                </a:lnTo>
                <a:lnTo>
                  <a:pt x="797125" y="1718538"/>
                </a:lnTo>
                <a:close/>
                <a:moveTo>
                  <a:pt x="665909" y="1711452"/>
                </a:moveTo>
                <a:cubicBezTo>
                  <a:pt x="670176" y="1711452"/>
                  <a:pt x="674253" y="1712099"/>
                  <a:pt x="678139" y="1713395"/>
                </a:cubicBezTo>
                <a:cubicBezTo>
                  <a:pt x="682025" y="1714690"/>
                  <a:pt x="685454" y="1716557"/>
                  <a:pt x="688426" y="1718996"/>
                </a:cubicBezTo>
                <a:cubicBezTo>
                  <a:pt x="691397" y="1721434"/>
                  <a:pt x="693722" y="1724368"/>
                  <a:pt x="695398" y="1727797"/>
                </a:cubicBezTo>
                <a:cubicBezTo>
                  <a:pt x="697074" y="1731226"/>
                  <a:pt x="697912" y="1735074"/>
                  <a:pt x="697912" y="1739341"/>
                </a:cubicBezTo>
                <a:cubicBezTo>
                  <a:pt x="697912" y="1753971"/>
                  <a:pt x="694484" y="1765173"/>
                  <a:pt x="687626" y="1772945"/>
                </a:cubicBezTo>
                <a:cubicBezTo>
                  <a:pt x="695551" y="1782851"/>
                  <a:pt x="699513" y="1791843"/>
                  <a:pt x="699513" y="1799920"/>
                </a:cubicBezTo>
                <a:cubicBezTo>
                  <a:pt x="699513" y="1811807"/>
                  <a:pt x="696008" y="1821027"/>
                  <a:pt x="688997" y="1827581"/>
                </a:cubicBezTo>
                <a:cubicBezTo>
                  <a:pt x="681987" y="1834134"/>
                  <a:pt x="672538" y="1837410"/>
                  <a:pt x="660651" y="1837410"/>
                </a:cubicBezTo>
                <a:cubicBezTo>
                  <a:pt x="624988" y="1837410"/>
                  <a:pt x="596795" y="1799463"/>
                  <a:pt x="576069" y="1723568"/>
                </a:cubicBezTo>
                <a:lnTo>
                  <a:pt x="586126" y="1727225"/>
                </a:lnTo>
                <a:cubicBezTo>
                  <a:pt x="589784" y="1740636"/>
                  <a:pt x="593975" y="1752219"/>
                  <a:pt x="598700" y="1761972"/>
                </a:cubicBezTo>
                <a:cubicBezTo>
                  <a:pt x="603424" y="1771726"/>
                  <a:pt x="607539" y="1779270"/>
                  <a:pt x="611045" y="1784604"/>
                </a:cubicBezTo>
                <a:cubicBezTo>
                  <a:pt x="618054" y="1795272"/>
                  <a:pt x="625675" y="1803387"/>
                  <a:pt x="633904" y="1808950"/>
                </a:cubicBezTo>
                <a:cubicBezTo>
                  <a:pt x="642134" y="1814512"/>
                  <a:pt x="650896" y="1817294"/>
                  <a:pt x="660194" y="1817294"/>
                </a:cubicBezTo>
                <a:cubicBezTo>
                  <a:pt x="664004" y="1817294"/>
                  <a:pt x="667699" y="1816722"/>
                  <a:pt x="671281" y="1815579"/>
                </a:cubicBezTo>
                <a:cubicBezTo>
                  <a:pt x="674862" y="1814436"/>
                  <a:pt x="678024" y="1812836"/>
                  <a:pt x="680768" y="1810778"/>
                </a:cubicBezTo>
                <a:cubicBezTo>
                  <a:pt x="683511" y="1808721"/>
                  <a:pt x="685682" y="1806168"/>
                  <a:pt x="687283" y="1803120"/>
                </a:cubicBezTo>
                <a:cubicBezTo>
                  <a:pt x="688883" y="1800072"/>
                  <a:pt x="689683" y="1796720"/>
                  <a:pt x="689683" y="1793062"/>
                </a:cubicBezTo>
                <a:cubicBezTo>
                  <a:pt x="689683" y="1788338"/>
                  <a:pt x="686940" y="1783994"/>
                  <a:pt x="681453" y="1780032"/>
                </a:cubicBezTo>
                <a:cubicBezTo>
                  <a:pt x="677949" y="1783689"/>
                  <a:pt x="673910" y="1785518"/>
                  <a:pt x="669337" y="1785518"/>
                </a:cubicBezTo>
                <a:cubicBezTo>
                  <a:pt x="664918" y="1785518"/>
                  <a:pt x="661146" y="1784032"/>
                  <a:pt x="658022" y="1781060"/>
                </a:cubicBezTo>
                <a:cubicBezTo>
                  <a:pt x="654897" y="1778089"/>
                  <a:pt x="653335" y="1774393"/>
                  <a:pt x="653335" y="1769973"/>
                </a:cubicBezTo>
                <a:cubicBezTo>
                  <a:pt x="653335" y="1765554"/>
                  <a:pt x="654783" y="1761630"/>
                  <a:pt x="657679" y="1758201"/>
                </a:cubicBezTo>
                <a:cubicBezTo>
                  <a:pt x="660575" y="1754772"/>
                  <a:pt x="664232" y="1753057"/>
                  <a:pt x="668652" y="1753057"/>
                </a:cubicBezTo>
                <a:cubicBezTo>
                  <a:pt x="672310" y="1753057"/>
                  <a:pt x="675891" y="1754048"/>
                  <a:pt x="679396" y="1756029"/>
                </a:cubicBezTo>
                <a:cubicBezTo>
                  <a:pt x="685949" y="1753133"/>
                  <a:pt x="689226" y="1747723"/>
                  <a:pt x="689226" y="1739798"/>
                </a:cubicBezTo>
                <a:cubicBezTo>
                  <a:pt x="689226" y="1729435"/>
                  <a:pt x="683739" y="1724253"/>
                  <a:pt x="672766" y="1724253"/>
                </a:cubicBezTo>
                <a:cubicBezTo>
                  <a:pt x="668956" y="1724253"/>
                  <a:pt x="665261" y="1724672"/>
                  <a:pt x="661680" y="1725511"/>
                </a:cubicBezTo>
                <a:cubicBezTo>
                  <a:pt x="658098" y="1726349"/>
                  <a:pt x="654554" y="1727606"/>
                  <a:pt x="651050" y="1729283"/>
                </a:cubicBezTo>
                <a:cubicBezTo>
                  <a:pt x="643582" y="1733093"/>
                  <a:pt x="638019" y="1738122"/>
                  <a:pt x="634362" y="1744370"/>
                </a:cubicBezTo>
                <a:cubicBezTo>
                  <a:pt x="639849" y="1748028"/>
                  <a:pt x="642591" y="1752066"/>
                  <a:pt x="642591" y="1756486"/>
                </a:cubicBezTo>
                <a:cubicBezTo>
                  <a:pt x="642591" y="1766392"/>
                  <a:pt x="638172" y="1771345"/>
                  <a:pt x="629333" y="1771345"/>
                </a:cubicBezTo>
                <a:cubicBezTo>
                  <a:pt x="617292" y="1771345"/>
                  <a:pt x="611273" y="1764944"/>
                  <a:pt x="611273" y="1752143"/>
                </a:cubicBezTo>
                <a:cubicBezTo>
                  <a:pt x="611273" y="1746351"/>
                  <a:pt x="612911" y="1740903"/>
                  <a:pt x="616188" y="1735798"/>
                </a:cubicBezTo>
                <a:cubicBezTo>
                  <a:pt x="619464" y="1730692"/>
                  <a:pt x="624151" y="1726158"/>
                  <a:pt x="630247" y="1722196"/>
                </a:cubicBezTo>
                <a:cubicBezTo>
                  <a:pt x="641372" y="1715033"/>
                  <a:pt x="653260" y="1711452"/>
                  <a:pt x="665909" y="1711452"/>
                </a:cubicBezTo>
                <a:close/>
                <a:moveTo>
                  <a:pt x="5458807" y="1705737"/>
                </a:moveTo>
                <a:lnTo>
                  <a:pt x="5571736" y="1705737"/>
                </a:lnTo>
                <a:lnTo>
                  <a:pt x="5585223" y="1705737"/>
                </a:lnTo>
                <a:lnTo>
                  <a:pt x="5649079" y="1705737"/>
                </a:lnTo>
                <a:lnTo>
                  <a:pt x="5656546" y="1705737"/>
                </a:lnTo>
                <a:lnTo>
                  <a:pt x="5790582" y="1705737"/>
                </a:lnTo>
                <a:lnTo>
                  <a:pt x="5803612" y="1718538"/>
                </a:lnTo>
                <a:lnTo>
                  <a:pt x="5779837" y="1718538"/>
                </a:lnTo>
                <a:lnTo>
                  <a:pt x="5779837" y="1853641"/>
                </a:lnTo>
                <a:lnTo>
                  <a:pt x="5766579" y="1841297"/>
                </a:lnTo>
                <a:lnTo>
                  <a:pt x="5766579" y="1768145"/>
                </a:lnTo>
                <a:cubicBezTo>
                  <a:pt x="5766579" y="1763573"/>
                  <a:pt x="5764941" y="1759572"/>
                  <a:pt x="5761664" y="1756143"/>
                </a:cubicBezTo>
                <a:cubicBezTo>
                  <a:pt x="5758387" y="1752714"/>
                  <a:pt x="5754463" y="1751000"/>
                  <a:pt x="5749891" y="1751000"/>
                </a:cubicBezTo>
                <a:cubicBezTo>
                  <a:pt x="5742576" y="1751000"/>
                  <a:pt x="5738918" y="1755419"/>
                  <a:pt x="5738918" y="1764258"/>
                </a:cubicBezTo>
                <a:cubicBezTo>
                  <a:pt x="5738918" y="1766240"/>
                  <a:pt x="5739299" y="1768907"/>
                  <a:pt x="5740061" y="1772259"/>
                </a:cubicBezTo>
                <a:lnTo>
                  <a:pt x="5734804" y="1774317"/>
                </a:lnTo>
                <a:cubicBezTo>
                  <a:pt x="5733585" y="1767459"/>
                  <a:pt x="5730155" y="1761820"/>
                  <a:pt x="5724516" y="1757400"/>
                </a:cubicBezTo>
                <a:cubicBezTo>
                  <a:pt x="5719030" y="1752981"/>
                  <a:pt x="5712629" y="1750771"/>
                  <a:pt x="5705314" y="1750771"/>
                </a:cubicBezTo>
                <a:cubicBezTo>
                  <a:pt x="5702114" y="1750771"/>
                  <a:pt x="5699066" y="1751419"/>
                  <a:pt x="5696170" y="1752714"/>
                </a:cubicBezTo>
                <a:cubicBezTo>
                  <a:pt x="5693274" y="1754010"/>
                  <a:pt x="5690722" y="1755724"/>
                  <a:pt x="5688512" y="1757858"/>
                </a:cubicBezTo>
                <a:cubicBezTo>
                  <a:pt x="5686302" y="1759991"/>
                  <a:pt x="5684550" y="1762544"/>
                  <a:pt x="5683254" y="1765516"/>
                </a:cubicBezTo>
                <a:cubicBezTo>
                  <a:pt x="5681959" y="1768488"/>
                  <a:pt x="5681311" y="1771574"/>
                  <a:pt x="5681311" y="1774774"/>
                </a:cubicBezTo>
                <a:cubicBezTo>
                  <a:pt x="5681311" y="1785137"/>
                  <a:pt x="5687483" y="1791233"/>
                  <a:pt x="5699828" y="1793062"/>
                </a:cubicBezTo>
                <a:cubicBezTo>
                  <a:pt x="5697084" y="1788947"/>
                  <a:pt x="5695713" y="1785366"/>
                  <a:pt x="5695713" y="1782318"/>
                </a:cubicBezTo>
                <a:cubicBezTo>
                  <a:pt x="5695713" y="1778660"/>
                  <a:pt x="5697199" y="1775422"/>
                  <a:pt x="5700170" y="1772602"/>
                </a:cubicBezTo>
                <a:cubicBezTo>
                  <a:pt x="5703142" y="1769783"/>
                  <a:pt x="5706457" y="1768373"/>
                  <a:pt x="5710114" y="1768373"/>
                </a:cubicBezTo>
                <a:cubicBezTo>
                  <a:pt x="5721849" y="1769135"/>
                  <a:pt x="5727717" y="1775460"/>
                  <a:pt x="5727717" y="1787347"/>
                </a:cubicBezTo>
                <a:cubicBezTo>
                  <a:pt x="5727565" y="1792376"/>
                  <a:pt x="5725736" y="1796491"/>
                  <a:pt x="5722231" y="1799691"/>
                </a:cubicBezTo>
                <a:cubicBezTo>
                  <a:pt x="5718726" y="1802892"/>
                  <a:pt x="5713620" y="1804721"/>
                  <a:pt x="5706914" y="1805178"/>
                </a:cubicBezTo>
                <a:cubicBezTo>
                  <a:pt x="5701428" y="1805178"/>
                  <a:pt x="5696398" y="1804302"/>
                  <a:pt x="5691827" y="1802549"/>
                </a:cubicBezTo>
                <a:cubicBezTo>
                  <a:pt x="5687255" y="1800796"/>
                  <a:pt x="5683331" y="1798320"/>
                  <a:pt x="5680053" y="1795119"/>
                </a:cubicBezTo>
                <a:cubicBezTo>
                  <a:pt x="5676777" y="1791919"/>
                  <a:pt x="5674224" y="1788071"/>
                  <a:pt x="5672396" y="1783575"/>
                </a:cubicBezTo>
                <a:cubicBezTo>
                  <a:pt x="5670567" y="1779079"/>
                  <a:pt x="5669652" y="1774088"/>
                  <a:pt x="5669652" y="1768602"/>
                </a:cubicBezTo>
                <a:cubicBezTo>
                  <a:pt x="5669652" y="1759763"/>
                  <a:pt x="5672091" y="1751609"/>
                  <a:pt x="5676968" y="1744142"/>
                </a:cubicBezTo>
                <a:cubicBezTo>
                  <a:pt x="5682454" y="1735912"/>
                  <a:pt x="5689465" y="1731797"/>
                  <a:pt x="5697999" y="1731797"/>
                </a:cubicBezTo>
                <a:cubicBezTo>
                  <a:pt x="5708971" y="1731797"/>
                  <a:pt x="5718802" y="1737436"/>
                  <a:pt x="5727488" y="1748714"/>
                </a:cubicBezTo>
                <a:cubicBezTo>
                  <a:pt x="5727488" y="1744751"/>
                  <a:pt x="5729241" y="1741094"/>
                  <a:pt x="5732746" y="1737741"/>
                </a:cubicBezTo>
                <a:cubicBezTo>
                  <a:pt x="5736251" y="1734236"/>
                  <a:pt x="5739756" y="1732483"/>
                  <a:pt x="5743262" y="1732483"/>
                </a:cubicBezTo>
                <a:cubicBezTo>
                  <a:pt x="5753930" y="1732483"/>
                  <a:pt x="5761854" y="1739570"/>
                  <a:pt x="5767036" y="1753743"/>
                </a:cubicBezTo>
                <a:lnTo>
                  <a:pt x="5767036" y="1718538"/>
                </a:lnTo>
                <a:lnTo>
                  <a:pt x="5669119" y="1718538"/>
                </a:lnTo>
                <a:cubicBezTo>
                  <a:pt x="5659518" y="1720824"/>
                  <a:pt x="5651212" y="1724406"/>
                  <a:pt x="5644202" y="1729283"/>
                </a:cubicBezTo>
                <a:cubicBezTo>
                  <a:pt x="5637191" y="1734159"/>
                  <a:pt x="5631248" y="1740255"/>
                  <a:pt x="5626371" y="1747571"/>
                </a:cubicBezTo>
                <a:cubicBezTo>
                  <a:pt x="5621951" y="1754429"/>
                  <a:pt x="5618599" y="1762049"/>
                  <a:pt x="5616313" y="1770431"/>
                </a:cubicBezTo>
                <a:cubicBezTo>
                  <a:pt x="5614027" y="1778813"/>
                  <a:pt x="5612884" y="1788185"/>
                  <a:pt x="5612884" y="1798548"/>
                </a:cubicBezTo>
                <a:cubicBezTo>
                  <a:pt x="5613036" y="1807692"/>
                  <a:pt x="5615474" y="1815922"/>
                  <a:pt x="5620198" y="1823237"/>
                </a:cubicBezTo>
                <a:cubicBezTo>
                  <a:pt x="5628428" y="1834667"/>
                  <a:pt x="5636429" y="1839239"/>
                  <a:pt x="5644202" y="1836953"/>
                </a:cubicBezTo>
                <a:cubicBezTo>
                  <a:pt x="5641306" y="1835124"/>
                  <a:pt x="5639211" y="1832991"/>
                  <a:pt x="5637915" y="1830552"/>
                </a:cubicBezTo>
                <a:cubicBezTo>
                  <a:pt x="5636619" y="1828114"/>
                  <a:pt x="5635972" y="1825599"/>
                  <a:pt x="5635972" y="1823009"/>
                </a:cubicBezTo>
                <a:cubicBezTo>
                  <a:pt x="5635972" y="1819046"/>
                  <a:pt x="5637610" y="1815693"/>
                  <a:pt x="5640887" y="1812950"/>
                </a:cubicBezTo>
                <a:cubicBezTo>
                  <a:pt x="5644164" y="1810207"/>
                  <a:pt x="5647783" y="1808835"/>
                  <a:pt x="5651745" y="1808835"/>
                </a:cubicBezTo>
                <a:cubicBezTo>
                  <a:pt x="5656012" y="1808835"/>
                  <a:pt x="5659670" y="1810550"/>
                  <a:pt x="5662718" y="1813979"/>
                </a:cubicBezTo>
                <a:cubicBezTo>
                  <a:pt x="5665766" y="1817408"/>
                  <a:pt x="5667290" y="1821789"/>
                  <a:pt x="5667290" y="1827123"/>
                </a:cubicBezTo>
                <a:cubicBezTo>
                  <a:pt x="5667290" y="1830171"/>
                  <a:pt x="5666680" y="1832991"/>
                  <a:pt x="5665461" y="1835582"/>
                </a:cubicBezTo>
                <a:cubicBezTo>
                  <a:pt x="5664242" y="1838172"/>
                  <a:pt x="5662566" y="1840420"/>
                  <a:pt x="5660432" y="1842325"/>
                </a:cubicBezTo>
                <a:cubicBezTo>
                  <a:pt x="5658298" y="1844230"/>
                  <a:pt x="5655822" y="1845716"/>
                  <a:pt x="5653003" y="1846783"/>
                </a:cubicBezTo>
                <a:cubicBezTo>
                  <a:pt x="5650183" y="1847850"/>
                  <a:pt x="5647250" y="1848383"/>
                  <a:pt x="5644202" y="1848383"/>
                </a:cubicBezTo>
                <a:cubicBezTo>
                  <a:pt x="5629266" y="1848383"/>
                  <a:pt x="5617836" y="1840916"/>
                  <a:pt x="5609912" y="1825980"/>
                </a:cubicBezTo>
                <a:cubicBezTo>
                  <a:pt x="5603206" y="1813788"/>
                  <a:pt x="5599853" y="1799691"/>
                  <a:pt x="5599853" y="1783689"/>
                </a:cubicBezTo>
                <a:cubicBezTo>
                  <a:pt x="5599853" y="1761439"/>
                  <a:pt x="5608921" y="1739722"/>
                  <a:pt x="5627057" y="1718538"/>
                </a:cubicBezTo>
                <a:lnTo>
                  <a:pt x="5597567" y="1718538"/>
                </a:lnTo>
                <a:lnTo>
                  <a:pt x="5584537" y="1718538"/>
                </a:lnTo>
                <a:lnTo>
                  <a:pt x="5571278" y="1718538"/>
                </a:lnTo>
                <a:lnTo>
                  <a:pt x="5571278" y="1852955"/>
                </a:lnTo>
                <a:lnTo>
                  <a:pt x="5564192" y="1844497"/>
                </a:lnTo>
                <a:cubicBezTo>
                  <a:pt x="5563734" y="1843125"/>
                  <a:pt x="5563163" y="1841716"/>
                  <a:pt x="5562477" y="1840268"/>
                </a:cubicBezTo>
                <a:cubicBezTo>
                  <a:pt x="5561792" y="1838820"/>
                  <a:pt x="5560496" y="1836267"/>
                  <a:pt x="5558591" y="1832610"/>
                </a:cubicBezTo>
                <a:cubicBezTo>
                  <a:pt x="5556686" y="1828952"/>
                  <a:pt x="5553981" y="1824952"/>
                  <a:pt x="5550476" y="1820608"/>
                </a:cubicBezTo>
                <a:cubicBezTo>
                  <a:pt x="5546970" y="1816265"/>
                  <a:pt x="5543694" y="1812645"/>
                  <a:pt x="5540646" y="1809750"/>
                </a:cubicBezTo>
                <a:cubicBezTo>
                  <a:pt x="5529673" y="1799691"/>
                  <a:pt x="5515119" y="1793748"/>
                  <a:pt x="5496983" y="1791919"/>
                </a:cubicBezTo>
                <a:lnTo>
                  <a:pt x="5480295" y="1768145"/>
                </a:lnTo>
                <a:cubicBezTo>
                  <a:pt x="5505898" y="1750314"/>
                  <a:pt x="5532111" y="1736903"/>
                  <a:pt x="5558934" y="1727911"/>
                </a:cubicBezTo>
                <a:lnTo>
                  <a:pt x="5558934" y="1718538"/>
                </a:lnTo>
                <a:lnTo>
                  <a:pt x="5471380" y="1718538"/>
                </a:lnTo>
                <a:close/>
                <a:moveTo>
                  <a:pt x="4066785" y="1705737"/>
                </a:moveTo>
                <a:lnTo>
                  <a:pt x="4219185" y="1705737"/>
                </a:lnTo>
                <a:lnTo>
                  <a:pt x="4228634" y="1705737"/>
                </a:lnTo>
                <a:lnTo>
                  <a:pt x="4296757" y="1705737"/>
                </a:lnTo>
                <a:lnTo>
                  <a:pt x="4303996" y="1705737"/>
                </a:lnTo>
                <a:lnTo>
                  <a:pt x="4422716" y="1705737"/>
                </a:lnTo>
                <a:lnTo>
                  <a:pt x="4435517" y="1718538"/>
                </a:lnTo>
                <a:lnTo>
                  <a:pt x="4409228" y="1718538"/>
                </a:lnTo>
                <a:lnTo>
                  <a:pt x="4409228" y="1852955"/>
                </a:lnTo>
                <a:lnTo>
                  <a:pt x="4402142" y="1844497"/>
                </a:lnTo>
                <a:lnTo>
                  <a:pt x="4402142" y="1844726"/>
                </a:lnTo>
                <a:cubicBezTo>
                  <a:pt x="4399703" y="1838630"/>
                  <a:pt x="4397684" y="1834172"/>
                  <a:pt x="4396084" y="1831352"/>
                </a:cubicBezTo>
                <a:cubicBezTo>
                  <a:pt x="4394484" y="1828533"/>
                  <a:pt x="4391931" y="1824952"/>
                  <a:pt x="4388426" y="1820608"/>
                </a:cubicBezTo>
                <a:cubicBezTo>
                  <a:pt x="4384920" y="1816265"/>
                  <a:pt x="4381644" y="1812645"/>
                  <a:pt x="4378596" y="1809750"/>
                </a:cubicBezTo>
                <a:cubicBezTo>
                  <a:pt x="4367623" y="1799691"/>
                  <a:pt x="4353069" y="1793748"/>
                  <a:pt x="4334933" y="1791919"/>
                </a:cubicBezTo>
                <a:lnTo>
                  <a:pt x="4335162" y="1791919"/>
                </a:lnTo>
                <a:lnTo>
                  <a:pt x="4318245" y="1768145"/>
                </a:lnTo>
                <a:cubicBezTo>
                  <a:pt x="4343849" y="1750314"/>
                  <a:pt x="4370061" y="1736903"/>
                  <a:pt x="4396884" y="1727911"/>
                </a:cubicBezTo>
                <a:lnTo>
                  <a:pt x="4396884" y="1718538"/>
                </a:lnTo>
                <a:lnTo>
                  <a:pt x="4316569" y="1718538"/>
                </a:lnTo>
                <a:cubicBezTo>
                  <a:pt x="4306968" y="1720824"/>
                  <a:pt x="4298662" y="1724406"/>
                  <a:pt x="4291652" y="1729283"/>
                </a:cubicBezTo>
                <a:cubicBezTo>
                  <a:pt x="4284641" y="1734159"/>
                  <a:pt x="4278698" y="1740255"/>
                  <a:pt x="4273821" y="1747571"/>
                </a:cubicBezTo>
                <a:cubicBezTo>
                  <a:pt x="4269401" y="1754429"/>
                  <a:pt x="4266049" y="1762049"/>
                  <a:pt x="4263763" y="1770431"/>
                </a:cubicBezTo>
                <a:cubicBezTo>
                  <a:pt x="4261476" y="1778813"/>
                  <a:pt x="4260333" y="1788185"/>
                  <a:pt x="4260333" y="1798548"/>
                </a:cubicBezTo>
                <a:cubicBezTo>
                  <a:pt x="4260486" y="1807692"/>
                  <a:pt x="4262924" y="1815922"/>
                  <a:pt x="4267649" y="1823237"/>
                </a:cubicBezTo>
                <a:cubicBezTo>
                  <a:pt x="4275878" y="1834667"/>
                  <a:pt x="4283879" y="1839239"/>
                  <a:pt x="4291652" y="1836953"/>
                </a:cubicBezTo>
                <a:cubicBezTo>
                  <a:pt x="4288756" y="1835124"/>
                  <a:pt x="4286661" y="1832991"/>
                  <a:pt x="4285365" y="1830552"/>
                </a:cubicBezTo>
                <a:cubicBezTo>
                  <a:pt x="4284070" y="1828114"/>
                  <a:pt x="4283422" y="1825599"/>
                  <a:pt x="4283422" y="1823009"/>
                </a:cubicBezTo>
                <a:cubicBezTo>
                  <a:pt x="4283422" y="1819046"/>
                  <a:pt x="4285060" y="1815693"/>
                  <a:pt x="4288337" y="1812950"/>
                </a:cubicBezTo>
                <a:cubicBezTo>
                  <a:pt x="4291614" y="1810207"/>
                  <a:pt x="4295233" y="1808835"/>
                  <a:pt x="4299195" y="1808835"/>
                </a:cubicBezTo>
                <a:cubicBezTo>
                  <a:pt x="4303462" y="1808835"/>
                  <a:pt x="4307120" y="1810550"/>
                  <a:pt x="4310168" y="1813979"/>
                </a:cubicBezTo>
                <a:cubicBezTo>
                  <a:pt x="4313216" y="1817408"/>
                  <a:pt x="4314740" y="1821789"/>
                  <a:pt x="4314740" y="1827123"/>
                </a:cubicBezTo>
                <a:cubicBezTo>
                  <a:pt x="4314740" y="1830171"/>
                  <a:pt x="4314131" y="1832991"/>
                  <a:pt x="4312911" y="1835582"/>
                </a:cubicBezTo>
                <a:cubicBezTo>
                  <a:pt x="4311692" y="1838172"/>
                  <a:pt x="4310016" y="1840420"/>
                  <a:pt x="4307882" y="1842325"/>
                </a:cubicBezTo>
                <a:cubicBezTo>
                  <a:pt x="4305749" y="1844230"/>
                  <a:pt x="4303272" y="1845716"/>
                  <a:pt x="4300453" y="1846783"/>
                </a:cubicBezTo>
                <a:cubicBezTo>
                  <a:pt x="4297633" y="1847850"/>
                  <a:pt x="4294700" y="1848383"/>
                  <a:pt x="4291652" y="1848383"/>
                </a:cubicBezTo>
                <a:cubicBezTo>
                  <a:pt x="4276716" y="1848383"/>
                  <a:pt x="4265286" y="1840916"/>
                  <a:pt x="4257362" y="1825980"/>
                </a:cubicBezTo>
                <a:cubicBezTo>
                  <a:pt x="4250656" y="1813788"/>
                  <a:pt x="4247303" y="1799691"/>
                  <a:pt x="4247303" y="1783689"/>
                </a:cubicBezTo>
                <a:cubicBezTo>
                  <a:pt x="4247303" y="1761439"/>
                  <a:pt x="4256371" y="1739722"/>
                  <a:pt x="4274507" y="1718538"/>
                </a:cubicBezTo>
                <a:lnTo>
                  <a:pt x="4241893" y="1718538"/>
                </a:lnTo>
                <a:lnTo>
                  <a:pt x="4231987" y="1718538"/>
                </a:lnTo>
                <a:lnTo>
                  <a:pt x="4175142" y="1718538"/>
                </a:lnTo>
                <a:lnTo>
                  <a:pt x="4175142" y="1727911"/>
                </a:lnTo>
                <a:cubicBezTo>
                  <a:pt x="4190077" y="1727911"/>
                  <a:pt x="4202117" y="1734007"/>
                  <a:pt x="4211261" y="1746199"/>
                </a:cubicBezTo>
                <a:cubicBezTo>
                  <a:pt x="4219948" y="1757172"/>
                  <a:pt x="4224291" y="1769211"/>
                  <a:pt x="4224291" y="1782318"/>
                </a:cubicBezTo>
                <a:cubicBezTo>
                  <a:pt x="4224291" y="1785518"/>
                  <a:pt x="4223757" y="1788566"/>
                  <a:pt x="4222691" y="1791462"/>
                </a:cubicBezTo>
                <a:cubicBezTo>
                  <a:pt x="4221624" y="1794357"/>
                  <a:pt x="4220176" y="1796910"/>
                  <a:pt x="4218347" y="1799120"/>
                </a:cubicBezTo>
                <a:cubicBezTo>
                  <a:pt x="4216518" y="1801330"/>
                  <a:pt x="4214309" y="1803082"/>
                  <a:pt x="4211718" y="1804378"/>
                </a:cubicBezTo>
                <a:cubicBezTo>
                  <a:pt x="4209127" y="1805673"/>
                  <a:pt x="4206308" y="1806321"/>
                  <a:pt x="4203260" y="1806321"/>
                </a:cubicBezTo>
                <a:cubicBezTo>
                  <a:pt x="4201126" y="1806321"/>
                  <a:pt x="4199069" y="1805902"/>
                  <a:pt x="4197088" y="1805064"/>
                </a:cubicBezTo>
                <a:cubicBezTo>
                  <a:pt x="4195106" y="1804225"/>
                  <a:pt x="4193315" y="1803120"/>
                  <a:pt x="4191715" y="1801749"/>
                </a:cubicBezTo>
                <a:cubicBezTo>
                  <a:pt x="4190115" y="1800377"/>
                  <a:pt x="4188820" y="1798739"/>
                  <a:pt x="4187829" y="1796834"/>
                </a:cubicBezTo>
                <a:cubicBezTo>
                  <a:pt x="4186839" y="1794929"/>
                  <a:pt x="4186343" y="1792833"/>
                  <a:pt x="4186343" y="1790547"/>
                </a:cubicBezTo>
                <a:cubicBezTo>
                  <a:pt x="4186343" y="1786433"/>
                  <a:pt x="4187791" y="1783004"/>
                  <a:pt x="4190687" y="1780260"/>
                </a:cubicBezTo>
                <a:cubicBezTo>
                  <a:pt x="4193582" y="1777517"/>
                  <a:pt x="4197164" y="1776146"/>
                  <a:pt x="4201431" y="1776146"/>
                </a:cubicBezTo>
                <a:cubicBezTo>
                  <a:pt x="4204022" y="1776146"/>
                  <a:pt x="4206346" y="1776755"/>
                  <a:pt x="4208403" y="1777974"/>
                </a:cubicBezTo>
                <a:cubicBezTo>
                  <a:pt x="4210461" y="1779194"/>
                  <a:pt x="4212327" y="1780870"/>
                  <a:pt x="4214004" y="1783004"/>
                </a:cubicBezTo>
                <a:lnTo>
                  <a:pt x="4215147" y="1780032"/>
                </a:lnTo>
                <a:cubicBezTo>
                  <a:pt x="4215147" y="1771193"/>
                  <a:pt x="4211642" y="1763268"/>
                  <a:pt x="4204631" y="1756257"/>
                </a:cubicBezTo>
                <a:cubicBezTo>
                  <a:pt x="4197773" y="1748790"/>
                  <a:pt x="4187867" y="1745132"/>
                  <a:pt x="4174913" y="1745285"/>
                </a:cubicBezTo>
                <a:lnTo>
                  <a:pt x="4174913" y="1852041"/>
                </a:lnTo>
                <a:cubicBezTo>
                  <a:pt x="4173999" y="1851888"/>
                  <a:pt x="4173084" y="1851545"/>
                  <a:pt x="4172170" y="1851012"/>
                </a:cubicBezTo>
                <a:cubicBezTo>
                  <a:pt x="4171256" y="1850479"/>
                  <a:pt x="4170646" y="1849831"/>
                  <a:pt x="4170341" y="1849069"/>
                </a:cubicBezTo>
                <a:cubicBezTo>
                  <a:pt x="4167293" y="1841601"/>
                  <a:pt x="4163674" y="1834629"/>
                  <a:pt x="4159483" y="1828152"/>
                </a:cubicBezTo>
                <a:cubicBezTo>
                  <a:pt x="4155292" y="1821675"/>
                  <a:pt x="4150682" y="1815922"/>
                  <a:pt x="4145652" y="1810893"/>
                </a:cubicBezTo>
                <a:cubicBezTo>
                  <a:pt x="4134070" y="1799310"/>
                  <a:pt x="4121116" y="1792681"/>
                  <a:pt x="4106790" y="1791005"/>
                </a:cubicBezTo>
                <a:lnTo>
                  <a:pt x="4088731" y="1768602"/>
                </a:lnTo>
                <a:cubicBezTo>
                  <a:pt x="4110524" y="1751381"/>
                  <a:pt x="4135289" y="1738274"/>
                  <a:pt x="4163026" y="1729283"/>
                </a:cubicBezTo>
                <a:lnTo>
                  <a:pt x="4163026" y="1718538"/>
                </a:lnTo>
                <a:lnTo>
                  <a:pt x="4079816" y="1718538"/>
                </a:lnTo>
                <a:close/>
                <a:moveTo>
                  <a:pt x="1241523" y="1705737"/>
                </a:moveTo>
                <a:lnTo>
                  <a:pt x="1250743" y="1705737"/>
                </a:lnTo>
                <a:lnTo>
                  <a:pt x="1359709" y="1705737"/>
                </a:lnTo>
                <a:lnTo>
                  <a:pt x="1372739" y="1718538"/>
                </a:lnTo>
                <a:lnTo>
                  <a:pt x="1352394" y="1718538"/>
                </a:lnTo>
                <a:lnTo>
                  <a:pt x="1352394" y="1853412"/>
                </a:lnTo>
                <a:lnTo>
                  <a:pt x="1343936" y="1843583"/>
                </a:lnTo>
                <a:lnTo>
                  <a:pt x="1343936" y="1843811"/>
                </a:lnTo>
                <a:cubicBezTo>
                  <a:pt x="1342107" y="1838782"/>
                  <a:pt x="1339478" y="1833143"/>
                  <a:pt x="1336049" y="1826895"/>
                </a:cubicBezTo>
                <a:cubicBezTo>
                  <a:pt x="1332620" y="1820646"/>
                  <a:pt x="1328238" y="1815236"/>
                  <a:pt x="1322904" y="1810664"/>
                </a:cubicBezTo>
                <a:cubicBezTo>
                  <a:pt x="1313303" y="1803197"/>
                  <a:pt x="1299511" y="1799006"/>
                  <a:pt x="1281528" y="1798091"/>
                </a:cubicBezTo>
                <a:lnTo>
                  <a:pt x="1263698" y="1776146"/>
                </a:lnTo>
                <a:cubicBezTo>
                  <a:pt x="1269489" y="1770507"/>
                  <a:pt x="1275814" y="1764906"/>
                  <a:pt x="1282671" y="1759343"/>
                </a:cubicBezTo>
                <a:cubicBezTo>
                  <a:pt x="1289528" y="1753781"/>
                  <a:pt x="1296386" y="1748790"/>
                  <a:pt x="1303245" y="1744370"/>
                </a:cubicBezTo>
                <a:cubicBezTo>
                  <a:pt x="1299435" y="1741475"/>
                  <a:pt x="1292881" y="1738046"/>
                  <a:pt x="1283585" y="1734083"/>
                </a:cubicBezTo>
                <a:cubicBezTo>
                  <a:pt x="1279318" y="1732407"/>
                  <a:pt x="1275280" y="1730616"/>
                  <a:pt x="1271470" y="1728711"/>
                </a:cubicBezTo>
                <a:cubicBezTo>
                  <a:pt x="1267660" y="1726806"/>
                  <a:pt x="1264079" y="1724787"/>
                  <a:pt x="1260725" y="1722653"/>
                </a:cubicBezTo>
                <a:lnTo>
                  <a:pt x="1257935" y="1720302"/>
                </a:lnTo>
                <a:lnTo>
                  <a:pt x="1249886" y="1722939"/>
                </a:lnTo>
                <a:cubicBezTo>
                  <a:pt x="1245733" y="1724730"/>
                  <a:pt x="1241904" y="1726844"/>
                  <a:pt x="1238398" y="1729283"/>
                </a:cubicBezTo>
                <a:cubicBezTo>
                  <a:pt x="1231388" y="1734159"/>
                  <a:pt x="1225445" y="1740255"/>
                  <a:pt x="1220568" y="1747571"/>
                </a:cubicBezTo>
                <a:cubicBezTo>
                  <a:pt x="1216148" y="1754429"/>
                  <a:pt x="1212795" y="1762049"/>
                  <a:pt x="1210509" y="1770431"/>
                </a:cubicBezTo>
                <a:cubicBezTo>
                  <a:pt x="1208224" y="1778813"/>
                  <a:pt x="1207080" y="1788185"/>
                  <a:pt x="1207080" y="1798548"/>
                </a:cubicBezTo>
                <a:cubicBezTo>
                  <a:pt x="1207080" y="1807540"/>
                  <a:pt x="1209443" y="1815770"/>
                  <a:pt x="1214167" y="1823237"/>
                </a:cubicBezTo>
                <a:cubicBezTo>
                  <a:pt x="1219806" y="1833143"/>
                  <a:pt x="1226664" y="1838096"/>
                  <a:pt x="1234741" y="1838096"/>
                </a:cubicBezTo>
                <a:lnTo>
                  <a:pt x="1235655" y="1838096"/>
                </a:lnTo>
                <a:cubicBezTo>
                  <a:pt x="1236875" y="1838096"/>
                  <a:pt x="1237712" y="1837715"/>
                  <a:pt x="1238170" y="1836953"/>
                </a:cubicBezTo>
                <a:cubicBezTo>
                  <a:pt x="1235427" y="1835124"/>
                  <a:pt x="1233407" y="1832991"/>
                  <a:pt x="1232112" y="1830552"/>
                </a:cubicBezTo>
                <a:cubicBezTo>
                  <a:pt x="1230816" y="1828114"/>
                  <a:pt x="1230169" y="1825599"/>
                  <a:pt x="1230169" y="1823009"/>
                </a:cubicBezTo>
                <a:cubicBezTo>
                  <a:pt x="1230169" y="1821027"/>
                  <a:pt x="1230626" y="1819199"/>
                  <a:pt x="1231541" y="1817522"/>
                </a:cubicBezTo>
                <a:cubicBezTo>
                  <a:pt x="1232455" y="1815846"/>
                  <a:pt x="1233637" y="1814360"/>
                  <a:pt x="1235084" y="1813064"/>
                </a:cubicBezTo>
                <a:cubicBezTo>
                  <a:pt x="1236531" y="1811769"/>
                  <a:pt x="1238208" y="1810740"/>
                  <a:pt x="1240113" y="1809978"/>
                </a:cubicBezTo>
                <a:cubicBezTo>
                  <a:pt x="1242018" y="1809216"/>
                  <a:pt x="1243961" y="1808835"/>
                  <a:pt x="1245942" y="1808835"/>
                </a:cubicBezTo>
                <a:cubicBezTo>
                  <a:pt x="1250210" y="1808835"/>
                  <a:pt x="1253868" y="1810550"/>
                  <a:pt x="1256916" y="1813979"/>
                </a:cubicBezTo>
                <a:cubicBezTo>
                  <a:pt x="1259963" y="1817408"/>
                  <a:pt x="1261488" y="1821789"/>
                  <a:pt x="1261488" y="1827123"/>
                </a:cubicBezTo>
                <a:cubicBezTo>
                  <a:pt x="1261488" y="1830171"/>
                  <a:pt x="1260877" y="1832991"/>
                  <a:pt x="1259659" y="1835582"/>
                </a:cubicBezTo>
                <a:cubicBezTo>
                  <a:pt x="1258440" y="1838172"/>
                  <a:pt x="1256763" y="1840420"/>
                  <a:pt x="1254629" y="1842325"/>
                </a:cubicBezTo>
                <a:cubicBezTo>
                  <a:pt x="1252496" y="1844230"/>
                  <a:pt x="1250019" y="1845716"/>
                  <a:pt x="1247199" y="1846783"/>
                </a:cubicBezTo>
                <a:cubicBezTo>
                  <a:pt x="1244381" y="1847850"/>
                  <a:pt x="1241370" y="1848383"/>
                  <a:pt x="1238170" y="1848383"/>
                </a:cubicBezTo>
                <a:cubicBezTo>
                  <a:pt x="1223387" y="1848383"/>
                  <a:pt x="1212033" y="1840916"/>
                  <a:pt x="1204109" y="1825980"/>
                </a:cubicBezTo>
                <a:cubicBezTo>
                  <a:pt x="1197403" y="1813788"/>
                  <a:pt x="1194051" y="1799691"/>
                  <a:pt x="1194051" y="1783689"/>
                </a:cubicBezTo>
                <a:cubicBezTo>
                  <a:pt x="1194507" y="1770735"/>
                  <a:pt x="1197023" y="1758886"/>
                  <a:pt x="1201594" y="1748142"/>
                </a:cubicBezTo>
                <a:cubicBezTo>
                  <a:pt x="1206166" y="1737398"/>
                  <a:pt x="1212567" y="1727682"/>
                  <a:pt x="1220796" y="1718996"/>
                </a:cubicBezTo>
                <a:cubicBezTo>
                  <a:pt x="1224912" y="1715795"/>
                  <a:pt x="1229521" y="1712900"/>
                  <a:pt x="1234626" y="1710309"/>
                </a:cubicBezTo>
                <a:lnTo>
                  <a:pt x="1243717" y="1707730"/>
                </a:lnTo>
                <a:close/>
                <a:moveTo>
                  <a:pt x="72233" y="1705508"/>
                </a:moveTo>
                <a:lnTo>
                  <a:pt x="93036" y="1713509"/>
                </a:lnTo>
                <a:cubicBezTo>
                  <a:pt x="85111" y="1716100"/>
                  <a:pt x="81149" y="1721053"/>
                  <a:pt x="81149" y="1728368"/>
                </a:cubicBezTo>
                <a:cubicBezTo>
                  <a:pt x="81149" y="1730654"/>
                  <a:pt x="81720" y="1732712"/>
                  <a:pt x="82863" y="1734540"/>
                </a:cubicBezTo>
                <a:cubicBezTo>
                  <a:pt x="84006" y="1736369"/>
                  <a:pt x="85416" y="1737931"/>
                  <a:pt x="87093" y="1739227"/>
                </a:cubicBezTo>
                <a:cubicBezTo>
                  <a:pt x="88769" y="1740522"/>
                  <a:pt x="90598" y="1741589"/>
                  <a:pt x="92579" y="1742427"/>
                </a:cubicBezTo>
                <a:cubicBezTo>
                  <a:pt x="94560" y="1743265"/>
                  <a:pt x="96389" y="1743913"/>
                  <a:pt x="98065" y="1744370"/>
                </a:cubicBezTo>
                <a:cubicBezTo>
                  <a:pt x="100199" y="1744980"/>
                  <a:pt x="102104" y="1745399"/>
                  <a:pt x="103780" y="1745627"/>
                </a:cubicBezTo>
                <a:cubicBezTo>
                  <a:pt x="105457" y="1745856"/>
                  <a:pt x="107285" y="1746580"/>
                  <a:pt x="109267" y="1747799"/>
                </a:cubicBezTo>
                <a:lnTo>
                  <a:pt x="125726" y="1757172"/>
                </a:lnTo>
                <a:cubicBezTo>
                  <a:pt x="118868" y="1759001"/>
                  <a:pt x="112467" y="1761287"/>
                  <a:pt x="106523" y="1764030"/>
                </a:cubicBezTo>
                <a:cubicBezTo>
                  <a:pt x="100580" y="1766773"/>
                  <a:pt x="95017" y="1770278"/>
                  <a:pt x="89836" y="1774545"/>
                </a:cubicBezTo>
                <a:cubicBezTo>
                  <a:pt x="77339" y="1784909"/>
                  <a:pt x="71090" y="1796110"/>
                  <a:pt x="71090" y="1808150"/>
                </a:cubicBezTo>
                <a:cubicBezTo>
                  <a:pt x="71090" y="1817751"/>
                  <a:pt x="73643" y="1825638"/>
                  <a:pt x="78748" y="1831810"/>
                </a:cubicBezTo>
                <a:cubicBezTo>
                  <a:pt x="83854" y="1837982"/>
                  <a:pt x="91817" y="1842516"/>
                  <a:pt x="102637" y="1845411"/>
                </a:cubicBezTo>
                <a:cubicBezTo>
                  <a:pt x="99132" y="1847088"/>
                  <a:pt x="95322" y="1848383"/>
                  <a:pt x="91207" y="1849298"/>
                </a:cubicBezTo>
                <a:cubicBezTo>
                  <a:pt x="87093" y="1850212"/>
                  <a:pt x="82825" y="1850669"/>
                  <a:pt x="78406" y="1850669"/>
                </a:cubicBezTo>
                <a:cubicBezTo>
                  <a:pt x="68804" y="1850669"/>
                  <a:pt x="59775" y="1849336"/>
                  <a:pt x="51317" y="1846669"/>
                </a:cubicBezTo>
                <a:cubicBezTo>
                  <a:pt x="42858" y="1844002"/>
                  <a:pt x="35429" y="1840230"/>
                  <a:pt x="29028" y="1835353"/>
                </a:cubicBezTo>
                <a:cubicBezTo>
                  <a:pt x="21713" y="1829867"/>
                  <a:pt x="16036" y="1823313"/>
                  <a:pt x="11997" y="1815693"/>
                </a:cubicBezTo>
                <a:cubicBezTo>
                  <a:pt x="7959" y="1808073"/>
                  <a:pt x="5939" y="1799615"/>
                  <a:pt x="5939" y="1790319"/>
                </a:cubicBezTo>
                <a:cubicBezTo>
                  <a:pt x="5939" y="1782546"/>
                  <a:pt x="7273" y="1774279"/>
                  <a:pt x="9940" y="1765516"/>
                </a:cubicBezTo>
                <a:cubicBezTo>
                  <a:pt x="12607" y="1756753"/>
                  <a:pt x="17217" y="1747952"/>
                  <a:pt x="23770" y="1739112"/>
                </a:cubicBezTo>
                <a:cubicBezTo>
                  <a:pt x="30781" y="1729664"/>
                  <a:pt x="38667" y="1722234"/>
                  <a:pt x="47430" y="1716824"/>
                </a:cubicBezTo>
                <a:cubicBezTo>
                  <a:pt x="56193" y="1711414"/>
                  <a:pt x="64461" y="1707642"/>
                  <a:pt x="72233" y="1705508"/>
                </a:cubicBezTo>
                <a:close/>
                <a:moveTo>
                  <a:pt x="5853980" y="1703679"/>
                </a:moveTo>
                <a:cubicBezTo>
                  <a:pt x="5864953" y="1703679"/>
                  <a:pt x="5873373" y="1706918"/>
                  <a:pt x="5879241" y="1713395"/>
                </a:cubicBezTo>
                <a:cubicBezTo>
                  <a:pt x="5885108" y="1719872"/>
                  <a:pt x="5888042" y="1728368"/>
                  <a:pt x="5888042" y="1738884"/>
                </a:cubicBezTo>
                <a:cubicBezTo>
                  <a:pt x="5888042" y="1744523"/>
                  <a:pt x="5887165" y="1749171"/>
                  <a:pt x="5885413" y="1752828"/>
                </a:cubicBezTo>
                <a:cubicBezTo>
                  <a:pt x="5883660" y="1756486"/>
                  <a:pt x="5881450" y="1759648"/>
                  <a:pt x="5878783" y="1762315"/>
                </a:cubicBezTo>
                <a:cubicBezTo>
                  <a:pt x="5876117" y="1764982"/>
                  <a:pt x="5873221" y="1767421"/>
                  <a:pt x="5870097" y="1769631"/>
                </a:cubicBezTo>
                <a:cubicBezTo>
                  <a:pt x="5866972" y="1771840"/>
                  <a:pt x="5864000" y="1774202"/>
                  <a:pt x="5861181" y="1776717"/>
                </a:cubicBezTo>
                <a:cubicBezTo>
                  <a:pt x="5858362" y="1779232"/>
                  <a:pt x="5855924" y="1782242"/>
                  <a:pt x="5853866" y="1785747"/>
                </a:cubicBezTo>
                <a:cubicBezTo>
                  <a:pt x="5851809" y="1789252"/>
                  <a:pt x="5850627" y="1793595"/>
                  <a:pt x="5850323" y="1798777"/>
                </a:cubicBezTo>
                <a:lnTo>
                  <a:pt x="5849637" y="1809521"/>
                </a:lnTo>
                <a:cubicBezTo>
                  <a:pt x="5848265" y="1810588"/>
                  <a:pt x="5847389" y="1811464"/>
                  <a:pt x="5847008" y="1812150"/>
                </a:cubicBezTo>
                <a:cubicBezTo>
                  <a:pt x="5846627" y="1812836"/>
                  <a:pt x="5845446" y="1813484"/>
                  <a:pt x="5843464" y="1814093"/>
                </a:cubicBezTo>
                <a:lnTo>
                  <a:pt x="5840722" y="1811807"/>
                </a:lnTo>
                <a:lnTo>
                  <a:pt x="5839807" y="1798777"/>
                </a:lnTo>
                <a:cubicBezTo>
                  <a:pt x="5839655" y="1794510"/>
                  <a:pt x="5840264" y="1790700"/>
                  <a:pt x="5841636" y="1787347"/>
                </a:cubicBezTo>
                <a:cubicBezTo>
                  <a:pt x="5843007" y="1783994"/>
                  <a:pt x="5844760" y="1780870"/>
                  <a:pt x="5846894" y="1777974"/>
                </a:cubicBezTo>
                <a:cubicBezTo>
                  <a:pt x="5849027" y="1775079"/>
                  <a:pt x="5851427" y="1772336"/>
                  <a:pt x="5854095" y="1769745"/>
                </a:cubicBezTo>
                <a:cubicBezTo>
                  <a:pt x="5856761" y="1767154"/>
                  <a:pt x="5859238" y="1764525"/>
                  <a:pt x="5861524" y="1761858"/>
                </a:cubicBezTo>
                <a:cubicBezTo>
                  <a:pt x="5863810" y="1759191"/>
                  <a:pt x="5865715" y="1756410"/>
                  <a:pt x="5867239" y="1753514"/>
                </a:cubicBezTo>
                <a:cubicBezTo>
                  <a:pt x="5868763" y="1750619"/>
                  <a:pt x="5869525" y="1747418"/>
                  <a:pt x="5869525" y="1743913"/>
                </a:cubicBezTo>
                <a:cubicBezTo>
                  <a:pt x="5869525" y="1734769"/>
                  <a:pt x="5867430" y="1727568"/>
                  <a:pt x="5863239" y="1722310"/>
                </a:cubicBezTo>
                <a:cubicBezTo>
                  <a:pt x="5859048" y="1717052"/>
                  <a:pt x="5853066" y="1714424"/>
                  <a:pt x="5845293" y="1714424"/>
                </a:cubicBezTo>
                <a:cubicBezTo>
                  <a:pt x="5842551" y="1714424"/>
                  <a:pt x="5839959" y="1715033"/>
                  <a:pt x="5837521" y="1716252"/>
                </a:cubicBezTo>
                <a:cubicBezTo>
                  <a:pt x="5835082" y="1717472"/>
                  <a:pt x="5832949" y="1719110"/>
                  <a:pt x="5831120" y="1721167"/>
                </a:cubicBezTo>
                <a:cubicBezTo>
                  <a:pt x="5829291" y="1723225"/>
                  <a:pt x="5827844" y="1725587"/>
                  <a:pt x="5826777" y="1728254"/>
                </a:cubicBezTo>
                <a:cubicBezTo>
                  <a:pt x="5825710" y="1730921"/>
                  <a:pt x="5825177" y="1733702"/>
                  <a:pt x="5825177" y="1736598"/>
                </a:cubicBezTo>
                <a:cubicBezTo>
                  <a:pt x="5825177" y="1737665"/>
                  <a:pt x="5825329" y="1738731"/>
                  <a:pt x="5825634" y="1739798"/>
                </a:cubicBezTo>
                <a:cubicBezTo>
                  <a:pt x="5825939" y="1740865"/>
                  <a:pt x="5826243" y="1741932"/>
                  <a:pt x="5826548" y="1742999"/>
                </a:cubicBezTo>
                <a:cubicBezTo>
                  <a:pt x="5824110" y="1744218"/>
                  <a:pt x="5821595" y="1745170"/>
                  <a:pt x="5819004" y="1745856"/>
                </a:cubicBezTo>
                <a:cubicBezTo>
                  <a:pt x="5816414" y="1746542"/>
                  <a:pt x="5813442" y="1747037"/>
                  <a:pt x="5810089" y="1747342"/>
                </a:cubicBezTo>
                <a:lnTo>
                  <a:pt x="5807117" y="1743913"/>
                </a:lnTo>
                <a:cubicBezTo>
                  <a:pt x="5806965" y="1743303"/>
                  <a:pt x="5806889" y="1742694"/>
                  <a:pt x="5806889" y="1742084"/>
                </a:cubicBezTo>
                <a:cubicBezTo>
                  <a:pt x="5806889" y="1741475"/>
                  <a:pt x="5806889" y="1740865"/>
                  <a:pt x="5806889" y="1740255"/>
                </a:cubicBezTo>
                <a:cubicBezTo>
                  <a:pt x="5806889" y="1735074"/>
                  <a:pt x="5808184" y="1730235"/>
                  <a:pt x="5810775" y="1725739"/>
                </a:cubicBezTo>
                <a:cubicBezTo>
                  <a:pt x="5813366" y="1721243"/>
                  <a:pt x="5816833" y="1717357"/>
                  <a:pt x="5821176" y="1714081"/>
                </a:cubicBezTo>
                <a:cubicBezTo>
                  <a:pt x="5825520" y="1710804"/>
                  <a:pt x="5830511" y="1708251"/>
                  <a:pt x="5836149" y="1706423"/>
                </a:cubicBezTo>
                <a:cubicBezTo>
                  <a:pt x="5841788" y="1704594"/>
                  <a:pt x="5847732" y="1703679"/>
                  <a:pt x="5853980" y="1703679"/>
                </a:cubicBezTo>
                <a:close/>
                <a:moveTo>
                  <a:pt x="3851139" y="1682191"/>
                </a:moveTo>
                <a:lnTo>
                  <a:pt x="3855711" y="1686077"/>
                </a:lnTo>
                <a:cubicBezTo>
                  <a:pt x="3857235" y="1695221"/>
                  <a:pt x="3859902" y="1701774"/>
                  <a:pt x="3863712" y="1705737"/>
                </a:cubicBezTo>
                <a:lnTo>
                  <a:pt x="3869275" y="1705737"/>
                </a:lnTo>
                <a:lnTo>
                  <a:pt x="3875142" y="1705737"/>
                </a:lnTo>
                <a:lnTo>
                  <a:pt x="3993862" y="1705737"/>
                </a:lnTo>
                <a:lnTo>
                  <a:pt x="4007121" y="1718538"/>
                </a:lnTo>
                <a:lnTo>
                  <a:pt x="3984718" y="1718538"/>
                </a:lnTo>
                <a:lnTo>
                  <a:pt x="3984718" y="1856156"/>
                </a:lnTo>
                <a:lnTo>
                  <a:pt x="3974659" y="1849755"/>
                </a:lnTo>
                <a:lnTo>
                  <a:pt x="3975574" y="1836267"/>
                </a:lnTo>
                <a:cubicBezTo>
                  <a:pt x="3975726" y="1821789"/>
                  <a:pt x="3972374" y="1806702"/>
                  <a:pt x="3965516" y="1791005"/>
                </a:cubicBezTo>
                <a:cubicBezTo>
                  <a:pt x="3955305" y="1773174"/>
                  <a:pt x="3943417" y="1764258"/>
                  <a:pt x="3929854" y="1764258"/>
                </a:cubicBezTo>
                <a:cubicBezTo>
                  <a:pt x="3928177" y="1764411"/>
                  <a:pt x="3926958" y="1764792"/>
                  <a:pt x="3926196" y="1765401"/>
                </a:cubicBezTo>
                <a:cubicBezTo>
                  <a:pt x="3931835" y="1772869"/>
                  <a:pt x="3934655" y="1778279"/>
                  <a:pt x="3934655" y="1781632"/>
                </a:cubicBezTo>
                <a:cubicBezTo>
                  <a:pt x="3934655" y="1787118"/>
                  <a:pt x="3933054" y="1791728"/>
                  <a:pt x="3929854" y="1795462"/>
                </a:cubicBezTo>
                <a:cubicBezTo>
                  <a:pt x="3926653" y="1799196"/>
                  <a:pt x="3922386" y="1801063"/>
                  <a:pt x="3917052" y="1801063"/>
                </a:cubicBezTo>
                <a:cubicBezTo>
                  <a:pt x="3900593" y="1801063"/>
                  <a:pt x="3892364" y="1793062"/>
                  <a:pt x="3892364" y="1777060"/>
                </a:cubicBezTo>
                <a:cubicBezTo>
                  <a:pt x="3892364" y="1768373"/>
                  <a:pt x="3895411" y="1761210"/>
                  <a:pt x="3901508" y="1755572"/>
                </a:cubicBezTo>
                <a:cubicBezTo>
                  <a:pt x="3908061" y="1749780"/>
                  <a:pt x="3915528" y="1746885"/>
                  <a:pt x="3923910" y="1746885"/>
                </a:cubicBezTo>
                <a:cubicBezTo>
                  <a:pt x="3941893" y="1746885"/>
                  <a:pt x="3957743" y="1761058"/>
                  <a:pt x="3971459" y="1789404"/>
                </a:cubicBezTo>
                <a:lnTo>
                  <a:pt x="3971916" y="1789404"/>
                </a:lnTo>
                <a:lnTo>
                  <a:pt x="3971916" y="1718538"/>
                </a:lnTo>
                <a:lnTo>
                  <a:pt x="3887715" y="1718538"/>
                </a:lnTo>
                <a:lnTo>
                  <a:pt x="3881848" y="1718538"/>
                </a:lnTo>
                <a:lnTo>
                  <a:pt x="3863712" y="1718538"/>
                </a:lnTo>
                <a:lnTo>
                  <a:pt x="3863712" y="1852269"/>
                </a:lnTo>
                <a:lnTo>
                  <a:pt x="3851368" y="1839468"/>
                </a:lnTo>
                <a:lnTo>
                  <a:pt x="3851368" y="1744599"/>
                </a:lnTo>
                <a:cubicBezTo>
                  <a:pt x="3851368" y="1740636"/>
                  <a:pt x="3850606" y="1737055"/>
                  <a:pt x="3849082" y="1733855"/>
                </a:cubicBezTo>
                <a:cubicBezTo>
                  <a:pt x="3847558" y="1730654"/>
                  <a:pt x="3845462" y="1727949"/>
                  <a:pt x="3842795" y="1725739"/>
                </a:cubicBezTo>
                <a:cubicBezTo>
                  <a:pt x="3840128" y="1723530"/>
                  <a:pt x="3837080" y="1721777"/>
                  <a:pt x="3833652" y="1720481"/>
                </a:cubicBezTo>
                <a:cubicBezTo>
                  <a:pt x="3830222" y="1719186"/>
                  <a:pt x="3826679" y="1718538"/>
                  <a:pt x="3823022" y="1718538"/>
                </a:cubicBezTo>
                <a:lnTo>
                  <a:pt x="3739659" y="1718538"/>
                </a:lnTo>
                <a:lnTo>
                  <a:pt x="3739659" y="1778203"/>
                </a:lnTo>
                <a:cubicBezTo>
                  <a:pt x="3744231" y="1773174"/>
                  <a:pt x="3749146" y="1768488"/>
                  <a:pt x="3754403" y="1764144"/>
                </a:cubicBezTo>
                <a:cubicBezTo>
                  <a:pt x="3759661" y="1759801"/>
                  <a:pt x="3765033" y="1755838"/>
                  <a:pt x="3770520" y="1752257"/>
                </a:cubicBezTo>
                <a:cubicBezTo>
                  <a:pt x="3776006" y="1748676"/>
                  <a:pt x="3781340" y="1745551"/>
                  <a:pt x="3786522" y="1742884"/>
                </a:cubicBezTo>
                <a:cubicBezTo>
                  <a:pt x="3791703" y="1740217"/>
                  <a:pt x="3796428" y="1738046"/>
                  <a:pt x="3800695" y="1736369"/>
                </a:cubicBezTo>
                <a:lnTo>
                  <a:pt x="3821726" y="1752371"/>
                </a:lnTo>
                <a:cubicBezTo>
                  <a:pt x="3815935" y="1763649"/>
                  <a:pt x="3811515" y="1774469"/>
                  <a:pt x="3808467" y="1784832"/>
                </a:cubicBezTo>
                <a:cubicBezTo>
                  <a:pt x="3805419" y="1795196"/>
                  <a:pt x="3803895" y="1805178"/>
                  <a:pt x="3803895" y="1814779"/>
                </a:cubicBezTo>
                <a:cubicBezTo>
                  <a:pt x="3803895" y="1824380"/>
                  <a:pt x="3805572" y="1837487"/>
                  <a:pt x="3808925" y="1854098"/>
                </a:cubicBezTo>
                <a:lnTo>
                  <a:pt x="3800009" y="1849755"/>
                </a:lnTo>
                <a:cubicBezTo>
                  <a:pt x="3797418" y="1837715"/>
                  <a:pt x="3795475" y="1827047"/>
                  <a:pt x="3794180" y="1817751"/>
                </a:cubicBezTo>
                <a:cubicBezTo>
                  <a:pt x="3792885" y="1808454"/>
                  <a:pt x="3792237" y="1800834"/>
                  <a:pt x="3792237" y="1794891"/>
                </a:cubicBezTo>
                <a:cubicBezTo>
                  <a:pt x="3792237" y="1783766"/>
                  <a:pt x="3793684" y="1772488"/>
                  <a:pt x="3796580" y="1761058"/>
                </a:cubicBezTo>
                <a:cubicBezTo>
                  <a:pt x="3785150" y="1765630"/>
                  <a:pt x="3774749" y="1772374"/>
                  <a:pt x="3765376" y="1781289"/>
                </a:cubicBezTo>
                <a:cubicBezTo>
                  <a:pt x="3756004" y="1790205"/>
                  <a:pt x="3748574" y="1800530"/>
                  <a:pt x="3743088" y="1812264"/>
                </a:cubicBezTo>
                <a:lnTo>
                  <a:pt x="3725714" y="1794205"/>
                </a:lnTo>
                <a:lnTo>
                  <a:pt x="3725714" y="1718538"/>
                </a:lnTo>
                <a:lnTo>
                  <a:pt x="3712227" y="1718538"/>
                </a:lnTo>
                <a:lnTo>
                  <a:pt x="3699197" y="1705737"/>
                </a:lnTo>
                <a:lnTo>
                  <a:pt x="3810220" y="1705737"/>
                </a:lnTo>
                <a:lnTo>
                  <a:pt x="3824850" y="1705737"/>
                </a:lnTo>
                <a:lnTo>
                  <a:pt x="3825384" y="1705737"/>
                </a:lnTo>
                <a:lnTo>
                  <a:pt x="3825460" y="1705812"/>
                </a:lnTo>
                <a:lnTo>
                  <a:pt x="3835194" y="1707023"/>
                </a:lnTo>
                <a:cubicBezTo>
                  <a:pt x="3838204" y="1707880"/>
                  <a:pt x="3840776" y="1709166"/>
                  <a:pt x="3842910" y="1710880"/>
                </a:cubicBezTo>
                <a:cubicBezTo>
                  <a:pt x="3847177" y="1714309"/>
                  <a:pt x="3850606" y="1719986"/>
                  <a:pt x="3853197" y="1727911"/>
                </a:cubicBezTo>
                <a:cubicBezTo>
                  <a:pt x="3853197" y="1725320"/>
                  <a:pt x="3853120" y="1722120"/>
                  <a:pt x="3852968" y="1718310"/>
                </a:cubicBezTo>
                <a:cubicBezTo>
                  <a:pt x="3852816" y="1714500"/>
                  <a:pt x="3852511" y="1710004"/>
                  <a:pt x="3852054" y="1704822"/>
                </a:cubicBezTo>
                <a:cubicBezTo>
                  <a:pt x="3851749" y="1699793"/>
                  <a:pt x="3851520" y="1695412"/>
                  <a:pt x="3851368" y="1691678"/>
                </a:cubicBezTo>
                <a:cubicBezTo>
                  <a:pt x="3851216" y="1687944"/>
                  <a:pt x="3851139" y="1684782"/>
                  <a:pt x="3851139" y="1682191"/>
                </a:cubicBezTo>
                <a:close/>
                <a:moveTo>
                  <a:pt x="3432040" y="1682191"/>
                </a:moveTo>
                <a:lnTo>
                  <a:pt x="3436611" y="1686077"/>
                </a:lnTo>
                <a:cubicBezTo>
                  <a:pt x="3438135" y="1695221"/>
                  <a:pt x="3440802" y="1701774"/>
                  <a:pt x="3444612" y="1705737"/>
                </a:cubicBezTo>
                <a:lnTo>
                  <a:pt x="3456043" y="1705737"/>
                </a:lnTo>
                <a:lnTo>
                  <a:pt x="3468616" y="1718538"/>
                </a:lnTo>
                <a:lnTo>
                  <a:pt x="3444612" y="1718538"/>
                </a:lnTo>
                <a:lnTo>
                  <a:pt x="3444612" y="1852269"/>
                </a:lnTo>
                <a:lnTo>
                  <a:pt x="3432268" y="1839468"/>
                </a:lnTo>
                <a:lnTo>
                  <a:pt x="3432268" y="1744599"/>
                </a:lnTo>
                <a:cubicBezTo>
                  <a:pt x="3432268" y="1740636"/>
                  <a:pt x="3431506" y="1737055"/>
                  <a:pt x="3429982" y="1733855"/>
                </a:cubicBezTo>
                <a:cubicBezTo>
                  <a:pt x="3428458" y="1730654"/>
                  <a:pt x="3426362" y="1727949"/>
                  <a:pt x="3423695" y="1725739"/>
                </a:cubicBezTo>
                <a:cubicBezTo>
                  <a:pt x="3421028" y="1723530"/>
                  <a:pt x="3417981" y="1721777"/>
                  <a:pt x="3414552" y="1720481"/>
                </a:cubicBezTo>
                <a:cubicBezTo>
                  <a:pt x="3411122" y="1719186"/>
                  <a:pt x="3407580" y="1718538"/>
                  <a:pt x="3403922" y="1718538"/>
                </a:cubicBezTo>
                <a:lnTo>
                  <a:pt x="3399578" y="1718538"/>
                </a:lnTo>
                <a:lnTo>
                  <a:pt x="3399578" y="1852955"/>
                </a:lnTo>
                <a:lnTo>
                  <a:pt x="3392492" y="1844497"/>
                </a:lnTo>
                <a:cubicBezTo>
                  <a:pt x="3392035" y="1843125"/>
                  <a:pt x="3391463" y="1841716"/>
                  <a:pt x="3390777" y="1840268"/>
                </a:cubicBezTo>
                <a:cubicBezTo>
                  <a:pt x="3390091" y="1838820"/>
                  <a:pt x="3388796" y="1836267"/>
                  <a:pt x="3386891" y="1832610"/>
                </a:cubicBezTo>
                <a:cubicBezTo>
                  <a:pt x="3384986" y="1828952"/>
                  <a:pt x="3382281" y="1824952"/>
                  <a:pt x="3378776" y="1820608"/>
                </a:cubicBezTo>
                <a:cubicBezTo>
                  <a:pt x="3375270" y="1816265"/>
                  <a:pt x="3371994" y="1812645"/>
                  <a:pt x="3368946" y="1809750"/>
                </a:cubicBezTo>
                <a:cubicBezTo>
                  <a:pt x="3357973" y="1799691"/>
                  <a:pt x="3343419" y="1793748"/>
                  <a:pt x="3325283" y="1791919"/>
                </a:cubicBezTo>
                <a:lnTo>
                  <a:pt x="3308595" y="1768145"/>
                </a:lnTo>
                <a:cubicBezTo>
                  <a:pt x="3334199" y="1750314"/>
                  <a:pt x="3360411" y="1736903"/>
                  <a:pt x="3387234" y="1727911"/>
                </a:cubicBezTo>
                <a:lnTo>
                  <a:pt x="3387234" y="1718538"/>
                </a:lnTo>
                <a:lnTo>
                  <a:pt x="3306919" y="1718538"/>
                </a:lnTo>
                <a:lnTo>
                  <a:pt x="3299680" y="1718538"/>
                </a:lnTo>
                <a:lnTo>
                  <a:pt x="3283373" y="1718538"/>
                </a:lnTo>
                <a:lnTo>
                  <a:pt x="3283373" y="1853412"/>
                </a:lnTo>
                <a:cubicBezTo>
                  <a:pt x="3281240" y="1850974"/>
                  <a:pt x="3279144" y="1848574"/>
                  <a:pt x="3277087" y="1846211"/>
                </a:cubicBezTo>
                <a:cubicBezTo>
                  <a:pt x="3275029" y="1843849"/>
                  <a:pt x="3273010" y="1841449"/>
                  <a:pt x="3271029" y="1839011"/>
                </a:cubicBezTo>
                <a:cubicBezTo>
                  <a:pt x="3271181" y="1834439"/>
                  <a:pt x="3271334" y="1830590"/>
                  <a:pt x="3271486" y="1827466"/>
                </a:cubicBezTo>
                <a:cubicBezTo>
                  <a:pt x="3271639" y="1824342"/>
                  <a:pt x="3271753" y="1821751"/>
                  <a:pt x="3271829" y="1819694"/>
                </a:cubicBezTo>
                <a:cubicBezTo>
                  <a:pt x="3271905" y="1817636"/>
                  <a:pt x="3271943" y="1815922"/>
                  <a:pt x="3271943" y="1814550"/>
                </a:cubicBezTo>
                <a:cubicBezTo>
                  <a:pt x="3271943" y="1813179"/>
                  <a:pt x="3271943" y="1811883"/>
                  <a:pt x="3271943" y="1810664"/>
                </a:cubicBezTo>
                <a:cubicBezTo>
                  <a:pt x="3271943" y="1800453"/>
                  <a:pt x="3270953" y="1791538"/>
                  <a:pt x="3268972" y="1783918"/>
                </a:cubicBezTo>
                <a:cubicBezTo>
                  <a:pt x="3266990" y="1776298"/>
                  <a:pt x="3264361" y="1770659"/>
                  <a:pt x="3261085" y="1767002"/>
                </a:cubicBezTo>
                <a:cubicBezTo>
                  <a:pt x="3257808" y="1763344"/>
                  <a:pt x="3253960" y="1761934"/>
                  <a:pt x="3249541" y="1762772"/>
                </a:cubicBezTo>
                <a:cubicBezTo>
                  <a:pt x="3245121" y="1763611"/>
                  <a:pt x="3240549" y="1767383"/>
                  <a:pt x="3235824" y="1774088"/>
                </a:cubicBezTo>
                <a:cubicBezTo>
                  <a:pt x="3231557" y="1781251"/>
                  <a:pt x="3227862" y="1786928"/>
                  <a:pt x="3224737" y="1791119"/>
                </a:cubicBezTo>
                <a:cubicBezTo>
                  <a:pt x="3221613" y="1795310"/>
                  <a:pt x="3218908" y="1798472"/>
                  <a:pt x="3216622" y="1800606"/>
                </a:cubicBezTo>
                <a:cubicBezTo>
                  <a:pt x="3214336" y="1802739"/>
                  <a:pt x="3212393" y="1804073"/>
                  <a:pt x="3210793" y="1804606"/>
                </a:cubicBezTo>
                <a:cubicBezTo>
                  <a:pt x="3209193" y="1805140"/>
                  <a:pt x="3207707" y="1805406"/>
                  <a:pt x="3206335" y="1805406"/>
                </a:cubicBezTo>
                <a:cubicBezTo>
                  <a:pt x="3202373" y="1805406"/>
                  <a:pt x="3198829" y="1804454"/>
                  <a:pt x="3195705" y="1802549"/>
                </a:cubicBezTo>
                <a:cubicBezTo>
                  <a:pt x="3192581" y="1800644"/>
                  <a:pt x="3189800" y="1798282"/>
                  <a:pt x="3187361" y="1795462"/>
                </a:cubicBezTo>
                <a:cubicBezTo>
                  <a:pt x="3184923" y="1792643"/>
                  <a:pt x="3182789" y="1789595"/>
                  <a:pt x="3180960" y="1786318"/>
                </a:cubicBezTo>
                <a:cubicBezTo>
                  <a:pt x="3179132" y="1783042"/>
                  <a:pt x="3177455" y="1779956"/>
                  <a:pt x="3175931" y="1777060"/>
                </a:cubicBezTo>
                <a:lnTo>
                  <a:pt x="3184389" y="1769288"/>
                </a:lnTo>
                <a:cubicBezTo>
                  <a:pt x="3184847" y="1770812"/>
                  <a:pt x="3185418" y="1772564"/>
                  <a:pt x="3186104" y="1774545"/>
                </a:cubicBezTo>
                <a:cubicBezTo>
                  <a:pt x="3186790" y="1776527"/>
                  <a:pt x="3187666" y="1778393"/>
                  <a:pt x="3188733" y="1780146"/>
                </a:cubicBezTo>
                <a:cubicBezTo>
                  <a:pt x="3189800" y="1781899"/>
                  <a:pt x="3191057" y="1783385"/>
                  <a:pt x="3192505" y="1784604"/>
                </a:cubicBezTo>
                <a:cubicBezTo>
                  <a:pt x="3193953" y="1785823"/>
                  <a:pt x="3195591" y="1786433"/>
                  <a:pt x="3197420" y="1786433"/>
                </a:cubicBezTo>
                <a:cubicBezTo>
                  <a:pt x="3198182" y="1786433"/>
                  <a:pt x="3199096" y="1786128"/>
                  <a:pt x="3200163" y="1785518"/>
                </a:cubicBezTo>
                <a:cubicBezTo>
                  <a:pt x="3201230" y="1784909"/>
                  <a:pt x="3202639" y="1783651"/>
                  <a:pt x="3204392" y="1781746"/>
                </a:cubicBezTo>
                <a:cubicBezTo>
                  <a:pt x="3206145" y="1779841"/>
                  <a:pt x="3208431" y="1777174"/>
                  <a:pt x="3211250" y="1773745"/>
                </a:cubicBezTo>
                <a:cubicBezTo>
                  <a:pt x="3214070" y="1770316"/>
                  <a:pt x="3217613" y="1765782"/>
                  <a:pt x="3221880" y="1760144"/>
                </a:cubicBezTo>
                <a:cubicBezTo>
                  <a:pt x="3221118" y="1754048"/>
                  <a:pt x="3220089" y="1749285"/>
                  <a:pt x="3218794" y="1745856"/>
                </a:cubicBezTo>
                <a:cubicBezTo>
                  <a:pt x="3217498" y="1742427"/>
                  <a:pt x="3215670" y="1739760"/>
                  <a:pt x="3213307" y="1737855"/>
                </a:cubicBezTo>
                <a:cubicBezTo>
                  <a:pt x="3210945" y="1735950"/>
                  <a:pt x="3207973" y="1734502"/>
                  <a:pt x="3204392" y="1733512"/>
                </a:cubicBezTo>
                <a:cubicBezTo>
                  <a:pt x="3200811" y="1732521"/>
                  <a:pt x="3196353" y="1731416"/>
                  <a:pt x="3191019" y="1730197"/>
                </a:cubicBezTo>
                <a:cubicBezTo>
                  <a:pt x="3187971" y="1729435"/>
                  <a:pt x="3184885" y="1728254"/>
                  <a:pt x="3181761" y="1726654"/>
                </a:cubicBezTo>
                <a:lnTo>
                  <a:pt x="3172116" y="1720413"/>
                </a:lnTo>
                <a:lnTo>
                  <a:pt x="3164406" y="1722939"/>
                </a:lnTo>
                <a:cubicBezTo>
                  <a:pt x="3160253" y="1724730"/>
                  <a:pt x="3156424" y="1726844"/>
                  <a:pt x="3152919" y="1729283"/>
                </a:cubicBezTo>
                <a:cubicBezTo>
                  <a:pt x="3145909" y="1734159"/>
                  <a:pt x="3139965" y="1740255"/>
                  <a:pt x="3135088" y="1747571"/>
                </a:cubicBezTo>
                <a:cubicBezTo>
                  <a:pt x="3130668" y="1754429"/>
                  <a:pt x="3127316" y="1762049"/>
                  <a:pt x="3125030" y="1770431"/>
                </a:cubicBezTo>
                <a:cubicBezTo>
                  <a:pt x="3122744" y="1778813"/>
                  <a:pt x="3121600" y="1788185"/>
                  <a:pt x="3121600" y="1798548"/>
                </a:cubicBezTo>
                <a:cubicBezTo>
                  <a:pt x="3121600" y="1807540"/>
                  <a:pt x="3123963" y="1815770"/>
                  <a:pt x="3128687" y="1823237"/>
                </a:cubicBezTo>
                <a:cubicBezTo>
                  <a:pt x="3134326" y="1833143"/>
                  <a:pt x="3141184" y="1838096"/>
                  <a:pt x="3149261" y="1838096"/>
                </a:cubicBezTo>
                <a:lnTo>
                  <a:pt x="3150176" y="1838096"/>
                </a:lnTo>
                <a:cubicBezTo>
                  <a:pt x="3151395" y="1838096"/>
                  <a:pt x="3152233" y="1837715"/>
                  <a:pt x="3152690" y="1836953"/>
                </a:cubicBezTo>
                <a:cubicBezTo>
                  <a:pt x="3149947" y="1835124"/>
                  <a:pt x="3147928" y="1832991"/>
                  <a:pt x="3146632" y="1830552"/>
                </a:cubicBezTo>
                <a:cubicBezTo>
                  <a:pt x="3145337" y="1828114"/>
                  <a:pt x="3144689" y="1825599"/>
                  <a:pt x="3144689" y="1823009"/>
                </a:cubicBezTo>
                <a:cubicBezTo>
                  <a:pt x="3144689" y="1821027"/>
                  <a:pt x="3145146" y="1819199"/>
                  <a:pt x="3146061" y="1817522"/>
                </a:cubicBezTo>
                <a:cubicBezTo>
                  <a:pt x="3146975" y="1815846"/>
                  <a:pt x="3148156" y="1814360"/>
                  <a:pt x="3149604" y="1813064"/>
                </a:cubicBezTo>
                <a:cubicBezTo>
                  <a:pt x="3151052" y="1811769"/>
                  <a:pt x="3152729" y="1810740"/>
                  <a:pt x="3154633" y="1809978"/>
                </a:cubicBezTo>
                <a:cubicBezTo>
                  <a:pt x="3156538" y="1809216"/>
                  <a:pt x="3158482" y="1808835"/>
                  <a:pt x="3160463" y="1808835"/>
                </a:cubicBezTo>
                <a:cubicBezTo>
                  <a:pt x="3164730" y="1808835"/>
                  <a:pt x="3168388" y="1810550"/>
                  <a:pt x="3171435" y="1813979"/>
                </a:cubicBezTo>
                <a:cubicBezTo>
                  <a:pt x="3174483" y="1817408"/>
                  <a:pt x="3176008" y="1821789"/>
                  <a:pt x="3176008" y="1827123"/>
                </a:cubicBezTo>
                <a:cubicBezTo>
                  <a:pt x="3176008" y="1830171"/>
                  <a:pt x="3175398" y="1832991"/>
                  <a:pt x="3174178" y="1835582"/>
                </a:cubicBezTo>
                <a:cubicBezTo>
                  <a:pt x="3172960" y="1838172"/>
                  <a:pt x="3171283" y="1840420"/>
                  <a:pt x="3169149" y="1842325"/>
                </a:cubicBezTo>
                <a:cubicBezTo>
                  <a:pt x="3167016" y="1844230"/>
                  <a:pt x="3164539" y="1845716"/>
                  <a:pt x="3161720" y="1846783"/>
                </a:cubicBezTo>
                <a:cubicBezTo>
                  <a:pt x="3158901" y="1847850"/>
                  <a:pt x="3155891" y="1848383"/>
                  <a:pt x="3152690" y="1848383"/>
                </a:cubicBezTo>
                <a:cubicBezTo>
                  <a:pt x="3137907" y="1848383"/>
                  <a:pt x="3126553" y="1840916"/>
                  <a:pt x="3118629" y="1825980"/>
                </a:cubicBezTo>
                <a:cubicBezTo>
                  <a:pt x="3111923" y="1813788"/>
                  <a:pt x="3108570" y="1799691"/>
                  <a:pt x="3108570" y="1783689"/>
                </a:cubicBezTo>
                <a:cubicBezTo>
                  <a:pt x="3109028" y="1770735"/>
                  <a:pt x="3111542" y="1758886"/>
                  <a:pt x="3116114" y="1748142"/>
                </a:cubicBezTo>
                <a:cubicBezTo>
                  <a:pt x="3120686" y="1737398"/>
                  <a:pt x="3127087" y="1727682"/>
                  <a:pt x="3135317" y="1718996"/>
                </a:cubicBezTo>
                <a:cubicBezTo>
                  <a:pt x="3139432" y="1715795"/>
                  <a:pt x="3144042" y="1712900"/>
                  <a:pt x="3149147" y="1710309"/>
                </a:cubicBezTo>
                <a:lnTo>
                  <a:pt x="3158472" y="1707663"/>
                </a:lnTo>
                <a:lnTo>
                  <a:pt x="3156500" y="1705737"/>
                </a:lnTo>
                <a:lnTo>
                  <a:pt x="3165263" y="1705737"/>
                </a:lnTo>
                <a:lnTo>
                  <a:pt x="3287107" y="1705737"/>
                </a:lnTo>
                <a:lnTo>
                  <a:pt x="3294575" y="1705737"/>
                </a:lnTo>
                <a:lnTo>
                  <a:pt x="3391120" y="1705737"/>
                </a:lnTo>
                <a:lnTo>
                  <a:pt x="3405750" y="1705737"/>
                </a:lnTo>
                <a:lnTo>
                  <a:pt x="3413523" y="1705737"/>
                </a:lnTo>
                <a:lnTo>
                  <a:pt x="3414581" y="1706835"/>
                </a:lnTo>
                <a:lnTo>
                  <a:pt x="3416095" y="1707023"/>
                </a:lnTo>
                <a:cubicBezTo>
                  <a:pt x="3419105" y="1707880"/>
                  <a:pt x="3421676" y="1709166"/>
                  <a:pt x="3423810" y="1710880"/>
                </a:cubicBezTo>
                <a:cubicBezTo>
                  <a:pt x="3428077" y="1714309"/>
                  <a:pt x="3431506" y="1719986"/>
                  <a:pt x="3434097" y="1727911"/>
                </a:cubicBezTo>
                <a:cubicBezTo>
                  <a:pt x="3434097" y="1725320"/>
                  <a:pt x="3434020" y="1722120"/>
                  <a:pt x="3433868" y="1718310"/>
                </a:cubicBezTo>
                <a:cubicBezTo>
                  <a:pt x="3433716" y="1714500"/>
                  <a:pt x="3433411" y="1710004"/>
                  <a:pt x="3432954" y="1704822"/>
                </a:cubicBezTo>
                <a:cubicBezTo>
                  <a:pt x="3432649" y="1699793"/>
                  <a:pt x="3432420" y="1695412"/>
                  <a:pt x="3432268" y="1691678"/>
                </a:cubicBezTo>
                <a:cubicBezTo>
                  <a:pt x="3432116" y="1687944"/>
                  <a:pt x="3432040" y="1684782"/>
                  <a:pt x="3432040" y="1682191"/>
                </a:cubicBezTo>
                <a:close/>
                <a:moveTo>
                  <a:pt x="841245" y="1682191"/>
                </a:moveTo>
                <a:lnTo>
                  <a:pt x="845817" y="1686077"/>
                </a:lnTo>
                <a:cubicBezTo>
                  <a:pt x="847341" y="1695221"/>
                  <a:pt x="850008" y="1701774"/>
                  <a:pt x="853818" y="1705737"/>
                </a:cubicBezTo>
                <a:lnTo>
                  <a:pt x="856866" y="1705737"/>
                </a:lnTo>
                <a:lnTo>
                  <a:pt x="865248" y="1705737"/>
                </a:lnTo>
                <a:lnTo>
                  <a:pt x="933066" y="1705737"/>
                </a:lnTo>
                <a:lnTo>
                  <a:pt x="941676" y="1705737"/>
                </a:lnTo>
                <a:lnTo>
                  <a:pt x="1094915" y="1705737"/>
                </a:lnTo>
                <a:lnTo>
                  <a:pt x="1108173" y="1718538"/>
                </a:lnTo>
                <a:lnTo>
                  <a:pt x="1041422" y="1718538"/>
                </a:lnTo>
                <a:lnTo>
                  <a:pt x="1041422" y="1727911"/>
                </a:lnTo>
                <a:cubicBezTo>
                  <a:pt x="1056358" y="1727911"/>
                  <a:pt x="1068397" y="1734007"/>
                  <a:pt x="1077541" y="1746199"/>
                </a:cubicBezTo>
                <a:cubicBezTo>
                  <a:pt x="1086228" y="1757172"/>
                  <a:pt x="1090571" y="1769211"/>
                  <a:pt x="1090571" y="1782318"/>
                </a:cubicBezTo>
                <a:cubicBezTo>
                  <a:pt x="1090571" y="1785518"/>
                  <a:pt x="1090038" y="1788566"/>
                  <a:pt x="1088971" y="1791462"/>
                </a:cubicBezTo>
                <a:cubicBezTo>
                  <a:pt x="1087904" y="1794357"/>
                  <a:pt x="1086456" y="1796910"/>
                  <a:pt x="1084628" y="1799120"/>
                </a:cubicBezTo>
                <a:cubicBezTo>
                  <a:pt x="1082799" y="1801330"/>
                  <a:pt x="1080589" y="1803082"/>
                  <a:pt x="1077998" y="1804378"/>
                </a:cubicBezTo>
                <a:cubicBezTo>
                  <a:pt x="1075408" y="1805673"/>
                  <a:pt x="1072588" y="1806321"/>
                  <a:pt x="1069540" y="1806321"/>
                </a:cubicBezTo>
                <a:cubicBezTo>
                  <a:pt x="1067406" y="1806321"/>
                  <a:pt x="1065349" y="1805902"/>
                  <a:pt x="1063368" y="1805064"/>
                </a:cubicBezTo>
                <a:cubicBezTo>
                  <a:pt x="1061387" y="1804225"/>
                  <a:pt x="1059596" y="1803120"/>
                  <a:pt x="1057996" y="1801749"/>
                </a:cubicBezTo>
                <a:cubicBezTo>
                  <a:pt x="1056396" y="1800377"/>
                  <a:pt x="1055100" y="1798739"/>
                  <a:pt x="1054109" y="1796834"/>
                </a:cubicBezTo>
                <a:cubicBezTo>
                  <a:pt x="1053119" y="1794929"/>
                  <a:pt x="1052624" y="1792833"/>
                  <a:pt x="1052624" y="1790547"/>
                </a:cubicBezTo>
                <a:cubicBezTo>
                  <a:pt x="1052624" y="1786433"/>
                  <a:pt x="1054072" y="1783004"/>
                  <a:pt x="1056967" y="1780260"/>
                </a:cubicBezTo>
                <a:cubicBezTo>
                  <a:pt x="1059863" y="1777517"/>
                  <a:pt x="1063444" y="1776146"/>
                  <a:pt x="1067711" y="1776146"/>
                </a:cubicBezTo>
                <a:cubicBezTo>
                  <a:pt x="1070302" y="1776146"/>
                  <a:pt x="1072626" y="1776755"/>
                  <a:pt x="1074684" y="1777974"/>
                </a:cubicBezTo>
                <a:cubicBezTo>
                  <a:pt x="1076741" y="1779194"/>
                  <a:pt x="1078608" y="1780870"/>
                  <a:pt x="1080284" y="1783004"/>
                </a:cubicBezTo>
                <a:lnTo>
                  <a:pt x="1081427" y="1780032"/>
                </a:lnTo>
                <a:cubicBezTo>
                  <a:pt x="1081427" y="1771193"/>
                  <a:pt x="1077922" y="1763268"/>
                  <a:pt x="1070912" y="1756257"/>
                </a:cubicBezTo>
                <a:cubicBezTo>
                  <a:pt x="1064054" y="1748790"/>
                  <a:pt x="1054148" y="1745132"/>
                  <a:pt x="1041193" y="1745285"/>
                </a:cubicBezTo>
                <a:lnTo>
                  <a:pt x="1041193" y="1852041"/>
                </a:lnTo>
                <a:cubicBezTo>
                  <a:pt x="1040280" y="1851888"/>
                  <a:pt x="1039365" y="1851545"/>
                  <a:pt x="1038451" y="1851012"/>
                </a:cubicBezTo>
                <a:cubicBezTo>
                  <a:pt x="1037536" y="1850479"/>
                  <a:pt x="1036927" y="1849831"/>
                  <a:pt x="1036622" y="1849069"/>
                </a:cubicBezTo>
                <a:cubicBezTo>
                  <a:pt x="1033573" y="1841601"/>
                  <a:pt x="1029954" y="1834629"/>
                  <a:pt x="1025763" y="1828152"/>
                </a:cubicBezTo>
                <a:cubicBezTo>
                  <a:pt x="1021572" y="1821675"/>
                  <a:pt x="1016962" y="1815922"/>
                  <a:pt x="1011933" y="1810893"/>
                </a:cubicBezTo>
                <a:cubicBezTo>
                  <a:pt x="1000351" y="1799310"/>
                  <a:pt x="987397" y="1792681"/>
                  <a:pt x="973071" y="1791005"/>
                </a:cubicBezTo>
                <a:lnTo>
                  <a:pt x="955011" y="1768602"/>
                </a:lnTo>
                <a:cubicBezTo>
                  <a:pt x="976803" y="1751381"/>
                  <a:pt x="1001570" y="1738274"/>
                  <a:pt x="1029307" y="1729283"/>
                </a:cubicBezTo>
                <a:lnTo>
                  <a:pt x="1029307" y="1718538"/>
                </a:lnTo>
                <a:lnTo>
                  <a:pt x="954249" y="1718538"/>
                </a:lnTo>
                <a:cubicBezTo>
                  <a:pt x="944648" y="1720824"/>
                  <a:pt x="936342" y="1724406"/>
                  <a:pt x="929332" y="1729283"/>
                </a:cubicBezTo>
                <a:cubicBezTo>
                  <a:pt x="922321" y="1734159"/>
                  <a:pt x="916378" y="1740255"/>
                  <a:pt x="911501" y="1747571"/>
                </a:cubicBezTo>
                <a:cubicBezTo>
                  <a:pt x="907082" y="1754429"/>
                  <a:pt x="903729" y="1762049"/>
                  <a:pt x="901443" y="1770431"/>
                </a:cubicBezTo>
                <a:cubicBezTo>
                  <a:pt x="899157" y="1778813"/>
                  <a:pt x="898013" y="1788185"/>
                  <a:pt x="898013" y="1798548"/>
                </a:cubicBezTo>
                <a:cubicBezTo>
                  <a:pt x="898166" y="1807692"/>
                  <a:pt x="900605" y="1815922"/>
                  <a:pt x="905329" y="1823237"/>
                </a:cubicBezTo>
                <a:cubicBezTo>
                  <a:pt x="913558" y="1834667"/>
                  <a:pt x="921560" y="1839239"/>
                  <a:pt x="929332" y="1836953"/>
                </a:cubicBezTo>
                <a:cubicBezTo>
                  <a:pt x="926437" y="1835124"/>
                  <a:pt x="924341" y="1832991"/>
                  <a:pt x="923046" y="1830552"/>
                </a:cubicBezTo>
                <a:cubicBezTo>
                  <a:pt x="921750" y="1828114"/>
                  <a:pt x="921102" y="1825599"/>
                  <a:pt x="921102" y="1823009"/>
                </a:cubicBezTo>
                <a:cubicBezTo>
                  <a:pt x="921102" y="1819046"/>
                  <a:pt x="922741" y="1815693"/>
                  <a:pt x="926017" y="1812950"/>
                </a:cubicBezTo>
                <a:cubicBezTo>
                  <a:pt x="929294" y="1810207"/>
                  <a:pt x="932913" y="1808835"/>
                  <a:pt x="936876" y="1808835"/>
                </a:cubicBezTo>
                <a:cubicBezTo>
                  <a:pt x="941143" y="1808835"/>
                  <a:pt x="944800" y="1810550"/>
                  <a:pt x="947848" y="1813979"/>
                </a:cubicBezTo>
                <a:cubicBezTo>
                  <a:pt x="950897" y="1817408"/>
                  <a:pt x="952419" y="1821789"/>
                  <a:pt x="952419" y="1827123"/>
                </a:cubicBezTo>
                <a:cubicBezTo>
                  <a:pt x="952419" y="1830171"/>
                  <a:pt x="951811" y="1832991"/>
                  <a:pt x="950591" y="1835582"/>
                </a:cubicBezTo>
                <a:cubicBezTo>
                  <a:pt x="949373" y="1838172"/>
                  <a:pt x="947696" y="1840420"/>
                  <a:pt x="945562" y="1842325"/>
                </a:cubicBezTo>
                <a:cubicBezTo>
                  <a:pt x="943428" y="1844230"/>
                  <a:pt x="940952" y="1845716"/>
                  <a:pt x="938133" y="1846783"/>
                </a:cubicBezTo>
                <a:cubicBezTo>
                  <a:pt x="935313" y="1847850"/>
                  <a:pt x="932379" y="1848383"/>
                  <a:pt x="929332" y="1848383"/>
                </a:cubicBezTo>
                <a:cubicBezTo>
                  <a:pt x="914397" y="1848383"/>
                  <a:pt x="902967" y="1840916"/>
                  <a:pt x="895042" y="1825980"/>
                </a:cubicBezTo>
                <a:cubicBezTo>
                  <a:pt x="888337" y="1813788"/>
                  <a:pt x="884984" y="1799691"/>
                  <a:pt x="884984" y="1783689"/>
                </a:cubicBezTo>
                <a:cubicBezTo>
                  <a:pt x="884984" y="1761439"/>
                  <a:pt x="894052" y="1739722"/>
                  <a:pt x="912187" y="1718538"/>
                </a:cubicBezTo>
                <a:lnTo>
                  <a:pt x="877821" y="1718538"/>
                </a:lnTo>
                <a:lnTo>
                  <a:pt x="869667" y="1718538"/>
                </a:lnTo>
                <a:lnTo>
                  <a:pt x="853818" y="1718538"/>
                </a:lnTo>
                <a:lnTo>
                  <a:pt x="853818" y="1852269"/>
                </a:lnTo>
                <a:lnTo>
                  <a:pt x="841474" y="1839468"/>
                </a:lnTo>
                <a:lnTo>
                  <a:pt x="841474" y="1744599"/>
                </a:lnTo>
                <a:cubicBezTo>
                  <a:pt x="841474" y="1740636"/>
                  <a:pt x="840712" y="1737055"/>
                  <a:pt x="839187" y="1733855"/>
                </a:cubicBezTo>
                <a:cubicBezTo>
                  <a:pt x="837664" y="1730654"/>
                  <a:pt x="835568" y="1727949"/>
                  <a:pt x="832901" y="1725739"/>
                </a:cubicBezTo>
                <a:cubicBezTo>
                  <a:pt x="830234" y="1723530"/>
                  <a:pt x="827186" y="1721777"/>
                  <a:pt x="823757" y="1720481"/>
                </a:cubicBezTo>
                <a:cubicBezTo>
                  <a:pt x="820328" y="1719186"/>
                  <a:pt x="816785" y="1718538"/>
                  <a:pt x="813127" y="1718538"/>
                </a:cubicBezTo>
                <a:lnTo>
                  <a:pt x="809698" y="1718538"/>
                </a:lnTo>
                <a:lnTo>
                  <a:pt x="809698" y="1854555"/>
                </a:lnTo>
                <a:cubicBezTo>
                  <a:pt x="806193" y="1851965"/>
                  <a:pt x="801468" y="1845411"/>
                  <a:pt x="795525" y="1834896"/>
                </a:cubicBezTo>
                <a:cubicBezTo>
                  <a:pt x="789124" y="1823771"/>
                  <a:pt x="782952" y="1815617"/>
                  <a:pt x="777009" y="1810436"/>
                </a:cubicBezTo>
                <a:cubicBezTo>
                  <a:pt x="767255" y="1802816"/>
                  <a:pt x="754605" y="1798625"/>
                  <a:pt x="739061" y="1797863"/>
                </a:cubicBezTo>
                <a:lnTo>
                  <a:pt x="721916" y="1775688"/>
                </a:lnTo>
                <a:cubicBezTo>
                  <a:pt x="728773" y="1769135"/>
                  <a:pt x="735518" y="1762887"/>
                  <a:pt x="742147" y="1756943"/>
                </a:cubicBezTo>
                <a:cubicBezTo>
                  <a:pt x="748776" y="1751000"/>
                  <a:pt x="754910" y="1745970"/>
                  <a:pt x="760549" y="1741856"/>
                </a:cubicBezTo>
                <a:cubicBezTo>
                  <a:pt x="759025" y="1740179"/>
                  <a:pt x="756053" y="1738274"/>
                  <a:pt x="751634" y="1736141"/>
                </a:cubicBezTo>
                <a:cubicBezTo>
                  <a:pt x="747214" y="1734007"/>
                  <a:pt x="741347" y="1731569"/>
                  <a:pt x="734032" y="1728825"/>
                </a:cubicBezTo>
                <a:cubicBezTo>
                  <a:pt x="716811" y="1723796"/>
                  <a:pt x="704999" y="1716100"/>
                  <a:pt x="698599" y="1705737"/>
                </a:cubicBezTo>
                <a:lnTo>
                  <a:pt x="800326" y="1705737"/>
                </a:lnTo>
                <a:lnTo>
                  <a:pt x="814956" y="1705737"/>
                </a:lnTo>
                <a:lnTo>
                  <a:pt x="817242" y="1705737"/>
                </a:lnTo>
                <a:lnTo>
                  <a:pt x="817580" y="1706063"/>
                </a:lnTo>
                <a:lnTo>
                  <a:pt x="825300" y="1707023"/>
                </a:lnTo>
                <a:cubicBezTo>
                  <a:pt x="828310" y="1707880"/>
                  <a:pt x="830882" y="1709166"/>
                  <a:pt x="833016" y="1710880"/>
                </a:cubicBezTo>
                <a:cubicBezTo>
                  <a:pt x="837283" y="1714309"/>
                  <a:pt x="840712" y="1719986"/>
                  <a:pt x="843302" y="1727911"/>
                </a:cubicBezTo>
                <a:cubicBezTo>
                  <a:pt x="843302" y="1725320"/>
                  <a:pt x="843226" y="1722120"/>
                  <a:pt x="843074" y="1718310"/>
                </a:cubicBezTo>
                <a:cubicBezTo>
                  <a:pt x="842922" y="1714500"/>
                  <a:pt x="842616" y="1710004"/>
                  <a:pt x="842159" y="1704822"/>
                </a:cubicBezTo>
                <a:cubicBezTo>
                  <a:pt x="841855" y="1699793"/>
                  <a:pt x="841626" y="1695412"/>
                  <a:pt x="841474" y="1691678"/>
                </a:cubicBezTo>
                <a:cubicBezTo>
                  <a:pt x="841321" y="1687944"/>
                  <a:pt x="841245" y="1684782"/>
                  <a:pt x="841245" y="1682191"/>
                </a:cubicBezTo>
                <a:close/>
                <a:moveTo>
                  <a:pt x="3675956" y="1681734"/>
                </a:moveTo>
                <a:lnTo>
                  <a:pt x="3681670" y="1686534"/>
                </a:lnTo>
                <a:cubicBezTo>
                  <a:pt x="3682128" y="1689887"/>
                  <a:pt x="3682547" y="1692668"/>
                  <a:pt x="3682928" y="1694878"/>
                </a:cubicBezTo>
                <a:cubicBezTo>
                  <a:pt x="3683309" y="1697088"/>
                  <a:pt x="3683652" y="1698726"/>
                  <a:pt x="3683957" y="1699793"/>
                </a:cubicBezTo>
                <a:cubicBezTo>
                  <a:pt x="3685481" y="1704060"/>
                  <a:pt x="3688757" y="1706194"/>
                  <a:pt x="3693786" y="1706194"/>
                </a:cubicBezTo>
                <a:cubicBezTo>
                  <a:pt x="3695006" y="1706194"/>
                  <a:pt x="3696377" y="1706042"/>
                  <a:pt x="3697901" y="1705737"/>
                </a:cubicBezTo>
                <a:lnTo>
                  <a:pt x="3710474" y="1718538"/>
                </a:lnTo>
                <a:lnTo>
                  <a:pt x="3688986" y="1718538"/>
                </a:lnTo>
                <a:lnTo>
                  <a:pt x="3688986" y="1855013"/>
                </a:lnTo>
                <a:cubicBezTo>
                  <a:pt x="3687919" y="1854098"/>
                  <a:pt x="3684109" y="1849602"/>
                  <a:pt x="3677556" y="1841525"/>
                </a:cubicBezTo>
                <a:cubicBezTo>
                  <a:pt x="3673136" y="1836344"/>
                  <a:pt x="3667345" y="1833524"/>
                  <a:pt x="3660182" y="1833067"/>
                </a:cubicBezTo>
                <a:lnTo>
                  <a:pt x="3637322" y="1833067"/>
                </a:lnTo>
                <a:cubicBezTo>
                  <a:pt x="3629397" y="1833524"/>
                  <a:pt x="3622349" y="1833410"/>
                  <a:pt x="3616177" y="1832724"/>
                </a:cubicBezTo>
                <a:cubicBezTo>
                  <a:pt x="3610004" y="1832038"/>
                  <a:pt x="3603261" y="1830400"/>
                  <a:pt x="3595946" y="1827809"/>
                </a:cubicBezTo>
                <a:cubicBezTo>
                  <a:pt x="3588935" y="1824456"/>
                  <a:pt x="3583525" y="1820037"/>
                  <a:pt x="3579715" y="1814550"/>
                </a:cubicBezTo>
                <a:cubicBezTo>
                  <a:pt x="3575905" y="1809064"/>
                  <a:pt x="3574000" y="1802663"/>
                  <a:pt x="3574000" y="1795348"/>
                </a:cubicBezTo>
                <a:cubicBezTo>
                  <a:pt x="3574000" y="1790471"/>
                  <a:pt x="3575524" y="1783004"/>
                  <a:pt x="3578572" y="1772945"/>
                </a:cubicBezTo>
                <a:lnTo>
                  <a:pt x="3583373" y="1777746"/>
                </a:lnTo>
                <a:cubicBezTo>
                  <a:pt x="3582153" y="1779422"/>
                  <a:pt x="3581544" y="1782165"/>
                  <a:pt x="3581544" y="1785975"/>
                </a:cubicBezTo>
                <a:cubicBezTo>
                  <a:pt x="3581544" y="1799844"/>
                  <a:pt x="3588173" y="1808150"/>
                  <a:pt x="3601432" y="1810893"/>
                </a:cubicBezTo>
                <a:cubicBezTo>
                  <a:pt x="3609357" y="1811655"/>
                  <a:pt x="3616024" y="1812188"/>
                  <a:pt x="3621435" y="1812493"/>
                </a:cubicBezTo>
                <a:cubicBezTo>
                  <a:pt x="3626845" y="1812798"/>
                  <a:pt x="3632979" y="1813484"/>
                  <a:pt x="3639837" y="1814550"/>
                </a:cubicBezTo>
                <a:cubicBezTo>
                  <a:pt x="3656296" y="1815922"/>
                  <a:pt x="3668107" y="1821789"/>
                  <a:pt x="3675270" y="1832153"/>
                </a:cubicBezTo>
                <a:lnTo>
                  <a:pt x="3676870" y="1770431"/>
                </a:lnTo>
                <a:cubicBezTo>
                  <a:pt x="3676870" y="1766621"/>
                  <a:pt x="3675117" y="1761896"/>
                  <a:pt x="3671612" y="1756257"/>
                </a:cubicBezTo>
                <a:cubicBezTo>
                  <a:pt x="3670088" y="1753667"/>
                  <a:pt x="3668488" y="1751457"/>
                  <a:pt x="3666811" y="1749628"/>
                </a:cubicBezTo>
                <a:cubicBezTo>
                  <a:pt x="3665135" y="1747799"/>
                  <a:pt x="3663459" y="1746275"/>
                  <a:pt x="3661782" y="1745056"/>
                </a:cubicBezTo>
                <a:lnTo>
                  <a:pt x="3616977" y="1790319"/>
                </a:lnTo>
                <a:lnTo>
                  <a:pt x="3598460" y="1783689"/>
                </a:lnTo>
                <a:cubicBezTo>
                  <a:pt x="3607452" y="1775307"/>
                  <a:pt x="3611948" y="1768678"/>
                  <a:pt x="3611948" y="1763801"/>
                </a:cubicBezTo>
                <a:cubicBezTo>
                  <a:pt x="3611948" y="1754962"/>
                  <a:pt x="3609281" y="1750542"/>
                  <a:pt x="3603947" y="1750542"/>
                </a:cubicBezTo>
                <a:cubicBezTo>
                  <a:pt x="3602118" y="1750542"/>
                  <a:pt x="3599070" y="1751381"/>
                  <a:pt x="3594802" y="1753057"/>
                </a:cubicBezTo>
                <a:cubicBezTo>
                  <a:pt x="3590992" y="1754733"/>
                  <a:pt x="3587944" y="1755572"/>
                  <a:pt x="3585659" y="1755572"/>
                </a:cubicBezTo>
                <a:cubicBezTo>
                  <a:pt x="3583068" y="1755572"/>
                  <a:pt x="3580744" y="1754505"/>
                  <a:pt x="3578687" y="1752371"/>
                </a:cubicBezTo>
                <a:cubicBezTo>
                  <a:pt x="3576629" y="1750238"/>
                  <a:pt x="3575600" y="1747875"/>
                  <a:pt x="3575600" y="1745285"/>
                </a:cubicBezTo>
                <a:cubicBezTo>
                  <a:pt x="3575600" y="1740713"/>
                  <a:pt x="3577276" y="1736141"/>
                  <a:pt x="3580629" y="1731569"/>
                </a:cubicBezTo>
                <a:cubicBezTo>
                  <a:pt x="3583982" y="1726997"/>
                  <a:pt x="3588554" y="1722729"/>
                  <a:pt x="3594345" y="1718767"/>
                </a:cubicBezTo>
                <a:cubicBezTo>
                  <a:pt x="3599984" y="1715262"/>
                  <a:pt x="3605547" y="1712595"/>
                  <a:pt x="3611033" y="1710766"/>
                </a:cubicBezTo>
                <a:cubicBezTo>
                  <a:pt x="3616519" y="1708937"/>
                  <a:pt x="3621701" y="1708023"/>
                  <a:pt x="3626578" y="1708023"/>
                </a:cubicBezTo>
                <a:cubicBezTo>
                  <a:pt x="3645171" y="1708023"/>
                  <a:pt x="3662621" y="1721815"/>
                  <a:pt x="3678927" y="1749399"/>
                </a:cubicBezTo>
                <a:lnTo>
                  <a:pt x="3679384" y="1749171"/>
                </a:lnTo>
                <a:cubicBezTo>
                  <a:pt x="3678927" y="1738046"/>
                  <a:pt x="3678356" y="1726844"/>
                  <a:pt x="3677670" y="1715567"/>
                </a:cubicBezTo>
                <a:cubicBezTo>
                  <a:pt x="3676984" y="1704289"/>
                  <a:pt x="3676413" y="1693011"/>
                  <a:pt x="3675956" y="1681734"/>
                </a:cubicBezTo>
                <a:close/>
                <a:moveTo>
                  <a:pt x="4763413" y="1661719"/>
                </a:moveTo>
                <a:lnTo>
                  <a:pt x="4748699" y="1669161"/>
                </a:lnTo>
                <a:cubicBezTo>
                  <a:pt x="4737574" y="1676476"/>
                  <a:pt x="4731707" y="1684629"/>
                  <a:pt x="4731097" y="1693621"/>
                </a:cubicBezTo>
                <a:lnTo>
                  <a:pt x="4736126" y="1705737"/>
                </a:lnTo>
                <a:lnTo>
                  <a:pt x="4745347" y="1705737"/>
                </a:lnTo>
                <a:lnTo>
                  <a:pt x="4750071" y="1705737"/>
                </a:lnTo>
                <a:lnTo>
                  <a:pt x="4842502" y="1705737"/>
                </a:lnTo>
                <a:cubicBezTo>
                  <a:pt x="4842502" y="1704518"/>
                  <a:pt x="4842539" y="1703184"/>
                  <a:pt x="4842616" y="1701736"/>
                </a:cubicBezTo>
                <a:cubicBezTo>
                  <a:pt x="4842692" y="1700289"/>
                  <a:pt x="4842730" y="1698955"/>
                  <a:pt x="4842730" y="1697736"/>
                </a:cubicBezTo>
                <a:cubicBezTo>
                  <a:pt x="4842882" y="1690116"/>
                  <a:pt x="4837549" y="1686306"/>
                  <a:pt x="4826728" y="1686306"/>
                </a:cubicBezTo>
                <a:cubicBezTo>
                  <a:pt x="4824289" y="1686306"/>
                  <a:pt x="4820327" y="1686763"/>
                  <a:pt x="4814841" y="1687677"/>
                </a:cubicBezTo>
                <a:cubicBezTo>
                  <a:pt x="4812250" y="1687982"/>
                  <a:pt x="4810040" y="1688211"/>
                  <a:pt x="4808211" y="1688363"/>
                </a:cubicBezTo>
                <a:cubicBezTo>
                  <a:pt x="4806383" y="1688516"/>
                  <a:pt x="4804782" y="1688592"/>
                  <a:pt x="4803411" y="1688592"/>
                </a:cubicBezTo>
                <a:cubicBezTo>
                  <a:pt x="4793657" y="1688592"/>
                  <a:pt x="4784666" y="1686230"/>
                  <a:pt x="4776436" y="1681505"/>
                </a:cubicBezTo>
                <a:cubicBezTo>
                  <a:pt x="4771940" y="1678991"/>
                  <a:pt x="4768568" y="1675943"/>
                  <a:pt x="4766321" y="1672361"/>
                </a:cubicBezTo>
                <a:close/>
                <a:moveTo>
                  <a:pt x="2344064" y="1661719"/>
                </a:moveTo>
                <a:lnTo>
                  <a:pt x="2329350" y="1669161"/>
                </a:lnTo>
                <a:cubicBezTo>
                  <a:pt x="2318225" y="1676476"/>
                  <a:pt x="2312358" y="1684629"/>
                  <a:pt x="2311749" y="1693621"/>
                </a:cubicBezTo>
                <a:lnTo>
                  <a:pt x="2316777" y="1705737"/>
                </a:lnTo>
                <a:lnTo>
                  <a:pt x="2325997" y="1705737"/>
                </a:lnTo>
                <a:lnTo>
                  <a:pt x="2330721" y="1705737"/>
                </a:lnTo>
                <a:lnTo>
                  <a:pt x="2423154" y="1705737"/>
                </a:lnTo>
                <a:cubicBezTo>
                  <a:pt x="2423154" y="1704518"/>
                  <a:pt x="2423191" y="1703184"/>
                  <a:pt x="2423268" y="1701736"/>
                </a:cubicBezTo>
                <a:cubicBezTo>
                  <a:pt x="2423343" y="1700289"/>
                  <a:pt x="2423382" y="1698955"/>
                  <a:pt x="2423382" y="1697736"/>
                </a:cubicBezTo>
                <a:cubicBezTo>
                  <a:pt x="2423533" y="1690116"/>
                  <a:pt x="2418200" y="1686306"/>
                  <a:pt x="2407379" y="1686306"/>
                </a:cubicBezTo>
                <a:cubicBezTo>
                  <a:pt x="2404941" y="1686306"/>
                  <a:pt x="2400978" y="1686763"/>
                  <a:pt x="2395492" y="1687677"/>
                </a:cubicBezTo>
                <a:cubicBezTo>
                  <a:pt x="2392902" y="1687982"/>
                  <a:pt x="2390691" y="1688211"/>
                  <a:pt x="2388862" y="1688363"/>
                </a:cubicBezTo>
                <a:cubicBezTo>
                  <a:pt x="2387034" y="1688516"/>
                  <a:pt x="2385435" y="1688592"/>
                  <a:pt x="2384062" y="1688592"/>
                </a:cubicBezTo>
                <a:cubicBezTo>
                  <a:pt x="2374309" y="1688592"/>
                  <a:pt x="2365317" y="1686230"/>
                  <a:pt x="2357087" y="1681505"/>
                </a:cubicBezTo>
                <a:cubicBezTo>
                  <a:pt x="2352591" y="1678991"/>
                  <a:pt x="2349220" y="1675943"/>
                  <a:pt x="2346971" y="1672361"/>
                </a:cubicBezTo>
                <a:close/>
                <a:moveTo>
                  <a:pt x="4778189" y="1659102"/>
                </a:moveTo>
                <a:lnTo>
                  <a:pt x="4770657" y="1660402"/>
                </a:lnTo>
                <a:lnTo>
                  <a:pt x="4771235" y="1662817"/>
                </a:lnTo>
                <a:cubicBezTo>
                  <a:pt x="4772340" y="1664760"/>
                  <a:pt x="4773998" y="1666341"/>
                  <a:pt x="4776207" y="1667561"/>
                </a:cubicBezTo>
                <a:cubicBezTo>
                  <a:pt x="4780322" y="1669847"/>
                  <a:pt x="4785046" y="1670990"/>
                  <a:pt x="4790380" y="1670990"/>
                </a:cubicBezTo>
                <a:cubicBezTo>
                  <a:pt x="4792209" y="1670990"/>
                  <a:pt x="4794458" y="1670875"/>
                  <a:pt x="4797124" y="1670647"/>
                </a:cubicBezTo>
                <a:cubicBezTo>
                  <a:pt x="4799792" y="1670418"/>
                  <a:pt x="4802877" y="1670151"/>
                  <a:pt x="4806383" y="1669847"/>
                </a:cubicBezTo>
                <a:lnTo>
                  <a:pt x="4815752" y="1669032"/>
                </a:lnTo>
                <a:lnTo>
                  <a:pt x="4815222" y="1668704"/>
                </a:lnTo>
                <a:cubicBezTo>
                  <a:pt x="4809430" y="1665351"/>
                  <a:pt x="4803449" y="1662912"/>
                  <a:pt x="4797277" y="1661388"/>
                </a:cubicBezTo>
                <a:cubicBezTo>
                  <a:pt x="4791105" y="1659864"/>
                  <a:pt x="4784742" y="1659102"/>
                  <a:pt x="4778189" y="1659102"/>
                </a:cubicBezTo>
                <a:close/>
                <a:moveTo>
                  <a:pt x="2358840" y="1659102"/>
                </a:moveTo>
                <a:lnTo>
                  <a:pt x="2351307" y="1660402"/>
                </a:lnTo>
                <a:lnTo>
                  <a:pt x="2351886" y="1662817"/>
                </a:lnTo>
                <a:cubicBezTo>
                  <a:pt x="2352991" y="1664760"/>
                  <a:pt x="2354649" y="1666341"/>
                  <a:pt x="2356858" y="1667561"/>
                </a:cubicBezTo>
                <a:cubicBezTo>
                  <a:pt x="2360974" y="1669847"/>
                  <a:pt x="2365698" y="1670990"/>
                  <a:pt x="2371032" y="1670990"/>
                </a:cubicBezTo>
                <a:cubicBezTo>
                  <a:pt x="2372860" y="1670990"/>
                  <a:pt x="2375108" y="1670875"/>
                  <a:pt x="2377776" y="1670647"/>
                </a:cubicBezTo>
                <a:cubicBezTo>
                  <a:pt x="2380442" y="1670418"/>
                  <a:pt x="2383529" y="1670151"/>
                  <a:pt x="2387034" y="1669847"/>
                </a:cubicBezTo>
                <a:lnTo>
                  <a:pt x="2396402" y="1669032"/>
                </a:lnTo>
                <a:lnTo>
                  <a:pt x="2395874" y="1668704"/>
                </a:lnTo>
                <a:cubicBezTo>
                  <a:pt x="2390082" y="1665351"/>
                  <a:pt x="2384101" y="1662912"/>
                  <a:pt x="2377928" y="1661388"/>
                </a:cubicBezTo>
                <a:cubicBezTo>
                  <a:pt x="2371756" y="1659864"/>
                  <a:pt x="2365393" y="1659102"/>
                  <a:pt x="2358840" y="1659102"/>
                </a:cubicBezTo>
                <a:close/>
                <a:moveTo>
                  <a:pt x="5283623" y="1651559"/>
                </a:moveTo>
                <a:cubicBezTo>
                  <a:pt x="5280118" y="1651559"/>
                  <a:pt x="5276613" y="1651749"/>
                  <a:pt x="5273107" y="1652130"/>
                </a:cubicBezTo>
                <a:cubicBezTo>
                  <a:pt x="5269602" y="1652511"/>
                  <a:pt x="5266097" y="1653159"/>
                  <a:pt x="5262592" y="1654073"/>
                </a:cubicBezTo>
                <a:cubicBezTo>
                  <a:pt x="5252229" y="1656359"/>
                  <a:pt x="5247047" y="1659864"/>
                  <a:pt x="5247047" y="1664589"/>
                </a:cubicBezTo>
                <a:cubicBezTo>
                  <a:pt x="5247047" y="1668399"/>
                  <a:pt x="5253600" y="1670685"/>
                  <a:pt x="5266707" y="1671447"/>
                </a:cubicBezTo>
                <a:cubicBezTo>
                  <a:pt x="5284233" y="1672361"/>
                  <a:pt x="5295891" y="1673657"/>
                  <a:pt x="5301682" y="1675333"/>
                </a:cubicBezTo>
                <a:cubicBezTo>
                  <a:pt x="5308541" y="1677467"/>
                  <a:pt x="5313646" y="1680438"/>
                  <a:pt x="5316999" y="1684248"/>
                </a:cubicBezTo>
                <a:cubicBezTo>
                  <a:pt x="5320352" y="1688058"/>
                  <a:pt x="5322028" y="1693088"/>
                  <a:pt x="5322028" y="1699336"/>
                </a:cubicBezTo>
                <a:cubicBezTo>
                  <a:pt x="5322028" y="1699641"/>
                  <a:pt x="5321952" y="1700441"/>
                  <a:pt x="5321799" y="1701736"/>
                </a:cubicBezTo>
                <a:lnTo>
                  <a:pt x="5321289" y="1705737"/>
                </a:lnTo>
                <a:lnTo>
                  <a:pt x="5324314" y="1705737"/>
                </a:lnTo>
                <a:lnTo>
                  <a:pt x="5333535" y="1705737"/>
                </a:lnTo>
                <a:lnTo>
                  <a:pt x="5357004" y="1705737"/>
                </a:lnTo>
                <a:cubicBezTo>
                  <a:pt x="5350756" y="1669618"/>
                  <a:pt x="5326295" y="1651559"/>
                  <a:pt x="5283623" y="1651559"/>
                </a:cubicBezTo>
                <a:close/>
                <a:moveTo>
                  <a:pt x="2594146" y="1644929"/>
                </a:moveTo>
                <a:cubicBezTo>
                  <a:pt x="2621273" y="1644929"/>
                  <a:pt x="2647180" y="1657731"/>
                  <a:pt x="2671868" y="1683334"/>
                </a:cubicBezTo>
                <a:lnTo>
                  <a:pt x="2674383" y="1690192"/>
                </a:lnTo>
                <a:cubicBezTo>
                  <a:pt x="2670268" y="1686534"/>
                  <a:pt x="2665697" y="1682915"/>
                  <a:pt x="2660667" y="1679334"/>
                </a:cubicBezTo>
                <a:cubicBezTo>
                  <a:pt x="2655639" y="1675752"/>
                  <a:pt x="2649923" y="1672209"/>
                  <a:pt x="2643523" y="1668704"/>
                </a:cubicBezTo>
                <a:cubicBezTo>
                  <a:pt x="2637732" y="1665351"/>
                  <a:pt x="2631751" y="1662912"/>
                  <a:pt x="2625578" y="1661388"/>
                </a:cubicBezTo>
                <a:cubicBezTo>
                  <a:pt x="2619408" y="1659864"/>
                  <a:pt x="2613044" y="1659102"/>
                  <a:pt x="2606492" y="1659102"/>
                </a:cubicBezTo>
                <a:cubicBezTo>
                  <a:pt x="2596889" y="1659102"/>
                  <a:pt x="2587060" y="1662455"/>
                  <a:pt x="2577000" y="1669161"/>
                </a:cubicBezTo>
                <a:cubicBezTo>
                  <a:pt x="2565875" y="1676476"/>
                  <a:pt x="2560009" y="1684629"/>
                  <a:pt x="2559399" y="1693621"/>
                </a:cubicBezTo>
                <a:lnTo>
                  <a:pt x="2564428" y="1705737"/>
                </a:lnTo>
                <a:lnTo>
                  <a:pt x="2572735" y="1705737"/>
                </a:lnTo>
                <a:lnTo>
                  <a:pt x="2578372" y="1705737"/>
                </a:lnTo>
                <a:lnTo>
                  <a:pt x="2685890" y="1705737"/>
                </a:lnTo>
                <a:lnTo>
                  <a:pt x="2699148" y="1705737"/>
                </a:lnTo>
                <a:lnTo>
                  <a:pt x="2719951" y="1705737"/>
                </a:lnTo>
                <a:lnTo>
                  <a:pt x="2711036" y="1697279"/>
                </a:lnTo>
                <a:cubicBezTo>
                  <a:pt x="2707683" y="1693926"/>
                  <a:pt x="2706006" y="1690497"/>
                  <a:pt x="2706006" y="1686992"/>
                </a:cubicBezTo>
                <a:cubicBezTo>
                  <a:pt x="2706006" y="1676628"/>
                  <a:pt x="2711797" y="1666875"/>
                  <a:pt x="2723380" y="1657731"/>
                </a:cubicBezTo>
                <a:cubicBezTo>
                  <a:pt x="2734658" y="1649196"/>
                  <a:pt x="2745554" y="1644929"/>
                  <a:pt x="2756070" y="1644929"/>
                </a:cubicBezTo>
                <a:cubicBezTo>
                  <a:pt x="2783197" y="1644929"/>
                  <a:pt x="2809105" y="1657731"/>
                  <a:pt x="2833794" y="1683334"/>
                </a:cubicBezTo>
                <a:lnTo>
                  <a:pt x="2836309" y="1690192"/>
                </a:lnTo>
                <a:cubicBezTo>
                  <a:pt x="2832193" y="1686534"/>
                  <a:pt x="2827623" y="1682915"/>
                  <a:pt x="2822593" y="1679334"/>
                </a:cubicBezTo>
                <a:cubicBezTo>
                  <a:pt x="2817564" y="1675752"/>
                  <a:pt x="2811849" y="1672209"/>
                  <a:pt x="2805448" y="1668704"/>
                </a:cubicBezTo>
                <a:cubicBezTo>
                  <a:pt x="2799656" y="1665351"/>
                  <a:pt x="2793675" y="1662912"/>
                  <a:pt x="2787502" y="1661388"/>
                </a:cubicBezTo>
                <a:cubicBezTo>
                  <a:pt x="2781330" y="1659864"/>
                  <a:pt x="2774967" y="1659102"/>
                  <a:pt x="2768414" y="1659102"/>
                </a:cubicBezTo>
                <a:cubicBezTo>
                  <a:pt x="2758813" y="1659102"/>
                  <a:pt x="2748983" y="1662455"/>
                  <a:pt x="2738925" y="1669161"/>
                </a:cubicBezTo>
                <a:cubicBezTo>
                  <a:pt x="2727800" y="1676476"/>
                  <a:pt x="2721933" y="1684629"/>
                  <a:pt x="2721323" y="1693621"/>
                </a:cubicBezTo>
                <a:lnTo>
                  <a:pt x="2726352" y="1705737"/>
                </a:lnTo>
                <a:lnTo>
                  <a:pt x="2736258" y="1705737"/>
                </a:lnTo>
                <a:lnTo>
                  <a:pt x="2740296" y="1705737"/>
                </a:lnTo>
                <a:lnTo>
                  <a:pt x="2878219" y="1705737"/>
                </a:lnTo>
                <a:lnTo>
                  <a:pt x="2879133" y="1705737"/>
                </a:lnTo>
                <a:lnTo>
                  <a:pt x="3003033" y="1705737"/>
                </a:lnTo>
                <a:lnTo>
                  <a:pt x="3016292" y="1718538"/>
                </a:lnTo>
                <a:lnTo>
                  <a:pt x="2993661" y="1718538"/>
                </a:lnTo>
                <a:lnTo>
                  <a:pt x="2993661" y="1870557"/>
                </a:lnTo>
                <a:lnTo>
                  <a:pt x="2985889" y="1863928"/>
                </a:lnTo>
                <a:cubicBezTo>
                  <a:pt x="2986651" y="1854632"/>
                  <a:pt x="2986879" y="1848688"/>
                  <a:pt x="2986574" y="1846097"/>
                </a:cubicBezTo>
                <a:cubicBezTo>
                  <a:pt x="2985812" y="1843354"/>
                  <a:pt x="2984860" y="1840420"/>
                  <a:pt x="2983717" y="1837296"/>
                </a:cubicBezTo>
                <a:cubicBezTo>
                  <a:pt x="2982574" y="1834172"/>
                  <a:pt x="2981392" y="1831467"/>
                  <a:pt x="2980173" y="1829181"/>
                </a:cubicBezTo>
                <a:cubicBezTo>
                  <a:pt x="2974839" y="1820037"/>
                  <a:pt x="2969429" y="1813331"/>
                  <a:pt x="2963943" y="1809064"/>
                </a:cubicBezTo>
                <a:cubicBezTo>
                  <a:pt x="2958456" y="1804797"/>
                  <a:pt x="2952284" y="1802663"/>
                  <a:pt x="2945426" y="1802663"/>
                </a:cubicBezTo>
                <a:cubicBezTo>
                  <a:pt x="2945274" y="1802816"/>
                  <a:pt x="2944969" y="1802892"/>
                  <a:pt x="2944512" y="1802892"/>
                </a:cubicBezTo>
                <a:cubicBezTo>
                  <a:pt x="2944207" y="1803044"/>
                  <a:pt x="2943788" y="1803120"/>
                  <a:pt x="2943255" y="1803120"/>
                </a:cubicBezTo>
                <a:cubicBezTo>
                  <a:pt x="2942722" y="1803120"/>
                  <a:pt x="2942152" y="1803197"/>
                  <a:pt x="2941541" y="1803349"/>
                </a:cubicBezTo>
                <a:cubicBezTo>
                  <a:pt x="2944435" y="1807311"/>
                  <a:pt x="2946150" y="1810474"/>
                  <a:pt x="2946684" y="1812836"/>
                </a:cubicBezTo>
                <a:cubicBezTo>
                  <a:pt x="2947217" y="1815198"/>
                  <a:pt x="2947484" y="1817294"/>
                  <a:pt x="2947484" y="1819122"/>
                </a:cubicBezTo>
                <a:cubicBezTo>
                  <a:pt x="2947788" y="1823542"/>
                  <a:pt x="2946493" y="1827352"/>
                  <a:pt x="2943600" y="1830552"/>
                </a:cubicBezTo>
                <a:cubicBezTo>
                  <a:pt x="2940704" y="1833753"/>
                  <a:pt x="2936358" y="1835505"/>
                  <a:pt x="2930568" y="1835810"/>
                </a:cubicBezTo>
                <a:cubicBezTo>
                  <a:pt x="2915328" y="1835810"/>
                  <a:pt x="2907708" y="1829028"/>
                  <a:pt x="2907708" y="1815465"/>
                </a:cubicBezTo>
                <a:cubicBezTo>
                  <a:pt x="2907708" y="1811198"/>
                  <a:pt x="2908547" y="1807197"/>
                  <a:pt x="2910223" y="1803463"/>
                </a:cubicBezTo>
                <a:cubicBezTo>
                  <a:pt x="2911899" y="1799730"/>
                  <a:pt x="2914147" y="1796643"/>
                  <a:pt x="2916966" y="1794205"/>
                </a:cubicBezTo>
                <a:cubicBezTo>
                  <a:pt x="2919786" y="1791767"/>
                  <a:pt x="2923138" y="1790014"/>
                  <a:pt x="2927025" y="1788947"/>
                </a:cubicBezTo>
                <a:cubicBezTo>
                  <a:pt x="2930912" y="1787880"/>
                  <a:pt x="2935063" y="1787347"/>
                  <a:pt x="2939483" y="1787347"/>
                </a:cubicBezTo>
                <a:cubicBezTo>
                  <a:pt x="2956552" y="1787347"/>
                  <a:pt x="2971639" y="1799387"/>
                  <a:pt x="2984745" y="1823466"/>
                </a:cubicBezTo>
                <a:lnTo>
                  <a:pt x="2985203" y="1823466"/>
                </a:lnTo>
                <a:cubicBezTo>
                  <a:pt x="2984898" y="1814779"/>
                  <a:pt x="2984098" y="1806359"/>
                  <a:pt x="2982803" y="1798206"/>
                </a:cubicBezTo>
                <a:cubicBezTo>
                  <a:pt x="2981507" y="1790052"/>
                  <a:pt x="2978650" y="1781175"/>
                  <a:pt x="2974230" y="1771574"/>
                </a:cubicBezTo>
                <a:cubicBezTo>
                  <a:pt x="2969353" y="1763039"/>
                  <a:pt x="2964019" y="1756334"/>
                  <a:pt x="2958228" y="1751457"/>
                </a:cubicBezTo>
                <a:cubicBezTo>
                  <a:pt x="2952436" y="1746580"/>
                  <a:pt x="2946112" y="1744142"/>
                  <a:pt x="2939254" y="1744142"/>
                </a:cubicBezTo>
                <a:lnTo>
                  <a:pt x="2935140" y="1745056"/>
                </a:lnTo>
                <a:cubicBezTo>
                  <a:pt x="2939409" y="1751609"/>
                  <a:pt x="2941466" y="1757019"/>
                  <a:pt x="2941311" y="1761287"/>
                </a:cubicBezTo>
                <a:cubicBezTo>
                  <a:pt x="2941311" y="1766925"/>
                  <a:pt x="2940016" y="1771078"/>
                  <a:pt x="2937425" y="1773745"/>
                </a:cubicBezTo>
                <a:cubicBezTo>
                  <a:pt x="2934837" y="1776412"/>
                  <a:pt x="2931101" y="1777974"/>
                  <a:pt x="2926225" y="1778432"/>
                </a:cubicBezTo>
                <a:cubicBezTo>
                  <a:pt x="2909918" y="1778889"/>
                  <a:pt x="2901612" y="1771802"/>
                  <a:pt x="2901308" y="1757172"/>
                </a:cubicBezTo>
                <a:cubicBezTo>
                  <a:pt x="2901308" y="1752752"/>
                  <a:pt x="2902146" y="1748676"/>
                  <a:pt x="2903823" y="1744942"/>
                </a:cubicBezTo>
                <a:cubicBezTo>
                  <a:pt x="2905498" y="1741208"/>
                  <a:pt x="2907785" y="1738236"/>
                  <a:pt x="2910680" y="1736026"/>
                </a:cubicBezTo>
                <a:cubicBezTo>
                  <a:pt x="2913576" y="1733816"/>
                  <a:pt x="2916928" y="1732102"/>
                  <a:pt x="2920738" y="1730883"/>
                </a:cubicBezTo>
                <a:cubicBezTo>
                  <a:pt x="2924549" y="1729664"/>
                  <a:pt x="2928588" y="1729054"/>
                  <a:pt x="2932853" y="1729054"/>
                </a:cubicBezTo>
                <a:cubicBezTo>
                  <a:pt x="2951294" y="1729054"/>
                  <a:pt x="2967143" y="1742465"/>
                  <a:pt x="2980402" y="1769288"/>
                </a:cubicBezTo>
                <a:lnTo>
                  <a:pt x="2980859" y="1769288"/>
                </a:lnTo>
                <a:lnTo>
                  <a:pt x="2980859" y="1718538"/>
                </a:lnTo>
                <a:lnTo>
                  <a:pt x="2892392" y="1718538"/>
                </a:lnTo>
                <a:lnTo>
                  <a:pt x="2891021" y="1718538"/>
                </a:lnTo>
                <a:lnTo>
                  <a:pt x="2753327" y="1718538"/>
                </a:lnTo>
                <a:lnTo>
                  <a:pt x="2749288" y="1718538"/>
                </a:lnTo>
                <a:lnTo>
                  <a:pt x="2730924" y="1718538"/>
                </a:lnTo>
                <a:lnTo>
                  <a:pt x="2730924" y="1852269"/>
                </a:lnTo>
                <a:lnTo>
                  <a:pt x="2717893" y="1839468"/>
                </a:lnTo>
                <a:lnTo>
                  <a:pt x="2717893" y="1718538"/>
                </a:lnTo>
                <a:lnTo>
                  <a:pt x="2711493" y="1718538"/>
                </a:lnTo>
                <a:lnTo>
                  <a:pt x="2698462" y="1718538"/>
                </a:lnTo>
                <a:lnTo>
                  <a:pt x="2685203" y="1718538"/>
                </a:lnTo>
                <a:lnTo>
                  <a:pt x="2685203" y="1852955"/>
                </a:lnTo>
                <a:lnTo>
                  <a:pt x="2678117" y="1844497"/>
                </a:lnTo>
                <a:cubicBezTo>
                  <a:pt x="2677660" y="1843125"/>
                  <a:pt x="2677089" y="1841716"/>
                  <a:pt x="2676403" y="1840268"/>
                </a:cubicBezTo>
                <a:cubicBezTo>
                  <a:pt x="2675717" y="1838820"/>
                  <a:pt x="2674422" y="1836267"/>
                  <a:pt x="2672517" y="1832610"/>
                </a:cubicBezTo>
                <a:cubicBezTo>
                  <a:pt x="2670612" y="1828952"/>
                  <a:pt x="2667907" y="1824952"/>
                  <a:pt x="2664401" y="1820608"/>
                </a:cubicBezTo>
                <a:cubicBezTo>
                  <a:pt x="2660897" y="1816265"/>
                  <a:pt x="2657620" y="1812645"/>
                  <a:pt x="2654571" y="1809750"/>
                </a:cubicBezTo>
                <a:cubicBezTo>
                  <a:pt x="2643599" y="1799691"/>
                  <a:pt x="2629044" y="1793748"/>
                  <a:pt x="2610909" y="1791919"/>
                </a:cubicBezTo>
                <a:lnTo>
                  <a:pt x="2594223" y="1768145"/>
                </a:lnTo>
                <a:cubicBezTo>
                  <a:pt x="2619826" y="1750314"/>
                  <a:pt x="2646037" y="1736903"/>
                  <a:pt x="2672860" y="1727911"/>
                </a:cubicBezTo>
                <a:lnTo>
                  <a:pt x="2672860" y="1718538"/>
                </a:lnTo>
                <a:lnTo>
                  <a:pt x="2591403" y="1718538"/>
                </a:lnTo>
                <a:lnTo>
                  <a:pt x="2585307" y="1718538"/>
                </a:lnTo>
                <a:lnTo>
                  <a:pt x="2569001" y="1718538"/>
                </a:lnTo>
                <a:lnTo>
                  <a:pt x="2569001" y="1852269"/>
                </a:lnTo>
                <a:lnTo>
                  <a:pt x="2555970" y="1839468"/>
                </a:lnTo>
                <a:lnTo>
                  <a:pt x="2555970" y="1718538"/>
                </a:lnTo>
                <a:lnTo>
                  <a:pt x="2536538" y="1718538"/>
                </a:lnTo>
                <a:lnTo>
                  <a:pt x="2523966" y="1705737"/>
                </a:lnTo>
                <a:lnTo>
                  <a:pt x="2558029" y="1705737"/>
                </a:lnTo>
                <a:lnTo>
                  <a:pt x="2549112" y="1697279"/>
                </a:lnTo>
                <a:cubicBezTo>
                  <a:pt x="2545758" y="1693926"/>
                  <a:pt x="2544083" y="1690497"/>
                  <a:pt x="2544083" y="1686992"/>
                </a:cubicBezTo>
                <a:cubicBezTo>
                  <a:pt x="2544083" y="1676628"/>
                  <a:pt x="2549874" y="1666875"/>
                  <a:pt x="2561457" y="1657731"/>
                </a:cubicBezTo>
                <a:cubicBezTo>
                  <a:pt x="2572735" y="1649196"/>
                  <a:pt x="2583629" y="1644929"/>
                  <a:pt x="2594146" y="1644929"/>
                </a:cubicBezTo>
                <a:close/>
                <a:moveTo>
                  <a:pt x="4772321" y="1644701"/>
                </a:moveTo>
                <a:lnTo>
                  <a:pt x="4772434" y="1645716"/>
                </a:lnTo>
                <a:lnTo>
                  <a:pt x="4785961" y="1647330"/>
                </a:lnTo>
                <a:cubicBezTo>
                  <a:pt x="4799220" y="1650530"/>
                  <a:pt x="4812174" y="1656931"/>
                  <a:pt x="4824823" y="1666532"/>
                </a:cubicBezTo>
                <a:lnTo>
                  <a:pt x="4828100" y="1669469"/>
                </a:lnTo>
                <a:lnTo>
                  <a:pt x="4837186" y="1670990"/>
                </a:lnTo>
                <a:cubicBezTo>
                  <a:pt x="4841492" y="1672666"/>
                  <a:pt x="4845092" y="1675181"/>
                  <a:pt x="4847988" y="1678533"/>
                </a:cubicBezTo>
                <a:cubicBezTo>
                  <a:pt x="4852560" y="1684477"/>
                  <a:pt x="4854846" y="1693545"/>
                  <a:pt x="4854846" y="1705737"/>
                </a:cubicBezTo>
                <a:lnTo>
                  <a:pt x="4857361" y="1705737"/>
                </a:lnTo>
                <a:lnTo>
                  <a:pt x="4861932" y="1705737"/>
                </a:lnTo>
                <a:lnTo>
                  <a:pt x="4933561" y="1705737"/>
                </a:lnTo>
                <a:lnTo>
                  <a:pt x="4942171" y="1705737"/>
                </a:lnTo>
                <a:lnTo>
                  <a:pt x="5095410" y="1705737"/>
                </a:lnTo>
                <a:lnTo>
                  <a:pt x="5108668" y="1718538"/>
                </a:lnTo>
                <a:lnTo>
                  <a:pt x="5041917" y="1718538"/>
                </a:lnTo>
                <a:lnTo>
                  <a:pt x="5041917" y="1727911"/>
                </a:lnTo>
                <a:cubicBezTo>
                  <a:pt x="5056852" y="1727911"/>
                  <a:pt x="5068892" y="1734007"/>
                  <a:pt x="5078036" y="1746199"/>
                </a:cubicBezTo>
                <a:cubicBezTo>
                  <a:pt x="5086722" y="1757172"/>
                  <a:pt x="5091066" y="1769211"/>
                  <a:pt x="5091066" y="1782318"/>
                </a:cubicBezTo>
                <a:cubicBezTo>
                  <a:pt x="5091066" y="1785518"/>
                  <a:pt x="5090532" y="1788566"/>
                  <a:pt x="5089466" y="1791462"/>
                </a:cubicBezTo>
                <a:cubicBezTo>
                  <a:pt x="5088399" y="1794357"/>
                  <a:pt x="5086951" y="1796910"/>
                  <a:pt x="5085122" y="1799120"/>
                </a:cubicBezTo>
                <a:cubicBezTo>
                  <a:pt x="5083293" y="1801330"/>
                  <a:pt x="5081084" y="1803082"/>
                  <a:pt x="5078493" y="1804378"/>
                </a:cubicBezTo>
                <a:cubicBezTo>
                  <a:pt x="5075902" y="1805673"/>
                  <a:pt x="5073082" y="1806321"/>
                  <a:pt x="5070035" y="1806321"/>
                </a:cubicBezTo>
                <a:cubicBezTo>
                  <a:pt x="5067901" y="1806321"/>
                  <a:pt x="5065844" y="1805902"/>
                  <a:pt x="5063863" y="1805064"/>
                </a:cubicBezTo>
                <a:cubicBezTo>
                  <a:pt x="5061881" y="1804225"/>
                  <a:pt x="5060091" y="1803120"/>
                  <a:pt x="5058490" y="1801749"/>
                </a:cubicBezTo>
                <a:cubicBezTo>
                  <a:pt x="5056890" y="1800377"/>
                  <a:pt x="5055594" y="1798739"/>
                  <a:pt x="5054604" y="1796834"/>
                </a:cubicBezTo>
                <a:cubicBezTo>
                  <a:pt x="5053614" y="1794929"/>
                  <a:pt x="5053118" y="1792833"/>
                  <a:pt x="5053118" y="1790547"/>
                </a:cubicBezTo>
                <a:cubicBezTo>
                  <a:pt x="5053118" y="1786433"/>
                  <a:pt x="5054566" y="1783004"/>
                  <a:pt x="5057462" y="1780260"/>
                </a:cubicBezTo>
                <a:cubicBezTo>
                  <a:pt x="5060357" y="1777517"/>
                  <a:pt x="5063939" y="1776146"/>
                  <a:pt x="5068206" y="1776146"/>
                </a:cubicBezTo>
                <a:cubicBezTo>
                  <a:pt x="5070796" y="1776146"/>
                  <a:pt x="5073121" y="1776755"/>
                  <a:pt x="5075178" y="1777974"/>
                </a:cubicBezTo>
                <a:cubicBezTo>
                  <a:pt x="5077236" y="1779194"/>
                  <a:pt x="5079102" y="1780870"/>
                  <a:pt x="5080779" y="1783004"/>
                </a:cubicBezTo>
                <a:lnTo>
                  <a:pt x="5081922" y="1780032"/>
                </a:lnTo>
                <a:cubicBezTo>
                  <a:pt x="5081922" y="1771193"/>
                  <a:pt x="5078416" y="1763268"/>
                  <a:pt x="5071406" y="1756257"/>
                </a:cubicBezTo>
                <a:cubicBezTo>
                  <a:pt x="5064548" y="1748790"/>
                  <a:pt x="5054642" y="1745132"/>
                  <a:pt x="5041688" y="1745285"/>
                </a:cubicBezTo>
                <a:lnTo>
                  <a:pt x="5041688" y="1852041"/>
                </a:lnTo>
                <a:cubicBezTo>
                  <a:pt x="5040774" y="1851888"/>
                  <a:pt x="5039859" y="1851545"/>
                  <a:pt x="5038945" y="1851012"/>
                </a:cubicBezTo>
                <a:cubicBezTo>
                  <a:pt x="5038030" y="1850479"/>
                  <a:pt x="5037421" y="1849831"/>
                  <a:pt x="5037117" y="1849069"/>
                </a:cubicBezTo>
                <a:cubicBezTo>
                  <a:pt x="5034068" y="1841601"/>
                  <a:pt x="5030449" y="1834629"/>
                  <a:pt x="5026258" y="1828152"/>
                </a:cubicBezTo>
                <a:cubicBezTo>
                  <a:pt x="5022067" y="1821675"/>
                  <a:pt x="5017457" y="1815922"/>
                  <a:pt x="5012427" y="1810893"/>
                </a:cubicBezTo>
                <a:cubicBezTo>
                  <a:pt x="5000845" y="1799310"/>
                  <a:pt x="4987891" y="1792681"/>
                  <a:pt x="4973565" y="1791005"/>
                </a:cubicBezTo>
                <a:lnTo>
                  <a:pt x="4955506" y="1768602"/>
                </a:lnTo>
                <a:cubicBezTo>
                  <a:pt x="4977299" y="1751381"/>
                  <a:pt x="5002064" y="1738274"/>
                  <a:pt x="5029801" y="1729283"/>
                </a:cubicBezTo>
                <a:lnTo>
                  <a:pt x="5029801" y="1718538"/>
                </a:lnTo>
                <a:lnTo>
                  <a:pt x="4954744" y="1718538"/>
                </a:lnTo>
                <a:cubicBezTo>
                  <a:pt x="4945143" y="1720824"/>
                  <a:pt x="4936837" y="1724406"/>
                  <a:pt x="4929827" y="1729283"/>
                </a:cubicBezTo>
                <a:cubicBezTo>
                  <a:pt x="4922816" y="1734159"/>
                  <a:pt x="4916873" y="1740255"/>
                  <a:pt x="4911996" y="1747571"/>
                </a:cubicBezTo>
                <a:cubicBezTo>
                  <a:pt x="4907576" y="1754429"/>
                  <a:pt x="4904224" y="1762049"/>
                  <a:pt x="4901938" y="1770431"/>
                </a:cubicBezTo>
                <a:cubicBezTo>
                  <a:pt x="4899652" y="1778813"/>
                  <a:pt x="4898509" y="1788185"/>
                  <a:pt x="4898509" y="1798548"/>
                </a:cubicBezTo>
                <a:cubicBezTo>
                  <a:pt x="4898661" y="1807692"/>
                  <a:pt x="4901099" y="1815922"/>
                  <a:pt x="4905823" y="1823237"/>
                </a:cubicBezTo>
                <a:cubicBezTo>
                  <a:pt x="4914053" y="1834667"/>
                  <a:pt x="4922054" y="1839239"/>
                  <a:pt x="4929827" y="1836953"/>
                </a:cubicBezTo>
                <a:cubicBezTo>
                  <a:pt x="4926931" y="1835124"/>
                  <a:pt x="4924836" y="1832991"/>
                  <a:pt x="4923540" y="1830552"/>
                </a:cubicBezTo>
                <a:cubicBezTo>
                  <a:pt x="4922244" y="1828114"/>
                  <a:pt x="4921597" y="1825599"/>
                  <a:pt x="4921597" y="1823009"/>
                </a:cubicBezTo>
                <a:cubicBezTo>
                  <a:pt x="4921597" y="1819046"/>
                  <a:pt x="4923235" y="1815693"/>
                  <a:pt x="4926512" y="1812950"/>
                </a:cubicBezTo>
                <a:cubicBezTo>
                  <a:pt x="4929789" y="1810207"/>
                  <a:pt x="4933408" y="1808835"/>
                  <a:pt x="4937370" y="1808835"/>
                </a:cubicBezTo>
                <a:cubicBezTo>
                  <a:pt x="4941637" y="1808835"/>
                  <a:pt x="4945295" y="1810550"/>
                  <a:pt x="4948343" y="1813979"/>
                </a:cubicBezTo>
                <a:cubicBezTo>
                  <a:pt x="4951391" y="1817408"/>
                  <a:pt x="4952915" y="1821789"/>
                  <a:pt x="4952915" y="1827123"/>
                </a:cubicBezTo>
                <a:cubicBezTo>
                  <a:pt x="4952915" y="1830171"/>
                  <a:pt x="4952305" y="1832991"/>
                  <a:pt x="4951086" y="1835582"/>
                </a:cubicBezTo>
                <a:cubicBezTo>
                  <a:pt x="4949867" y="1838172"/>
                  <a:pt x="4948191" y="1840420"/>
                  <a:pt x="4946057" y="1842325"/>
                </a:cubicBezTo>
                <a:cubicBezTo>
                  <a:pt x="4943923" y="1844230"/>
                  <a:pt x="4941447" y="1845716"/>
                  <a:pt x="4938628" y="1846783"/>
                </a:cubicBezTo>
                <a:cubicBezTo>
                  <a:pt x="4935808" y="1847850"/>
                  <a:pt x="4932875" y="1848383"/>
                  <a:pt x="4929827" y="1848383"/>
                </a:cubicBezTo>
                <a:cubicBezTo>
                  <a:pt x="4914891" y="1848383"/>
                  <a:pt x="4903461" y="1840916"/>
                  <a:pt x="4895537" y="1825980"/>
                </a:cubicBezTo>
                <a:cubicBezTo>
                  <a:pt x="4888831" y="1813788"/>
                  <a:pt x="4885478" y="1799691"/>
                  <a:pt x="4885478" y="1783689"/>
                </a:cubicBezTo>
                <a:cubicBezTo>
                  <a:pt x="4885478" y="1761439"/>
                  <a:pt x="4894546" y="1739722"/>
                  <a:pt x="4912682" y="1718538"/>
                </a:cubicBezTo>
                <a:lnTo>
                  <a:pt x="4874734" y="1718538"/>
                </a:lnTo>
                <a:lnTo>
                  <a:pt x="4870162" y="1718538"/>
                </a:lnTo>
                <a:lnTo>
                  <a:pt x="4789924" y="1718538"/>
                </a:lnTo>
                <a:lnTo>
                  <a:pt x="4789924" y="1807921"/>
                </a:lnTo>
                <a:cubicBezTo>
                  <a:pt x="4792819" y="1813712"/>
                  <a:pt x="4796934" y="1816608"/>
                  <a:pt x="4802268" y="1816608"/>
                </a:cubicBezTo>
                <a:cubicBezTo>
                  <a:pt x="4809888" y="1816608"/>
                  <a:pt x="4817736" y="1811960"/>
                  <a:pt x="4825814" y="1802663"/>
                </a:cubicBezTo>
                <a:cubicBezTo>
                  <a:pt x="4833129" y="1793976"/>
                  <a:pt x="4837244" y="1785213"/>
                  <a:pt x="4838158" y="1776374"/>
                </a:cubicBezTo>
                <a:lnTo>
                  <a:pt x="4833814" y="1776831"/>
                </a:lnTo>
                <a:cubicBezTo>
                  <a:pt x="4829700" y="1776831"/>
                  <a:pt x="4825928" y="1775384"/>
                  <a:pt x="4822499" y="1772488"/>
                </a:cubicBezTo>
                <a:cubicBezTo>
                  <a:pt x="4819070" y="1769592"/>
                  <a:pt x="4817356" y="1765935"/>
                  <a:pt x="4817356" y="1761515"/>
                </a:cubicBezTo>
                <a:cubicBezTo>
                  <a:pt x="4817356" y="1756791"/>
                  <a:pt x="4818842" y="1752752"/>
                  <a:pt x="4821813" y="1749399"/>
                </a:cubicBezTo>
                <a:cubicBezTo>
                  <a:pt x="4824785" y="1746047"/>
                  <a:pt x="4828710" y="1744370"/>
                  <a:pt x="4833586" y="1744370"/>
                </a:cubicBezTo>
                <a:cubicBezTo>
                  <a:pt x="4840901" y="1744370"/>
                  <a:pt x="4846921" y="1747952"/>
                  <a:pt x="4851645" y="1755114"/>
                </a:cubicBezTo>
                <a:cubicBezTo>
                  <a:pt x="4853322" y="1757858"/>
                  <a:pt x="4854656" y="1761096"/>
                  <a:pt x="4855646" y="1764830"/>
                </a:cubicBezTo>
                <a:cubicBezTo>
                  <a:pt x="4856636" y="1768564"/>
                  <a:pt x="4857132" y="1772336"/>
                  <a:pt x="4857132" y="1776146"/>
                </a:cubicBezTo>
                <a:cubicBezTo>
                  <a:pt x="4857132" y="1788795"/>
                  <a:pt x="4851874" y="1801292"/>
                  <a:pt x="4841359" y="1813636"/>
                </a:cubicBezTo>
                <a:cubicBezTo>
                  <a:pt x="4830690" y="1826742"/>
                  <a:pt x="4819108" y="1833296"/>
                  <a:pt x="4806611" y="1833296"/>
                </a:cubicBezTo>
                <a:cubicBezTo>
                  <a:pt x="4798534" y="1833296"/>
                  <a:pt x="4792057" y="1830781"/>
                  <a:pt x="4787180" y="1825752"/>
                </a:cubicBezTo>
                <a:cubicBezTo>
                  <a:pt x="4782303" y="1820723"/>
                  <a:pt x="4779103" y="1813636"/>
                  <a:pt x="4777579" y="1804492"/>
                </a:cubicBezTo>
                <a:lnTo>
                  <a:pt x="4777579" y="1718538"/>
                </a:lnTo>
                <a:lnTo>
                  <a:pt x="4763101" y="1718538"/>
                </a:lnTo>
                <a:lnTo>
                  <a:pt x="4757005" y="1718538"/>
                </a:lnTo>
                <a:lnTo>
                  <a:pt x="4740698" y="1718538"/>
                </a:lnTo>
                <a:lnTo>
                  <a:pt x="4740698" y="1852269"/>
                </a:lnTo>
                <a:lnTo>
                  <a:pt x="4727668" y="1839468"/>
                </a:lnTo>
                <a:lnTo>
                  <a:pt x="4727668" y="1718538"/>
                </a:lnTo>
                <a:lnTo>
                  <a:pt x="4716619" y="1718538"/>
                </a:lnTo>
                <a:lnTo>
                  <a:pt x="4708237" y="1718538"/>
                </a:lnTo>
                <a:lnTo>
                  <a:pt x="4693073" y="1718538"/>
                </a:lnTo>
                <a:lnTo>
                  <a:pt x="4693073" y="1853412"/>
                </a:lnTo>
                <a:cubicBezTo>
                  <a:pt x="4690940" y="1850974"/>
                  <a:pt x="4688844" y="1848574"/>
                  <a:pt x="4686787" y="1846211"/>
                </a:cubicBezTo>
                <a:cubicBezTo>
                  <a:pt x="4684729" y="1843849"/>
                  <a:pt x="4682710" y="1841449"/>
                  <a:pt x="4680729" y="1839011"/>
                </a:cubicBezTo>
                <a:cubicBezTo>
                  <a:pt x="4680881" y="1834439"/>
                  <a:pt x="4681034" y="1830590"/>
                  <a:pt x="4681186" y="1827466"/>
                </a:cubicBezTo>
                <a:cubicBezTo>
                  <a:pt x="4681339" y="1824342"/>
                  <a:pt x="4681453" y="1821751"/>
                  <a:pt x="4681529" y="1819694"/>
                </a:cubicBezTo>
                <a:cubicBezTo>
                  <a:pt x="4681605" y="1817636"/>
                  <a:pt x="4681643" y="1815922"/>
                  <a:pt x="4681643" y="1814550"/>
                </a:cubicBezTo>
                <a:cubicBezTo>
                  <a:pt x="4681643" y="1813179"/>
                  <a:pt x="4681643" y="1811883"/>
                  <a:pt x="4681643" y="1810664"/>
                </a:cubicBezTo>
                <a:cubicBezTo>
                  <a:pt x="4681643" y="1800453"/>
                  <a:pt x="4680653" y="1791538"/>
                  <a:pt x="4678672" y="1783918"/>
                </a:cubicBezTo>
                <a:cubicBezTo>
                  <a:pt x="4676690" y="1776298"/>
                  <a:pt x="4674061" y="1770659"/>
                  <a:pt x="4670785" y="1767002"/>
                </a:cubicBezTo>
                <a:cubicBezTo>
                  <a:pt x="4667508" y="1763344"/>
                  <a:pt x="4663660" y="1761934"/>
                  <a:pt x="4659240" y="1762772"/>
                </a:cubicBezTo>
                <a:cubicBezTo>
                  <a:pt x="4654821" y="1763611"/>
                  <a:pt x="4650249" y="1767383"/>
                  <a:pt x="4645524" y="1774088"/>
                </a:cubicBezTo>
                <a:cubicBezTo>
                  <a:pt x="4641257" y="1781251"/>
                  <a:pt x="4637562" y="1786928"/>
                  <a:pt x="4634437" y="1791119"/>
                </a:cubicBezTo>
                <a:cubicBezTo>
                  <a:pt x="4631313" y="1795310"/>
                  <a:pt x="4628608" y="1798472"/>
                  <a:pt x="4626322" y="1800606"/>
                </a:cubicBezTo>
                <a:cubicBezTo>
                  <a:pt x="4624036" y="1802739"/>
                  <a:pt x="4622093" y="1804073"/>
                  <a:pt x="4620493" y="1804606"/>
                </a:cubicBezTo>
                <a:cubicBezTo>
                  <a:pt x="4618893" y="1805140"/>
                  <a:pt x="4617407" y="1805406"/>
                  <a:pt x="4616035" y="1805406"/>
                </a:cubicBezTo>
                <a:cubicBezTo>
                  <a:pt x="4612073" y="1805406"/>
                  <a:pt x="4608529" y="1804454"/>
                  <a:pt x="4605405" y="1802549"/>
                </a:cubicBezTo>
                <a:cubicBezTo>
                  <a:pt x="4602281" y="1800644"/>
                  <a:pt x="4599500" y="1798282"/>
                  <a:pt x="4597061" y="1795462"/>
                </a:cubicBezTo>
                <a:cubicBezTo>
                  <a:pt x="4594623" y="1792643"/>
                  <a:pt x="4592489" y="1789595"/>
                  <a:pt x="4590660" y="1786318"/>
                </a:cubicBezTo>
                <a:cubicBezTo>
                  <a:pt x="4588832" y="1783042"/>
                  <a:pt x="4587155" y="1779956"/>
                  <a:pt x="4585631" y="1777060"/>
                </a:cubicBezTo>
                <a:lnTo>
                  <a:pt x="4594090" y="1769288"/>
                </a:lnTo>
                <a:cubicBezTo>
                  <a:pt x="4594547" y="1770812"/>
                  <a:pt x="4595118" y="1772564"/>
                  <a:pt x="4595804" y="1774545"/>
                </a:cubicBezTo>
                <a:cubicBezTo>
                  <a:pt x="4596490" y="1776527"/>
                  <a:pt x="4597366" y="1778393"/>
                  <a:pt x="4598433" y="1780146"/>
                </a:cubicBezTo>
                <a:cubicBezTo>
                  <a:pt x="4599500" y="1781899"/>
                  <a:pt x="4600757" y="1783385"/>
                  <a:pt x="4602205" y="1784604"/>
                </a:cubicBezTo>
                <a:cubicBezTo>
                  <a:pt x="4603653" y="1785823"/>
                  <a:pt x="4605291" y="1786433"/>
                  <a:pt x="4607120" y="1786433"/>
                </a:cubicBezTo>
                <a:cubicBezTo>
                  <a:pt x="4607882" y="1786433"/>
                  <a:pt x="4608796" y="1786128"/>
                  <a:pt x="4609863" y="1785518"/>
                </a:cubicBezTo>
                <a:cubicBezTo>
                  <a:pt x="4610930" y="1784909"/>
                  <a:pt x="4612339" y="1783651"/>
                  <a:pt x="4614092" y="1781746"/>
                </a:cubicBezTo>
                <a:cubicBezTo>
                  <a:pt x="4615845" y="1779841"/>
                  <a:pt x="4618130" y="1777174"/>
                  <a:pt x="4620950" y="1773745"/>
                </a:cubicBezTo>
                <a:cubicBezTo>
                  <a:pt x="4623769" y="1770316"/>
                  <a:pt x="4627313" y="1765782"/>
                  <a:pt x="4631580" y="1760144"/>
                </a:cubicBezTo>
                <a:cubicBezTo>
                  <a:pt x="4630818" y="1754048"/>
                  <a:pt x="4629789" y="1749285"/>
                  <a:pt x="4628494" y="1745856"/>
                </a:cubicBezTo>
                <a:cubicBezTo>
                  <a:pt x="4627198" y="1742427"/>
                  <a:pt x="4625370" y="1739760"/>
                  <a:pt x="4623007" y="1737855"/>
                </a:cubicBezTo>
                <a:cubicBezTo>
                  <a:pt x="4620645" y="1735950"/>
                  <a:pt x="4617673" y="1734502"/>
                  <a:pt x="4614092" y="1733512"/>
                </a:cubicBezTo>
                <a:cubicBezTo>
                  <a:pt x="4610511" y="1732521"/>
                  <a:pt x="4606053" y="1731416"/>
                  <a:pt x="4600719" y="1730197"/>
                </a:cubicBezTo>
                <a:cubicBezTo>
                  <a:pt x="4597671" y="1729435"/>
                  <a:pt x="4594585" y="1728254"/>
                  <a:pt x="4591461" y="1726654"/>
                </a:cubicBezTo>
                <a:lnTo>
                  <a:pt x="4581816" y="1720413"/>
                </a:lnTo>
                <a:lnTo>
                  <a:pt x="4574106" y="1722939"/>
                </a:lnTo>
                <a:cubicBezTo>
                  <a:pt x="4569953" y="1724730"/>
                  <a:pt x="4566124" y="1726844"/>
                  <a:pt x="4562619" y="1729283"/>
                </a:cubicBezTo>
                <a:cubicBezTo>
                  <a:pt x="4555608" y="1734159"/>
                  <a:pt x="4549665" y="1740255"/>
                  <a:pt x="4544788" y="1747571"/>
                </a:cubicBezTo>
                <a:cubicBezTo>
                  <a:pt x="4540368" y="1754429"/>
                  <a:pt x="4537016" y="1762049"/>
                  <a:pt x="4534730" y="1770431"/>
                </a:cubicBezTo>
                <a:cubicBezTo>
                  <a:pt x="4532444" y="1778813"/>
                  <a:pt x="4531301" y="1788185"/>
                  <a:pt x="4531301" y="1798548"/>
                </a:cubicBezTo>
                <a:cubicBezTo>
                  <a:pt x="4531301" y="1807540"/>
                  <a:pt x="4533663" y="1815770"/>
                  <a:pt x="4538387" y="1823237"/>
                </a:cubicBezTo>
                <a:cubicBezTo>
                  <a:pt x="4544026" y="1833143"/>
                  <a:pt x="4550884" y="1838096"/>
                  <a:pt x="4558961" y="1838096"/>
                </a:cubicBezTo>
                <a:lnTo>
                  <a:pt x="4559876" y="1838096"/>
                </a:lnTo>
                <a:cubicBezTo>
                  <a:pt x="4561095" y="1838096"/>
                  <a:pt x="4561933" y="1837715"/>
                  <a:pt x="4562390" y="1836953"/>
                </a:cubicBezTo>
                <a:cubicBezTo>
                  <a:pt x="4559647" y="1835124"/>
                  <a:pt x="4557628" y="1832991"/>
                  <a:pt x="4556332" y="1830552"/>
                </a:cubicBezTo>
                <a:cubicBezTo>
                  <a:pt x="4555037" y="1828114"/>
                  <a:pt x="4554389" y="1825599"/>
                  <a:pt x="4554389" y="1823009"/>
                </a:cubicBezTo>
                <a:cubicBezTo>
                  <a:pt x="4554389" y="1821027"/>
                  <a:pt x="4554847" y="1819199"/>
                  <a:pt x="4555761" y="1817522"/>
                </a:cubicBezTo>
                <a:cubicBezTo>
                  <a:pt x="4556675" y="1815846"/>
                  <a:pt x="4557856" y="1814360"/>
                  <a:pt x="4559304" y="1813064"/>
                </a:cubicBezTo>
                <a:cubicBezTo>
                  <a:pt x="4560752" y="1811769"/>
                  <a:pt x="4562428" y="1810740"/>
                  <a:pt x="4564333" y="1809978"/>
                </a:cubicBezTo>
                <a:cubicBezTo>
                  <a:pt x="4566238" y="1809216"/>
                  <a:pt x="4568182" y="1808835"/>
                  <a:pt x="4570163" y="1808835"/>
                </a:cubicBezTo>
                <a:cubicBezTo>
                  <a:pt x="4574430" y="1808835"/>
                  <a:pt x="4578088" y="1810550"/>
                  <a:pt x="4581135" y="1813979"/>
                </a:cubicBezTo>
                <a:cubicBezTo>
                  <a:pt x="4584183" y="1817408"/>
                  <a:pt x="4585707" y="1821789"/>
                  <a:pt x="4585707" y="1827123"/>
                </a:cubicBezTo>
                <a:cubicBezTo>
                  <a:pt x="4585707" y="1830171"/>
                  <a:pt x="4585098" y="1832991"/>
                  <a:pt x="4583879" y="1835582"/>
                </a:cubicBezTo>
                <a:cubicBezTo>
                  <a:pt x="4582659" y="1838172"/>
                  <a:pt x="4580983" y="1840420"/>
                  <a:pt x="4578849" y="1842325"/>
                </a:cubicBezTo>
                <a:cubicBezTo>
                  <a:pt x="4576716" y="1844230"/>
                  <a:pt x="4574239" y="1845716"/>
                  <a:pt x="4571420" y="1846783"/>
                </a:cubicBezTo>
                <a:cubicBezTo>
                  <a:pt x="4568601" y="1847850"/>
                  <a:pt x="4565591" y="1848383"/>
                  <a:pt x="4562390" y="1848383"/>
                </a:cubicBezTo>
                <a:cubicBezTo>
                  <a:pt x="4547607" y="1848383"/>
                  <a:pt x="4536254" y="1840916"/>
                  <a:pt x="4528329" y="1825980"/>
                </a:cubicBezTo>
                <a:cubicBezTo>
                  <a:pt x="4521623" y="1813788"/>
                  <a:pt x="4518270" y="1799691"/>
                  <a:pt x="4518270" y="1783689"/>
                </a:cubicBezTo>
                <a:cubicBezTo>
                  <a:pt x="4518728" y="1770735"/>
                  <a:pt x="4521242" y="1758886"/>
                  <a:pt x="4525814" y="1748142"/>
                </a:cubicBezTo>
                <a:cubicBezTo>
                  <a:pt x="4530386" y="1737398"/>
                  <a:pt x="4536787" y="1727682"/>
                  <a:pt x="4545017" y="1718996"/>
                </a:cubicBezTo>
                <a:cubicBezTo>
                  <a:pt x="4549132" y="1715795"/>
                  <a:pt x="4553742" y="1712900"/>
                  <a:pt x="4558847" y="1710309"/>
                </a:cubicBezTo>
                <a:lnTo>
                  <a:pt x="4568173" y="1707663"/>
                </a:lnTo>
                <a:lnTo>
                  <a:pt x="4566200" y="1705737"/>
                </a:lnTo>
                <a:lnTo>
                  <a:pt x="4574963" y="1705737"/>
                </a:lnTo>
                <a:lnTo>
                  <a:pt x="4695664" y="1705737"/>
                </a:lnTo>
                <a:lnTo>
                  <a:pt x="4704275" y="1705737"/>
                </a:lnTo>
                <a:lnTo>
                  <a:pt x="4729725" y="1705737"/>
                </a:lnTo>
                <a:lnTo>
                  <a:pt x="4720810" y="1697279"/>
                </a:lnTo>
                <a:cubicBezTo>
                  <a:pt x="4717457" y="1693926"/>
                  <a:pt x="4715781" y="1690497"/>
                  <a:pt x="4715781" y="1686992"/>
                </a:cubicBezTo>
                <a:cubicBezTo>
                  <a:pt x="4715781" y="1676628"/>
                  <a:pt x="4721572" y="1666875"/>
                  <a:pt x="4733155" y="1657731"/>
                </a:cubicBezTo>
                <a:cubicBezTo>
                  <a:pt x="4744432" y="1649196"/>
                  <a:pt x="4755329" y="1644929"/>
                  <a:pt x="4765844" y="1644929"/>
                </a:cubicBezTo>
                <a:lnTo>
                  <a:pt x="4770916" y="1645534"/>
                </a:lnTo>
                <a:close/>
                <a:moveTo>
                  <a:pt x="2029122" y="1644701"/>
                </a:moveTo>
                <a:cubicBezTo>
                  <a:pt x="2029122" y="1645310"/>
                  <a:pt x="2029198" y="1645996"/>
                  <a:pt x="2029350" y="1646758"/>
                </a:cubicBezTo>
                <a:cubicBezTo>
                  <a:pt x="2029503" y="1647520"/>
                  <a:pt x="2029580" y="1648282"/>
                  <a:pt x="2029580" y="1649044"/>
                </a:cubicBezTo>
                <a:cubicBezTo>
                  <a:pt x="2027446" y="1650873"/>
                  <a:pt x="2026379" y="1653159"/>
                  <a:pt x="2026379" y="1655902"/>
                </a:cubicBezTo>
                <a:cubicBezTo>
                  <a:pt x="2026379" y="1661236"/>
                  <a:pt x="2028589" y="1665122"/>
                  <a:pt x="2033009" y="1667561"/>
                </a:cubicBezTo>
                <a:cubicBezTo>
                  <a:pt x="2037123" y="1669847"/>
                  <a:pt x="2041847" y="1670990"/>
                  <a:pt x="2047181" y="1670990"/>
                </a:cubicBezTo>
                <a:cubicBezTo>
                  <a:pt x="2049011" y="1670990"/>
                  <a:pt x="2051259" y="1670875"/>
                  <a:pt x="2053925" y="1670647"/>
                </a:cubicBezTo>
                <a:cubicBezTo>
                  <a:pt x="2056592" y="1670418"/>
                  <a:pt x="2059679" y="1670151"/>
                  <a:pt x="2063184" y="1669847"/>
                </a:cubicBezTo>
                <a:cubicBezTo>
                  <a:pt x="2070041" y="1668932"/>
                  <a:pt x="2075299" y="1668475"/>
                  <a:pt x="2078957" y="1668475"/>
                </a:cubicBezTo>
                <a:cubicBezTo>
                  <a:pt x="2090387" y="1668475"/>
                  <a:pt x="2098997" y="1671828"/>
                  <a:pt x="2104788" y="1678533"/>
                </a:cubicBezTo>
                <a:cubicBezTo>
                  <a:pt x="2109360" y="1684477"/>
                  <a:pt x="2111646" y="1693545"/>
                  <a:pt x="2111646" y="1705737"/>
                </a:cubicBezTo>
                <a:lnTo>
                  <a:pt x="2118733" y="1705737"/>
                </a:lnTo>
                <a:lnTo>
                  <a:pt x="2119876" y="1705737"/>
                </a:lnTo>
                <a:cubicBezTo>
                  <a:pt x="2127648" y="1705737"/>
                  <a:pt x="2133668" y="1707451"/>
                  <a:pt x="2137935" y="1710880"/>
                </a:cubicBezTo>
                <a:cubicBezTo>
                  <a:pt x="2142202" y="1714309"/>
                  <a:pt x="2145631" y="1719986"/>
                  <a:pt x="2148222" y="1727911"/>
                </a:cubicBezTo>
                <a:cubicBezTo>
                  <a:pt x="2148222" y="1725320"/>
                  <a:pt x="2148146" y="1722120"/>
                  <a:pt x="2147993" y="1718310"/>
                </a:cubicBezTo>
                <a:cubicBezTo>
                  <a:pt x="2147841" y="1714500"/>
                  <a:pt x="2147536" y="1710004"/>
                  <a:pt x="2147079" y="1704822"/>
                </a:cubicBezTo>
                <a:cubicBezTo>
                  <a:pt x="2146774" y="1699793"/>
                  <a:pt x="2146545" y="1695412"/>
                  <a:pt x="2146393" y="1691678"/>
                </a:cubicBezTo>
                <a:cubicBezTo>
                  <a:pt x="2146241" y="1687944"/>
                  <a:pt x="2146165" y="1684782"/>
                  <a:pt x="2146165" y="1682191"/>
                </a:cubicBezTo>
                <a:lnTo>
                  <a:pt x="2150737" y="1686077"/>
                </a:lnTo>
                <a:cubicBezTo>
                  <a:pt x="2152261" y="1695221"/>
                  <a:pt x="2154928" y="1701774"/>
                  <a:pt x="2158737" y="1705737"/>
                </a:cubicBezTo>
                <a:lnTo>
                  <a:pt x="2163157" y="1705737"/>
                </a:lnTo>
                <a:lnTo>
                  <a:pt x="2170168" y="1705737"/>
                </a:lnTo>
                <a:lnTo>
                  <a:pt x="2276315" y="1705737"/>
                </a:lnTo>
                <a:lnTo>
                  <a:pt x="2289117" y="1705737"/>
                </a:lnTo>
                <a:lnTo>
                  <a:pt x="2310377" y="1705737"/>
                </a:lnTo>
                <a:lnTo>
                  <a:pt x="2301462" y="1697279"/>
                </a:lnTo>
                <a:cubicBezTo>
                  <a:pt x="2298109" y="1693926"/>
                  <a:pt x="2296433" y="1690497"/>
                  <a:pt x="2296433" y="1686992"/>
                </a:cubicBezTo>
                <a:cubicBezTo>
                  <a:pt x="2296433" y="1676628"/>
                  <a:pt x="2302224" y="1666875"/>
                  <a:pt x="2313806" y="1657731"/>
                </a:cubicBezTo>
                <a:cubicBezTo>
                  <a:pt x="2325083" y="1649196"/>
                  <a:pt x="2335979" y="1644929"/>
                  <a:pt x="2346494" y="1644929"/>
                </a:cubicBezTo>
                <a:lnTo>
                  <a:pt x="2351567" y="1645534"/>
                </a:lnTo>
                <a:lnTo>
                  <a:pt x="2352972" y="1644701"/>
                </a:lnTo>
                <a:lnTo>
                  <a:pt x="2353085" y="1645716"/>
                </a:lnTo>
                <a:lnTo>
                  <a:pt x="2366612" y="1647330"/>
                </a:lnTo>
                <a:cubicBezTo>
                  <a:pt x="2379871" y="1650530"/>
                  <a:pt x="2392825" y="1656931"/>
                  <a:pt x="2405475" y="1666532"/>
                </a:cubicBezTo>
                <a:lnTo>
                  <a:pt x="2408752" y="1669469"/>
                </a:lnTo>
                <a:lnTo>
                  <a:pt x="2417838" y="1670990"/>
                </a:lnTo>
                <a:cubicBezTo>
                  <a:pt x="2422143" y="1672666"/>
                  <a:pt x="2425744" y="1675181"/>
                  <a:pt x="2428640" y="1678533"/>
                </a:cubicBezTo>
                <a:cubicBezTo>
                  <a:pt x="2433211" y="1684477"/>
                  <a:pt x="2435497" y="1693545"/>
                  <a:pt x="2435497" y="1705737"/>
                </a:cubicBezTo>
                <a:lnTo>
                  <a:pt x="2442583" y="1705737"/>
                </a:lnTo>
                <a:lnTo>
                  <a:pt x="2455386" y="1718538"/>
                </a:lnTo>
                <a:lnTo>
                  <a:pt x="2370575" y="1718538"/>
                </a:lnTo>
                <a:lnTo>
                  <a:pt x="2370575" y="1807921"/>
                </a:lnTo>
                <a:cubicBezTo>
                  <a:pt x="2373470" y="1813712"/>
                  <a:pt x="2377585" y="1816608"/>
                  <a:pt x="2382919" y="1816608"/>
                </a:cubicBezTo>
                <a:cubicBezTo>
                  <a:pt x="2390538" y="1816608"/>
                  <a:pt x="2398387" y="1811960"/>
                  <a:pt x="2406464" y="1802663"/>
                </a:cubicBezTo>
                <a:cubicBezTo>
                  <a:pt x="2413780" y="1793976"/>
                  <a:pt x="2417895" y="1785213"/>
                  <a:pt x="2418810" y="1776374"/>
                </a:cubicBezTo>
                <a:lnTo>
                  <a:pt x="2414466" y="1776831"/>
                </a:lnTo>
                <a:cubicBezTo>
                  <a:pt x="2410351" y="1776831"/>
                  <a:pt x="2406580" y="1775384"/>
                  <a:pt x="2403150" y="1772488"/>
                </a:cubicBezTo>
                <a:cubicBezTo>
                  <a:pt x="2399721" y="1769592"/>
                  <a:pt x="2398006" y="1765935"/>
                  <a:pt x="2398006" y="1761515"/>
                </a:cubicBezTo>
                <a:cubicBezTo>
                  <a:pt x="2398006" y="1756791"/>
                  <a:pt x="2399494" y="1752752"/>
                  <a:pt x="2402463" y="1749399"/>
                </a:cubicBezTo>
                <a:cubicBezTo>
                  <a:pt x="2405436" y="1746047"/>
                  <a:pt x="2409360" y="1744370"/>
                  <a:pt x="2414237" y="1744370"/>
                </a:cubicBezTo>
                <a:cubicBezTo>
                  <a:pt x="2421554" y="1744370"/>
                  <a:pt x="2427573" y="1747952"/>
                  <a:pt x="2432297" y="1755114"/>
                </a:cubicBezTo>
                <a:cubicBezTo>
                  <a:pt x="2433973" y="1757858"/>
                  <a:pt x="2435306" y="1761096"/>
                  <a:pt x="2436298" y="1764830"/>
                </a:cubicBezTo>
                <a:cubicBezTo>
                  <a:pt x="2437288" y="1768564"/>
                  <a:pt x="2437784" y="1772336"/>
                  <a:pt x="2437784" y="1776146"/>
                </a:cubicBezTo>
                <a:cubicBezTo>
                  <a:pt x="2437784" y="1788795"/>
                  <a:pt x="2432525" y="1801292"/>
                  <a:pt x="2422011" y="1813636"/>
                </a:cubicBezTo>
                <a:cubicBezTo>
                  <a:pt x="2411342" y="1826742"/>
                  <a:pt x="2399759" y="1833296"/>
                  <a:pt x="2387262" y="1833296"/>
                </a:cubicBezTo>
                <a:cubicBezTo>
                  <a:pt x="2379185" y="1833296"/>
                  <a:pt x="2372708" y="1830781"/>
                  <a:pt x="2367832" y="1825752"/>
                </a:cubicBezTo>
                <a:cubicBezTo>
                  <a:pt x="2362955" y="1820723"/>
                  <a:pt x="2359754" y="1813636"/>
                  <a:pt x="2358230" y="1804492"/>
                </a:cubicBezTo>
                <a:lnTo>
                  <a:pt x="2358230" y="1718538"/>
                </a:lnTo>
                <a:lnTo>
                  <a:pt x="2343752" y="1718538"/>
                </a:lnTo>
                <a:lnTo>
                  <a:pt x="2337655" y="1718538"/>
                </a:lnTo>
                <a:lnTo>
                  <a:pt x="2321349" y="1718538"/>
                </a:lnTo>
                <a:lnTo>
                  <a:pt x="2321349" y="1852269"/>
                </a:lnTo>
                <a:lnTo>
                  <a:pt x="2308319" y="1839468"/>
                </a:lnTo>
                <a:lnTo>
                  <a:pt x="2308319" y="1718538"/>
                </a:lnTo>
                <a:lnTo>
                  <a:pt x="2301918" y="1718538"/>
                </a:lnTo>
                <a:lnTo>
                  <a:pt x="2288888" y="1718538"/>
                </a:lnTo>
                <a:lnTo>
                  <a:pt x="2275629" y="1718538"/>
                </a:lnTo>
                <a:lnTo>
                  <a:pt x="2275629" y="1852955"/>
                </a:lnTo>
                <a:lnTo>
                  <a:pt x="2268543" y="1844497"/>
                </a:lnTo>
                <a:lnTo>
                  <a:pt x="2268543" y="1844726"/>
                </a:lnTo>
                <a:cubicBezTo>
                  <a:pt x="2266104" y="1838630"/>
                  <a:pt x="2264085" y="1834172"/>
                  <a:pt x="2262485" y="1831352"/>
                </a:cubicBezTo>
                <a:cubicBezTo>
                  <a:pt x="2260885" y="1828533"/>
                  <a:pt x="2258332" y="1824952"/>
                  <a:pt x="2254827" y="1820608"/>
                </a:cubicBezTo>
                <a:cubicBezTo>
                  <a:pt x="2251321" y="1816265"/>
                  <a:pt x="2248045" y="1812645"/>
                  <a:pt x="2244997" y="1809750"/>
                </a:cubicBezTo>
                <a:cubicBezTo>
                  <a:pt x="2234024" y="1799691"/>
                  <a:pt x="2219470" y="1793748"/>
                  <a:pt x="2201334" y="1791919"/>
                </a:cubicBezTo>
                <a:lnTo>
                  <a:pt x="2201562" y="1791919"/>
                </a:lnTo>
                <a:lnTo>
                  <a:pt x="2184646" y="1768145"/>
                </a:lnTo>
                <a:cubicBezTo>
                  <a:pt x="2210249" y="1750314"/>
                  <a:pt x="2236463" y="1736903"/>
                  <a:pt x="2263285" y="1727911"/>
                </a:cubicBezTo>
                <a:lnTo>
                  <a:pt x="2263285" y="1718538"/>
                </a:lnTo>
                <a:lnTo>
                  <a:pt x="2182741" y="1718538"/>
                </a:lnTo>
                <a:lnTo>
                  <a:pt x="2175730" y="1718538"/>
                </a:lnTo>
                <a:lnTo>
                  <a:pt x="2158737" y="1718538"/>
                </a:lnTo>
                <a:lnTo>
                  <a:pt x="2158737" y="1852269"/>
                </a:lnTo>
                <a:lnTo>
                  <a:pt x="2146393" y="1839468"/>
                </a:lnTo>
                <a:lnTo>
                  <a:pt x="2146393" y="1744599"/>
                </a:lnTo>
                <a:cubicBezTo>
                  <a:pt x="2146393" y="1740636"/>
                  <a:pt x="2145631" y="1737055"/>
                  <a:pt x="2144107" y="1733855"/>
                </a:cubicBezTo>
                <a:cubicBezTo>
                  <a:pt x="2142583" y="1730654"/>
                  <a:pt x="2140488" y="1727949"/>
                  <a:pt x="2137821" y="1725739"/>
                </a:cubicBezTo>
                <a:cubicBezTo>
                  <a:pt x="2135154" y="1723530"/>
                  <a:pt x="2132106" y="1721777"/>
                  <a:pt x="2128677" y="1720481"/>
                </a:cubicBezTo>
                <a:cubicBezTo>
                  <a:pt x="2125247" y="1719186"/>
                  <a:pt x="2121705" y="1718538"/>
                  <a:pt x="2118047" y="1718538"/>
                </a:cubicBezTo>
                <a:lnTo>
                  <a:pt x="2046725" y="1718538"/>
                </a:lnTo>
                <a:lnTo>
                  <a:pt x="2046725" y="1807921"/>
                </a:lnTo>
                <a:cubicBezTo>
                  <a:pt x="2049620" y="1813712"/>
                  <a:pt x="2053735" y="1816608"/>
                  <a:pt x="2059069" y="1816608"/>
                </a:cubicBezTo>
                <a:cubicBezTo>
                  <a:pt x="2066688" y="1816608"/>
                  <a:pt x="2074537" y="1811960"/>
                  <a:pt x="2082614" y="1802663"/>
                </a:cubicBezTo>
                <a:cubicBezTo>
                  <a:pt x="2089929" y="1793976"/>
                  <a:pt x="2094044" y="1785213"/>
                  <a:pt x="2094958" y="1776374"/>
                </a:cubicBezTo>
                <a:lnTo>
                  <a:pt x="2090616" y="1776831"/>
                </a:lnTo>
                <a:cubicBezTo>
                  <a:pt x="2086501" y="1776831"/>
                  <a:pt x="2082729" y="1775384"/>
                  <a:pt x="2079300" y="1772488"/>
                </a:cubicBezTo>
                <a:cubicBezTo>
                  <a:pt x="2075871" y="1769592"/>
                  <a:pt x="2074156" y="1765935"/>
                  <a:pt x="2074156" y="1761515"/>
                </a:cubicBezTo>
                <a:cubicBezTo>
                  <a:pt x="2074156" y="1756791"/>
                  <a:pt x="2075642" y="1752752"/>
                  <a:pt x="2078613" y="1749399"/>
                </a:cubicBezTo>
                <a:cubicBezTo>
                  <a:pt x="2081585" y="1746047"/>
                  <a:pt x="2085510" y="1744370"/>
                  <a:pt x="2090387" y="1744370"/>
                </a:cubicBezTo>
                <a:cubicBezTo>
                  <a:pt x="2097702" y="1744370"/>
                  <a:pt x="2103721" y="1747952"/>
                  <a:pt x="2108446" y="1755114"/>
                </a:cubicBezTo>
                <a:cubicBezTo>
                  <a:pt x="2110122" y="1757858"/>
                  <a:pt x="2111455" y="1761096"/>
                  <a:pt x="2112446" y="1764830"/>
                </a:cubicBezTo>
                <a:cubicBezTo>
                  <a:pt x="2113437" y="1768564"/>
                  <a:pt x="2113932" y="1772336"/>
                  <a:pt x="2113932" y="1776146"/>
                </a:cubicBezTo>
                <a:cubicBezTo>
                  <a:pt x="2113932" y="1788795"/>
                  <a:pt x="2108674" y="1801292"/>
                  <a:pt x="2098159" y="1813636"/>
                </a:cubicBezTo>
                <a:cubicBezTo>
                  <a:pt x="2087491" y="1826742"/>
                  <a:pt x="2075909" y="1833296"/>
                  <a:pt x="2063412" y="1833296"/>
                </a:cubicBezTo>
                <a:cubicBezTo>
                  <a:pt x="2055335" y="1833296"/>
                  <a:pt x="2048858" y="1830781"/>
                  <a:pt x="2043981" y="1825752"/>
                </a:cubicBezTo>
                <a:cubicBezTo>
                  <a:pt x="2039105" y="1820723"/>
                  <a:pt x="2035904" y="1813636"/>
                  <a:pt x="2034380" y="1804492"/>
                </a:cubicBezTo>
                <a:lnTo>
                  <a:pt x="2034380" y="1718538"/>
                </a:lnTo>
                <a:lnTo>
                  <a:pt x="2021731" y="1718538"/>
                </a:lnTo>
                <a:lnTo>
                  <a:pt x="2013806" y="1718538"/>
                </a:lnTo>
                <a:lnTo>
                  <a:pt x="1948350" y="1718538"/>
                </a:lnTo>
                <a:lnTo>
                  <a:pt x="1948350" y="1757858"/>
                </a:lnTo>
                <a:cubicBezTo>
                  <a:pt x="1948350" y="1760448"/>
                  <a:pt x="1949075" y="1762887"/>
                  <a:pt x="1950522" y="1765173"/>
                </a:cubicBezTo>
                <a:cubicBezTo>
                  <a:pt x="1951970" y="1767459"/>
                  <a:pt x="1953989" y="1768602"/>
                  <a:pt x="1956580" y="1768602"/>
                </a:cubicBezTo>
                <a:cubicBezTo>
                  <a:pt x="1962524" y="1766621"/>
                  <a:pt x="1968010" y="1762277"/>
                  <a:pt x="1973039" y="1755572"/>
                </a:cubicBezTo>
                <a:cubicBezTo>
                  <a:pt x="1978068" y="1748256"/>
                  <a:pt x="1981421" y="1744599"/>
                  <a:pt x="1983098" y="1744599"/>
                </a:cubicBezTo>
                <a:cubicBezTo>
                  <a:pt x="1989194" y="1744599"/>
                  <a:pt x="1994757" y="1749399"/>
                  <a:pt x="1999785" y="1759001"/>
                </a:cubicBezTo>
                <a:cubicBezTo>
                  <a:pt x="2004358" y="1767535"/>
                  <a:pt x="2006643" y="1775307"/>
                  <a:pt x="2006643" y="1782318"/>
                </a:cubicBezTo>
                <a:cubicBezTo>
                  <a:pt x="2007253" y="1797405"/>
                  <a:pt x="2003443" y="1810131"/>
                  <a:pt x="1995214" y="1820494"/>
                </a:cubicBezTo>
                <a:cubicBezTo>
                  <a:pt x="1985307" y="1830552"/>
                  <a:pt x="1973573" y="1835810"/>
                  <a:pt x="1960009" y="1836267"/>
                </a:cubicBezTo>
                <a:cubicBezTo>
                  <a:pt x="1922519" y="1836267"/>
                  <a:pt x="1899887" y="1799920"/>
                  <a:pt x="1892115" y="1727225"/>
                </a:cubicBezTo>
                <a:lnTo>
                  <a:pt x="1901030" y="1732254"/>
                </a:lnTo>
                <a:cubicBezTo>
                  <a:pt x="1901640" y="1741398"/>
                  <a:pt x="1903087" y="1750314"/>
                  <a:pt x="1905373" y="1759001"/>
                </a:cubicBezTo>
                <a:cubicBezTo>
                  <a:pt x="1907660" y="1767687"/>
                  <a:pt x="1910937" y="1776069"/>
                  <a:pt x="1915204" y="1784147"/>
                </a:cubicBezTo>
                <a:cubicBezTo>
                  <a:pt x="1926482" y="1804111"/>
                  <a:pt x="1940578" y="1814093"/>
                  <a:pt x="1957494" y="1814093"/>
                </a:cubicBezTo>
                <a:cubicBezTo>
                  <a:pt x="1962675" y="1814093"/>
                  <a:pt x="1967476" y="1813255"/>
                  <a:pt x="1971896" y="1811579"/>
                </a:cubicBezTo>
                <a:cubicBezTo>
                  <a:pt x="1976316" y="1809902"/>
                  <a:pt x="1980507" y="1807464"/>
                  <a:pt x="1984469" y="1804263"/>
                </a:cubicBezTo>
                <a:cubicBezTo>
                  <a:pt x="1992547" y="1797863"/>
                  <a:pt x="1996584" y="1789633"/>
                  <a:pt x="1996584" y="1779575"/>
                </a:cubicBezTo>
                <a:cubicBezTo>
                  <a:pt x="1996584" y="1773783"/>
                  <a:pt x="1994223" y="1768297"/>
                  <a:pt x="1989498" y="1763115"/>
                </a:cubicBezTo>
                <a:cubicBezTo>
                  <a:pt x="1987670" y="1766163"/>
                  <a:pt x="1985460" y="1769211"/>
                  <a:pt x="1982869" y="1772259"/>
                </a:cubicBezTo>
                <a:cubicBezTo>
                  <a:pt x="1980278" y="1775307"/>
                  <a:pt x="1977306" y="1778127"/>
                  <a:pt x="1973954" y="1780718"/>
                </a:cubicBezTo>
                <a:cubicBezTo>
                  <a:pt x="1970905" y="1783308"/>
                  <a:pt x="1967858" y="1785290"/>
                  <a:pt x="1964809" y="1786661"/>
                </a:cubicBezTo>
                <a:cubicBezTo>
                  <a:pt x="1961762" y="1788033"/>
                  <a:pt x="1959094" y="1788719"/>
                  <a:pt x="1956808" y="1788719"/>
                </a:cubicBezTo>
                <a:cubicBezTo>
                  <a:pt x="1954066" y="1788719"/>
                  <a:pt x="1951437" y="1788185"/>
                  <a:pt x="1948922" y="1787118"/>
                </a:cubicBezTo>
                <a:cubicBezTo>
                  <a:pt x="1946408" y="1786052"/>
                  <a:pt x="1944198" y="1784528"/>
                  <a:pt x="1942293" y="1782546"/>
                </a:cubicBezTo>
                <a:cubicBezTo>
                  <a:pt x="1940388" y="1780565"/>
                  <a:pt x="1938825" y="1778203"/>
                  <a:pt x="1937607" y="1775460"/>
                </a:cubicBezTo>
                <a:cubicBezTo>
                  <a:pt x="1936387" y="1772717"/>
                  <a:pt x="1935778" y="1769669"/>
                  <a:pt x="1935778" y="1766316"/>
                </a:cubicBezTo>
                <a:lnTo>
                  <a:pt x="1935778" y="1718538"/>
                </a:lnTo>
                <a:lnTo>
                  <a:pt x="1882284" y="1718538"/>
                </a:lnTo>
                <a:lnTo>
                  <a:pt x="1881370" y="1718538"/>
                </a:lnTo>
                <a:lnTo>
                  <a:pt x="1860568" y="1718538"/>
                </a:lnTo>
                <a:lnTo>
                  <a:pt x="1860568" y="1852041"/>
                </a:lnTo>
                <a:lnTo>
                  <a:pt x="1846852" y="1838782"/>
                </a:lnTo>
                <a:lnTo>
                  <a:pt x="1848452" y="1770431"/>
                </a:lnTo>
                <a:cubicBezTo>
                  <a:pt x="1848452" y="1766621"/>
                  <a:pt x="1846699" y="1761896"/>
                  <a:pt x="1843195" y="1756257"/>
                </a:cubicBezTo>
                <a:cubicBezTo>
                  <a:pt x="1841670" y="1753667"/>
                  <a:pt x="1840070" y="1751457"/>
                  <a:pt x="1838394" y="1749628"/>
                </a:cubicBezTo>
                <a:cubicBezTo>
                  <a:pt x="1836718" y="1747799"/>
                  <a:pt x="1835041" y="1746275"/>
                  <a:pt x="1833365" y="1745056"/>
                </a:cubicBezTo>
                <a:lnTo>
                  <a:pt x="1788559" y="1790319"/>
                </a:lnTo>
                <a:lnTo>
                  <a:pt x="1770271" y="1783689"/>
                </a:lnTo>
                <a:cubicBezTo>
                  <a:pt x="1779111" y="1775307"/>
                  <a:pt x="1783530" y="1768678"/>
                  <a:pt x="1783530" y="1763801"/>
                </a:cubicBezTo>
                <a:cubicBezTo>
                  <a:pt x="1783530" y="1754962"/>
                  <a:pt x="1780863" y="1750542"/>
                  <a:pt x="1775530" y="1750542"/>
                </a:cubicBezTo>
                <a:cubicBezTo>
                  <a:pt x="1773701" y="1750542"/>
                  <a:pt x="1770652" y="1751381"/>
                  <a:pt x="1766386" y="1753057"/>
                </a:cubicBezTo>
                <a:cubicBezTo>
                  <a:pt x="1762574" y="1754733"/>
                  <a:pt x="1759450" y="1755572"/>
                  <a:pt x="1757013" y="1755572"/>
                </a:cubicBezTo>
                <a:cubicBezTo>
                  <a:pt x="1755792" y="1759534"/>
                  <a:pt x="1754193" y="1763115"/>
                  <a:pt x="1752212" y="1766316"/>
                </a:cubicBezTo>
                <a:lnTo>
                  <a:pt x="1752212" y="1766087"/>
                </a:lnTo>
                <a:cubicBezTo>
                  <a:pt x="1747181" y="1774469"/>
                  <a:pt x="1740705" y="1778660"/>
                  <a:pt x="1732780" y="1778660"/>
                </a:cubicBezTo>
                <a:cubicBezTo>
                  <a:pt x="1726685" y="1778660"/>
                  <a:pt x="1720132" y="1776222"/>
                  <a:pt x="1713121" y="1771345"/>
                </a:cubicBezTo>
                <a:cubicBezTo>
                  <a:pt x="1709920" y="1769364"/>
                  <a:pt x="1704435" y="1764411"/>
                  <a:pt x="1696662" y="1756486"/>
                </a:cubicBezTo>
                <a:lnTo>
                  <a:pt x="1696662" y="1759001"/>
                </a:lnTo>
                <a:cubicBezTo>
                  <a:pt x="1696967" y="1763725"/>
                  <a:pt x="1695366" y="1767459"/>
                  <a:pt x="1691862" y="1770202"/>
                </a:cubicBezTo>
                <a:cubicBezTo>
                  <a:pt x="1688356" y="1772945"/>
                  <a:pt x="1684089" y="1774317"/>
                  <a:pt x="1679059" y="1774317"/>
                </a:cubicBezTo>
                <a:cubicBezTo>
                  <a:pt x="1675402" y="1774317"/>
                  <a:pt x="1672239" y="1772869"/>
                  <a:pt x="1669573" y="1769973"/>
                </a:cubicBezTo>
                <a:cubicBezTo>
                  <a:pt x="1666906" y="1767078"/>
                  <a:pt x="1665572" y="1763801"/>
                  <a:pt x="1665572" y="1760144"/>
                </a:cubicBezTo>
                <a:cubicBezTo>
                  <a:pt x="1665572" y="1755419"/>
                  <a:pt x="1666868" y="1751609"/>
                  <a:pt x="1669459" y="1748714"/>
                </a:cubicBezTo>
                <a:cubicBezTo>
                  <a:pt x="1670982" y="1747494"/>
                  <a:pt x="1673497" y="1746275"/>
                  <a:pt x="1677002" y="1745056"/>
                </a:cubicBezTo>
                <a:cubicBezTo>
                  <a:pt x="1680965" y="1743380"/>
                  <a:pt x="1683402" y="1742008"/>
                  <a:pt x="1684317" y="1740941"/>
                </a:cubicBezTo>
                <a:cubicBezTo>
                  <a:pt x="1682792" y="1728902"/>
                  <a:pt x="1681040" y="1722044"/>
                  <a:pt x="1679059" y="1720367"/>
                </a:cubicBezTo>
                <a:cubicBezTo>
                  <a:pt x="1678603" y="1720215"/>
                  <a:pt x="1677650" y="1720024"/>
                  <a:pt x="1676202" y="1719796"/>
                </a:cubicBezTo>
                <a:cubicBezTo>
                  <a:pt x="1674754" y="1719567"/>
                  <a:pt x="1672925" y="1719377"/>
                  <a:pt x="1670716" y="1719224"/>
                </a:cubicBezTo>
                <a:cubicBezTo>
                  <a:pt x="1668506" y="1719072"/>
                  <a:pt x="1666068" y="1718919"/>
                  <a:pt x="1663400" y="1718767"/>
                </a:cubicBezTo>
                <a:cubicBezTo>
                  <a:pt x="1660734" y="1718615"/>
                  <a:pt x="1658028" y="1718538"/>
                  <a:pt x="1655285" y="1718538"/>
                </a:cubicBezTo>
                <a:lnTo>
                  <a:pt x="1635550" y="1718538"/>
                </a:lnTo>
                <a:lnTo>
                  <a:pt x="1635550" y="1852269"/>
                </a:lnTo>
                <a:lnTo>
                  <a:pt x="1622519" y="1839468"/>
                </a:lnTo>
                <a:lnTo>
                  <a:pt x="1622519" y="1718538"/>
                </a:lnTo>
                <a:lnTo>
                  <a:pt x="1612994" y="1718538"/>
                </a:lnTo>
                <a:lnTo>
                  <a:pt x="1603088" y="1718538"/>
                </a:lnTo>
                <a:lnTo>
                  <a:pt x="1546243" y="1718538"/>
                </a:lnTo>
                <a:lnTo>
                  <a:pt x="1546243" y="1727911"/>
                </a:lnTo>
                <a:cubicBezTo>
                  <a:pt x="1561178" y="1727911"/>
                  <a:pt x="1573218" y="1734007"/>
                  <a:pt x="1582362" y="1746199"/>
                </a:cubicBezTo>
                <a:cubicBezTo>
                  <a:pt x="1591048" y="1757172"/>
                  <a:pt x="1595392" y="1769211"/>
                  <a:pt x="1595392" y="1782318"/>
                </a:cubicBezTo>
                <a:cubicBezTo>
                  <a:pt x="1595392" y="1785518"/>
                  <a:pt x="1594859" y="1788566"/>
                  <a:pt x="1593792" y="1791462"/>
                </a:cubicBezTo>
                <a:cubicBezTo>
                  <a:pt x="1592725" y="1794357"/>
                  <a:pt x="1591278" y="1796910"/>
                  <a:pt x="1589449" y="1799120"/>
                </a:cubicBezTo>
                <a:cubicBezTo>
                  <a:pt x="1587620" y="1801330"/>
                  <a:pt x="1585410" y="1803082"/>
                  <a:pt x="1582819" y="1804378"/>
                </a:cubicBezTo>
                <a:cubicBezTo>
                  <a:pt x="1580228" y="1805673"/>
                  <a:pt x="1577408" y="1806321"/>
                  <a:pt x="1574361" y="1806321"/>
                </a:cubicBezTo>
                <a:cubicBezTo>
                  <a:pt x="1572227" y="1806321"/>
                  <a:pt x="1570169" y="1805902"/>
                  <a:pt x="1568189" y="1805064"/>
                </a:cubicBezTo>
                <a:cubicBezTo>
                  <a:pt x="1566207" y="1804225"/>
                  <a:pt x="1564416" y="1803120"/>
                  <a:pt x="1562816" y="1801749"/>
                </a:cubicBezTo>
                <a:cubicBezTo>
                  <a:pt x="1561216" y="1800377"/>
                  <a:pt x="1559920" y="1798739"/>
                  <a:pt x="1558930" y="1796834"/>
                </a:cubicBezTo>
                <a:cubicBezTo>
                  <a:pt x="1557939" y="1794929"/>
                  <a:pt x="1557444" y="1792833"/>
                  <a:pt x="1557444" y="1790547"/>
                </a:cubicBezTo>
                <a:cubicBezTo>
                  <a:pt x="1557444" y="1786433"/>
                  <a:pt x="1558892" y="1783004"/>
                  <a:pt x="1561788" y="1780260"/>
                </a:cubicBezTo>
                <a:cubicBezTo>
                  <a:pt x="1564683" y="1777517"/>
                  <a:pt x="1568265" y="1776146"/>
                  <a:pt x="1572532" y="1776146"/>
                </a:cubicBezTo>
                <a:cubicBezTo>
                  <a:pt x="1575123" y="1776146"/>
                  <a:pt x="1577447" y="1776755"/>
                  <a:pt x="1579504" y="1777974"/>
                </a:cubicBezTo>
                <a:cubicBezTo>
                  <a:pt x="1581562" y="1779194"/>
                  <a:pt x="1583428" y="1780870"/>
                  <a:pt x="1585105" y="1783004"/>
                </a:cubicBezTo>
                <a:lnTo>
                  <a:pt x="1586248" y="1780032"/>
                </a:lnTo>
                <a:cubicBezTo>
                  <a:pt x="1586248" y="1771193"/>
                  <a:pt x="1582743" y="1763268"/>
                  <a:pt x="1575732" y="1756257"/>
                </a:cubicBezTo>
                <a:cubicBezTo>
                  <a:pt x="1568874" y="1748790"/>
                  <a:pt x="1558968" y="1745132"/>
                  <a:pt x="1546014" y="1745285"/>
                </a:cubicBezTo>
                <a:lnTo>
                  <a:pt x="1546014" y="1852041"/>
                </a:lnTo>
                <a:cubicBezTo>
                  <a:pt x="1545100" y="1851888"/>
                  <a:pt x="1544185" y="1851545"/>
                  <a:pt x="1543271" y="1851012"/>
                </a:cubicBezTo>
                <a:cubicBezTo>
                  <a:pt x="1542357" y="1850479"/>
                  <a:pt x="1541747" y="1849831"/>
                  <a:pt x="1541442" y="1849069"/>
                </a:cubicBezTo>
                <a:cubicBezTo>
                  <a:pt x="1538394" y="1841601"/>
                  <a:pt x="1534775" y="1834629"/>
                  <a:pt x="1530584" y="1828152"/>
                </a:cubicBezTo>
                <a:cubicBezTo>
                  <a:pt x="1526392" y="1821675"/>
                  <a:pt x="1521783" y="1815922"/>
                  <a:pt x="1516753" y="1810893"/>
                </a:cubicBezTo>
                <a:cubicBezTo>
                  <a:pt x="1505171" y="1799310"/>
                  <a:pt x="1492216" y="1792681"/>
                  <a:pt x="1477896" y="1791005"/>
                </a:cubicBezTo>
                <a:lnTo>
                  <a:pt x="1459836" y="1768602"/>
                </a:lnTo>
                <a:cubicBezTo>
                  <a:pt x="1481629" y="1751381"/>
                  <a:pt x="1506390" y="1738274"/>
                  <a:pt x="1534127" y="1729283"/>
                </a:cubicBezTo>
                <a:lnTo>
                  <a:pt x="1534127" y="1718538"/>
                </a:lnTo>
                <a:lnTo>
                  <a:pt x="1450921" y="1718538"/>
                </a:lnTo>
                <a:lnTo>
                  <a:pt x="1437891" y="1705737"/>
                </a:lnTo>
                <a:lnTo>
                  <a:pt x="1590516" y="1705737"/>
                </a:lnTo>
                <a:lnTo>
                  <a:pt x="1599735" y="1705737"/>
                </a:lnTo>
                <a:lnTo>
                  <a:pt x="1624576" y="1705737"/>
                </a:lnTo>
                <a:lnTo>
                  <a:pt x="1615662" y="1697279"/>
                </a:lnTo>
                <a:cubicBezTo>
                  <a:pt x="1612308" y="1693926"/>
                  <a:pt x="1610632" y="1690497"/>
                  <a:pt x="1610632" y="1686992"/>
                </a:cubicBezTo>
                <a:cubicBezTo>
                  <a:pt x="1610632" y="1676628"/>
                  <a:pt x="1616423" y="1666875"/>
                  <a:pt x="1628005" y="1657731"/>
                </a:cubicBezTo>
                <a:cubicBezTo>
                  <a:pt x="1639283" y="1649196"/>
                  <a:pt x="1650180" y="1644929"/>
                  <a:pt x="1660695" y="1644929"/>
                </a:cubicBezTo>
                <a:cubicBezTo>
                  <a:pt x="1687823" y="1644929"/>
                  <a:pt x="1713730" y="1657731"/>
                  <a:pt x="1738419" y="1683334"/>
                </a:cubicBezTo>
                <a:lnTo>
                  <a:pt x="1740933" y="1690192"/>
                </a:lnTo>
                <a:cubicBezTo>
                  <a:pt x="1736819" y="1686534"/>
                  <a:pt x="1732247" y="1682915"/>
                  <a:pt x="1727218" y="1679334"/>
                </a:cubicBezTo>
                <a:cubicBezTo>
                  <a:pt x="1722188" y="1675752"/>
                  <a:pt x="1716474" y="1672209"/>
                  <a:pt x="1710073" y="1668704"/>
                </a:cubicBezTo>
                <a:cubicBezTo>
                  <a:pt x="1704283" y="1665351"/>
                  <a:pt x="1698301" y="1662912"/>
                  <a:pt x="1692128" y="1661388"/>
                </a:cubicBezTo>
                <a:cubicBezTo>
                  <a:pt x="1685955" y="1659864"/>
                  <a:pt x="1679593" y="1659102"/>
                  <a:pt x="1673040" y="1659102"/>
                </a:cubicBezTo>
                <a:cubicBezTo>
                  <a:pt x="1663439" y="1659102"/>
                  <a:pt x="1653608" y="1662455"/>
                  <a:pt x="1643550" y="1669161"/>
                </a:cubicBezTo>
                <a:cubicBezTo>
                  <a:pt x="1632425" y="1676476"/>
                  <a:pt x="1626558" y="1684629"/>
                  <a:pt x="1625948" y="1693621"/>
                </a:cubicBezTo>
                <a:lnTo>
                  <a:pt x="1630977" y="1705737"/>
                </a:lnTo>
                <a:lnTo>
                  <a:pt x="1642254" y="1705737"/>
                </a:lnTo>
                <a:lnTo>
                  <a:pt x="1644922" y="1705737"/>
                </a:lnTo>
                <a:lnTo>
                  <a:pt x="1735981" y="1705737"/>
                </a:lnTo>
                <a:cubicBezTo>
                  <a:pt x="1737353" y="1705737"/>
                  <a:pt x="1738800" y="1706156"/>
                  <a:pt x="1740325" y="1706994"/>
                </a:cubicBezTo>
                <a:cubicBezTo>
                  <a:pt x="1741848" y="1707832"/>
                  <a:pt x="1743372" y="1708899"/>
                  <a:pt x="1744897" y="1710194"/>
                </a:cubicBezTo>
                <a:cubicBezTo>
                  <a:pt x="1746419" y="1711490"/>
                  <a:pt x="1747829" y="1712938"/>
                  <a:pt x="1749125" y="1714538"/>
                </a:cubicBezTo>
                <a:cubicBezTo>
                  <a:pt x="1750420" y="1716138"/>
                  <a:pt x="1751525" y="1717624"/>
                  <a:pt x="1752439" y="1718996"/>
                </a:cubicBezTo>
                <a:cubicBezTo>
                  <a:pt x="1754116" y="1721586"/>
                  <a:pt x="1755411" y="1724101"/>
                  <a:pt x="1756325" y="1726539"/>
                </a:cubicBezTo>
                <a:cubicBezTo>
                  <a:pt x="1757850" y="1725168"/>
                  <a:pt x="1759376" y="1723872"/>
                  <a:pt x="1760897" y="1722653"/>
                </a:cubicBezTo>
                <a:cubicBezTo>
                  <a:pt x="1762423" y="1721434"/>
                  <a:pt x="1764100" y="1720139"/>
                  <a:pt x="1765929" y="1718767"/>
                </a:cubicBezTo>
                <a:cubicBezTo>
                  <a:pt x="1771414" y="1715262"/>
                  <a:pt x="1776938" y="1712595"/>
                  <a:pt x="1782502" y="1710766"/>
                </a:cubicBezTo>
                <a:cubicBezTo>
                  <a:pt x="1788064" y="1708937"/>
                  <a:pt x="1793283" y="1708023"/>
                  <a:pt x="1798160" y="1708023"/>
                </a:cubicBezTo>
                <a:cubicBezTo>
                  <a:pt x="1816753" y="1708023"/>
                  <a:pt x="1834203" y="1721815"/>
                  <a:pt x="1850510" y="1749399"/>
                </a:cubicBezTo>
                <a:lnTo>
                  <a:pt x="1850967" y="1749171"/>
                </a:lnTo>
                <a:cubicBezTo>
                  <a:pt x="1850510" y="1738046"/>
                  <a:pt x="1849938" y="1726844"/>
                  <a:pt x="1849253" y="1715567"/>
                </a:cubicBezTo>
                <a:cubicBezTo>
                  <a:pt x="1848566" y="1704289"/>
                  <a:pt x="1847995" y="1693011"/>
                  <a:pt x="1847538" y="1681734"/>
                </a:cubicBezTo>
                <a:cubicBezTo>
                  <a:pt x="1848452" y="1682648"/>
                  <a:pt x="1849443" y="1683486"/>
                  <a:pt x="1850510" y="1684248"/>
                </a:cubicBezTo>
                <a:cubicBezTo>
                  <a:pt x="1851576" y="1685010"/>
                  <a:pt x="1852490" y="1685772"/>
                  <a:pt x="1853253" y="1686534"/>
                </a:cubicBezTo>
                <a:cubicBezTo>
                  <a:pt x="1853710" y="1689887"/>
                  <a:pt x="1854129" y="1692668"/>
                  <a:pt x="1854509" y="1694878"/>
                </a:cubicBezTo>
                <a:cubicBezTo>
                  <a:pt x="1854891" y="1697088"/>
                  <a:pt x="1855234" y="1698726"/>
                  <a:pt x="1855538" y="1699793"/>
                </a:cubicBezTo>
                <a:cubicBezTo>
                  <a:pt x="1857063" y="1704060"/>
                  <a:pt x="1860339" y="1706194"/>
                  <a:pt x="1865369" y="1706194"/>
                </a:cubicBezTo>
                <a:cubicBezTo>
                  <a:pt x="1865978" y="1706194"/>
                  <a:pt x="1866549" y="1706156"/>
                  <a:pt x="1867083" y="1706080"/>
                </a:cubicBezTo>
                <a:lnTo>
                  <a:pt x="1868830" y="1705771"/>
                </a:lnTo>
                <a:lnTo>
                  <a:pt x="1868796" y="1705737"/>
                </a:lnTo>
                <a:lnTo>
                  <a:pt x="1869027" y="1705737"/>
                </a:lnTo>
                <a:lnTo>
                  <a:pt x="1977154" y="1705737"/>
                </a:lnTo>
                <a:cubicBezTo>
                  <a:pt x="1982641" y="1705889"/>
                  <a:pt x="1985384" y="1703603"/>
                  <a:pt x="1985384" y="1698879"/>
                </a:cubicBezTo>
                <a:cubicBezTo>
                  <a:pt x="1985384" y="1694916"/>
                  <a:pt x="1982945" y="1691868"/>
                  <a:pt x="1978068" y="1689735"/>
                </a:cubicBezTo>
                <a:cubicBezTo>
                  <a:pt x="1974259" y="1688211"/>
                  <a:pt x="1970220" y="1687449"/>
                  <a:pt x="1965953" y="1687449"/>
                </a:cubicBezTo>
                <a:cubicBezTo>
                  <a:pt x="1963819" y="1687449"/>
                  <a:pt x="1961267" y="1687525"/>
                  <a:pt x="1958294" y="1687677"/>
                </a:cubicBezTo>
                <a:cubicBezTo>
                  <a:pt x="1955323" y="1687830"/>
                  <a:pt x="1951703" y="1688058"/>
                  <a:pt x="1947435" y="1688363"/>
                </a:cubicBezTo>
                <a:cubicBezTo>
                  <a:pt x="1943474" y="1688668"/>
                  <a:pt x="1939931" y="1688897"/>
                  <a:pt x="1936807" y="1689049"/>
                </a:cubicBezTo>
                <a:cubicBezTo>
                  <a:pt x="1933683" y="1689201"/>
                  <a:pt x="1931130" y="1689278"/>
                  <a:pt x="1929149" y="1689278"/>
                </a:cubicBezTo>
                <a:cubicBezTo>
                  <a:pt x="1919548" y="1689278"/>
                  <a:pt x="1910708" y="1686839"/>
                  <a:pt x="1902630" y="1681962"/>
                </a:cubicBezTo>
                <a:cubicBezTo>
                  <a:pt x="1893486" y="1676476"/>
                  <a:pt x="1888914" y="1669237"/>
                  <a:pt x="1888914" y="1660245"/>
                </a:cubicBezTo>
                <a:cubicBezTo>
                  <a:pt x="1888914" y="1652930"/>
                  <a:pt x="1891200" y="1647977"/>
                  <a:pt x="1895772" y="1645386"/>
                </a:cubicBezTo>
                <a:cubicBezTo>
                  <a:pt x="1896382" y="1645691"/>
                  <a:pt x="1897182" y="1646072"/>
                  <a:pt x="1898173" y="1646529"/>
                </a:cubicBezTo>
                <a:cubicBezTo>
                  <a:pt x="1899164" y="1646987"/>
                  <a:pt x="1900040" y="1647368"/>
                  <a:pt x="1900802" y="1647672"/>
                </a:cubicBezTo>
                <a:cubicBezTo>
                  <a:pt x="1897601" y="1650263"/>
                  <a:pt x="1896001" y="1653311"/>
                  <a:pt x="1896001" y="1656816"/>
                </a:cubicBezTo>
                <a:cubicBezTo>
                  <a:pt x="1896001" y="1661541"/>
                  <a:pt x="1899048" y="1665351"/>
                  <a:pt x="1905145" y="1668246"/>
                </a:cubicBezTo>
                <a:cubicBezTo>
                  <a:pt x="1907279" y="1669161"/>
                  <a:pt x="1909678" y="1669923"/>
                  <a:pt x="1912346" y="1670532"/>
                </a:cubicBezTo>
                <a:cubicBezTo>
                  <a:pt x="1915013" y="1671142"/>
                  <a:pt x="1917642" y="1671447"/>
                  <a:pt x="1920232" y="1671447"/>
                </a:cubicBezTo>
                <a:cubicBezTo>
                  <a:pt x="1922366" y="1671447"/>
                  <a:pt x="1924995" y="1671371"/>
                  <a:pt x="1928121" y="1671218"/>
                </a:cubicBezTo>
                <a:cubicBezTo>
                  <a:pt x="1931244" y="1671066"/>
                  <a:pt x="1935016" y="1670837"/>
                  <a:pt x="1939436" y="1670532"/>
                </a:cubicBezTo>
                <a:cubicBezTo>
                  <a:pt x="1943703" y="1670228"/>
                  <a:pt x="1947474" y="1669961"/>
                  <a:pt x="1950752" y="1669732"/>
                </a:cubicBezTo>
                <a:cubicBezTo>
                  <a:pt x="1954028" y="1669504"/>
                  <a:pt x="1956733" y="1669389"/>
                  <a:pt x="1958866" y="1669389"/>
                </a:cubicBezTo>
                <a:cubicBezTo>
                  <a:pt x="1970753" y="1669389"/>
                  <a:pt x="1980125" y="1672552"/>
                  <a:pt x="1986984" y="1678876"/>
                </a:cubicBezTo>
                <a:cubicBezTo>
                  <a:pt x="1993842" y="1685201"/>
                  <a:pt x="1997042" y="1694154"/>
                  <a:pt x="1996584" y="1705737"/>
                </a:cubicBezTo>
                <a:lnTo>
                  <a:pt x="2002147" y="1705737"/>
                </a:lnTo>
                <a:lnTo>
                  <a:pt x="2009158" y="1705737"/>
                </a:lnTo>
                <a:lnTo>
                  <a:pt x="2099302" y="1705737"/>
                </a:lnTo>
                <a:cubicBezTo>
                  <a:pt x="2099302" y="1704518"/>
                  <a:pt x="2099340" y="1703184"/>
                  <a:pt x="2099416" y="1701736"/>
                </a:cubicBezTo>
                <a:cubicBezTo>
                  <a:pt x="2099492" y="1700289"/>
                  <a:pt x="2099530" y="1698955"/>
                  <a:pt x="2099530" y="1697736"/>
                </a:cubicBezTo>
                <a:cubicBezTo>
                  <a:pt x="2099683" y="1690116"/>
                  <a:pt x="2094349" y="1686306"/>
                  <a:pt x="2083529" y="1686306"/>
                </a:cubicBezTo>
                <a:cubicBezTo>
                  <a:pt x="2081090" y="1686306"/>
                  <a:pt x="2077128" y="1686763"/>
                  <a:pt x="2071642" y="1687677"/>
                </a:cubicBezTo>
                <a:cubicBezTo>
                  <a:pt x="2069051" y="1687982"/>
                  <a:pt x="2066841" y="1688211"/>
                  <a:pt x="2065012" y="1688363"/>
                </a:cubicBezTo>
                <a:cubicBezTo>
                  <a:pt x="2063184" y="1688516"/>
                  <a:pt x="2061583" y="1688592"/>
                  <a:pt x="2060212" y="1688592"/>
                </a:cubicBezTo>
                <a:cubicBezTo>
                  <a:pt x="2050458" y="1688592"/>
                  <a:pt x="2041467" y="1686230"/>
                  <a:pt x="2033237" y="1681505"/>
                </a:cubicBezTo>
                <a:cubicBezTo>
                  <a:pt x="2024246" y="1676476"/>
                  <a:pt x="2019750" y="1669313"/>
                  <a:pt x="2019750" y="1660017"/>
                </a:cubicBezTo>
                <a:cubicBezTo>
                  <a:pt x="2019750" y="1650263"/>
                  <a:pt x="2022874" y="1645158"/>
                  <a:pt x="2029122" y="1644701"/>
                </a:cubicBezTo>
                <a:close/>
                <a:moveTo>
                  <a:pt x="467025" y="1644701"/>
                </a:moveTo>
                <a:cubicBezTo>
                  <a:pt x="467025" y="1645310"/>
                  <a:pt x="467103" y="1645996"/>
                  <a:pt x="467255" y="1646758"/>
                </a:cubicBezTo>
                <a:cubicBezTo>
                  <a:pt x="467407" y="1647520"/>
                  <a:pt x="467483" y="1648282"/>
                  <a:pt x="467483" y="1649044"/>
                </a:cubicBezTo>
                <a:cubicBezTo>
                  <a:pt x="465350" y="1650873"/>
                  <a:pt x="464283" y="1653159"/>
                  <a:pt x="464283" y="1655902"/>
                </a:cubicBezTo>
                <a:cubicBezTo>
                  <a:pt x="464283" y="1661236"/>
                  <a:pt x="466492" y="1665122"/>
                  <a:pt x="470913" y="1667561"/>
                </a:cubicBezTo>
                <a:cubicBezTo>
                  <a:pt x="475027" y="1669847"/>
                  <a:pt x="479751" y="1670990"/>
                  <a:pt x="485086" y="1670990"/>
                </a:cubicBezTo>
                <a:cubicBezTo>
                  <a:pt x="486915" y="1670990"/>
                  <a:pt x="489162" y="1670875"/>
                  <a:pt x="491829" y="1670647"/>
                </a:cubicBezTo>
                <a:cubicBezTo>
                  <a:pt x="494496" y="1670418"/>
                  <a:pt x="497582" y="1670151"/>
                  <a:pt x="501087" y="1669847"/>
                </a:cubicBezTo>
                <a:cubicBezTo>
                  <a:pt x="507946" y="1668932"/>
                  <a:pt x="513203" y="1668475"/>
                  <a:pt x="516860" y="1668475"/>
                </a:cubicBezTo>
                <a:cubicBezTo>
                  <a:pt x="528291" y="1668475"/>
                  <a:pt x="536902" y="1671828"/>
                  <a:pt x="542692" y="1678533"/>
                </a:cubicBezTo>
                <a:cubicBezTo>
                  <a:pt x="547265" y="1684477"/>
                  <a:pt x="549551" y="1693545"/>
                  <a:pt x="549551" y="1705737"/>
                </a:cubicBezTo>
                <a:lnTo>
                  <a:pt x="556637" y="1705737"/>
                </a:lnTo>
                <a:lnTo>
                  <a:pt x="569439" y="1718538"/>
                </a:lnTo>
                <a:lnTo>
                  <a:pt x="484628" y="1718538"/>
                </a:lnTo>
                <a:lnTo>
                  <a:pt x="484628" y="1807921"/>
                </a:lnTo>
                <a:cubicBezTo>
                  <a:pt x="487524" y="1813712"/>
                  <a:pt x="491639" y="1816608"/>
                  <a:pt x="496973" y="1816608"/>
                </a:cubicBezTo>
                <a:cubicBezTo>
                  <a:pt x="504593" y="1816608"/>
                  <a:pt x="512441" y="1811960"/>
                  <a:pt x="520518" y="1802663"/>
                </a:cubicBezTo>
                <a:cubicBezTo>
                  <a:pt x="527833" y="1793976"/>
                  <a:pt x="531948" y="1785213"/>
                  <a:pt x="532863" y="1776374"/>
                </a:cubicBezTo>
                <a:lnTo>
                  <a:pt x="528519" y="1776831"/>
                </a:lnTo>
                <a:cubicBezTo>
                  <a:pt x="524405" y="1776831"/>
                  <a:pt x="520632" y="1775384"/>
                  <a:pt x="517204" y="1772488"/>
                </a:cubicBezTo>
                <a:cubicBezTo>
                  <a:pt x="513775" y="1769592"/>
                  <a:pt x="512060" y="1765935"/>
                  <a:pt x="512060" y="1761515"/>
                </a:cubicBezTo>
                <a:cubicBezTo>
                  <a:pt x="512060" y="1756791"/>
                  <a:pt x="513546" y="1752752"/>
                  <a:pt x="516518" y="1749399"/>
                </a:cubicBezTo>
                <a:cubicBezTo>
                  <a:pt x="519490" y="1746047"/>
                  <a:pt x="523414" y="1744370"/>
                  <a:pt x="528291" y="1744370"/>
                </a:cubicBezTo>
                <a:cubicBezTo>
                  <a:pt x="535606" y="1744370"/>
                  <a:pt x="541626" y="1747952"/>
                  <a:pt x="546350" y="1755114"/>
                </a:cubicBezTo>
                <a:cubicBezTo>
                  <a:pt x="548027" y="1757858"/>
                  <a:pt x="549360" y="1761096"/>
                  <a:pt x="550351" y="1764830"/>
                </a:cubicBezTo>
                <a:cubicBezTo>
                  <a:pt x="551341" y="1768564"/>
                  <a:pt x="551836" y="1772336"/>
                  <a:pt x="551836" y="1776146"/>
                </a:cubicBezTo>
                <a:cubicBezTo>
                  <a:pt x="551836" y="1788795"/>
                  <a:pt x="546579" y="1801292"/>
                  <a:pt x="536064" y="1813636"/>
                </a:cubicBezTo>
                <a:cubicBezTo>
                  <a:pt x="525395" y="1826742"/>
                  <a:pt x="513813" y="1833296"/>
                  <a:pt x="501316" y="1833296"/>
                </a:cubicBezTo>
                <a:cubicBezTo>
                  <a:pt x="493239" y="1833296"/>
                  <a:pt x="486762" y="1830781"/>
                  <a:pt x="481885" y="1825752"/>
                </a:cubicBezTo>
                <a:cubicBezTo>
                  <a:pt x="477008" y="1820723"/>
                  <a:pt x="473807" y="1813636"/>
                  <a:pt x="472284" y="1804492"/>
                </a:cubicBezTo>
                <a:lnTo>
                  <a:pt x="472284" y="1718538"/>
                </a:lnTo>
                <a:lnTo>
                  <a:pt x="454301" y="1718538"/>
                </a:lnTo>
                <a:lnTo>
                  <a:pt x="451709" y="1718538"/>
                </a:lnTo>
                <a:lnTo>
                  <a:pt x="431897" y="1718538"/>
                </a:lnTo>
                <a:lnTo>
                  <a:pt x="431897" y="1856156"/>
                </a:lnTo>
                <a:lnTo>
                  <a:pt x="421839" y="1849755"/>
                </a:lnTo>
                <a:lnTo>
                  <a:pt x="422753" y="1836267"/>
                </a:lnTo>
                <a:cubicBezTo>
                  <a:pt x="422906" y="1821789"/>
                  <a:pt x="419553" y="1806702"/>
                  <a:pt x="412695" y="1791005"/>
                </a:cubicBezTo>
                <a:cubicBezTo>
                  <a:pt x="402484" y="1773174"/>
                  <a:pt x="390597" y="1764258"/>
                  <a:pt x="377033" y="1764258"/>
                </a:cubicBezTo>
                <a:cubicBezTo>
                  <a:pt x="375357" y="1764411"/>
                  <a:pt x="374138" y="1764792"/>
                  <a:pt x="373376" y="1765401"/>
                </a:cubicBezTo>
                <a:cubicBezTo>
                  <a:pt x="379014" y="1772869"/>
                  <a:pt x="381834" y="1778279"/>
                  <a:pt x="381834" y="1781632"/>
                </a:cubicBezTo>
                <a:cubicBezTo>
                  <a:pt x="381834" y="1787118"/>
                  <a:pt x="380234" y="1791728"/>
                  <a:pt x="377033" y="1795462"/>
                </a:cubicBezTo>
                <a:cubicBezTo>
                  <a:pt x="373833" y="1799196"/>
                  <a:pt x="369566" y="1801063"/>
                  <a:pt x="364232" y="1801063"/>
                </a:cubicBezTo>
                <a:cubicBezTo>
                  <a:pt x="347773" y="1801063"/>
                  <a:pt x="339543" y="1793062"/>
                  <a:pt x="339543" y="1777060"/>
                </a:cubicBezTo>
                <a:cubicBezTo>
                  <a:pt x="339543" y="1768373"/>
                  <a:pt x="342591" y="1761210"/>
                  <a:pt x="348687" y="1755572"/>
                </a:cubicBezTo>
                <a:cubicBezTo>
                  <a:pt x="355240" y="1749780"/>
                  <a:pt x="362708" y="1746885"/>
                  <a:pt x="371090" y="1746885"/>
                </a:cubicBezTo>
                <a:cubicBezTo>
                  <a:pt x="389073" y="1746885"/>
                  <a:pt x="404922" y="1761058"/>
                  <a:pt x="418638" y="1789404"/>
                </a:cubicBezTo>
                <a:lnTo>
                  <a:pt x="419096" y="1789404"/>
                </a:lnTo>
                <a:lnTo>
                  <a:pt x="419096" y="1718538"/>
                </a:lnTo>
                <a:lnTo>
                  <a:pt x="339390" y="1718538"/>
                </a:lnTo>
                <a:cubicBezTo>
                  <a:pt x="329790" y="1720824"/>
                  <a:pt x="321483" y="1724406"/>
                  <a:pt x="314473" y="1729283"/>
                </a:cubicBezTo>
                <a:cubicBezTo>
                  <a:pt x="307463" y="1734159"/>
                  <a:pt x="301519" y="1740255"/>
                  <a:pt x="296642" y="1747571"/>
                </a:cubicBezTo>
                <a:cubicBezTo>
                  <a:pt x="292223" y="1754429"/>
                  <a:pt x="288870" y="1762049"/>
                  <a:pt x="286584" y="1770431"/>
                </a:cubicBezTo>
                <a:cubicBezTo>
                  <a:pt x="284298" y="1778813"/>
                  <a:pt x="283155" y="1788185"/>
                  <a:pt x="283155" y="1798548"/>
                </a:cubicBezTo>
                <a:cubicBezTo>
                  <a:pt x="283155" y="1807540"/>
                  <a:pt x="285517" y="1815770"/>
                  <a:pt x="290242" y="1823237"/>
                </a:cubicBezTo>
                <a:cubicBezTo>
                  <a:pt x="295880" y="1833143"/>
                  <a:pt x="302738" y="1838096"/>
                  <a:pt x="310816" y="1838096"/>
                </a:cubicBezTo>
                <a:lnTo>
                  <a:pt x="311730" y="1838096"/>
                </a:lnTo>
                <a:cubicBezTo>
                  <a:pt x="312949" y="1838096"/>
                  <a:pt x="313787" y="1837715"/>
                  <a:pt x="314245" y="1836953"/>
                </a:cubicBezTo>
                <a:cubicBezTo>
                  <a:pt x="311501" y="1835124"/>
                  <a:pt x="309482" y="1832991"/>
                  <a:pt x="308187" y="1830552"/>
                </a:cubicBezTo>
                <a:cubicBezTo>
                  <a:pt x="306891" y="1828114"/>
                  <a:pt x="306244" y="1825599"/>
                  <a:pt x="306244" y="1823009"/>
                </a:cubicBezTo>
                <a:cubicBezTo>
                  <a:pt x="306244" y="1821027"/>
                  <a:pt x="306701" y="1819199"/>
                  <a:pt x="307615" y="1817522"/>
                </a:cubicBezTo>
                <a:cubicBezTo>
                  <a:pt x="308529" y="1815846"/>
                  <a:pt x="309710" y="1814360"/>
                  <a:pt x="311159" y="1813064"/>
                </a:cubicBezTo>
                <a:cubicBezTo>
                  <a:pt x="312606" y="1811769"/>
                  <a:pt x="314283" y="1810740"/>
                  <a:pt x="316187" y="1809978"/>
                </a:cubicBezTo>
                <a:cubicBezTo>
                  <a:pt x="318092" y="1809216"/>
                  <a:pt x="320036" y="1808835"/>
                  <a:pt x="322017" y="1808835"/>
                </a:cubicBezTo>
                <a:cubicBezTo>
                  <a:pt x="326284" y="1808835"/>
                  <a:pt x="329942" y="1810550"/>
                  <a:pt x="332990" y="1813979"/>
                </a:cubicBezTo>
                <a:cubicBezTo>
                  <a:pt x="336038" y="1817408"/>
                  <a:pt x="337562" y="1821789"/>
                  <a:pt x="337562" y="1827123"/>
                </a:cubicBezTo>
                <a:cubicBezTo>
                  <a:pt x="337562" y="1830171"/>
                  <a:pt x="336952" y="1832991"/>
                  <a:pt x="335733" y="1835582"/>
                </a:cubicBezTo>
                <a:cubicBezTo>
                  <a:pt x="334514" y="1838172"/>
                  <a:pt x="332837" y="1840420"/>
                  <a:pt x="330704" y="1842325"/>
                </a:cubicBezTo>
                <a:cubicBezTo>
                  <a:pt x="328570" y="1844230"/>
                  <a:pt x="326093" y="1845716"/>
                  <a:pt x="323274" y="1846783"/>
                </a:cubicBezTo>
                <a:cubicBezTo>
                  <a:pt x="320455" y="1847850"/>
                  <a:pt x="317445" y="1848383"/>
                  <a:pt x="314245" y="1848383"/>
                </a:cubicBezTo>
                <a:cubicBezTo>
                  <a:pt x="299462" y="1848383"/>
                  <a:pt x="288108" y="1840916"/>
                  <a:pt x="280183" y="1825980"/>
                </a:cubicBezTo>
                <a:cubicBezTo>
                  <a:pt x="273477" y="1813788"/>
                  <a:pt x="270125" y="1799691"/>
                  <a:pt x="270125" y="1783689"/>
                </a:cubicBezTo>
                <a:cubicBezTo>
                  <a:pt x="270582" y="1770735"/>
                  <a:pt x="273096" y="1758886"/>
                  <a:pt x="277668" y="1748142"/>
                </a:cubicBezTo>
                <a:cubicBezTo>
                  <a:pt x="282240" y="1737398"/>
                  <a:pt x="288641" y="1727682"/>
                  <a:pt x="296871" y="1718996"/>
                </a:cubicBezTo>
                <a:cubicBezTo>
                  <a:pt x="300986" y="1715795"/>
                  <a:pt x="305596" y="1712900"/>
                  <a:pt x="310701" y="1710309"/>
                </a:cubicBezTo>
                <a:lnTo>
                  <a:pt x="318713" y="1708036"/>
                </a:lnTo>
                <a:lnTo>
                  <a:pt x="316455" y="1705737"/>
                </a:lnTo>
                <a:lnTo>
                  <a:pt x="326818" y="1705737"/>
                </a:lnTo>
                <a:lnTo>
                  <a:pt x="440050" y="1705737"/>
                </a:lnTo>
                <a:lnTo>
                  <a:pt x="441041" y="1705737"/>
                </a:lnTo>
                <a:lnTo>
                  <a:pt x="537206" y="1705737"/>
                </a:lnTo>
                <a:cubicBezTo>
                  <a:pt x="537206" y="1704518"/>
                  <a:pt x="537244" y="1703184"/>
                  <a:pt x="537320" y="1701736"/>
                </a:cubicBezTo>
                <a:cubicBezTo>
                  <a:pt x="537397" y="1700289"/>
                  <a:pt x="537434" y="1698955"/>
                  <a:pt x="537434" y="1697736"/>
                </a:cubicBezTo>
                <a:cubicBezTo>
                  <a:pt x="537588" y="1690116"/>
                  <a:pt x="532253" y="1686306"/>
                  <a:pt x="521433" y="1686306"/>
                </a:cubicBezTo>
                <a:cubicBezTo>
                  <a:pt x="518994" y="1686306"/>
                  <a:pt x="515032" y="1686763"/>
                  <a:pt x="509545" y="1687677"/>
                </a:cubicBezTo>
                <a:cubicBezTo>
                  <a:pt x="506955" y="1687982"/>
                  <a:pt x="504745" y="1688211"/>
                  <a:pt x="502916" y="1688363"/>
                </a:cubicBezTo>
                <a:cubicBezTo>
                  <a:pt x="501087" y="1688516"/>
                  <a:pt x="499487" y="1688592"/>
                  <a:pt x="498116" y="1688592"/>
                </a:cubicBezTo>
                <a:cubicBezTo>
                  <a:pt x="488362" y="1688592"/>
                  <a:pt x="479370" y="1686230"/>
                  <a:pt x="471141" y="1681505"/>
                </a:cubicBezTo>
                <a:cubicBezTo>
                  <a:pt x="462149" y="1676476"/>
                  <a:pt x="457653" y="1669313"/>
                  <a:pt x="457653" y="1660017"/>
                </a:cubicBezTo>
                <a:cubicBezTo>
                  <a:pt x="457653" y="1650263"/>
                  <a:pt x="460778" y="1645158"/>
                  <a:pt x="467025" y="1644701"/>
                </a:cubicBezTo>
                <a:close/>
                <a:moveTo>
                  <a:pt x="1115870" y="1640357"/>
                </a:moveTo>
                <a:lnTo>
                  <a:pt x="1127070" y="1640357"/>
                </a:lnTo>
                <a:lnTo>
                  <a:pt x="1071750" y="1694535"/>
                </a:lnTo>
                <a:lnTo>
                  <a:pt x="1041118" y="1694535"/>
                </a:lnTo>
                <a:close/>
                <a:moveTo>
                  <a:pt x="5288652" y="1638300"/>
                </a:moveTo>
                <a:cubicBezTo>
                  <a:pt x="5330257" y="1638300"/>
                  <a:pt x="5357232" y="1660779"/>
                  <a:pt x="5369577" y="1705737"/>
                </a:cubicBezTo>
                <a:lnTo>
                  <a:pt x="5381921" y="1705737"/>
                </a:lnTo>
                <a:lnTo>
                  <a:pt x="5394494" y="1718538"/>
                </a:lnTo>
                <a:lnTo>
                  <a:pt x="5369577" y="1718538"/>
                </a:lnTo>
                <a:lnTo>
                  <a:pt x="5369577" y="1852269"/>
                </a:lnTo>
                <a:lnTo>
                  <a:pt x="5357004" y="1839468"/>
                </a:lnTo>
                <a:lnTo>
                  <a:pt x="5357004" y="1718538"/>
                </a:lnTo>
                <a:lnTo>
                  <a:pt x="5346793" y="1718538"/>
                </a:lnTo>
                <a:lnTo>
                  <a:pt x="5338259" y="1718538"/>
                </a:lnTo>
                <a:lnTo>
                  <a:pt x="5280042" y="1718538"/>
                </a:lnTo>
                <a:lnTo>
                  <a:pt x="5280042" y="1727911"/>
                </a:lnTo>
                <a:cubicBezTo>
                  <a:pt x="5294977" y="1727911"/>
                  <a:pt x="5307017" y="1734007"/>
                  <a:pt x="5316161" y="1746199"/>
                </a:cubicBezTo>
                <a:cubicBezTo>
                  <a:pt x="5324847" y="1757172"/>
                  <a:pt x="5329191" y="1769211"/>
                  <a:pt x="5329191" y="1782318"/>
                </a:cubicBezTo>
                <a:cubicBezTo>
                  <a:pt x="5329191" y="1785518"/>
                  <a:pt x="5328657" y="1788566"/>
                  <a:pt x="5327591" y="1791462"/>
                </a:cubicBezTo>
                <a:cubicBezTo>
                  <a:pt x="5326524" y="1794357"/>
                  <a:pt x="5325076" y="1796910"/>
                  <a:pt x="5323247" y="1799120"/>
                </a:cubicBezTo>
                <a:cubicBezTo>
                  <a:pt x="5321418" y="1801330"/>
                  <a:pt x="5319209" y="1803082"/>
                  <a:pt x="5316618" y="1804378"/>
                </a:cubicBezTo>
                <a:cubicBezTo>
                  <a:pt x="5314027" y="1805673"/>
                  <a:pt x="5311207" y="1806321"/>
                  <a:pt x="5308160" y="1806321"/>
                </a:cubicBezTo>
                <a:cubicBezTo>
                  <a:pt x="5306026" y="1806321"/>
                  <a:pt x="5303969" y="1805902"/>
                  <a:pt x="5301988" y="1805064"/>
                </a:cubicBezTo>
                <a:cubicBezTo>
                  <a:pt x="5300006" y="1804225"/>
                  <a:pt x="5298216" y="1803120"/>
                  <a:pt x="5296615" y="1801749"/>
                </a:cubicBezTo>
                <a:cubicBezTo>
                  <a:pt x="5295015" y="1800377"/>
                  <a:pt x="5293719" y="1798739"/>
                  <a:pt x="5292729" y="1796834"/>
                </a:cubicBezTo>
                <a:cubicBezTo>
                  <a:pt x="5291739" y="1794929"/>
                  <a:pt x="5291243" y="1792833"/>
                  <a:pt x="5291243" y="1790547"/>
                </a:cubicBezTo>
                <a:cubicBezTo>
                  <a:pt x="5291243" y="1786433"/>
                  <a:pt x="5292691" y="1783004"/>
                  <a:pt x="5295587" y="1780260"/>
                </a:cubicBezTo>
                <a:cubicBezTo>
                  <a:pt x="5298482" y="1777517"/>
                  <a:pt x="5302064" y="1776146"/>
                  <a:pt x="5306331" y="1776146"/>
                </a:cubicBezTo>
                <a:cubicBezTo>
                  <a:pt x="5308921" y="1776146"/>
                  <a:pt x="5311246" y="1776755"/>
                  <a:pt x="5313303" y="1777974"/>
                </a:cubicBezTo>
                <a:cubicBezTo>
                  <a:pt x="5315361" y="1779194"/>
                  <a:pt x="5317227" y="1780870"/>
                  <a:pt x="5318904" y="1783004"/>
                </a:cubicBezTo>
                <a:lnTo>
                  <a:pt x="5320047" y="1780032"/>
                </a:lnTo>
                <a:cubicBezTo>
                  <a:pt x="5320047" y="1771193"/>
                  <a:pt x="5316542" y="1763268"/>
                  <a:pt x="5309531" y="1756257"/>
                </a:cubicBezTo>
                <a:cubicBezTo>
                  <a:pt x="5302673" y="1748790"/>
                  <a:pt x="5292767" y="1745132"/>
                  <a:pt x="5279813" y="1745285"/>
                </a:cubicBezTo>
                <a:lnTo>
                  <a:pt x="5279813" y="1852041"/>
                </a:lnTo>
                <a:cubicBezTo>
                  <a:pt x="5278899" y="1851888"/>
                  <a:pt x="5277984" y="1851545"/>
                  <a:pt x="5277070" y="1851012"/>
                </a:cubicBezTo>
                <a:cubicBezTo>
                  <a:pt x="5276155" y="1850479"/>
                  <a:pt x="5275546" y="1849831"/>
                  <a:pt x="5275241" y="1849069"/>
                </a:cubicBezTo>
                <a:cubicBezTo>
                  <a:pt x="5272193" y="1841601"/>
                  <a:pt x="5268574" y="1834629"/>
                  <a:pt x="5264383" y="1828152"/>
                </a:cubicBezTo>
                <a:cubicBezTo>
                  <a:pt x="5260192" y="1821675"/>
                  <a:pt x="5255582" y="1815922"/>
                  <a:pt x="5250552" y="1810893"/>
                </a:cubicBezTo>
                <a:cubicBezTo>
                  <a:pt x="5238970" y="1799310"/>
                  <a:pt x="5226016" y="1792681"/>
                  <a:pt x="5211690" y="1791005"/>
                </a:cubicBezTo>
                <a:lnTo>
                  <a:pt x="5193631" y="1768602"/>
                </a:lnTo>
                <a:cubicBezTo>
                  <a:pt x="5215424" y="1751381"/>
                  <a:pt x="5240189" y="1738274"/>
                  <a:pt x="5267926" y="1729283"/>
                </a:cubicBezTo>
                <a:lnTo>
                  <a:pt x="5267926" y="1718538"/>
                </a:lnTo>
                <a:lnTo>
                  <a:pt x="5184716" y="1718538"/>
                </a:lnTo>
                <a:lnTo>
                  <a:pt x="5171686" y="1705737"/>
                </a:lnTo>
                <a:lnTo>
                  <a:pt x="5309646" y="1705737"/>
                </a:lnTo>
                <a:lnTo>
                  <a:pt x="5312427" y="1702879"/>
                </a:lnTo>
                <a:cubicBezTo>
                  <a:pt x="5313341" y="1701355"/>
                  <a:pt x="5313799" y="1699717"/>
                  <a:pt x="5313799" y="1697964"/>
                </a:cubicBezTo>
                <a:cubicBezTo>
                  <a:pt x="5313799" y="1693088"/>
                  <a:pt x="5307322" y="1689963"/>
                  <a:pt x="5294368" y="1688592"/>
                </a:cubicBezTo>
                <a:cubicBezTo>
                  <a:pt x="5284461" y="1687373"/>
                  <a:pt x="5276575" y="1686382"/>
                  <a:pt x="5270708" y="1685620"/>
                </a:cubicBezTo>
                <a:cubicBezTo>
                  <a:pt x="5264840" y="1684858"/>
                  <a:pt x="5261068" y="1684325"/>
                  <a:pt x="5259392" y="1684020"/>
                </a:cubicBezTo>
                <a:cubicBezTo>
                  <a:pt x="5253600" y="1682191"/>
                  <a:pt x="5249029" y="1679600"/>
                  <a:pt x="5245676" y="1676247"/>
                </a:cubicBezTo>
                <a:cubicBezTo>
                  <a:pt x="5242323" y="1672895"/>
                  <a:pt x="5240647" y="1668856"/>
                  <a:pt x="5240647" y="1664132"/>
                </a:cubicBezTo>
                <a:cubicBezTo>
                  <a:pt x="5240647" y="1660017"/>
                  <a:pt x="5242246" y="1656321"/>
                  <a:pt x="5245447" y="1653044"/>
                </a:cubicBezTo>
                <a:cubicBezTo>
                  <a:pt x="5248647" y="1649768"/>
                  <a:pt x="5253143" y="1646834"/>
                  <a:pt x="5258934" y="1644243"/>
                </a:cubicBezTo>
                <a:cubicBezTo>
                  <a:pt x="5263506" y="1642567"/>
                  <a:pt x="5268383" y="1641157"/>
                  <a:pt x="5273565" y="1640014"/>
                </a:cubicBezTo>
                <a:cubicBezTo>
                  <a:pt x="5278747" y="1638871"/>
                  <a:pt x="5283776" y="1638300"/>
                  <a:pt x="5288652" y="1638300"/>
                </a:cubicBezTo>
                <a:close/>
                <a:moveTo>
                  <a:pt x="3927339" y="1548308"/>
                </a:moveTo>
                <a:cubicBezTo>
                  <a:pt x="3930997" y="1548308"/>
                  <a:pt x="3934121" y="1549565"/>
                  <a:pt x="3936712" y="1552080"/>
                </a:cubicBezTo>
                <a:cubicBezTo>
                  <a:pt x="3939303" y="1554594"/>
                  <a:pt x="3940598" y="1557756"/>
                  <a:pt x="3940598" y="1561566"/>
                </a:cubicBezTo>
                <a:cubicBezTo>
                  <a:pt x="3940598" y="1565072"/>
                  <a:pt x="3939303" y="1568158"/>
                  <a:pt x="3936712" y="1570825"/>
                </a:cubicBezTo>
                <a:cubicBezTo>
                  <a:pt x="3934121" y="1573492"/>
                  <a:pt x="3930997" y="1574825"/>
                  <a:pt x="3927339" y="1574825"/>
                </a:cubicBezTo>
                <a:cubicBezTo>
                  <a:pt x="3923682" y="1574825"/>
                  <a:pt x="3920558" y="1573492"/>
                  <a:pt x="3917967" y="1570825"/>
                </a:cubicBezTo>
                <a:cubicBezTo>
                  <a:pt x="3915376" y="1568158"/>
                  <a:pt x="3914081" y="1565072"/>
                  <a:pt x="3914081" y="1561566"/>
                </a:cubicBezTo>
                <a:cubicBezTo>
                  <a:pt x="3914081" y="1557756"/>
                  <a:pt x="3915376" y="1554594"/>
                  <a:pt x="3917967" y="1552080"/>
                </a:cubicBezTo>
                <a:cubicBezTo>
                  <a:pt x="3920558" y="1549565"/>
                  <a:pt x="3923682" y="1548308"/>
                  <a:pt x="3927339" y="1548308"/>
                </a:cubicBezTo>
                <a:close/>
                <a:moveTo>
                  <a:pt x="2698615" y="1548308"/>
                </a:moveTo>
                <a:cubicBezTo>
                  <a:pt x="2702272" y="1548308"/>
                  <a:pt x="2705397" y="1549565"/>
                  <a:pt x="2707987" y="1552080"/>
                </a:cubicBezTo>
                <a:cubicBezTo>
                  <a:pt x="2710578" y="1554594"/>
                  <a:pt x="2711873" y="1557756"/>
                  <a:pt x="2711873" y="1561566"/>
                </a:cubicBezTo>
                <a:cubicBezTo>
                  <a:pt x="2711873" y="1565072"/>
                  <a:pt x="2710578" y="1568158"/>
                  <a:pt x="2707987" y="1570825"/>
                </a:cubicBezTo>
                <a:cubicBezTo>
                  <a:pt x="2705397" y="1573492"/>
                  <a:pt x="2702272" y="1574825"/>
                  <a:pt x="2698615" y="1574825"/>
                </a:cubicBezTo>
                <a:cubicBezTo>
                  <a:pt x="2694957" y="1574825"/>
                  <a:pt x="2691833" y="1573492"/>
                  <a:pt x="2689242" y="1570825"/>
                </a:cubicBezTo>
                <a:cubicBezTo>
                  <a:pt x="2686651" y="1568158"/>
                  <a:pt x="2685356" y="1565072"/>
                  <a:pt x="2685356" y="1561566"/>
                </a:cubicBezTo>
                <a:cubicBezTo>
                  <a:pt x="2685356" y="1557756"/>
                  <a:pt x="2686651" y="1554594"/>
                  <a:pt x="2689242" y="1552080"/>
                </a:cubicBezTo>
                <a:cubicBezTo>
                  <a:pt x="2691833" y="1549565"/>
                  <a:pt x="2694957" y="1548308"/>
                  <a:pt x="2698615" y="1548308"/>
                </a:cubicBezTo>
                <a:close/>
                <a:moveTo>
                  <a:pt x="2003291" y="1548308"/>
                </a:moveTo>
                <a:cubicBezTo>
                  <a:pt x="2006948" y="1548308"/>
                  <a:pt x="2010072" y="1549565"/>
                  <a:pt x="2012663" y="1552080"/>
                </a:cubicBezTo>
                <a:cubicBezTo>
                  <a:pt x="2015254" y="1554594"/>
                  <a:pt x="2016549" y="1557756"/>
                  <a:pt x="2016549" y="1561566"/>
                </a:cubicBezTo>
                <a:cubicBezTo>
                  <a:pt x="2016549" y="1565072"/>
                  <a:pt x="2015254" y="1568158"/>
                  <a:pt x="2012663" y="1570825"/>
                </a:cubicBezTo>
                <a:cubicBezTo>
                  <a:pt x="2010072" y="1573492"/>
                  <a:pt x="2006948" y="1574825"/>
                  <a:pt x="2003291" y="1574825"/>
                </a:cubicBezTo>
                <a:cubicBezTo>
                  <a:pt x="1999632" y="1574825"/>
                  <a:pt x="1996509" y="1573492"/>
                  <a:pt x="1993918" y="1570825"/>
                </a:cubicBezTo>
                <a:cubicBezTo>
                  <a:pt x="1991327" y="1568158"/>
                  <a:pt x="1990032" y="1565072"/>
                  <a:pt x="1990032" y="1561566"/>
                </a:cubicBezTo>
                <a:cubicBezTo>
                  <a:pt x="1990032" y="1557756"/>
                  <a:pt x="1991327" y="1554594"/>
                  <a:pt x="1993918" y="1552080"/>
                </a:cubicBezTo>
                <a:cubicBezTo>
                  <a:pt x="1996509" y="1549565"/>
                  <a:pt x="1999632" y="1548308"/>
                  <a:pt x="2003291" y="1548308"/>
                </a:cubicBezTo>
                <a:close/>
                <a:moveTo>
                  <a:pt x="441196" y="1548308"/>
                </a:moveTo>
                <a:cubicBezTo>
                  <a:pt x="444853" y="1548308"/>
                  <a:pt x="447977" y="1549565"/>
                  <a:pt x="450568" y="1552080"/>
                </a:cubicBezTo>
                <a:cubicBezTo>
                  <a:pt x="453159" y="1554594"/>
                  <a:pt x="454454" y="1557756"/>
                  <a:pt x="454454" y="1561566"/>
                </a:cubicBezTo>
                <a:cubicBezTo>
                  <a:pt x="454454" y="1565072"/>
                  <a:pt x="453159" y="1568158"/>
                  <a:pt x="450568" y="1570825"/>
                </a:cubicBezTo>
                <a:cubicBezTo>
                  <a:pt x="447977" y="1573492"/>
                  <a:pt x="444853" y="1574825"/>
                  <a:pt x="441196" y="1574825"/>
                </a:cubicBezTo>
                <a:cubicBezTo>
                  <a:pt x="437537" y="1574825"/>
                  <a:pt x="434412" y="1573492"/>
                  <a:pt x="431822" y="1570825"/>
                </a:cubicBezTo>
                <a:cubicBezTo>
                  <a:pt x="429231" y="1568158"/>
                  <a:pt x="427936" y="1565072"/>
                  <a:pt x="427936" y="1561566"/>
                </a:cubicBezTo>
                <a:cubicBezTo>
                  <a:pt x="427936" y="1557756"/>
                  <a:pt x="429231" y="1554594"/>
                  <a:pt x="431822" y="1552080"/>
                </a:cubicBezTo>
                <a:cubicBezTo>
                  <a:pt x="434412" y="1549565"/>
                  <a:pt x="437537" y="1548308"/>
                  <a:pt x="441196" y="1548308"/>
                </a:cubicBezTo>
                <a:close/>
                <a:moveTo>
                  <a:pt x="3968259" y="1482014"/>
                </a:moveTo>
                <a:cubicBezTo>
                  <a:pt x="3960029" y="1485062"/>
                  <a:pt x="3951685" y="1488719"/>
                  <a:pt x="3943227" y="1492986"/>
                </a:cubicBezTo>
                <a:cubicBezTo>
                  <a:pt x="3934769" y="1497254"/>
                  <a:pt x="3925892" y="1502511"/>
                  <a:pt x="3916595" y="1508760"/>
                </a:cubicBezTo>
                <a:cubicBezTo>
                  <a:pt x="3939608" y="1518361"/>
                  <a:pt x="3956829" y="1532991"/>
                  <a:pt x="3968259" y="1552651"/>
                </a:cubicBezTo>
                <a:close/>
                <a:moveTo>
                  <a:pt x="3387234" y="1482014"/>
                </a:moveTo>
                <a:cubicBezTo>
                  <a:pt x="3379004" y="1485062"/>
                  <a:pt x="3370660" y="1488719"/>
                  <a:pt x="3362202" y="1492986"/>
                </a:cubicBezTo>
                <a:cubicBezTo>
                  <a:pt x="3353744" y="1497254"/>
                  <a:pt x="3344867" y="1502511"/>
                  <a:pt x="3335570" y="1508760"/>
                </a:cubicBezTo>
                <a:cubicBezTo>
                  <a:pt x="3358583" y="1518361"/>
                  <a:pt x="3375804" y="1532991"/>
                  <a:pt x="3387234" y="1552651"/>
                </a:cubicBezTo>
                <a:close/>
                <a:moveTo>
                  <a:pt x="2739534" y="1482014"/>
                </a:moveTo>
                <a:cubicBezTo>
                  <a:pt x="2731305" y="1485062"/>
                  <a:pt x="2722961" y="1488719"/>
                  <a:pt x="2714502" y="1492986"/>
                </a:cubicBezTo>
                <a:cubicBezTo>
                  <a:pt x="2706044" y="1497254"/>
                  <a:pt x="2697167" y="1502511"/>
                  <a:pt x="2687870" y="1508760"/>
                </a:cubicBezTo>
                <a:cubicBezTo>
                  <a:pt x="2710883" y="1518361"/>
                  <a:pt x="2728104" y="1532991"/>
                  <a:pt x="2739534" y="1552651"/>
                </a:cubicBezTo>
                <a:close/>
                <a:moveTo>
                  <a:pt x="2044210" y="1482014"/>
                </a:moveTo>
                <a:cubicBezTo>
                  <a:pt x="2035980" y="1485062"/>
                  <a:pt x="2027636" y="1488719"/>
                  <a:pt x="2019178" y="1492986"/>
                </a:cubicBezTo>
                <a:cubicBezTo>
                  <a:pt x="2010721" y="1497254"/>
                  <a:pt x="2001842" y="1502511"/>
                  <a:pt x="1992547" y="1508760"/>
                </a:cubicBezTo>
                <a:cubicBezTo>
                  <a:pt x="2015559" y="1518361"/>
                  <a:pt x="2032780" y="1532991"/>
                  <a:pt x="2044210" y="1552651"/>
                </a:cubicBezTo>
                <a:close/>
                <a:moveTo>
                  <a:pt x="482115" y="1482014"/>
                </a:moveTo>
                <a:cubicBezTo>
                  <a:pt x="473885" y="1485062"/>
                  <a:pt x="465541" y="1488719"/>
                  <a:pt x="457083" y="1492986"/>
                </a:cubicBezTo>
                <a:cubicBezTo>
                  <a:pt x="448625" y="1497254"/>
                  <a:pt x="439746" y="1502511"/>
                  <a:pt x="430451" y="1508760"/>
                </a:cubicBezTo>
                <a:cubicBezTo>
                  <a:pt x="453463" y="1518361"/>
                  <a:pt x="470685" y="1532991"/>
                  <a:pt x="482115" y="1552651"/>
                </a:cubicBezTo>
                <a:close/>
                <a:moveTo>
                  <a:pt x="3809915" y="1480185"/>
                </a:moveTo>
                <a:cubicBezTo>
                  <a:pt x="3802143" y="1483080"/>
                  <a:pt x="3794370" y="1486700"/>
                  <a:pt x="3786598" y="1491043"/>
                </a:cubicBezTo>
                <a:cubicBezTo>
                  <a:pt x="3778825" y="1495387"/>
                  <a:pt x="3770596" y="1500606"/>
                  <a:pt x="3761909" y="1506702"/>
                </a:cubicBezTo>
                <a:cubicBezTo>
                  <a:pt x="3783245" y="1515694"/>
                  <a:pt x="3799095" y="1529943"/>
                  <a:pt x="3809458" y="1549451"/>
                </a:cubicBezTo>
                <a:lnTo>
                  <a:pt x="3809915" y="1549451"/>
                </a:lnTo>
                <a:close/>
                <a:moveTo>
                  <a:pt x="1885866" y="1480185"/>
                </a:moveTo>
                <a:cubicBezTo>
                  <a:pt x="1878094" y="1483080"/>
                  <a:pt x="1870321" y="1486700"/>
                  <a:pt x="1862549" y="1491043"/>
                </a:cubicBezTo>
                <a:cubicBezTo>
                  <a:pt x="1854777" y="1495387"/>
                  <a:pt x="1846547" y="1500606"/>
                  <a:pt x="1837860" y="1506702"/>
                </a:cubicBezTo>
                <a:cubicBezTo>
                  <a:pt x="1859196" y="1515694"/>
                  <a:pt x="1875045" y="1529943"/>
                  <a:pt x="1885408" y="1549451"/>
                </a:cubicBezTo>
                <a:lnTo>
                  <a:pt x="1885866" y="1549451"/>
                </a:lnTo>
                <a:close/>
                <a:moveTo>
                  <a:pt x="1362530" y="1464869"/>
                </a:moveTo>
                <a:lnTo>
                  <a:pt x="1370302" y="1467383"/>
                </a:lnTo>
                <a:cubicBezTo>
                  <a:pt x="1373350" y="1477442"/>
                  <a:pt x="1377122" y="1486928"/>
                  <a:pt x="1381618" y="1495844"/>
                </a:cubicBezTo>
                <a:cubicBezTo>
                  <a:pt x="1386114" y="1504759"/>
                  <a:pt x="1390648" y="1512417"/>
                  <a:pt x="1395220" y="1518818"/>
                </a:cubicBezTo>
                <a:cubicBezTo>
                  <a:pt x="1401925" y="1527048"/>
                  <a:pt x="1409393" y="1533410"/>
                  <a:pt x="1417623" y="1537906"/>
                </a:cubicBezTo>
                <a:cubicBezTo>
                  <a:pt x="1425852" y="1542402"/>
                  <a:pt x="1434615" y="1544650"/>
                  <a:pt x="1443912" y="1544650"/>
                </a:cubicBezTo>
                <a:cubicBezTo>
                  <a:pt x="1453361" y="1544650"/>
                  <a:pt x="1461514" y="1541297"/>
                  <a:pt x="1468372" y="1534592"/>
                </a:cubicBezTo>
                <a:cubicBezTo>
                  <a:pt x="1475382" y="1527886"/>
                  <a:pt x="1478888" y="1519733"/>
                  <a:pt x="1478888" y="1510131"/>
                </a:cubicBezTo>
                <a:cubicBezTo>
                  <a:pt x="1478888" y="1497482"/>
                  <a:pt x="1476907" y="1491158"/>
                  <a:pt x="1472944" y="1491158"/>
                </a:cubicBezTo>
                <a:cubicBezTo>
                  <a:pt x="1461361" y="1505178"/>
                  <a:pt x="1447569" y="1512189"/>
                  <a:pt x="1431567" y="1512189"/>
                </a:cubicBezTo>
                <a:cubicBezTo>
                  <a:pt x="1423643" y="1512189"/>
                  <a:pt x="1416860" y="1509750"/>
                  <a:pt x="1411222" y="1504874"/>
                </a:cubicBezTo>
                <a:cubicBezTo>
                  <a:pt x="1404974" y="1499997"/>
                  <a:pt x="1401849" y="1493520"/>
                  <a:pt x="1401849" y="1485443"/>
                </a:cubicBezTo>
                <a:cubicBezTo>
                  <a:pt x="1401849" y="1471879"/>
                  <a:pt x="1408860" y="1465097"/>
                  <a:pt x="1422880" y="1465097"/>
                </a:cubicBezTo>
                <a:cubicBezTo>
                  <a:pt x="1427300" y="1465097"/>
                  <a:pt x="1431148" y="1466583"/>
                  <a:pt x="1434424" y="1469555"/>
                </a:cubicBezTo>
                <a:cubicBezTo>
                  <a:pt x="1437701" y="1472527"/>
                  <a:pt x="1439340" y="1476222"/>
                  <a:pt x="1439340" y="1480642"/>
                </a:cubicBezTo>
                <a:cubicBezTo>
                  <a:pt x="1439340" y="1484452"/>
                  <a:pt x="1437435" y="1488948"/>
                  <a:pt x="1433624" y="1494129"/>
                </a:cubicBezTo>
                <a:cubicBezTo>
                  <a:pt x="1439416" y="1494282"/>
                  <a:pt x="1445588" y="1491005"/>
                  <a:pt x="1452141" y="1484300"/>
                </a:cubicBezTo>
                <a:cubicBezTo>
                  <a:pt x="1454732" y="1481404"/>
                  <a:pt x="1456980" y="1478432"/>
                  <a:pt x="1458885" y="1475384"/>
                </a:cubicBezTo>
                <a:cubicBezTo>
                  <a:pt x="1460790" y="1472336"/>
                  <a:pt x="1462733" y="1469212"/>
                  <a:pt x="1464715" y="1466012"/>
                </a:cubicBezTo>
                <a:cubicBezTo>
                  <a:pt x="1467763" y="1466316"/>
                  <a:pt x="1470886" y="1467878"/>
                  <a:pt x="1474087" y="1470698"/>
                </a:cubicBezTo>
                <a:cubicBezTo>
                  <a:pt x="1477288" y="1473517"/>
                  <a:pt x="1480488" y="1477594"/>
                  <a:pt x="1483688" y="1482928"/>
                </a:cubicBezTo>
                <a:cubicBezTo>
                  <a:pt x="1488717" y="1493139"/>
                  <a:pt x="1491226" y="1502054"/>
                  <a:pt x="1491226" y="1509674"/>
                </a:cubicBezTo>
                <a:cubicBezTo>
                  <a:pt x="1491226" y="1517447"/>
                  <a:pt x="1490159" y="1524571"/>
                  <a:pt x="1488032" y="1531048"/>
                </a:cubicBezTo>
                <a:cubicBezTo>
                  <a:pt x="1485898" y="1537525"/>
                  <a:pt x="1482621" y="1543431"/>
                  <a:pt x="1478202" y="1548765"/>
                </a:cubicBezTo>
                <a:cubicBezTo>
                  <a:pt x="1468753" y="1560195"/>
                  <a:pt x="1456485" y="1565910"/>
                  <a:pt x="1441397" y="1565910"/>
                </a:cubicBezTo>
                <a:cubicBezTo>
                  <a:pt x="1420366" y="1565910"/>
                  <a:pt x="1402611" y="1553642"/>
                  <a:pt x="1388133" y="1529105"/>
                </a:cubicBezTo>
                <a:cubicBezTo>
                  <a:pt x="1384628" y="1523314"/>
                  <a:pt x="1380742" y="1514970"/>
                  <a:pt x="1376474" y="1504073"/>
                </a:cubicBezTo>
                <a:cubicBezTo>
                  <a:pt x="1372207" y="1493177"/>
                  <a:pt x="1367559" y="1480109"/>
                  <a:pt x="1362530" y="1464869"/>
                </a:cubicBezTo>
                <a:close/>
                <a:moveTo>
                  <a:pt x="1000580" y="1464869"/>
                </a:moveTo>
                <a:lnTo>
                  <a:pt x="1008352" y="1467383"/>
                </a:lnTo>
                <a:cubicBezTo>
                  <a:pt x="1011401" y="1477442"/>
                  <a:pt x="1015173" y="1486928"/>
                  <a:pt x="1019669" y="1495844"/>
                </a:cubicBezTo>
                <a:cubicBezTo>
                  <a:pt x="1024164" y="1504759"/>
                  <a:pt x="1028698" y="1512417"/>
                  <a:pt x="1033270" y="1518818"/>
                </a:cubicBezTo>
                <a:cubicBezTo>
                  <a:pt x="1039975" y="1527048"/>
                  <a:pt x="1047443" y="1533410"/>
                  <a:pt x="1055673" y="1537906"/>
                </a:cubicBezTo>
                <a:cubicBezTo>
                  <a:pt x="1063902" y="1542402"/>
                  <a:pt x="1072665" y="1544650"/>
                  <a:pt x="1081961" y="1544650"/>
                </a:cubicBezTo>
                <a:cubicBezTo>
                  <a:pt x="1091411" y="1544650"/>
                  <a:pt x="1099564" y="1541297"/>
                  <a:pt x="1106422" y="1534592"/>
                </a:cubicBezTo>
                <a:cubicBezTo>
                  <a:pt x="1113432" y="1527886"/>
                  <a:pt x="1116937" y="1519733"/>
                  <a:pt x="1116937" y="1510131"/>
                </a:cubicBezTo>
                <a:cubicBezTo>
                  <a:pt x="1116937" y="1497482"/>
                  <a:pt x="1114956" y="1491158"/>
                  <a:pt x="1110994" y="1491158"/>
                </a:cubicBezTo>
                <a:cubicBezTo>
                  <a:pt x="1099411" y="1505178"/>
                  <a:pt x="1085619" y="1512189"/>
                  <a:pt x="1069617" y="1512189"/>
                </a:cubicBezTo>
                <a:cubicBezTo>
                  <a:pt x="1061693" y="1512189"/>
                  <a:pt x="1054911" y="1509750"/>
                  <a:pt x="1049271" y="1504874"/>
                </a:cubicBezTo>
                <a:cubicBezTo>
                  <a:pt x="1043024" y="1499997"/>
                  <a:pt x="1039899" y="1493520"/>
                  <a:pt x="1039899" y="1485443"/>
                </a:cubicBezTo>
                <a:cubicBezTo>
                  <a:pt x="1039899" y="1471879"/>
                  <a:pt x="1046910" y="1465097"/>
                  <a:pt x="1060931" y="1465097"/>
                </a:cubicBezTo>
                <a:cubicBezTo>
                  <a:pt x="1065350" y="1465097"/>
                  <a:pt x="1069199" y="1466583"/>
                  <a:pt x="1072475" y="1469555"/>
                </a:cubicBezTo>
                <a:cubicBezTo>
                  <a:pt x="1075751" y="1472527"/>
                  <a:pt x="1077390" y="1476222"/>
                  <a:pt x="1077390" y="1480642"/>
                </a:cubicBezTo>
                <a:cubicBezTo>
                  <a:pt x="1077390" y="1484452"/>
                  <a:pt x="1075485" y="1488948"/>
                  <a:pt x="1071675" y="1494129"/>
                </a:cubicBezTo>
                <a:cubicBezTo>
                  <a:pt x="1077466" y="1494282"/>
                  <a:pt x="1083638" y="1491005"/>
                  <a:pt x="1090191" y="1484300"/>
                </a:cubicBezTo>
                <a:cubicBezTo>
                  <a:pt x="1092782" y="1481404"/>
                  <a:pt x="1095030" y="1478432"/>
                  <a:pt x="1096935" y="1475384"/>
                </a:cubicBezTo>
                <a:cubicBezTo>
                  <a:pt x="1098839" y="1472336"/>
                  <a:pt x="1100783" y="1469212"/>
                  <a:pt x="1102764" y="1466012"/>
                </a:cubicBezTo>
                <a:cubicBezTo>
                  <a:pt x="1105812" y="1466316"/>
                  <a:pt x="1108936" y="1467878"/>
                  <a:pt x="1112136" y="1470698"/>
                </a:cubicBezTo>
                <a:cubicBezTo>
                  <a:pt x="1115337" y="1473517"/>
                  <a:pt x="1118537" y="1477594"/>
                  <a:pt x="1121738" y="1482928"/>
                </a:cubicBezTo>
                <a:cubicBezTo>
                  <a:pt x="1126767" y="1493139"/>
                  <a:pt x="1129281" y="1502054"/>
                  <a:pt x="1129281" y="1509674"/>
                </a:cubicBezTo>
                <a:cubicBezTo>
                  <a:pt x="1129281" y="1517447"/>
                  <a:pt x="1128215" y="1524571"/>
                  <a:pt x="1126081" y="1531048"/>
                </a:cubicBezTo>
                <a:cubicBezTo>
                  <a:pt x="1123947" y="1537525"/>
                  <a:pt x="1120671" y="1543431"/>
                  <a:pt x="1116251" y="1548765"/>
                </a:cubicBezTo>
                <a:cubicBezTo>
                  <a:pt x="1106802" y="1560195"/>
                  <a:pt x="1094535" y="1565910"/>
                  <a:pt x="1079447" y="1565910"/>
                </a:cubicBezTo>
                <a:cubicBezTo>
                  <a:pt x="1058416" y="1565910"/>
                  <a:pt x="1040661" y="1553642"/>
                  <a:pt x="1026183" y="1529105"/>
                </a:cubicBezTo>
                <a:cubicBezTo>
                  <a:pt x="1022678" y="1523314"/>
                  <a:pt x="1018792" y="1514970"/>
                  <a:pt x="1014525" y="1504073"/>
                </a:cubicBezTo>
                <a:cubicBezTo>
                  <a:pt x="1010258" y="1493177"/>
                  <a:pt x="1005609" y="1480109"/>
                  <a:pt x="1000580" y="1464869"/>
                </a:cubicBezTo>
                <a:close/>
                <a:moveTo>
                  <a:pt x="3568819" y="1458011"/>
                </a:moveTo>
                <a:cubicBezTo>
                  <a:pt x="3572781" y="1458011"/>
                  <a:pt x="3577581" y="1460449"/>
                  <a:pt x="3583220" y="1465326"/>
                </a:cubicBezTo>
                <a:cubicBezTo>
                  <a:pt x="3589011" y="1469898"/>
                  <a:pt x="3591907" y="1474089"/>
                  <a:pt x="3591907" y="1477899"/>
                </a:cubicBezTo>
                <a:lnTo>
                  <a:pt x="3591907" y="1501673"/>
                </a:lnTo>
                <a:cubicBezTo>
                  <a:pt x="3594498" y="1498168"/>
                  <a:pt x="3598384" y="1495044"/>
                  <a:pt x="3603566" y="1492301"/>
                </a:cubicBezTo>
                <a:cubicBezTo>
                  <a:pt x="3609204" y="1489710"/>
                  <a:pt x="3614386" y="1488491"/>
                  <a:pt x="3619110" y="1488643"/>
                </a:cubicBezTo>
                <a:cubicBezTo>
                  <a:pt x="3625968" y="1488643"/>
                  <a:pt x="3631912" y="1491691"/>
                  <a:pt x="3636941" y="1497787"/>
                </a:cubicBezTo>
                <a:cubicBezTo>
                  <a:pt x="3641513" y="1503883"/>
                  <a:pt x="3643875" y="1510589"/>
                  <a:pt x="3644028" y="1517904"/>
                </a:cubicBezTo>
                <a:cubicBezTo>
                  <a:pt x="3644028" y="1524152"/>
                  <a:pt x="3642275" y="1529410"/>
                  <a:pt x="3638770" y="1533677"/>
                </a:cubicBezTo>
                <a:cubicBezTo>
                  <a:pt x="3635265" y="1537944"/>
                  <a:pt x="3630312" y="1540078"/>
                  <a:pt x="3623911" y="1540078"/>
                </a:cubicBezTo>
                <a:cubicBezTo>
                  <a:pt x="3619339" y="1540078"/>
                  <a:pt x="3615376" y="1539011"/>
                  <a:pt x="3612024" y="1536878"/>
                </a:cubicBezTo>
                <a:cubicBezTo>
                  <a:pt x="3608214" y="1533677"/>
                  <a:pt x="3606309" y="1529867"/>
                  <a:pt x="3606309" y="1525448"/>
                </a:cubicBezTo>
                <a:cubicBezTo>
                  <a:pt x="3606309" y="1522704"/>
                  <a:pt x="3607414" y="1520266"/>
                  <a:pt x="3609623" y="1518132"/>
                </a:cubicBezTo>
                <a:cubicBezTo>
                  <a:pt x="3611833" y="1515999"/>
                  <a:pt x="3614310" y="1514932"/>
                  <a:pt x="3617053" y="1514932"/>
                </a:cubicBezTo>
                <a:cubicBezTo>
                  <a:pt x="3622234" y="1514932"/>
                  <a:pt x="3626425" y="1517599"/>
                  <a:pt x="3629626" y="1522933"/>
                </a:cubicBezTo>
                <a:cubicBezTo>
                  <a:pt x="3632064" y="1522323"/>
                  <a:pt x="3633284" y="1520495"/>
                  <a:pt x="3633284" y="1517447"/>
                </a:cubicBezTo>
                <a:cubicBezTo>
                  <a:pt x="3633284" y="1515008"/>
                  <a:pt x="3632712" y="1512722"/>
                  <a:pt x="3631569" y="1510589"/>
                </a:cubicBezTo>
                <a:cubicBezTo>
                  <a:pt x="3630426" y="1508455"/>
                  <a:pt x="3628902" y="1506588"/>
                  <a:pt x="3626997" y="1504988"/>
                </a:cubicBezTo>
                <a:cubicBezTo>
                  <a:pt x="3625092" y="1503388"/>
                  <a:pt x="3622920" y="1502168"/>
                  <a:pt x="3620482" y="1501330"/>
                </a:cubicBezTo>
                <a:cubicBezTo>
                  <a:pt x="3618043" y="1500492"/>
                  <a:pt x="3615529" y="1500073"/>
                  <a:pt x="3612938" y="1500073"/>
                </a:cubicBezTo>
                <a:cubicBezTo>
                  <a:pt x="3604099" y="1500073"/>
                  <a:pt x="3597089" y="1504797"/>
                  <a:pt x="3591907" y="1514246"/>
                </a:cubicBezTo>
                <a:lnTo>
                  <a:pt x="3591907" y="1589684"/>
                </a:lnTo>
                <a:lnTo>
                  <a:pt x="3584134" y="1582598"/>
                </a:lnTo>
                <a:lnTo>
                  <a:pt x="3584134" y="1582826"/>
                </a:lnTo>
                <a:cubicBezTo>
                  <a:pt x="3580020" y="1568501"/>
                  <a:pt x="3572172" y="1561871"/>
                  <a:pt x="3560589" y="1562938"/>
                </a:cubicBezTo>
                <a:cubicBezTo>
                  <a:pt x="3556322" y="1563395"/>
                  <a:pt x="3551216" y="1564005"/>
                  <a:pt x="3545273" y="1564767"/>
                </a:cubicBezTo>
                <a:cubicBezTo>
                  <a:pt x="3537195" y="1566138"/>
                  <a:pt x="3531366" y="1566939"/>
                  <a:pt x="3527785" y="1567167"/>
                </a:cubicBezTo>
                <a:cubicBezTo>
                  <a:pt x="3524204" y="1567396"/>
                  <a:pt x="3521193" y="1567510"/>
                  <a:pt x="3518755" y="1567510"/>
                </a:cubicBezTo>
                <a:cubicBezTo>
                  <a:pt x="3504277" y="1567510"/>
                  <a:pt x="3493075" y="1563090"/>
                  <a:pt x="3485151" y="1554251"/>
                </a:cubicBezTo>
                <a:cubicBezTo>
                  <a:pt x="3477531" y="1545869"/>
                  <a:pt x="3473721" y="1534439"/>
                  <a:pt x="3473721" y="1519961"/>
                </a:cubicBezTo>
                <a:cubicBezTo>
                  <a:pt x="3473721" y="1513103"/>
                  <a:pt x="3474673" y="1506893"/>
                  <a:pt x="3476578" y="1501330"/>
                </a:cubicBezTo>
                <a:cubicBezTo>
                  <a:pt x="3478483" y="1495768"/>
                  <a:pt x="3481189" y="1490853"/>
                  <a:pt x="3484694" y="1486586"/>
                </a:cubicBezTo>
                <a:lnTo>
                  <a:pt x="3489494" y="1491615"/>
                </a:lnTo>
                <a:cubicBezTo>
                  <a:pt x="3487818" y="1493901"/>
                  <a:pt x="3486484" y="1496034"/>
                  <a:pt x="3485494" y="1498016"/>
                </a:cubicBezTo>
                <a:cubicBezTo>
                  <a:pt x="3484503" y="1499997"/>
                  <a:pt x="3483855" y="1501597"/>
                  <a:pt x="3483550" y="1502816"/>
                </a:cubicBezTo>
                <a:cubicBezTo>
                  <a:pt x="3483094" y="1505407"/>
                  <a:pt x="3482827" y="1507617"/>
                  <a:pt x="3482751" y="1509446"/>
                </a:cubicBezTo>
                <a:cubicBezTo>
                  <a:pt x="3482674" y="1511274"/>
                  <a:pt x="3482636" y="1513027"/>
                  <a:pt x="3482636" y="1514703"/>
                </a:cubicBezTo>
                <a:cubicBezTo>
                  <a:pt x="3482789" y="1527353"/>
                  <a:pt x="3487284" y="1536268"/>
                  <a:pt x="3496124" y="1541450"/>
                </a:cubicBezTo>
                <a:cubicBezTo>
                  <a:pt x="3502677" y="1544955"/>
                  <a:pt x="3512354" y="1546707"/>
                  <a:pt x="3525156" y="1546707"/>
                </a:cubicBezTo>
                <a:cubicBezTo>
                  <a:pt x="3526375" y="1546707"/>
                  <a:pt x="3527899" y="1546707"/>
                  <a:pt x="3529728" y="1546707"/>
                </a:cubicBezTo>
                <a:cubicBezTo>
                  <a:pt x="3531557" y="1546707"/>
                  <a:pt x="3533766" y="1546631"/>
                  <a:pt x="3536357" y="1546479"/>
                </a:cubicBezTo>
                <a:cubicBezTo>
                  <a:pt x="3538948" y="1546326"/>
                  <a:pt x="3541120" y="1546250"/>
                  <a:pt x="3542872" y="1546250"/>
                </a:cubicBezTo>
                <a:cubicBezTo>
                  <a:pt x="3544625" y="1546250"/>
                  <a:pt x="3546035" y="1546250"/>
                  <a:pt x="3547102" y="1546250"/>
                </a:cubicBezTo>
                <a:cubicBezTo>
                  <a:pt x="3552435" y="1546250"/>
                  <a:pt x="3557884" y="1546860"/>
                  <a:pt x="3563446" y="1548079"/>
                </a:cubicBezTo>
                <a:cubicBezTo>
                  <a:pt x="3569009" y="1549298"/>
                  <a:pt x="3574228" y="1551737"/>
                  <a:pt x="3579106" y="1555394"/>
                </a:cubicBezTo>
                <a:lnTo>
                  <a:pt x="3579106" y="1481785"/>
                </a:lnTo>
                <a:cubicBezTo>
                  <a:pt x="3579106" y="1475232"/>
                  <a:pt x="3576210" y="1471955"/>
                  <a:pt x="3570419" y="1471955"/>
                </a:cubicBezTo>
                <a:cubicBezTo>
                  <a:pt x="3564475" y="1471955"/>
                  <a:pt x="3557769" y="1475918"/>
                  <a:pt x="3550302" y="1483842"/>
                </a:cubicBezTo>
                <a:cubicBezTo>
                  <a:pt x="3546797" y="1487500"/>
                  <a:pt x="3543825" y="1491081"/>
                  <a:pt x="3541386" y="1494587"/>
                </a:cubicBezTo>
                <a:cubicBezTo>
                  <a:pt x="3538948" y="1498092"/>
                  <a:pt x="3537195" y="1501521"/>
                  <a:pt x="3536129" y="1504874"/>
                </a:cubicBezTo>
                <a:cubicBezTo>
                  <a:pt x="3538719" y="1504264"/>
                  <a:pt x="3541310" y="1503959"/>
                  <a:pt x="3543901" y="1503959"/>
                </a:cubicBezTo>
                <a:cubicBezTo>
                  <a:pt x="3547711" y="1504264"/>
                  <a:pt x="3550455" y="1505902"/>
                  <a:pt x="3552131" y="1508874"/>
                </a:cubicBezTo>
                <a:cubicBezTo>
                  <a:pt x="3553807" y="1511846"/>
                  <a:pt x="3554645" y="1515084"/>
                  <a:pt x="3554645" y="1518590"/>
                </a:cubicBezTo>
                <a:cubicBezTo>
                  <a:pt x="3554645" y="1528343"/>
                  <a:pt x="3549007" y="1533220"/>
                  <a:pt x="3537729" y="1533220"/>
                </a:cubicBezTo>
                <a:cubicBezTo>
                  <a:pt x="3522946" y="1533220"/>
                  <a:pt x="3515555" y="1524609"/>
                  <a:pt x="3515555" y="1507388"/>
                </a:cubicBezTo>
                <a:cubicBezTo>
                  <a:pt x="3516164" y="1496873"/>
                  <a:pt x="3522565" y="1486205"/>
                  <a:pt x="3534757" y="1475384"/>
                </a:cubicBezTo>
                <a:cubicBezTo>
                  <a:pt x="3547559" y="1463802"/>
                  <a:pt x="3558913" y="1458011"/>
                  <a:pt x="3568819" y="1458011"/>
                </a:cubicBezTo>
                <a:close/>
                <a:moveTo>
                  <a:pt x="3067803" y="1451838"/>
                </a:moveTo>
                <a:cubicBezTo>
                  <a:pt x="3074661" y="1457934"/>
                  <a:pt x="3079424" y="1463573"/>
                  <a:pt x="3082091" y="1468755"/>
                </a:cubicBezTo>
                <a:cubicBezTo>
                  <a:pt x="3084758" y="1473936"/>
                  <a:pt x="3086168" y="1479804"/>
                  <a:pt x="3086320" y="1486357"/>
                </a:cubicBezTo>
                <a:cubicBezTo>
                  <a:pt x="3090587" y="1481633"/>
                  <a:pt x="3094511" y="1478547"/>
                  <a:pt x="3098093" y="1477099"/>
                </a:cubicBezTo>
                <a:cubicBezTo>
                  <a:pt x="3101674" y="1475651"/>
                  <a:pt x="3105065" y="1475537"/>
                  <a:pt x="3108266" y="1476756"/>
                </a:cubicBezTo>
                <a:cubicBezTo>
                  <a:pt x="3111466" y="1477975"/>
                  <a:pt x="3114667" y="1480261"/>
                  <a:pt x="3117867" y="1483614"/>
                </a:cubicBezTo>
                <a:cubicBezTo>
                  <a:pt x="3121067" y="1486967"/>
                  <a:pt x="3124497" y="1491005"/>
                  <a:pt x="3128154" y="1495730"/>
                </a:cubicBezTo>
                <a:lnTo>
                  <a:pt x="3128154" y="1451838"/>
                </a:lnTo>
                <a:close/>
                <a:moveTo>
                  <a:pt x="2886829" y="1451838"/>
                </a:moveTo>
                <a:cubicBezTo>
                  <a:pt x="2893687" y="1457934"/>
                  <a:pt x="2898450" y="1463573"/>
                  <a:pt x="2901117" y="1468755"/>
                </a:cubicBezTo>
                <a:cubicBezTo>
                  <a:pt x="2903784" y="1473936"/>
                  <a:pt x="2905193" y="1479804"/>
                  <a:pt x="2905346" y="1486357"/>
                </a:cubicBezTo>
                <a:cubicBezTo>
                  <a:pt x="2909613" y="1481633"/>
                  <a:pt x="2913538" y="1478547"/>
                  <a:pt x="2917119" y="1477099"/>
                </a:cubicBezTo>
                <a:cubicBezTo>
                  <a:pt x="2920700" y="1475651"/>
                  <a:pt x="2924090" y="1475537"/>
                  <a:pt x="2927292" y="1476756"/>
                </a:cubicBezTo>
                <a:cubicBezTo>
                  <a:pt x="2930491" y="1477975"/>
                  <a:pt x="2933692" y="1480261"/>
                  <a:pt x="2936892" y="1483614"/>
                </a:cubicBezTo>
                <a:cubicBezTo>
                  <a:pt x="2940094" y="1486967"/>
                  <a:pt x="2943522" y="1491005"/>
                  <a:pt x="2947179" y="1495730"/>
                </a:cubicBezTo>
                <a:lnTo>
                  <a:pt x="2947179" y="1451838"/>
                </a:lnTo>
                <a:close/>
                <a:moveTo>
                  <a:pt x="2375451" y="1451838"/>
                </a:moveTo>
                <a:cubicBezTo>
                  <a:pt x="2373622" y="1451838"/>
                  <a:pt x="2371832" y="1452372"/>
                  <a:pt x="2370079" y="1453439"/>
                </a:cubicBezTo>
                <a:cubicBezTo>
                  <a:pt x="2368327" y="1454505"/>
                  <a:pt x="2366765" y="1455839"/>
                  <a:pt x="2365393" y="1457439"/>
                </a:cubicBezTo>
                <a:cubicBezTo>
                  <a:pt x="2364021" y="1459039"/>
                  <a:pt x="2362954" y="1460830"/>
                  <a:pt x="2362192" y="1462811"/>
                </a:cubicBezTo>
                <a:cubicBezTo>
                  <a:pt x="2361431" y="1464792"/>
                  <a:pt x="2361050" y="1466774"/>
                  <a:pt x="2361050" y="1468755"/>
                </a:cubicBezTo>
                <a:cubicBezTo>
                  <a:pt x="2361050" y="1472717"/>
                  <a:pt x="2362498" y="1475994"/>
                  <a:pt x="2365393" y="1478585"/>
                </a:cubicBezTo>
                <a:cubicBezTo>
                  <a:pt x="2368289" y="1481175"/>
                  <a:pt x="2371718" y="1482471"/>
                  <a:pt x="2375680" y="1482471"/>
                </a:cubicBezTo>
                <a:cubicBezTo>
                  <a:pt x="2384367" y="1482471"/>
                  <a:pt x="2391225" y="1479042"/>
                  <a:pt x="2396253" y="1472184"/>
                </a:cubicBezTo>
                <a:lnTo>
                  <a:pt x="2409742" y="1485671"/>
                </a:lnTo>
                <a:cubicBezTo>
                  <a:pt x="2404712" y="1488719"/>
                  <a:pt x="2399416" y="1492834"/>
                  <a:pt x="2393855" y="1498016"/>
                </a:cubicBezTo>
                <a:cubicBezTo>
                  <a:pt x="2388291" y="1503197"/>
                  <a:pt x="2382843" y="1509141"/>
                  <a:pt x="2377509" y="1515846"/>
                </a:cubicBezTo>
                <a:cubicBezTo>
                  <a:pt x="2397626" y="1523771"/>
                  <a:pt x="2412561" y="1535658"/>
                  <a:pt x="2422314" y="1551508"/>
                </a:cubicBezTo>
                <a:lnTo>
                  <a:pt x="2422314" y="1451838"/>
                </a:lnTo>
                <a:close/>
                <a:moveTo>
                  <a:pt x="810385" y="1451838"/>
                </a:moveTo>
                <a:cubicBezTo>
                  <a:pt x="817243" y="1457934"/>
                  <a:pt x="822006" y="1463573"/>
                  <a:pt x="824672" y="1468755"/>
                </a:cubicBezTo>
                <a:cubicBezTo>
                  <a:pt x="827340" y="1473936"/>
                  <a:pt x="828749" y="1479804"/>
                  <a:pt x="828902" y="1486357"/>
                </a:cubicBezTo>
                <a:cubicBezTo>
                  <a:pt x="833169" y="1481633"/>
                  <a:pt x="837093" y="1478547"/>
                  <a:pt x="840675" y="1477099"/>
                </a:cubicBezTo>
                <a:cubicBezTo>
                  <a:pt x="844256" y="1475651"/>
                  <a:pt x="847647" y="1475537"/>
                  <a:pt x="850847" y="1476756"/>
                </a:cubicBezTo>
                <a:cubicBezTo>
                  <a:pt x="854048" y="1477975"/>
                  <a:pt x="857248" y="1480261"/>
                  <a:pt x="860448" y="1483614"/>
                </a:cubicBezTo>
                <a:cubicBezTo>
                  <a:pt x="863649" y="1486967"/>
                  <a:pt x="867078" y="1491005"/>
                  <a:pt x="870736" y="1495730"/>
                </a:cubicBezTo>
                <a:lnTo>
                  <a:pt x="870736" y="1451838"/>
                </a:lnTo>
                <a:close/>
                <a:moveTo>
                  <a:pt x="629410" y="1451838"/>
                </a:moveTo>
                <a:cubicBezTo>
                  <a:pt x="636268" y="1457934"/>
                  <a:pt x="641030" y="1463573"/>
                  <a:pt x="643697" y="1468755"/>
                </a:cubicBezTo>
                <a:cubicBezTo>
                  <a:pt x="646365" y="1473936"/>
                  <a:pt x="647774" y="1479804"/>
                  <a:pt x="647926" y="1486357"/>
                </a:cubicBezTo>
                <a:cubicBezTo>
                  <a:pt x="652194" y="1481633"/>
                  <a:pt x="656118" y="1478547"/>
                  <a:pt x="659700" y="1477099"/>
                </a:cubicBezTo>
                <a:cubicBezTo>
                  <a:pt x="663281" y="1475651"/>
                  <a:pt x="666672" y="1475537"/>
                  <a:pt x="669872" y="1476756"/>
                </a:cubicBezTo>
                <a:cubicBezTo>
                  <a:pt x="673073" y="1477975"/>
                  <a:pt x="676272" y="1480261"/>
                  <a:pt x="679473" y="1483614"/>
                </a:cubicBezTo>
                <a:cubicBezTo>
                  <a:pt x="682674" y="1486967"/>
                  <a:pt x="686103" y="1491005"/>
                  <a:pt x="689761" y="1495730"/>
                </a:cubicBezTo>
                <a:lnTo>
                  <a:pt x="689761" y="1451838"/>
                </a:lnTo>
                <a:close/>
                <a:moveTo>
                  <a:pt x="2317615" y="1439037"/>
                </a:moveTo>
                <a:lnTo>
                  <a:pt x="2443573" y="1439037"/>
                </a:lnTo>
                <a:lnTo>
                  <a:pt x="2456148" y="1451838"/>
                </a:lnTo>
                <a:lnTo>
                  <a:pt x="2435345" y="1451838"/>
                </a:lnTo>
                <a:lnTo>
                  <a:pt x="2435345" y="1586027"/>
                </a:lnTo>
                <a:lnTo>
                  <a:pt x="2429173" y="1580312"/>
                </a:lnTo>
                <a:lnTo>
                  <a:pt x="2429173" y="1580540"/>
                </a:lnTo>
                <a:cubicBezTo>
                  <a:pt x="2422468" y="1563776"/>
                  <a:pt x="2413857" y="1551470"/>
                  <a:pt x="2403341" y="1543621"/>
                </a:cubicBezTo>
                <a:cubicBezTo>
                  <a:pt x="2392825" y="1535773"/>
                  <a:pt x="2380557" y="1532229"/>
                  <a:pt x="2366536" y="1532991"/>
                </a:cubicBezTo>
                <a:lnTo>
                  <a:pt x="2349620" y="1515161"/>
                </a:lnTo>
                <a:cubicBezTo>
                  <a:pt x="2355258" y="1509065"/>
                  <a:pt x="2364174" y="1500378"/>
                  <a:pt x="2376366" y="1489100"/>
                </a:cubicBezTo>
                <a:cubicBezTo>
                  <a:pt x="2373318" y="1490319"/>
                  <a:pt x="2369966" y="1490929"/>
                  <a:pt x="2366308" y="1490929"/>
                </a:cubicBezTo>
                <a:cubicBezTo>
                  <a:pt x="2359601" y="1490929"/>
                  <a:pt x="2353505" y="1488643"/>
                  <a:pt x="2348020" y="1484071"/>
                </a:cubicBezTo>
                <a:cubicBezTo>
                  <a:pt x="2345276" y="1481633"/>
                  <a:pt x="2343218" y="1478927"/>
                  <a:pt x="2341846" y="1475956"/>
                </a:cubicBezTo>
                <a:cubicBezTo>
                  <a:pt x="2340475" y="1472984"/>
                  <a:pt x="2339789" y="1469898"/>
                  <a:pt x="2339789" y="1466697"/>
                </a:cubicBezTo>
                <a:cubicBezTo>
                  <a:pt x="2339789" y="1461973"/>
                  <a:pt x="2341236" y="1457020"/>
                  <a:pt x="2344133" y="1451838"/>
                </a:cubicBezTo>
                <a:lnTo>
                  <a:pt x="2330188" y="1451838"/>
                </a:lnTo>
                <a:close/>
                <a:moveTo>
                  <a:pt x="4013064" y="1415491"/>
                </a:moveTo>
                <a:lnTo>
                  <a:pt x="4017636" y="1419377"/>
                </a:lnTo>
                <a:cubicBezTo>
                  <a:pt x="4019160" y="1428521"/>
                  <a:pt x="4021827" y="1435074"/>
                  <a:pt x="4025637" y="1439037"/>
                </a:cubicBezTo>
                <a:lnTo>
                  <a:pt x="4037067" y="1439037"/>
                </a:lnTo>
                <a:lnTo>
                  <a:pt x="4049640" y="1451838"/>
                </a:lnTo>
                <a:lnTo>
                  <a:pt x="4025637" y="1451838"/>
                </a:lnTo>
                <a:lnTo>
                  <a:pt x="4025637" y="1585569"/>
                </a:lnTo>
                <a:lnTo>
                  <a:pt x="4013293" y="1572768"/>
                </a:lnTo>
                <a:lnTo>
                  <a:pt x="4013293" y="1477899"/>
                </a:lnTo>
                <a:cubicBezTo>
                  <a:pt x="4013293" y="1473936"/>
                  <a:pt x="4012531" y="1470355"/>
                  <a:pt x="4011007" y="1467155"/>
                </a:cubicBezTo>
                <a:cubicBezTo>
                  <a:pt x="4009483" y="1463954"/>
                  <a:pt x="4007387" y="1461249"/>
                  <a:pt x="4004720" y="1459039"/>
                </a:cubicBezTo>
                <a:cubicBezTo>
                  <a:pt x="4002053" y="1456830"/>
                  <a:pt x="3999005" y="1455077"/>
                  <a:pt x="3995577" y="1453781"/>
                </a:cubicBezTo>
                <a:cubicBezTo>
                  <a:pt x="3992147" y="1452486"/>
                  <a:pt x="3988604" y="1451838"/>
                  <a:pt x="3984947" y="1451838"/>
                </a:cubicBezTo>
                <a:lnTo>
                  <a:pt x="3980603" y="1451838"/>
                </a:lnTo>
                <a:lnTo>
                  <a:pt x="3980603" y="1586255"/>
                </a:lnTo>
                <a:lnTo>
                  <a:pt x="3973517" y="1577797"/>
                </a:lnTo>
                <a:lnTo>
                  <a:pt x="3973517" y="1578026"/>
                </a:lnTo>
                <a:cubicBezTo>
                  <a:pt x="3971078" y="1571930"/>
                  <a:pt x="3969059" y="1567472"/>
                  <a:pt x="3967459" y="1564652"/>
                </a:cubicBezTo>
                <a:cubicBezTo>
                  <a:pt x="3965858" y="1561833"/>
                  <a:pt x="3963306" y="1558252"/>
                  <a:pt x="3959800" y="1553908"/>
                </a:cubicBezTo>
                <a:cubicBezTo>
                  <a:pt x="3956295" y="1549565"/>
                  <a:pt x="3953019" y="1545945"/>
                  <a:pt x="3949971" y="1543050"/>
                </a:cubicBezTo>
                <a:cubicBezTo>
                  <a:pt x="3938998" y="1532991"/>
                  <a:pt x="3924444" y="1527048"/>
                  <a:pt x="3906308" y="1525219"/>
                </a:cubicBezTo>
                <a:lnTo>
                  <a:pt x="3906537" y="1525219"/>
                </a:lnTo>
                <a:lnTo>
                  <a:pt x="3889620" y="1501445"/>
                </a:lnTo>
                <a:cubicBezTo>
                  <a:pt x="3915224" y="1483614"/>
                  <a:pt x="3941436" y="1470203"/>
                  <a:pt x="3968259" y="1461211"/>
                </a:cubicBezTo>
                <a:lnTo>
                  <a:pt x="3968259" y="1451838"/>
                </a:lnTo>
                <a:lnTo>
                  <a:pt x="3889468" y="1451838"/>
                </a:lnTo>
                <a:lnTo>
                  <a:pt x="3880705" y="1451838"/>
                </a:lnTo>
                <a:lnTo>
                  <a:pt x="3822717" y="1451838"/>
                </a:lnTo>
                <a:lnTo>
                  <a:pt x="3822717" y="1461211"/>
                </a:lnTo>
                <a:cubicBezTo>
                  <a:pt x="3837652" y="1461211"/>
                  <a:pt x="3849692" y="1467307"/>
                  <a:pt x="3858835" y="1479499"/>
                </a:cubicBezTo>
                <a:cubicBezTo>
                  <a:pt x="3867522" y="1490472"/>
                  <a:pt x="3871866" y="1502511"/>
                  <a:pt x="3871866" y="1515618"/>
                </a:cubicBezTo>
                <a:cubicBezTo>
                  <a:pt x="3871866" y="1518818"/>
                  <a:pt x="3871332" y="1521866"/>
                  <a:pt x="3870266" y="1524762"/>
                </a:cubicBezTo>
                <a:cubicBezTo>
                  <a:pt x="3869199" y="1527657"/>
                  <a:pt x="3867751" y="1530210"/>
                  <a:pt x="3865922" y="1532420"/>
                </a:cubicBezTo>
                <a:cubicBezTo>
                  <a:pt x="3864093" y="1534630"/>
                  <a:pt x="3861884" y="1536382"/>
                  <a:pt x="3859293" y="1537678"/>
                </a:cubicBezTo>
                <a:cubicBezTo>
                  <a:pt x="3856702" y="1538973"/>
                  <a:pt x="3853883" y="1539621"/>
                  <a:pt x="3850834" y="1539621"/>
                </a:cubicBezTo>
                <a:cubicBezTo>
                  <a:pt x="3848701" y="1539621"/>
                  <a:pt x="3846643" y="1539202"/>
                  <a:pt x="3844662" y="1538364"/>
                </a:cubicBezTo>
                <a:cubicBezTo>
                  <a:pt x="3842681" y="1537525"/>
                  <a:pt x="3840890" y="1536420"/>
                  <a:pt x="3839290" y="1535049"/>
                </a:cubicBezTo>
                <a:cubicBezTo>
                  <a:pt x="3837690" y="1533677"/>
                  <a:pt x="3836395" y="1532039"/>
                  <a:pt x="3835404" y="1530134"/>
                </a:cubicBezTo>
                <a:cubicBezTo>
                  <a:pt x="3834413" y="1528229"/>
                  <a:pt x="3833918" y="1526133"/>
                  <a:pt x="3833918" y="1523847"/>
                </a:cubicBezTo>
                <a:cubicBezTo>
                  <a:pt x="3833918" y="1519733"/>
                  <a:pt x="3835366" y="1516304"/>
                  <a:pt x="3838261" y="1513560"/>
                </a:cubicBezTo>
                <a:cubicBezTo>
                  <a:pt x="3841157" y="1510817"/>
                  <a:pt x="3844739" y="1509446"/>
                  <a:pt x="3849006" y="1509446"/>
                </a:cubicBezTo>
                <a:cubicBezTo>
                  <a:pt x="3851597" y="1509446"/>
                  <a:pt x="3853921" y="1510055"/>
                  <a:pt x="3855978" y="1511274"/>
                </a:cubicBezTo>
                <a:cubicBezTo>
                  <a:pt x="3858035" y="1512494"/>
                  <a:pt x="3859902" y="1514170"/>
                  <a:pt x="3861579" y="1516304"/>
                </a:cubicBezTo>
                <a:lnTo>
                  <a:pt x="3862722" y="1513332"/>
                </a:lnTo>
                <a:cubicBezTo>
                  <a:pt x="3862722" y="1504493"/>
                  <a:pt x="3859217" y="1496568"/>
                  <a:pt x="3852206" y="1489557"/>
                </a:cubicBezTo>
                <a:cubicBezTo>
                  <a:pt x="3845348" y="1482090"/>
                  <a:pt x="3835442" y="1478432"/>
                  <a:pt x="3822488" y="1478585"/>
                </a:cubicBezTo>
                <a:lnTo>
                  <a:pt x="3822488" y="1585341"/>
                </a:lnTo>
                <a:cubicBezTo>
                  <a:pt x="3821574" y="1585188"/>
                  <a:pt x="3820659" y="1584845"/>
                  <a:pt x="3819745" y="1584312"/>
                </a:cubicBezTo>
                <a:cubicBezTo>
                  <a:pt x="3818831" y="1583779"/>
                  <a:pt x="3818221" y="1583131"/>
                  <a:pt x="3817916" y="1582369"/>
                </a:cubicBezTo>
                <a:cubicBezTo>
                  <a:pt x="3814868" y="1574901"/>
                  <a:pt x="3811249" y="1567929"/>
                  <a:pt x="3807057" y="1561452"/>
                </a:cubicBezTo>
                <a:cubicBezTo>
                  <a:pt x="3802867" y="1554975"/>
                  <a:pt x="3798257" y="1549222"/>
                  <a:pt x="3793227" y="1544193"/>
                </a:cubicBezTo>
                <a:cubicBezTo>
                  <a:pt x="3781645" y="1532610"/>
                  <a:pt x="3768691" y="1525981"/>
                  <a:pt x="3754365" y="1524305"/>
                </a:cubicBezTo>
                <a:lnTo>
                  <a:pt x="3736306" y="1501902"/>
                </a:lnTo>
                <a:cubicBezTo>
                  <a:pt x="3758099" y="1484681"/>
                  <a:pt x="3782864" y="1471574"/>
                  <a:pt x="3810601" y="1462583"/>
                </a:cubicBezTo>
                <a:lnTo>
                  <a:pt x="3810601" y="1451838"/>
                </a:lnTo>
                <a:lnTo>
                  <a:pt x="3727391" y="1451838"/>
                </a:lnTo>
                <a:lnTo>
                  <a:pt x="3714360" y="1439037"/>
                </a:lnTo>
                <a:lnTo>
                  <a:pt x="3868132" y="1439037"/>
                </a:lnTo>
                <a:lnTo>
                  <a:pt x="3876209" y="1439037"/>
                </a:lnTo>
                <a:lnTo>
                  <a:pt x="3972145" y="1439037"/>
                </a:lnTo>
                <a:lnTo>
                  <a:pt x="3986775" y="1439037"/>
                </a:lnTo>
                <a:lnTo>
                  <a:pt x="3994091" y="1439037"/>
                </a:lnTo>
                <a:lnTo>
                  <a:pt x="3995129" y="1440075"/>
                </a:lnTo>
                <a:lnTo>
                  <a:pt x="3997119" y="1440323"/>
                </a:lnTo>
                <a:cubicBezTo>
                  <a:pt x="4000129" y="1441180"/>
                  <a:pt x="4002701" y="1442466"/>
                  <a:pt x="4004835" y="1444180"/>
                </a:cubicBezTo>
                <a:cubicBezTo>
                  <a:pt x="4009102" y="1447609"/>
                  <a:pt x="4012531" y="1453286"/>
                  <a:pt x="4015122" y="1461211"/>
                </a:cubicBezTo>
                <a:cubicBezTo>
                  <a:pt x="4015122" y="1458620"/>
                  <a:pt x="4015046" y="1455420"/>
                  <a:pt x="4014893" y="1451610"/>
                </a:cubicBezTo>
                <a:cubicBezTo>
                  <a:pt x="4014741" y="1447800"/>
                  <a:pt x="4014436" y="1443304"/>
                  <a:pt x="4013979" y="1438122"/>
                </a:cubicBezTo>
                <a:cubicBezTo>
                  <a:pt x="4013674" y="1433093"/>
                  <a:pt x="4013445" y="1428712"/>
                  <a:pt x="4013293" y="1424978"/>
                </a:cubicBezTo>
                <a:cubicBezTo>
                  <a:pt x="4013141" y="1421244"/>
                  <a:pt x="4013064" y="1418082"/>
                  <a:pt x="4013064" y="1415491"/>
                </a:cubicBezTo>
                <a:close/>
                <a:moveTo>
                  <a:pt x="2089015" y="1415491"/>
                </a:moveTo>
                <a:lnTo>
                  <a:pt x="2093587" y="1419377"/>
                </a:lnTo>
                <a:cubicBezTo>
                  <a:pt x="2095111" y="1428521"/>
                  <a:pt x="2097778" y="1435074"/>
                  <a:pt x="2101588" y="1439037"/>
                </a:cubicBezTo>
                <a:lnTo>
                  <a:pt x="2113018" y="1439037"/>
                </a:lnTo>
                <a:lnTo>
                  <a:pt x="2125591" y="1451838"/>
                </a:lnTo>
                <a:lnTo>
                  <a:pt x="2101588" y="1451838"/>
                </a:lnTo>
                <a:lnTo>
                  <a:pt x="2101588" y="1585569"/>
                </a:lnTo>
                <a:lnTo>
                  <a:pt x="2089243" y="1572768"/>
                </a:lnTo>
                <a:lnTo>
                  <a:pt x="2089243" y="1477899"/>
                </a:lnTo>
                <a:cubicBezTo>
                  <a:pt x="2089243" y="1473936"/>
                  <a:pt x="2088481" y="1470355"/>
                  <a:pt x="2086957" y="1467155"/>
                </a:cubicBezTo>
                <a:cubicBezTo>
                  <a:pt x="2085434" y="1463954"/>
                  <a:pt x="2083338" y="1461249"/>
                  <a:pt x="2080671" y="1459039"/>
                </a:cubicBezTo>
                <a:cubicBezTo>
                  <a:pt x="2078004" y="1456830"/>
                  <a:pt x="2074956" y="1455077"/>
                  <a:pt x="2071527" y="1453781"/>
                </a:cubicBezTo>
                <a:cubicBezTo>
                  <a:pt x="2068098" y="1452486"/>
                  <a:pt x="2064555" y="1451838"/>
                  <a:pt x="2060897" y="1451838"/>
                </a:cubicBezTo>
                <a:lnTo>
                  <a:pt x="2056554" y="1451838"/>
                </a:lnTo>
                <a:lnTo>
                  <a:pt x="2056554" y="1586255"/>
                </a:lnTo>
                <a:lnTo>
                  <a:pt x="2049467" y="1577797"/>
                </a:lnTo>
                <a:lnTo>
                  <a:pt x="2049467" y="1578026"/>
                </a:lnTo>
                <a:cubicBezTo>
                  <a:pt x="2047029" y="1571930"/>
                  <a:pt x="2045010" y="1567472"/>
                  <a:pt x="2043410" y="1564652"/>
                </a:cubicBezTo>
                <a:cubicBezTo>
                  <a:pt x="2041809" y="1561833"/>
                  <a:pt x="2039256" y="1558252"/>
                  <a:pt x="2035751" y="1553908"/>
                </a:cubicBezTo>
                <a:cubicBezTo>
                  <a:pt x="2032247" y="1549565"/>
                  <a:pt x="2028969" y="1545945"/>
                  <a:pt x="2025922" y="1543050"/>
                </a:cubicBezTo>
                <a:cubicBezTo>
                  <a:pt x="2014949" y="1532991"/>
                  <a:pt x="2000395" y="1527048"/>
                  <a:pt x="1982259" y="1525219"/>
                </a:cubicBezTo>
                <a:lnTo>
                  <a:pt x="1982488" y="1525219"/>
                </a:lnTo>
                <a:lnTo>
                  <a:pt x="1965572" y="1501445"/>
                </a:lnTo>
                <a:cubicBezTo>
                  <a:pt x="1991175" y="1483614"/>
                  <a:pt x="2017388" y="1470203"/>
                  <a:pt x="2044210" y="1461211"/>
                </a:cubicBezTo>
                <a:lnTo>
                  <a:pt x="2044210" y="1451838"/>
                </a:lnTo>
                <a:lnTo>
                  <a:pt x="1965419" y="1451838"/>
                </a:lnTo>
                <a:lnTo>
                  <a:pt x="1956657" y="1451838"/>
                </a:lnTo>
                <a:lnTo>
                  <a:pt x="1898668" y="1451838"/>
                </a:lnTo>
                <a:lnTo>
                  <a:pt x="1898668" y="1461211"/>
                </a:lnTo>
                <a:cubicBezTo>
                  <a:pt x="1913604" y="1461211"/>
                  <a:pt x="1925643" y="1467307"/>
                  <a:pt x="1934788" y="1479499"/>
                </a:cubicBezTo>
                <a:cubicBezTo>
                  <a:pt x="1943474" y="1490472"/>
                  <a:pt x="1947818" y="1502511"/>
                  <a:pt x="1947818" y="1515618"/>
                </a:cubicBezTo>
                <a:cubicBezTo>
                  <a:pt x="1947818" y="1518818"/>
                  <a:pt x="1947284" y="1521866"/>
                  <a:pt x="1946217" y="1524762"/>
                </a:cubicBezTo>
                <a:cubicBezTo>
                  <a:pt x="1945150" y="1527657"/>
                  <a:pt x="1943703" y="1530210"/>
                  <a:pt x="1941874" y="1532420"/>
                </a:cubicBezTo>
                <a:cubicBezTo>
                  <a:pt x="1940046" y="1534630"/>
                  <a:pt x="1937836" y="1536382"/>
                  <a:pt x="1935244" y="1537678"/>
                </a:cubicBezTo>
                <a:cubicBezTo>
                  <a:pt x="1932654" y="1538973"/>
                  <a:pt x="1929834" y="1539621"/>
                  <a:pt x="1926786" y="1539621"/>
                </a:cubicBezTo>
                <a:cubicBezTo>
                  <a:pt x="1924653" y="1539621"/>
                  <a:pt x="1922596" y="1539202"/>
                  <a:pt x="1920613" y="1538364"/>
                </a:cubicBezTo>
                <a:cubicBezTo>
                  <a:pt x="1918633" y="1537525"/>
                  <a:pt x="1916842" y="1536420"/>
                  <a:pt x="1915242" y="1535049"/>
                </a:cubicBezTo>
                <a:cubicBezTo>
                  <a:pt x="1913641" y="1533677"/>
                  <a:pt x="1912346" y="1532039"/>
                  <a:pt x="1911355" y="1530134"/>
                </a:cubicBezTo>
                <a:cubicBezTo>
                  <a:pt x="1910365" y="1528229"/>
                  <a:pt x="1909870" y="1526133"/>
                  <a:pt x="1909870" y="1523847"/>
                </a:cubicBezTo>
                <a:cubicBezTo>
                  <a:pt x="1909870" y="1519733"/>
                  <a:pt x="1911317" y="1516304"/>
                  <a:pt x="1914213" y="1513560"/>
                </a:cubicBezTo>
                <a:cubicBezTo>
                  <a:pt x="1917109" y="1510817"/>
                  <a:pt x="1920690" y="1509446"/>
                  <a:pt x="1924957" y="1509446"/>
                </a:cubicBezTo>
                <a:cubicBezTo>
                  <a:pt x="1927548" y="1509446"/>
                  <a:pt x="1929872" y="1510055"/>
                  <a:pt x="1931930" y="1511274"/>
                </a:cubicBezTo>
                <a:cubicBezTo>
                  <a:pt x="1933988" y="1512494"/>
                  <a:pt x="1935854" y="1514170"/>
                  <a:pt x="1937530" y="1516304"/>
                </a:cubicBezTo>
                <a:lnTo>
                  <a:pt x="1938673" y="1513332"/>
                </a:lnTo>
                <a:cubicBezTo>
                  <a:pt x="1938673" y="1504493"/>
                  <a:pt x="1935168" y="1496568"/>
                  <a:pt x="1928158" y="1489557"/>
                </a:cubicBezTo>
                <a:cubicBezTo>
                  <a:pt x="1921299" y="1482090"/>
                  <a:pt x="1911394" y="1478432"/>
                  <a:pt x="1898440" y="1478585"/>
                </a:cubicBezTo>
                <a:lnTo>
                  <a:pt x="1898440" y="1585341"/>
                </a:lnTo>
                <a:cubicBezTo>
                  <a:pt x="1897525" y="1585188"/>
                  <a:pt x="1896610" y="1584845"/>
                  <a:pt x="1895696" y="1584312"/>
                </a:cubicBezTo>
                <a:cubicBezTo>
                  <a:pt x="1894781" y="1583779"/>
                  <a:pt x="1894172" y="1583131"/>
                  <a:pt x="1893868" y="1582369"/>
                </a:cubicBezTo>
                <a:cubicBezTo>
                  <a:pt x="1890819" y="1574901"/>
                  <a:pt x="1887200" y="1567929"/>
                  <a:pt x="1883009" y="1561452"/>
                </a:cubicBezTo>
                <a:cubicBezTo>
                  <a:pt x="1878818" y="1554975"/>
                  <a:pt x="1874208" y="1549222"/>
                  <a:pt x="1869178" y="1544193"/>
                </a:cubicBezTo>
                <a:cubicBezTo>
                  <a:pt x="1857596" y="1532610"/>
                  <a:pt x="1844642" y="1525981"/>
                  <a:pt x="1830317" y="1524305"/>
                </a:cubicBezTo>
                <a:lnTo>
                  <a:pt x="1812258" y="1501902"/>
                </a:lnTo>
                <a:cubicBezTo>
                  <a:pt x="1834051" y="1484681"/>
                  <a:pt x="1858816" y="1471574"/>
                  <a:pt x="1886553" y="1462583"/>
                </a:cubicBezTo>
                <a:lnTo>
                  <a:pt x="1886553" y="1451838"/>
                </a:lnTo>
                <a:lnTo>
                  <a:pt x="1803342" y="1451838"/>
                </a:lnTo>
                <a:lnTo>
                  <a:pt x="1790311" y="1439037"/>
                </a:lnTo>
                <a:lnTo>
                  <a:pt x="1944083" y="1439037"/>
                </a:lnTo>
                <a:lnTo>
                  <a:pt x="1952161" y="1439037"/>
                </a:lnTo>
                <a:lnTo>
                  <a:pt x="2048096" y="1439037"/>
                </a:lnTo>
                <a:lnTo>
                  <a:pt x="2062726" y="1439037"/>
                </a:lnTo>
                <a:lnTo>
                  <a:pt x="2070041" y="1439037"/>
                </a:lnTo>
                <a:lnTo>
                  <a:pt x="2071080" y="1440075"/>
                </a:lnTo>
                <a:lnTo>
                  <a:pt x="2073070" y="1440323"/>
                </a:lnTo>
                <a:cubicBezTo>
                  <a:pt x="2076081" y="1441180"/>
                  <a:pt x="2078652" y="1442466"/>
                  <a:pt x="2080785" y="1444180"/>
                </a:cubicBezTo>
                <a:cubicBezTo>
                  <a:pt x="2085053" y="1447609"/>
                  <a:pt x="2088481" y="1453286"/>
                  <a:pt x="2091072" y="1461211"/>
                </a:cubicBezTo>
                <a:cubicBezTo>
                  <a:pt x="2091072" y="1458620"/>
                  <a:pt x="2090996" y="1455420"/>
                  <a:pt x="2090843" y="1451610"/>
                </a:cubicBezTo>
                <a:cubicBezTo>
                  <a:pt x="2090692" y="1447800"/>
                  <a:pt x="2090387" y="1443304"/>
                  <a:pt x="2089929" y="1438122"/>
                </a:cubicBezTo>
                <a:cubicBezTo>
                  <a:pt x="2089624" y="1433093"/>
                  <a:pt x="2089396" y="1428712"/>
                  <a:pt x="2089243" y="1424978"/>
                </a:cubicBezTo>
                <a:cubicBezTo>
                  <a:pt x="2089091" y="1421244"/>
                  <a:pt x="2089015" y="1418082"/>
                  <a:pt x="2089015" y="1415491"/>
                </a:cubicBezTo>
                <a:close/>
                <a:moveTo>
                  <a:pt x="1155570" y="1415491"/>
                </a:moveTo>
                <a:lnTo>
                  <a:pt x="1160142" y="1419377"/>
                </a:lnTo>
                <a:cubicBezTo>
                  <a:pt x="1161666" y="1428521"/>
                  <a:pt x="1164333" y="1435074"/>
                  <a:pt x="1168143" y="1439037"/>
                </a:cubicBezTo>
                <a:lnTo>
                  <a:pt x="1179573" y="1439037"/>
                </a:lnTo>
                <a:lnTo>
                  <a:pt x="1192146" y="1451838"/>
                </a:lnTo>
                <a:lnTo>
                  <a:pt x="1168143" y="1451838"/>
                </a:lnTo>
                <a:lnTo>
                  <a:pt x="1168143" y="1585569"/>
                </a:lnTo>
                <a:lnTo>
                  <a:pt x="1155798" y="1572768"/>
                </a:lnTo>
                <a:lnTo>
                  <a:pt x="1155798" y="1477899"/>
                </a:lnTo>
                <a:cubicBezTo>
                  <a:pt x="1155798" y="1473936"/>
                  <a:pt x="1155036" y="1470355"/>
                  <a:pt x="1153512" y="1467155"/>
                </a:cubicBezTo>
                <a:cubicBezTo>
                  <a:pt x="1151989" y="1463954"/>
                  <a:pt x="1149893" y="1461249"/>
                  <a:pt x="1147226" y="1459039"/>
                </a:cubicBezTo>
                <a:cubicBezTo>
                  <a:pt x="1144559" y="1456830"/>
                  <a:pt x="1141511" y="1455077"/>
                  <a:pt x="1138082" y="1453781"/>
                </a:cubicBezTo>
                <a:cubicBezTo>
                  <a:pt x="1134654" y="1452486"/>
                  <a:pt x="1131110" y="1451838"/>
                  <a:pt x="1127453" y="1451838"/>
                </a:cubicBezTo>
                <a:lnTo>
                  <a:pt x="996694" y="1451838"/>
                </a:lnTo>
                <a:lnTo>
                  <a:pt x="983663" y="1439037"/>
                </a:lnTo>
                <a:lnTo>
                  <a:pt x="1114651" y="1439037"/>
                </a:lnTo>
                <a:lnTo>
                  <a:pt x="1126539" y="1439037"/>
                </a:lnTo>
                <a:lnTo>
                  <a:pt x="1129281" y="1439037"/>
                </a:lnTo>
                <a:cubicBezTo>
                  <a:pt x="1137054" y="1439037"/>
                  <a:pt x="1143073" y="1440751"/>
                  <a:pt x="1147340" y="1444180"/>
                </a:cubicBezTo>
                <a:cubicBezTo>
                  <a:pt x="1151608" y="1447609"/>
                  <a:pt x="1155036" y="1453286"/>
                  <a:pt x="1157627" y="1461211"/>
                </a:cubicBezTo>
                <a:cubicBezTo>
                  <a:pt x="1157627" y="1458620"/>
                  <a:pt x="1157551" y="1455420"/>
                  <a:pt x="1157399" y="1451610"/>
                </a:cubicBezTo>
                <a:cubicBezTo>
                  <a:pt x="1157247" y="1447800"/>
                  <a:pt x="1156942" y="1443304"/>
                  <a:pt x="1156484" y="1438122"/>
                </a:cubicBezTo>
                <a:cubicBezTo>
                  <a:pt x="1156180" y="1433093"/>
                  <a:pt x="1155951" y="1428712"/>
                  <a:pt x="1155798" y="1424978"/>
                </a:cubicBezTo>
                <a:cubicBezTo>
                  <a:pt x="1155647" y="1421244"/>
                  <a:pt x="1155570" y="1418082"/>
                  <a:pt x="1155570" y="1415491"/>
                </a:cubicBezTo>
                <a:close/>
                <a:moveTo>
                  <a:pt x="1693462" y="1414577"/>
                </a:moveTo>
                <a:lnTo>
                  <a:pt x="1700777" y="1421892"/>
                </a:lnTo>
                <a:cubicBezTo>
                  <a:pt x="1700472" y="1423111"/>
                  <a:pt x="1700320" y="1424330"/>
                  <a:pt x="1700320" y="1425549"/>
                </a:cubicBezTo>
                <a:cubicBezTo>
                  <a:pt x="1700015" y="1434846"/>
                  <a:pt x="1703825" y="1439418"/>
                  <a:pt x="1711749" y="1439265"/>
                </a:cubicBezTo>
                <a:cubicBezTo>
                  <a:pt x="1712664" y="1439265"/>
                  <a:pt x="1713883" y="1439189"/>
                  <a:pt x="1715407" y="1439037"/>
                </a:cubicBezTo>
                <a:lnTo>
                  <a:pt x="1728208" y="1451838"/>
                </a:lnTo>
                <a:lnTo>
                  <a:pt x="1704891" y="1451838"/>
                </a:lnTo>
                <a:lnTo>
                  <a:pt x="1704891" y="1588998"/>
                </a:lnTo>
                <a:lnTo>
                  <a:pt x="1690489" y="1571396"/>
                </a:lnTo>
                <a:cubicBezTo>
                  <a:pt x="1690641" y="1548536"/>
                  <a:pt x="1690870" y="1531391"/>
                  <a:pt x="1691175" y="1519961"/>
                </a:cubicBezTo>
                <a:cubicBezTo>
                  <a:pt x="1691328" y="1513256"/>
                  <a:pt x="1691403" y="1507541"/>
                  <a:pt x="1691403" y="1502816"/>
                </a:cubicBezTo>
                <a:cubicBezTo>
                  <a:pt x="1691403" y="1497787"/>
                  <a:pt x="1690413" y="1492643"/>
                  <a:pt x="1688431" y="1487386"/>
                </a:cubicBezTo>
                <a:cubicBezTo>
                  <a:pt x="1686451" y="1482128"/>
                  <a:pt x="1683707" y="1477061"/>
                  <a:pt x="1680202" y="1472184"/>
                </a:cubicBezTo>
                <a:cubicBezTo>
                  <a:pt x="1671973" y="1461363"/>
                  <a:pt x="1662982" y="1455953"/>
                  <a:pt x="1653228" y="1455953"/>
                </a:cubicBezTo>
                <a:cubicBezTo>
                  <a:pt x="1638445" y="1455953"/>
                  <a:pt x="1628234" y="1462735"/>
                  <a:pt x="1622595" y="1476299"/>
                </a:cubicBezTo>
                <a:cubicBezTo>
                  <a:pt x="1628996" y="1473555"/>
                  <a:pt x="1634558" y="1472184"/>
                  <a:pt x="1639283" y="1472184"/>
                </a:cubicBezTo>
                <a:cubicBezTo>
                  <a:pt x="1642941" y="1472184"/>
                  <a:pt x="1646331" y="1472679"/>
                  <a:pt x="1649455" y="1473670"/>
                </a:cubicBezTo>
                <a:cubicBezTo>
                  <a:pt x="1652580" y="1474660"/>
                  <a:pt x="1655285" y="1475994"/>
                  <a:pt x="1657571" y="1477670"/>
                </a:cubicBezTo>
                <a:cubicBezTo>
                  <a:pt x="1660009" y="1479804"/>
                  <a:pt x="1661914" y="1482280"/>
                  <a:pt x="1663286" y="1485100"/>
                </a:cubicBezTo>
                <a:cubicBezTo>
                  <a:pt x="1664658" y="1487919"/>
                  <a:pt x="1665344" y="1491158"/>
                  <a:pt x="1665344" y="1494815"/>
                </a:cubicBezTo>
                <a:cubicBezTo>
                  <a:pt x="1665344" y="1499692"/>
                  <a:pt x="1663019" y="1505826"/>
                  <a:pt x="1658372" y="1513218"/>
                </a:cubicBezTo>
                <a:cubicBezTo>
                  <a:pt x="1653722" y="1520609"/>
                  <a:pt x="1647284" y="1528800"/>
                  <a:pt x="1639054" y="1537792"/>
                </a:cubicBezTo>
                <a:lnTo>
                  <a:pt x="1624195" y="1520876"/>
                </a:lnTo>
                <a:cubicBezTo>
                  <a:pt x="1626177" y="1519504"/>
                  <a:pt x="1628539" y="1517485"/>
                  <a:pt x="1631282" y="1514818"/>
                </a:cubicBezTo>
                <a:cubicBezTo>
                  <a:pt x="1634025" y="1512151"/>
                  <a:pt x="1636921" y="1509065"/>
                  <a:pt x="1639968" y="1505559"/>
                </a:cubicBezTo>
                <a:cubicBezTo>
                  <a:pt x="1643626" y="1501597"/>
                  <a:pt x="1646484" y="1498168"/>
                  <a:pt x="1648541" y="1495272"/>
                </a:cubicBezTo>
                <a:cubicBezTo>
                  <a:pt x="1650599" y="1492377"/>
                  <a:pt x="1651628" y="1490243"/>
                  <a:pt x="1651628" y="1488872"/>
                </a:cubicBezTo>
                <a:cubicBezTo>
                  <a:pt x="1651628" y="1484757"/>
                  <a:pt x="1649113" y="1482699"/>
                  <a:pt x="1644084" y="1482699"/>
                </a:cubicBezTo>
                <a:cubicBezTo>
                  <a:pt x="1642254" y="1482699"/>
                  <a:pt x="1638141" y="1484604"/>
                  <a:pt x="1631739" y="1488414"/>
                </a:cubicBezTo>
                <a:cubicBezTo>
                  <a:pt x="1628691" y="1490091"/>
                  <a:pt x="1626025" y="1491424"/>
                  <a:pt x="1623739" y="1492415"/>
                </a:cubicBezTo>
                <a:cubicBezTo>
                  <a:pt x="1621453" y="1493406"/>
                  <a:pt x="1619624" y="1493901"/>
                  <a:pt x="1618252" y="1493901"/>
                </a:cubicBezTo>
                <a:cubicBezTo>
                  <a:pt x="1614899" y="1493901"/>
                  <a:pt x="1611546" y="1491767"/>
                  <a:pt x="1608193" y="1487500"/>
                </a:cubicBezTo>
                <a:cubicBezTo>
                  <a:pt x="1605298" y="1483690"/>
                  <a:pt x="1603850" y="1479728"/>
                  <a:pt x="1603850" y="1475613"/>
                </a:cubicBezTo>
                <a:cubicBezTo>
                  <a:pt x="1603850" y="1465097"/>
                  <a:pt x="1608727" y="1456410"/>
                  <a:pt x="1618480" y="1449552"/>
                </a:cubicBezTo>
                <a:cubicBezTo>
                  <a:pt x="1622900" y="1446504"/>
                  <a:pt x="1627586" y="1444256"/>
                  <a:pt x="1632539" y="1442809"/>
                </a:cubicBezTo>
                <a:cubicBezTo>
                  <a:pt x="1637492" y="1441361"/>
                  <a:pt x="1642712" y="1440637"/>
                  <a:pt x="1648198" y="1440637"/>
                </a:cubicBezTo>
                <a:cubicBezTo>
                  <a:pt x="1661763" y="1440637"/>
                  <a:pt x="1672354" y="1445057"/>
                  <a:pt x="1679973" y="1453896"/>
                </a:cubicBezTo>
                <a:cubicBezTo>
                  <a:pt x="1685155" y="1459992"/>
                  <a:pt x="1690718" y="1471346"/>
                  <a:pt x="1696662" y="1487957"/>
                </a:cubicBezTo>
                <a:lnTo>
                  <a:pt x="1694605" y="1450924"/>
                </a:lnTo>
                <a:cubicBezTo>
                  <a:pt x="1694300" y="1443456"/>
                  <a:pt x="1694033" y="1436751"/>
                  <a:pt x="1693804" y="1430807"/>
                </a:cubicBezTo>
                <a:cubicBezTo>
                  <a:pt x="1693576" y="1424864"/>
                  <a:pt x="1693462" y="1419453"/>
                  <a:pt x="1693462" y="1414577"/>
                </a:cubicBezTo>
                <a:close/>
                <a:moveTo>
                  <a:pt x="169466" y="1414577"/>
                </a:moveTo>
                <a:lnTo>
                  <a:pt x="176781" y="1421892"/>
                </a:lnTo>
                <a:cubicBezTo>
                  <a:pt x="176476" y="1423111"/>
                  <a:pt x="176324" y="1424330"/>
                  <a:pt x="176324" y="1425549"/>
                </a:cubicBezTo>
                <a:cubicBezTo>
                  <a:pt x="176019" y="1434846"/>
                  <a:pt x="179828" y="1439418"/>
                  <a:pt x="187753" y="1439265"/>
                </a:cubicBezTo>
                <a:cubicBezTo>
                  <a:pt x="188668" y="1439265"/>
                  <a:pt x="189887" y="1439189"/>
                  <a:pt x="191411" y="1439037"/>
                </a:cubicBezTo>
                <a:lnTo>
                  <a:pt x="204213" y="1451838"/>
                </a:lnTo>
                <a:lnTo>
                  <a:pt x="180895" y="1451838"/>
                </a:lnTo>
                <a:lnTo>
                  <a:pt x="180895" y="1588998"/>
                </a:lnTo>
                <a:lnTo>
                  <a:pt x="166494" y="1571396"/>
                </a:lnTo>
                <a:cubicBezTo>
                  <a:pt x="166646" y="1548536"/>
                  <a:pt x="166875" y="1531391"/>
                  <a:pt x="167179" y="1519961"/>
                </a:cubicBezTo>
                <a:cubicBezTo>
                  <a:pt x="167332" y="1513256"/>
                  <a:pt x="167408" y="1507541"/>
                  <a:pt x="167408" y="1502816"/>
                </a:cubicBezTo>
                <a:cubicBezTo>
                  <a:pt x="167408" y="1497787"/>
                  <a:pt x="166418" y="1492643"/>
                  <a:pt x="164436" y="1487386"/>
                </a:cubicBezTo>
                <a:cubicBezTo>
                  <a:pt x="162455" y="1482128"/>
                  <a:pt x="159712" y="1477061"/>
                  <a:pt x="156207" y="1472184"/>
                </a:cubicBezTo>
                <a:cubicBezTo>
                  <a:pt x="147977" y="1461363"/>
                  <a:pt x="138985" y="1455953"/>
                  <a:pt x="129232" y="1455953"/>
                </a:cubicBezTo>
                <a:cubicBezTo>
                  <a:pt x="114449" y="1455953"/>
                  <a:pt x="104238" y="1462735"/>
                  <a:pt x="98599" y="1476299"/>
                </a:cubicBezTo>
                <a:cubicBezTo>
                  <a:pt x="105000" y="1473555"/>
                  <a:pt x="110563" y="1472184"/>
                  <a:pt x="115287" y="1472184"/>
                </a:cubicBezTo>
                <a:cubicBezTo>
                  <a:pt x="118945" y="1472184"/>
                  <a:pt x="122336" y="1472679"/>
                  <a:pt x="125460" y="1473670"/>
                </a:cubicBezTo>
                <a:cubicBezTo>
                  <a:pt x="128584" y="1474660"/>
                  <a:pt x="131289" y="1475994"/>
                  <a:pt x="133575" y="1477670"/>
                </a:cubicBezTo>
                <a:cubicBezTo>
                  <a:pt x="136014" y="1479804"/>
                  <a:pt x="137919" y="1482280"/>
                  <a:pt x="139290" y="1485100"/>
                </a:cubicBezTo>
                <a:cubicBezTo>
                  <a:pt x="140662" y="1487919"/>
                  <a:pt x="141348" y="1491158"/>
                  <a:pt x="141348" y="1494815"/>
                </a:cubicBezTo>
                <a:cubicBezTo>
                  <a:pt x="141348" y="1499692"/>
                  <a:pt x="139024" y="1505826"/>
                  <a:pt x="134375" y="1513218"/>
                </a:cubicBezTo>
                <a:cubicBezTo>
                  <a:pt x="129727" y="1520609"/>
                  <a:pt x="123288" y="1528800"/>
                  <a:pt x="115059" y="1537792"/>
                </a:cubicBezTo>
                <a:lnTo>
                  <a:pt x="100199" y="1520876"/>
                </a:lnTo>
                <a:cubicBezTo>
                  <a:pt x="102181" y="1519504"/>
                  <a:pt x="104543" y="1517485"/>
                  <a:pt x="107286" y="1514818"/>
                </a:cubicBezTo>
                <a:cubicBezTo>
                  <a:pt x="110029" y="1512151"/>
                  <a:pt x="112925" y="1509065"/>
                  <a:pt x="115973" y="1505559"/>
                </a:cubicBezTo>
                <a:cubicBezTo>
                  <a:pt x="119631" y="1501597"/>
                  <a:pt x="122489" y="1498168"/>
                  <a:pt x="124546" y="1495272"/>
                </a:cubicBezTo>
                <a:cubicBezTo>
                  <a:pt x="126603" y="1492377"/>
                  <a:pt x="127632" y="1490243"/>
                  <a:pt x="127632" y="1488872"/>
                </a:cubicBezTo>
                <a:cubicBezTo>
                  <a:pt x="127632" y="1484757"/>
                  <a:pt x="125117" y="1482699"/>
                  <a:pt x="120088" y="1482699"/>
                </a:cubicBezTo>
                <a:cubicBezTo>
                  <a:pt x="118259" y="1482699"/>
                  <a:pt x="114144" y="1484604"/>
                  <a:pt x="107743" y="1488414"/>
                </a:cubicBezTo>
                <a:cubicBezTo>
                  <a:pt x="104696" y="1490091"/>
                  <a:pt x="102028" y="1491424"/>
                  <a:pt x="99743" y="1492415"/>
                </a:cubicBezTo>
                <a:cubicBezTo>
                  <a:pt x="97457" y="1493406"/>
                  <a:pt x="95628" y="1493901"/>
                  <a:pt x="94256" y="1493901"/>
                </a:cubicBezTo>
                <a:cubicBezTo>
                  <a:pt x="90903" y="1493901"/>
                  <a:pt x="87550" y="1491767"/>
                  <a:pt x="84198" y="1487500"/>
                </a:cubicBezTo>
                <a:cubicBezTo>
                  <a:pt x="81302" y="1483690"/>
                  <a:pt x="79854" y="1479728"/>
                  <a:pt x="79854" y="1475613"/>
                </a:cubicBezTo>
                <a:cubicBezTo>
                  <a:pt x="79854" y="1465097"/>
                  <a:pt x="84731" y="1456410"/>
                  <a:pt x="94485" y="1449552"/>
                </a:cubicBezTo>
                <a:cubicBezTo>
                  <a:pt x="98904" y="1446504"/>
                  <a:pt x="103591" y="1444256"/>
                  <a:pt x="108544" y="1442809"/>
                </a:cubicBezTo>
                <a:cubicBezTo>
                  <a:pt x="113497" y="1441361"/>
                  <a:pt x="118716" y="1440637"/>
                  <a:pt x="124203" y="1440637"/>
                </a:cubicBezTo>
                <a:cubicBezTo>
                  <a:pt x="137766" y="1440637"/>
                  <a:pt x="148358" y="1445057"/>
                  <a:pt x="155978" y="1453896"/>
                </a:cubicBezTo>
                <a:cubicBezTo>
                  <a:pt x="161160" y="1459992"/>
                  <a:pt x="166722" y="1471346"/>
                  <a:pt x="172666" y="1487957"/>
                </a:cubicBezTo>
                <a:lnTo>
                  <a:pt x="170609" y="1450924"/>
                </a:lnTo>
                <a:cubicBezTo>
                  <a:pt x="170304" y="1443456"/>
                  <a:pt x="170037" y="1436751"/>
                  <a:pt x="169808" y="1430807"/>
                </a:cubicBezTo>
                <a:cubicBezTo>
                  <a:pt x="169580" y="1424864"/>
                  <a:pt x="169466" y="1419453"/>
                  <a:pt x="169466" y="1414577"/>
                </a:cubicBezTo>
                <a:close/>
                <a:moveTo>
                  <a:pt x="2462701" y="1407719"/>
                </a:moveTo>
                <a:cubicBezTo>
                  <a:pt x="2471083" y="1411529"/>
                  <a:pt x="2478474" y="1416901"/>
                  <a:pt x="2484874" y="1423835"/>
                </a:cubicBezTo>
                <a:cubicBezTo>
                  <a:pt x="2491275" y="1430769"/>
                  <a:pt x="2496608" y="1438808"/>
                  <a:pt x="2500876" y="1447952"/>
                </a:cubicBezTo>
                <a:cubicBezTo>
                  <a:pt x="2505144" y="1457096"/>
                  <a:pt x="2508382" y="1467116"/>
                  <a:pt x="2510593" y="1478013"/>
                </a:cubicBezTo>
                <a:cubicBezTo>
                  <a:pt x="2512802" y="1488910"/>
                  <a:pt x="2513907" y="1500302"/>
                  <a:pt x="2513907" y="1512189"/>
                </a:cubicBezTo>
                <a:cubicBezTo>
                  <a:pt x="2513907" y="1524381"/>
                  <a:pt x="2512687" y="1536192"/>
                  <a:pt x="2510249" y="1547622"/>
                </a:cubicBezTo>
                <a:cubicBezTo>
                  <a:pt x="2507810" y="1559052"/>
                  <a:pt x="2504344" y="1569567"/>
                  <a:pt x="2499848" y="1579169"/>
                </a:cubicBezTo>
                <a:cubicBezTo>
                  <a:pt x="2495351" y="1588770"/>
                  <a:pt x="2489941" y="1597228"/>
                  <a:pt x="2483617" y="1604543"/>
                </a:cubicBezTo>
                <a:cubicBezTo>
                  <a:pt x="2477292" y="1611858"/>
                  <a:pt x="2470320" y="1617497"/>
                  <a:pt x="2462701" y="1621460"/>
                </a:cubicBezTo>
                <a:lnTo>
                  <a:pt x="2459271" y="1616430"/>
                </a:lnTo>
                <a:cubicBezTo>
                  <a:pt x="2463995" y="1612316"/>
                  <a:pt x="2468530" y="1606982"/>
                  <a:pt x="2472873" y="1600428"/>
                </a:cubicBezTo>
                <a:cubicBezTo>
                  <a:pt x="2477217" y="1593875"/>
                  <a:pt x="2481027" y="1586293"/>
                  <a:pt x="2484303" y="1577683"/>
                </a:cubicBezTo>
                <a:cubicBezTo>
                  <a:pt x="2487579" y="1569072"/>
                  <a:pt x="2490169" y="1559509"/>
                  <a:pt x="2492075" y="1548993"/>
                </a:cubicBezTo>
                <a:cubicBezTo>
                  <a:pt x="2493980" y="1538478"/>
                  <a:pt x="2494933" y="1527276"/>
                  <a:pt x="2494933" y="1515389"/>
                </a:cubicBezTo>
                <a:cubicBezTo>
                  <a:pt x="2494933" y="1504569"/>
                  <a:pt x="2494132" y="1494015"/>
                  <a:pt x="2492532" y="1483728"/>
                </a:cubicBezTo>
                <a:cubicBezTo>
                  <a:pt x="2490931" y="1473441"/>
                  <a:pt x="2488645" y="1463802"/>
                  <a:pt x="2485675" y="1454810"/>
                </a:cubicBezTo>
                <a:cubicBezTo>
                  <a:pt x="2482702" y="1445819"/>
                  <a:pt x="2478969" y="1437703"/>
                  <a:pt x="2474473" y="1430464"/>
                </a:cubicBezTo>
                <a:cubicBezTo>
                  <a:pt x="2469977" y="1423225"/>
                  <a:pt x="2464910" y="1417320"/>
                  <a:pt x="2459271" y="1412748"/>
                </a:cubicBezTo>
                <a:close/>
                <a:moveTo>
                  <a:pt x="2319139" y="1407719"/>
                </a:moveTo>
                <a:lnTo>
                  <a:pt x="2322797" y="1412748"/>
                </a:lnTo>
                <a:cubicBezTo>
                  <a:pt x="2317920" y="1416863"/>
                  <a:pt x="2313310" y="1422159"/>
                  <a:pt x="2308967" y="1428635"/>
                </a:cubicBezTo>
                <a:cubicBezTo>
                  <a:pt x="2304624" y="1435113"/>
                  <a:pt x="2300852" y="1442656"/>
                  <a:pt x="2297651" y="1451267"/>
                </a:cubicBezTo>
                <a:cubicBezTo>
                  <a:pt x="2294452" y="1459877"/>
                  <a:pt x="2291898" y="1469441"/>
                  <a:pt x="2289993" y="1479956"/>
                </a:cubicBezTo>
                <a:cubicBezTo>
                  <a:pt x="2288088" y="1490472"/>
                  <a:pt x="2287136" y="1501673"/>
                  <a:pt x="2287136" y="1513560"/>
                </a:cubicBezTo>
                <a:cubicBezTo>
                  <a:pt x="2287136" y="1524381"/>
                  <a:pt x="2287936" y="1534973"/>
                  <a:pt x="2289536" y="1545336"/>
                </a:cubicBezTo>
                <a:cubicBezTo>
                  <a:pt x="2291137" y="1555699"/>
                  <a:pt x="2293423" y="1565338"/>
                  <a:pt x="2296394" y="1574254"/>
                </a:cubicBezTo>
                <a:cubicBezTo>
                  <a:pt x="2299365" y="1583169"/>
                  <a:pt x="2303062" y="1591246"/>
                  <a:pt x="2307480" y="1598485"/>
                </a:cubicBezTo>
                <a:cubicBezTo>
                  <a:pt x="2311900" y="1605724"/>
                  <a:pt x="2317005" y="1611706"/>
                  <a:pt x="2322797" y="1616430"/>
                </a:cubicBezTo>
                <a:lnTo>
                  <a:pt x="2319139" y="1621460"/>
                </a:lnTo>
                <a:cubicBezTo>
                  <a:pt x="2310758" y="1617650"/>
                  <a:pt x="2303366" y="1612239"/>
                  <a:pt x="2296966" y="1605229"/>
                </a:cubicBezTo>
                <a:cubicBezTo>
                  <a:pt x="2290565" y="1598219"/>
                  <a:pt x="2285230" y="1590141"/>
                  <a:pt x="2280964" y="1580997"/>
                </a:cubicBezTo>
                <a:cubicBezTo>
                  <a:pt x="2276697" y="1571853"/>
                  <a:pt x="2273496" y="1561833"/>
                  <a:pt x="2271362" y="1550936"/>
                </a:cubicBezTo>
                <a:cubicBezTo>
                  <a:pt x="2269229" y="1540040"/>
                  <a:pt x="2268161" y="1528648"/>
                  <a:pt x="2268161" y="1516761"/>
                </a:cubicBezTo>
                <a:cubicBezTo>
                  <a:pt x="2268161" y="1504569"/>
                  <a:pt x="2269381" y="1492758"/>
                  <a:pt x="2271820" y="1481328"/>
                </a:cubicBezTo>
                <a:cubicBezTo>
                  <a:pt x="2274258" y="1469898"/>
                  <a:pt x="2277686" y="1459420"/>
                  <a:pt x="2282107" y="1449895"/>
                </a:cubicBezTo>
                <a:cubicBezTo>
                  <a:pt x="2286526" y="1440370"/>
                  <a:pt x="2291898" y="1431950"/>
                  <a:pt x="2298223" y="1424635"/>
                </a:cubicBezTo>
                <a:cubicBezTo>
                  <a:pt x="2304548" y="1417320"/>
                  <a:pt x="2311521" y="1411681"/>
                  <a:pt x="2319139" y="1407719"/>
                </a:cubicBezTo>
                <a:close/>
                <a:moveTo>
                  <a:pt x="205279" y="1407719"/>
                </a:moveTo>
                <a:cubicBezTo>
                  <a:pt x="213661" y="1411529"/>
                  <a:pt x="221053" y="1416901"/>
                  <a:pt x="227454" y="1423835"/>
                </a:cubicBezTo>
                <a:cubicBezTo>
                  <a:pt x="233855" y="1430769"/>
                  <a:pt x="239188" y="1438808"/>
                  <a:pt x="243456" y="1447952"/>
                </a:cubicBezTo>
                <a:cubicBezTo>
                  <a:pt x="247723" y="1457096"/>
                  <a:pt x="250961" y="1467116"/>
                  <a:pt x="253171" y="1478013"/>
                </a:cubicBezTo>
                <a:cubicBezTo>
                  <a:pt x="255381" y="1488910"/>
                  <a:pt x="256486" y="1500302"/>
                  <a:pt x="256486" y="1512189"/>
                </a:cubicBezTo>
                <a:cubicBezTo>
                  <a:pt x="256486" y="1524381"/>
                  <a:pt x="255266" y="1536192"/>
                  <a:pt x="252828" y="1547622"/>
                </a:cubicBezTo>
                <a:cubicBezTo>
                  <a:pt x="250390" y="1559052"/>
                  <a:pt x="246923" y="1569567"/>
                  <a:pt x="242427" y="1579169"/>
                </a:cubicBezTo>
                <a:cubicBezTo>
                  <a:pt x="237931" y="1588770"/>
                  <a:pt x="232521" y="1597228"/>
                  <a:pt x="226196" y="1604543"/>
                </a:cubicBezTo>
                <a:cubicBezTo>
                  <a:pt x="219871" y="1611858"/>
                  <a:pt x="212899" y="1617497"/>
                  <a:pt x="205279" y="1621460"/>
                </a:cubicBezTo>
                <a:lnTo>
                  <a:pt x="201851" y="1616430"/>
                </a:lnTo>
                <a:cubicBezTo>
                  <a:pt x="206575" y="1612316"/>
                  <a:pt x="211109" y="1606982"/>
                  <a:pt x="215452" y="1600428"/>
                </a:cubicBezTo>
                <a:cubicBezTo>
                  <a:pt x="219796" y="1593875"/>
                  <a:pt x="223605" y="1586293"/>
                  <a:pt x="226882" y="1577683"/>
                </a:cubicBezTo>
                <a:cubicBezTo>
                  <a:pt x="230159" y="1569072"/>
                  <a:pt x="232749" y="1559509"/>
                  <a:pt x="234654" y="1548993"/>
                </a:cubicBezTo>
                <a:cubicBezTo>
                  <a:pt x="236559" y="1538478"/>
                  <a:pt x="237512" y="1527276"/>
                  <a:pt x="237512" y="1515389"/>
                </a:cubicBezTo>
                <a:cubicBezTo>
                  <a:pt x="237512" y="1504569"/>
                  <a:pt x="236712" y="1494015"/>
                  <a:pt x="235112" y="1483728"/>
                </a:cubicBezTo>
                <a:cubicBezTo>
                  <a:pt x="233512" y="1473441"/>
                  <a:pt x="231225" y="1463802"/>
                  <a:pt x="228254" y="1454810"/>
                </a:cubicBezTo>
                <a:cubicBezTo>
                  <a:pt x="225282" y="1445819"/>
                  <a:pt x="221548" y="1437703"/>
                  <a:pt x="217052" y="1430464"/>
                </a:cubicBezTo>
                <a:cubicBezTo>
                  <a:pt x="212556" y="1423225"/>
                  <a:pt x="207489" y="1417320"/>
                  <a:pt x="201851" y="1412748"/>
                </a:cubicBezTo>
                <a:close/>
                <a:moveTo>
                  <a:pt x="61719" y="1407719"/>
                </a:moveTo>
                <a:lnTo>
                  <a:pt x="65376" y="1412748"/>
                </a:lnTo>
                <a:cubicBezTo>
                  <a:pt x="60499" y="1416863"/>
                  <a:pt x="55889" y="1422159"/>
                  <a:pt x="51546" y="1428635"/>
                </a:cubicBezTo>
                <a:cubicBezTo>
                  <a:pt x="47203" y="1435113"/>
                  <a:pt x="43431" y="1442656"/>
                  <a:pt x="40231" y="1451267"/>
                </a:cubicBezTo>
                <a:cubicBezTo>
                  <a:pt x="37030" y="1459877"/>
                  <a:pt x="34477" y="1469441"/>
                  <a:pt x="32572" y="1479956"/>
                </a:cubicBezTo>
                <a:cubicBezTo>
                  <a:pt x="30667" y="1490472"/>
                  <a:pt x="29715" y="1501673"/>
                  <a:pt x="29715" y="1513560"/>
                </a:cubicBezTo>
                <a:cubicBezTo>
                  <a:pt x="29715" y="1524381"/>
                  <a:pt x="30515" y="1534973"/>
                  <a:pt x="32115" y="1545336"/>
                </a:cubicBezTo>
                <a:cubicBezTo>
                  <a:pt x="33715" y="1555699"/>
                  <a:pt x="36001" y="1565338"/>
                  <a:pt x="38973" y="1574254"/>
                </a:cubicBezTo>
                <a:cubicBezTo>
                  <a:pt x="41945" y="1583169"/>
                  <a:pt x="45640" y="1591246"/>
                  <a:pt x="50060" y="1598485"/>
                </a:cubicBezTo>
                <a:cubicBezTo>
                  <a:pt x="54480" y="1605724"/>
                  <a:pt x="59585" y="1611706"/>
                  <a:pt x="65376" y="1616430"/>
                </a:cubicBezTo>
                <a:lnTo>
                  <a:pt x="61719" y="1621460"/>
                </a:lnTo>
                <a:cubicBezTo>
                  <a:pt x="53337" y="1617650"/>
                  <a:pt x="45945" y="1612239"/>
                  <a:pt x="39545" y="1605229"/>
                </a:cubicBezTo>
                <a:cubicBezTo>
                  <a:pt x="33143" y="1598219"/>
                  <a:pt x="27810" y="1590141"/>
                  <a:pt x="23543" y="1580997"/>
                </a:cubicBezTo>
                <a:cubicBezTo>
                  <a:pt x="19275" y="1571853"/>
                  <a:pt x="16075" y="1561833"/>
                  <a:pt x="13941" y="1550936"/>
                </a:cubicBezTo>
                <a:cubicBezTo>
                  <a:pt x="11808" y="1540040"/>
                  <a:pt x="10741" y="1528648"/>
                  <a:pt x="10741" y="1516761"/>
                </a:cubicBezTo>
                <a:cubicBezTo>
                  <a:pt x="10741" y="1504569"/>
                  <a:pt x="11960" y="1492758"/>
                  <a:pt x="14399" y="1481328"/>
                </a:cubicBezTo>
                <a:cubicBezTo>
                  <a:pt x="16837" y="1469898"/>
                  <a:pt x="20266" y="1459420"/>
                  <a:pt x="24685" y="1449895"/>
                </a:cubicBezTo>
                <a:cubicBezTo>
                  <a:pt x="29105" y="1440370"/>
                  <a:pt x="34477" y="1431950"/>
                  <a:pt x="40802" y="1424635"/>
                </a:cubicBezTo>
                <a:cubicBezTo>
                  <a:pt x="47126" y="1417320"/>
                  <a:pt x="54099" y="1411681"/>
                  <a:pt x="61719" y="1407719"/>
                </a:cubicBezTo>
                <a:close/>
                <a:moveTo>
                  <a:pt x="3308519" y="1378229"/>
                </a:moveTo>
                <a:cubicBezTo>
                  <a:pt x="3335647" y="1378229"/>
                  <a:pt x="3361554" y="1391031"/>
                  <a:pt x="3386243" y="1416634"/>
                </a:cubicBezTo>
                <a:lnTo>
                  <a:pt x="3388758" y="1423492"/>
                </a:lnTo>
                <a:cubicBezTo>
                  <a:pt x="3384643" y="1419834"/>
                  <a:pt x="3380071" y="1416215"/>
                  <a:pt x="3375042" y="1412634"/>
                </a:cubicBezTo>
                <a:cubicBezTo>
                  <a:pt x="3370013" y="1409052"/>
                  <a:pt x="3364298" y="1405509"/>
                  <a:pt x="3357897" y="1402004"/>
                </a:cubicBezTo>
                <a:cubicBezTo>
                  <a:pt x="3352106" y="1398651"/>
                  <a:pt x="3346124" y="1396212"/>
                  <a:pt x="3339952" y="1394688"/>
                </a:cubicBezTo>
                <a:cubicBezTo>
                  <a:pt x="3333780" y="1393164"/>
                  <a:pt x="3327417" y="1392402"/>
                  <a:pt x="3320864" y="1392402"/>
                </a:cubicBezTo>
                <a:cubicBezTo>
                  <a:pt x="3311263" y="1392402"/>
                  <a:pt x="3301433" y="1395755"/>
                  <a:pt x="3291374" y="1402461"/>
                </a:cubicBezTo>
                <a:cubicBezTo>
                  <a:pt x="3280249" y="1409776"/>
                  <a:pt x="3274382" y="1417929"/>
                  <a:pt x="3273772" y="1426921"/>
                </a:cubicBezTo>
                <a:lnTo>
                  <a:pt x="3278801" y="1439037"/>
                </a:lnTo>
                <a:lnTo>
                  <a:pt x="3287107" y="1439037"/>
                </a:lnTo>
                <a:lnTo>
                  <a:pt x="3292746" y="1439037"/>
                </a:lnTo>
                <a:lnTo>
                  <a:pt x="3400264" y="1439037"/>
                </a:lnTo>
                <a:lnTo>
                  <a:pt x="3413523" y="1439037"/>
                </a:lnTo>
                <a:lnTo>
                  <a:pt x="3434326" y="1439037"/>
                </a:lnTo>
                <a:lnTo>
                  <a:pt x="3425410" y="1430579"/>
                </a:lnTo>
                <a:cubicBezTo>
                  <a:pt x="3422057" y="1427226"/>
                  <a:pt x="3420381" y="1423797"/>
                  <a:pt x="3420381" y="1420292"/>
                </a:cubicBezTo>
                <a:cubicBezTo>
                  <a:pt x="3420381" y="1409928"/>
                  <a:pt x="3426172" y="1400175"/>
                  <a:pt x="3437754" y="1391031"/>
                </a:cubicBezTo>
                <a:cubicBezTo>
                  <a:pt x="3449032" y="1382496"/>
                  <a:pt x="3459929" y="1378229"/>
                  <a:pt x="3470444" y="1378229"/>
                </a:cubicBezTo>
                <a:cubicBezTo>
                  <a:pt x="3497572" y="1378229"/>
                  <a:pt x="3523479" y="1391031"/>
                  <a:pt x="3548168" y="1416634"/>
                </a:cubicBezTo>
                <a:lnTo>
                  <a:pt x="3550683" y="1423492"/>
                </a:lnTo>
                <a:cubicBezTo>
                  <a:pt x="3546568" y="1419834"/>
                  <a:pt x="3541996" y="1416215"/>
                  <a:pt x="3536967" y="1412634"/>
                </a:cubicBezTo>
                <a:cubicBezTo>
                  <a:pt x="3531938" y="1409052"/>
                  <a:pt x="3526223" y="1405509"/>
                  <a:pt x="3519822" y="1402004"/>
                </a:cubicBezTo>
                <a:cubicBezTo>
                  <a:pt x="3514031" y="1398651"/>
                  <a:pt x="3508049" y="1396212"/>
                  <a:pt x="3501877" y="1394688"/>
                </a:cubicBezTo>
                <a:cubicBezTo>
                  <a:pt x="3495705" y="1393164"/>
                  <a:pt x="3489342" y="1392402"/>
                  <a:pt x="3482789" y="1392402"/>
                </a:cubicBezTo>
                <a:cubicBezTo>
                  <a:pt x="3473187" y="1392402"/>
                  <a:pt x="3463358" y="1395755"/>
                  <a:pt x="3453299" y="1402461"/>
                </a:cubicBezTo>
                <a:cubicBezTo>
                  <a:pt x="3442174" y="1409776"/>
                  <a:pt x="3436307" y="1417929"/>
                  <a:pt x="3435697" y="1426921"/>
                </a:cubicBezTo>
                <a:lnTo>
                  <a:pt x="3440726" y="1439037"/>
                </a:lnTo>
                <a:lnTo>
                  <a:pt x="3450175" y="1439037"/>
                </a:lnTo>
                <a:lnTo>
                  <a:pt x="3454671" y="1439037"/>
                </a:lnTo>
                <a:lnTo>
                  <a:pt x="3637627" y="1439037"/>
                </a:lnTo>
                <a:lnTo>
                  <a:pt x="3649971" y="1451838"/>
                </a:lnTo>
                <a:lnTo>
                  <a:pt x="3467701" y="1451838"/>
                </a:lnTo>
                <a:lnTo>
                  <a:pt x="3463205" y="1451838"/>
                </a:lnTo>
                <a:lnTo>
                  <a:pt x="3445298" y="1451838"/>
                </a:lnTo>
                <a:lnTo>
                  <a:pt x="3445298" y="1585569"/>
                </a:lnTo>
                <a:lnTo>
                  <a:pt x="3432268" y="1572768"/>
                </a:lnTo>
                <a:lnTo>
                  <a:pt x="3432268" y="1451838"/>
                </a:lnTo>
                <a:lnTo>
                  <a:pt x="3425867" y="1451838"/>
                </a:lnTo>
                <a:lnTo>
                  <a:pt x="3412837" y="1451838"/>
                </a:lnTo>
                <a:lnTo>
                  <a:pt x="3399578" y="1451838"/>
                </a:lnTo>
                <a:lnTo>
                  <a:pt x="3399578" y="1586255"/>
                </a:lnTo>
                <a:lnTo>
                  <a:pt x="3392492" y="1577797"/>
                </a:lnTo>
                <a:cubicBezTo>
                  <a:pt x="3392035" y="1576425"/>
                  <a:pt x="3391463" y="1575016"/>
                  <a:pt x="3390777" y="1573568"/>
                </a:cubicBezTo>
                <a:cubicBezTo>
                  <a:pt x="3390091" y="1572120"/>
                  <a:pt x="3388796" y="1569567"/>
                  <a:pt x="3386891" y="1565910"/>
                </a:cubicBezTo>
                <a:cubicBezTo>
                  <a:pt x="3384986" y="1562252"/>
                  <a:pt x="3382281" y="1558252"/>
                  <a:pt x="3378776" y="1553908"/>
                </a:cubicBezTo>
                <a:cubicBezTo>
                  <a:pt x="3375270" y="1549565"/>
                  <a:pt x="3371994" y="1545945"/>
                  <a:pt x="3368946" y="1543050"/>
                </a:cubicBezTo>
                <a:cubicBezTo>
                  <a:pt x="3357973" y="1532991"/>
                  <a:pt x="3343419" y="1527048"/>
                  <a:pt x="3325283" y="1525219"/>
                </a:cubicBezTo>
                <a:lnTo>
                  <a:pt x="3308595" y="1501445"/>
                </a:lnTo>
                <a:cubicBezTo>
                  <a:pt x="3334199" y="1483614"/>
                  <a:pt x="3360411" y="1470203"/>
                  <a:pt x="3387234" y="1461211"/>
                </a:cubicBezTo>
                <a:lnTo>
                  <a:pt x="3387234" y="1451838"/>
                </a:lnTo>
                <a:lnTo>
                  <a:pt x="3305776" y="1451838"/>
                </a:lnTo>
                <a:lnTo>
                  <a:pt x="3299680" y="1451838"/>
                </a:lnTo>
                <a:lnTo>
                  <a:pt x="3283373" y="1451838"/>
                </a:lnTo>
                <a:lnTo>
                  <a:pt x="3283373" y="1585569"/>
                </a:lnTo>
                <a:lnTo>
                  <a:pt x="3270343" y="1572768"/>
                </a:lnTo>
                <a:lnTo>
                  <a:pt x="3270343" y="1451838"/>
                </a:lnTo>
                <a:lnTo>
                  <a:pt x="3250912" y="1451838"/>
                </a:lnTo>
                <a:lnTo>
                  <a:pt x="3238339" y="1439037"/>
                </a:lnTo>
                <a:lnTo>
                  <a:pt x="3272400" y="1439037"/>
                </a:lnTo>
                <a:lnTo>
                  <a:pt x="3263485" y="1430579"/>
                </a:lnTo>
                <a:cubicBezTo>
                  <a:pt x="3260132" y="1427226"/>
                  <a:pt x="3258456" y="1423797"/>
                  <a:pt x="3258456" y="1420292"/>
                </a:cubicBezTo>
                <a:cubicBezTo>
                  <a:pt x="3258456" y="1409928"/>
                  <a:pt x="3264247" y="1400175"/>
                  <a:pt x="3275829" y="1391031"/>
                </a:cubicBezTo>
                <a:cubicBezTo>
                  <a:pt x="3287107" y="1382496"/>
                  <a:pt x="3298004" y="1378229"/>
                  <a:pt x="3308519" y="1378229"/>
                </a:cubicBezTo>
                <a:close/>
                <a:moveTo>
                  <a:pt x="2660820" y="1378229"/>
                </a:moveTo>
                <a:cubicBezTo>
                  <a:pt x="2687947" y="1378229"/>
                  <a:pt x="2713855" y="1391031"/>
                  <a:pt x="2738544" y="1416634"/>
                </a:cubicBezTo>
                <a:lnTo>
                  <a:pt x="2741058" y="1423492"/>
                </a:lnTo>
                <a:cubicBezTo>
                  <a:pt x="2736944" y="1419834"/>
                  <a:pt x="2732372" y="1416215"/>
                  <a:pt x="2727343" y="1412634"/>
                </a:cubicBezTo>
                <a:cubicBezTo>
                  <a:pt x="2722313" y="1409052"/>
                  <a:pt x="2716598" y="1405509"/>
                  <a:pt x="2710197" y="1402004"/>
                </a:cubicBezTo>
                <a:cubicBezTo>
                  <a:pt x="2704406" y="1398651"/>
                  <a:pt x="2698424" y="1396212"/>
                  <a:pt x="2692252" y="1394688"/>
                </a:cubicBezTo>
                <a:cubicBezTo>
                  <a:pt x="2686080" y="1393164"/>
                  <a:pt x="2679717" y="1392402"/>
                  <a:pt x="2673165" y="1392402"/>
                </a:cubicBezTo>
                <a:cubicBezTo>
                  <a:pt x="2663564" y="1392402"/>
                  <a:pt x="2653733" y="1395755"/>
                  <a:pt x="2643674" y="1402461"/>
                </a:cubicBezTo>
                <a:cubicBezTo>
                  <a:pt x="2632549" y="1409776"/>
                  <a:pt x="2626682" y="1417929"/>
                  <a:pt x="2626074" y="1426921"/>
                </a:cubicBezTo>
                <a:lnTo>
                  <a:pt x="2631102" y="1439037"/>
                </a:lnTo>
                <a:lnTo>
                  <a:pt x="2639408" y="1439037"/>
                </a:lnTo>
                <a:lnTo>
                  <a:pt x="2645046" y="1439037"/>
                </a:lnTo>
                <a:lnTo>
                  <a:pt x="2752336" y="1439037"/>
                </a:lnTo>
                <a:lnTo>
                  <a:pt x="2765366" y="1439037"/>
                </a:lnTo>
                <a:lnTo>
                  <a:pt x="2832652" y="1439037"/>
                </a:lnTo>
                <a:lnTo>
                  <a:pt x="2837147" y="1439037"/>
                </a:lnTo>
                <a:lnTo>
                  <a:pt x="2952970" y="1439037"/>
                </a:lnTo>
                <a:lnTo>
                  <a:pt x="2967600" y="1439037"/>
                </a:lnTo>
                <a:lnTo>
                  <a:pt x="2970725" y="1439037"/>
                </a:lnTo>
                <a:lnTo>
                  <a:pt x="2971150" y="1439478"/>
                </a:lnTo>
                <a:lnTo>
                  <a:pt x="2977945" y="1440323"/>
                </a:lnTo>
                <a:cubicBezTo>
                  <a:pt x="2980954" y="1441180"/>
                  <a:pt x="2983526" y="1442466"/>
                  <a:pt x="2985660" y="1444180"/>
                </a:cubicBezTo>
                <a:cubicBezTo>
                  <a:pt x="2989927" y="1447609"/>
                  <a:pt x="2993356" y="1453286"/>
                  <a:pt x="2995947" y="1461211"/>
                </a:cubicBezTo>
                <a:cubicBezTo>
                  <a:pt x="2995947" y="1458620"/>
                  <a:pt x="2995871" y="1455420"/>
                  <a:pt x="2995718" y="1451610"/>
                </a:cubicBezTo>
                <a:cubicBezTo>
                  <a:pt x="2995566" y="1447800"/>
                  <a:pt x="2995261" y="1443304"/>
                  <a:pt x="2994804" y="1438122"/>
                </a:cubicBezTo>
                <a:cubicBezTo>
                  <a:pt x="2994499" y="1433093"/>
                  <a:pt x="2994270" y="1428712"/>
                  <a:pt x="2994118" y="1424978"/>
                </a:cubicBezTo>
                <a:cubicBezTo>
                  <a:pt x="2993966" y="1421244"/>
                  <a:pt x="2993890" y="1418082"/>
                  <a:pt x="2993890" y="1415491"/>
                </a:cubicBezTo>
                <a:lnTo>
                  <a:pt x="2998461" y="1419377"/>
                </a:lnTo>
                <a:cubicBezTo>
                  <a:pt x="2999985" y="1428521"/>
                  <a:pt x="3002652" y="1435074"/>
                  <a:pt x="3006463" y="1439037"/>
                </a:cubicBezTo>
                <a:lnTo>
                  <a:pt x="3013625" y="1439037"/>
                </a:lnTo>
                <a:lnTo>
                  <a:pt x="3017893" y="1439037"/>
                </a:lnTo>
                <a:lnTo>
                  <a:pt x="3151700" y="1439037"/>
                </a:lnTo>
                <a:lnTo>
                  <a:pt x="3164044" y="1451838"/>
                </a:lnTo>
                <a:lnTo>
                  <a:pt x="3140498" y="1451838"/>
                </a:lnTo>
                <a:lnTo>
                  <a:pt x="3140498" y="1586712"/>
                </a:lnTo>
                <a:cubicBezTo>
                  <a:pt x="3138365" y="1584274"/>
                  <a:pt x="3136269" y="1581874"/>
                  <a:pt x="3134212" y="1579511"/>
                </a:cubicBezTo>
                <a:cubicBezTo>
                  <a:pt x="3132154" y="1577149"/>
                  <a:pt x="3130135" y="1574749"/>
                  <a:pt x="3128154" y="1572311"/>
                </a:cubicBezTo>
                <a:cubicBezTo>
                  <a:pt x="3128306" y="1567739"/>
                  <a:pt x="3128459" y="1563890"/>
                  <a:pt x="3128611" y="1560766"/>
                </a:cubicBezTo>
                <a:cubicBezTo>
                  <a:pt x="3128764" y="1557642"/>
                  <a:pt x="3128878" y="1555051"/>
                  <a:pt x="3128954" y="1552994"/>
                </a:cubicBezTo>
                <a:cubicBezTo>
                  <a:pt x="3129030" y="1550936"/>
                  <a:pt x="3129068" y="1549222"/>
                  <a:pt x="3129068" y="1547850"/>
                </a:cubicBezTo>
                <a:cubicBezTo>
                  <a:pt x="3129068" y="1546479"/>
                  <a:pt x="3129068" y="1545183"/>
                  <a:pt x="3129068" y="1543964"/>
                </a:cubicBezTo>
                <a:cubicBezTo>
                  <a:pt x="3129068" y="1533753"/>
                  <a:pt x="3128078" y="1524838"/>
                  <a:pt x="3126097" y="1517218"/>
                </a:cubicBezTo>
                <a:cubicBezTo>
                  <a:pt x="3124115" y="1509598"/>
                  <a:pt x="3121487" y="1503959"/>
                  <a:pt x="3118210" y="1500302"/>
                </a:cubicBezTo>
                <a:cubicBezTo>
                  <a:pt x="3114933" y="1496644"/>
                  <a:pt x="3111085" y="1495234"/>
                  <a:pt x="3106666" y="1496072"/>
                </a:cubicBezTo>
                <a:cubicBezTo>
                  <a:pt x="3102246" y="1496911"/>
                  <a:pt x="3097674" y="1500683"/>
                  <a:pt x="3092949" y="1507388"/>
                </a:cubicBezTo>
                <a:cubicBezTo>
                  <a:pt x="3088682" y="1514551"/>
                  <a:pt x="3084987" y="1520228"/>
                  <a:pt x="3081862" y="1524419"/>
                </a:cubicBezTo>
                <a:cubicBezTo>
                  <a:pt x="3078738" y="1528610"/>
                  <a:pt x="3076033" y="1531772"/>
                  <a:pt x="3073747" y="1533906"/>
                </a:cubicBezTo>
                <a:cubicBezTo>
                  <a:pt x="3071461" y="1536039"/>
                  <a:pt x="3069518" y="1537373"/>
                  <a:pt x="3067918" y="1537906"/>
                </a:cubicBezTo>
                <a:cubicBezTo>
                  <a:pt x="3066318" y="1538440"/>
                  <a:pt x="3064832" y="1538706"/>
                  <a:pt x="3063460" y="1538706"/>
                </a:cubicBezTo>
                <a:cubicBezTo>
                  <a:pt x="3059498" y="1538706"/>
                  <a:pt x="3055954" y="1537754"/>
                  <a:pt x="3052830" y="1535849"/>
                </a:cubicBezTo>
                <a:cubicBezTo>
                  <a:pt x="3049706" y="1533944"/>
                  <a:pt x="3046925" y="1531582"/>
                  <a:pt x="3044486" y="1528762"/>
                </a:cubicBezTo>
                <a:cubicBezTo>
                  <a:pt x="3042048" y="1525943"/>
                  <a:pt x="3039914" y="1522895"/>
                  <a:pt x="3038085" y="1519618"/>
                </a:cubicBezTo>
                <a:cubicBezTo>
                  <a:pt x="3036257" y="1516342"/>
                  <a:pt x="3034580" y="1513256"/>
                  <a:pt x="3033056" y="1510360"/>
                </a:cubicBezTo>
                <a:lnTo>
                  <a:pt x="3041514" y="1502588"/>
                </a:lnTo>
                <a:cubicBezTo>
                  <a:pt x="3041972" y="1504112"/>
                  <a:pt x="3042543" y="1505864"/>
                  <a:pt x="3043229" y="1507845"/>
                </a:cubicBezTo>
                <a:cubicBezTo>
                  <a:pt x="3043915" y="1509827"/>
                  <a:pt x="3044791" y="1511693"/>
                  <a:pt x="3045858" y="1513446"/>
                </a:cubicBezTo>
                <a:cubicBezTo>
                  <a:pt x="3046925" y="1515199"/>
                  <a:pt x="3048182" y="1516685"/>
                  <a:pt x="3049630" y="1517904"/>
                </a:cubicBezTo>
                <a:cubicBezTo>
                  <a:pt x="3051078" y="1519123"/>
                  <a:pt x="3052716" y="1519733"/>
                  <a:pt x="3054545" y="1519733"/>
                </a:cubicBezTo>
                <a:cubicBezTo>
                  <a:pt x="3055307" y="1519733"/>
                  <a:pt x="3056221" y="1519428"/>
                  <a:pt x="3057288" y="1518818"/>
                </a:cubicBezTo>
                <a:cubicBezTo>
                  <a:pt x="3058355" y="1518209"/>
                  <a:pt x="3059764" y="1516951"/>
                  <a:pt x="3061517" y="1515046"/>
                </a:cubicBezTo>
                <a:cubicBezTo>
                  <a:pt x="3063270" y="1513141"/>
                  <a:pt x="3065556" y="1510474"/>
                  <a:pt x="3068375" y="1507045"/>
                </a:cubicBezTo>
                <a:cubicBezTo>
                  <a:pt x="3071195" y="1503616"/>
                  <a:pt x="3074738" y="1499082"/>
                  <a:pt x="3079005" y="1493444"/>
                </a:cubicBezTo>
                <a:cubicBezTo>
                  <a:pt x="3078243" y="1487348"/>
                  <a:pt x="3077214" y="1482585"/>
                  <a:pt x="3075919" y="1479156"/>
                </a:cubicBezTo>
                <a:cubicBezTo>
                  <a:pt x="3074623" y="1475727"/>
                  <a:pt x="3072795" y="1473060"/>
                  <a:pt x="3070432" y="1471155"/>
                </a:cubicBezTo>
                <a:cubicBezTo>
                  <a:pt x="3068070" y="1469250"/>
                  <a:pt x="3065098" y="1467802"/>
                  <a:pt x="3061517" y="1466812"/>
                </a:cubicBezTo>
                <a:cubicBezTo>
                  <a:pt x="3057936" y="1465821"/>
                  <a:pt x="3053478" y="1464716"/>
                  <a:pt x="3048144" y="1463497"/>
                </a:cubicBezTo>
                <a:cubicBezTo>
                  <a:pt x="3045096" y="1462735"/>
                  <a:pt x="3042010" y="1461554"/>
                  <a:pt x="3038886" y="1459954"/>
                </a:cubicBezTo>
                <a:cubicBezTo>
                  <a:pt x="3035761" y="1458353"/>
                  <a:pt x="3032523" y="1456258"/>
                  <a:pt x="3029170" y="1453667"/>
                </a:cubicBezTo>
                <a:lnTo>
                  <a:pt x="3027092" y="1451838"/>
                </a:lnTo>
                <a:lnTo>
                  <a:pt x="3006463" y="1451838"/>
                </a:lnTo>
                <a:lnTo>
                  <a:pt x="3006463" y="1585569"/>
                </a:lnTo>
                <a:lnTo>
                  <a:pt x="2994118" y="1572768"/>
                </a:lnTo>
                <a:lnTo>
                  <a:pt x="2994118" y="1477899"/>
                </a:lnTo>
                <a:cubicBezTo>
                  <a:pt x="2994118" y="1473936"/>
                  <a:pt x="2993356" y="1470355"/>
                  <a:pt x="2991832" y="1467155"/>
                </a:cubicBezTo>
                <a:cubicBezTo>
                  <a:pt x="2990308" y="1463954"/>
                  <a:pt x="2988212" y="1461249"/>
                  <a:pt x="2985545" y="1459039"/>
                </a:cubicBezTo>
                <a:cubicBezTo>
                  <a:pt x="2982879" y="1456830"/>
                  <a:pt x="2979831" y="1455077"/>
                  <a:pt x="2976402" y="1453781"/>
                </a:cubicBezTo>
                <a:cubicBezTo>
                  <a:pt x="2972973" y="1452486"/>
                  <a:pt x="2969429" y="1451838"/>
                  <a:pt x="2965772" y="1451838"/>
                </a:cubicBezTo>
                <a:lnTo>
                  <a:pt x="2959523" y="1451838"/>
                </a:lnTo>
                <a:lnTo>
                  <a:pt x="2959523" y="1586712"/>
                </a:lnTo>
                <a:cubicBezTo>
                  <a:pt x="2957390" y="1584274"/>
                  <a:pt x="2955294" y="1581874"/>
                  <a:pt x="2953237" y="1579511"/>
                </a:cubicBezTo>
                <a:cubicBezTo>
                  <a:pt x="2951179" y="1577149"/>
                  <a:pt x="2949160" y="1574749"/>
                  <a:pt x="2947179" y="1572311"/>
                </a:cubicBezTo>
                <a:cubicBezTo>
                  <a:pt x="2947331" y="1567739"/>
                  <a:pt x="2947484" y="1563890"/>
                  <a:pt x="2947636" y="1560766"/>
                </a:cubicBezTo>
                <a:cubicBezTo>
                  <a:pt x="2947788" y="1557642"/>
                  <a:pt x="2947903" y="1555051"/>
                  <a:pt x="2947979" y="1552994"/>
                </a:cubicBezTo>
                <a:cubicBezTo>
                  <a:pt x="2948055" y="1550936"/>
                  <a:pt x="2948093" y="1549222"/>
                  <a:pt x="2948093" y="1547850"/>
                </a:cubicBezTo>
                <a:cubicBezTo>
                  <a:pt x="2948093" y="1546479"/>
                  <a:pt x="2948093" y="1545183"/>
                  <a:pt x="2948093" y="1543964"/>
                </a:cubicBezTo>
                <a:cubicBezTo>
                  <a:pt x="2948093" y="1533753"/>
                  <a:pt x="2947102" y="1524838"/>
                  <a:pt x="2945122" y="1517218"/>
                </a:cubicBezTo>
                <a:cubicBezTo>
                  <a:pt x="2943140" y="1509598"/>
                  <a:pt x="2940512" y="1503959"/>
                  <a:pt x="2937236" y="1500302"/>
                </a:cubicBezTo>
                <a:cubicBezTo>
                  <a:pt x="2933959" y="1496644"/>
                  <a:pt x="2930110" y="1495234"/>
                  <a:pt x="2925692" y="1496072"/>
                </a:cubicBezTo>
                <a:cubicBezTo>
                  <a:pt x="2921272" y="1496911"/>
                  <a:pt x="2916700" y="1500683"/>
                  <a:pt x="2911976" y="1507388"/>
                </a:cubicBezTo>
                <a:cubicBezTo>
                  <a:pt x="2907708" y="1514551"/>
                  <a:pt x="2904012" y="1520228"/>
                  <a:pt x="2900888" y="1524419"/>
                </a:cubicBezTo>
                <a:cubicBezTo>
                  <a:pt x="2897764" y="1528610"/>
                  <a:pt x="2895059" y="1531772"/>
                  <a:pt x="2892773" y="1533906"/>
                </a:cubicBezTo>
                <a:cubicBezTo>
                  <a:pt x="2890487" y="1536039"/>
                  <a:pt x="2888545" y="1537373"/>
                  <a:pt x="2886944" y="1537906"/>
                </a:cubicBezTo>
                <a:cubicBezTo>
                  <a:pt x="2885344" y="1538440"/>
                  <a:pt x="2883858" y="1538706"/>
                  <a:pt x="2882486" y="1538706"/>
                </a:cubicBezTo>
                <a:cubicBezTo>
                  <a:pt x="2878523" y="1538706"/>
                  <a:pt x="2874980" y="1537754"/>
                  <a:pt x="2871856" y="1535849"/>
                </a:cubicBezTo>
                <a:cubicBezTo>
                  <a:pt x="2868732" y="1533944"/>
                  <a:pt x="2865951" y="1531582"/>
                  <a:pt x="2863512" y="1528762"/>
                </a:cubicBezTo>
                <a:cubicBezTo>
                  <a:pt x="2861075" y="1525943"/>
                  <a:pt x="2858940" y="1522895"/>
                  <a:pt x="2857112" y="1519618"/>
                </a:cubicBezTo>
                <a:cubicBezTo>
                  <a:pt x="2855283" y="1516342"/>
                  <a:pt x="2853606" y="1513256"/>
                  <a:pt x="2852083" y="1510360"/>
                </a:cubicBezTo>
                <a:lnTo>
                  <a:pt x="2860541" y="1502588"/>
                </a:lnTo>
                <a:cubicBezTo>
                  <a:pt x="2860998" y="1504112"/>
                  <a:pt x="2861569" y="1505864"/>
                  <a:pt x="2862255" y="1507845"/>
                </a:cubicBezTo>
                <a:cubicBezTo>
                  <a:pt x="2862941" y="1509827"/>
                  <a:pt x="2863817" y="1511693"/>
                  <a:pt x="2864883" y="1513446"/>
                </a:cubicBezTo>
                <a:cubicBezTo>
                  <a:pt x="2865951" y="1515199"/>
                  <a:pt x="2867208" y="1516685"/>
                  <a:pt x="2868655" y="1517904"/>
                </a:cubicBezTo>
                <a:cubicBezTo>
                  <a:pt x="2870103" y="1519123"/>
                  <a:pt x="2871742" y="1519733"/>
                  <a:pt x="2873571" y="1519733"/>
                </a:cubicBezTo>
                <a:cubicBezTo>
                  <a:pt x="2874333" y="1519733"/>
                  <a:pt x="2875247" y="1519428"/>
                  <a:pt x="2876314" y="1518818"/>
                </a:cubicBezTo>
                <a:cubicBezTo>
                  <a:pt x="2877381" y="1518209"/>
                  <a:pt x="2878790" y="1516951"/>
                  <a:pt x="2880542" y="1515046"/>
                </a:cubicBezTo>
                <a:cubicBezTo>
                  <a:pt x="2882296" y="1513141"/>
                  <a:pt x="2884581" y="1510474"/>
                  <a:pt x="2887401" y="1507045"/>
                </a:cubicBezTo>
                <a:cubicBezTo>
                  <a:pt x="2890221" y="1503616"/>
                  <a:pt x="2893764" y="1499082"/>
                  <a:pt x="2898032" y="1493444"/>
                </a:cubicBezTo>
                <a:cubicBezTo>
                  <a:pt x="2897270" y="1487348"/>
                  <a:pt x="2896240" y="1482585"/>
                  <a:pt x="2894945" y="1479156"/>
                </a:cubicBezTo>
                <a:cubicBezTo>
                  <a:pt x="2893650" y="1475727"/>
                  <a:pt x="2891821" y="1473060"/>
                  <a:pt x="2889458" y="1471155"/>
                </a:cubicBezTo>
                <a:cubicBezTo>
                  <a:pt x="2887096" y="1469250"/>
                  <a:pt x="2884125" y="1467802"/>
                  <a:pt x="2880542" y="1466812"/>
                </a:cubicBezTo>
                <a:cubicBezTo>
                  <a:pt x="2876961" y="1465821"/>
                  <a:pt x="2872503" y="1464716"/>
                  <a:pt x="2867169" y="1463497"/>
                </a:cubicBezTo>
                <a:cubicBezTo>
                  <a:pt x="2864122" y="1462735"/>
                  <a:pt x="2861036" y="1461554"/>
                  <a:pt x="2857912" y="1459954"/>
                </a:cubicBezTo>
                <a:cubicBezTo>
                  <a:pt x="2854788" y="1458353"/>
                  <a:pt x="2851549" y="1456258"/>
                  <a:pt x="2848196" y="1453667"/>
                </a:cubicBezTo>
                <a:lnTo>
                  <a:pt x="2847095" y="1452698"/>
                </a:lnTo>
                <a:lnTo>
                  <a:pt x="2836290" y="1456239"/>
                </a:lnTo>
                <a:cubicBezTo>
                  <a:pt x="2832137" y="1458030"/>
                  <a:pt x="2828308" y="1460144"/>
                  <a:pt x="2824803" y="1462583"/>
                </a:cubicBezTo>
                <a:cubicBezTo>
                  <a:pt x="2817792" y="1467459"/>
                  <a:pt x="2811849" y="1473555"/>
                  <a:pt x="2806972" y="1480871"/>
                </a:cubicBezTo>
                <a:cubicBezTo>
                  <a:pt x="2802552" y="1487729"/>
                  <a:pt x="2799200" y="1495349"/>
                  <a:pt x="2796913" y="1503731"/>
                </a:cubicBezTo>
                <a:cubicBezTo>
                  <a:pt x="2794627" y="1512113"/>
                  <a:pt x="2793484" y="1521485"/>
                  <a:pt x="2793484" y="1531848"/>
                </a:cubicBezTo>
                <a:cubicBezTo>
                  <a:pt x="2793636" y="1540992"/>
                  <a:pt x="2796075" y="1549222"/>
                  <a:pt x="2800800" y="1556537"/>
                </a:cubicBezTo>
                <a:cubicBezTo>
                  <a:pt x="2809029" y="1567967"/>
                  <a:pt x="2817030" y="1572539"/>
                  <a:pt x="2824803" y="1570253"/>
                </a:cubicBezTo>
                <a:cubicBezTo>
                  <a:pt x="2821908" y="1568424"/>
                  <a:pt x="2819812" y="1566291"/>
                  <a:pt x="2818516" y="1563852"/>
                </a:cubicBezTo>
                <a:cubicBezTo>
                  <a:pt x="2817221" y="1561414"/>
                  <a:pt x="2816573" y="1558899"/>
                  <a:pt x="2816573" y="1556309"/>
                </a:cubicBezTo>
                <a:cubicBezTo>
                  <a:pt x="2816573" y="1552346"/>
                  <a:pt x="2818212" y="1548993"/>
                  <a:pt x="2821488" y="1546250"/>
                </a:cubicBezTo>
                <a:cubicBezTo>
                  <a:pt x="2824765" y="1543507"/>
                  <a:pt x="2828384" y="1542135"/>
                  <a:pt x="2832346" y="1542135"/>
                </a:cubicBezTo>
                <a:cubicBezTo>
                  <a:pt x="2836614" y="1542135"/>
                  <a:pt x="2840271" y="1543850"/>
                  <a:pt x="2843319" y="1547279"/>
                </a:cubicBezTo>
                <a:cubicBezTo>
                  <a:pt x="2846367" y="1550708"/>
                  <a:pt x="2847891" y="1555089"/>
                  <a:pt x="2847891" y="1560423"/>
                </a:cubicBezTo>
                <a:cubicBezTo>
                  <a:pt x="2847891" y="1563471"/>
                  <a:pt x="2847282" y="1566291"/>
                  <a:pt x="2846063" y="1568882"/>
                </a:cubicBezTo>
                <a:cubicBezTo>
                  <a:pt x="2844844" y="1571472"/>
                  <a:pt x="2843167" y="1573720"/>
                  <a:pt x="2841033" y="1575625"/>
                </a:cubicBezTo>
                <a:cubicBezTo>
                  <a:pt x="2838899" y="1577530"/>
                  <a:pt x="2836422" y="1579016"/>
                  <a:pt x="2833604" y="1580083"/>
                </a:cubicBezTo>
                <a:cubicBezTo>
                  <a:pt x="2830784" y="1581150"/>
                  <a:pt x="2827851" y="1581683"/>
                  <a:pt x="2824803" y="1581683"/>
                </a:cubicBezTo>
                <a:cubicBezTo>
                  <a:pt x="2809867" y="1581683"/>
                  <a:pt x="2798437" y="1574216"/>
                  <a:pt x="2790512" y="1559280"/>
                </a:cubicBezTo>
                <a:cubicBezTo>
                  <a:pt x="2783807" y="1547088"/>
                  <a:pt x="2780454" y="1532991"/>
                  <a:pt x="2780454" y="1516989"/>
                </a:cubicBezTo>
                <a:cubicBezTo>
                  <a:pt x="2780454" y="1494739"/>
                  <a:pt x="2789522" y="1473022"/>
                  <a:pt x="2807658" y="1451838"/>
                </a:cubicBezTo>
                <a:lnTo>
                  <a:pt x="2778168" y="1451838"/>
                </a:lnTo>
                <a:lnTo>
                  <a:pt x="2765138" y="1451838"/>
                </a:lnTo>
                <a:lnTo>
                  <a:pt x="2751879" y="1451838"/>
                </a:lnTo>
                <a:lnTo>
                  <a:pt x="2751879" y="1586255"/>
                </a:lnTo>
                <a:lnTo>
                  <a:pt x="2744793" y="1577797"/>
                </a:lnTo>
                <a:lnTo>
                  <a:pt x="2744793" y="1578026"/>
                </a:lnTo>
                <a:cubicBezTo>
                  <a:pt x="2742354" y="1571930"/>
                  <a:pt x="2740334" y="1567472"/>
                  <a:pt x="2738735" y="1564652"/>
                </a:cubicBezTo>
                <a:cubicBezTo>
                  <a:pt x="2737134" y="1561833"/>
                  <a:pt x="2734582" y="1558252"/>
                  <a:pt x="2731076" y="1553908"/>
                </a:cubicBezTo>
                <a:cubicBezTo>
                  <a:pt x="2727570" y="1549565"/>
                  <a:pt x="2724294" y="1545945"/>
                  <a:pt x="2721247" y="1543050"/>
                </a:cubicBezTo>
                <a:cubicBezTo>
                  <a:pt x="2710273" y="1532991"/>
                  <a:pt x="2695719" y="1527048"/>
                  <a:pt x="2677584" y="1525219"/>
                </a:cubicBezTo>
                <a:lnTo>
                  <a:pt x="2677812" y="1525219"/>
                </a:lnTo>
                <a:lnTo>
                  <a:pt x="2660897" y="1501445"/>
                </a:lnTo>
                <a:cubicBezTo>
                  <a:pt x="2686499" y="1483614"/>
                  <a:pt x="2712712" y="1470203"/>
                  <a:pt x="2739534" y="1461211"/>
                </a:cubicBezTo>
                <a:lnTo>
                  <a:pt x="2739534" y="1451838"/>
                </a:lnTo>
                <a:lnTo>
                  <a:pt x="2658077" y="1451838"/>
                </a:lnTo>
                <a:lnTo>
                  <a:pt x="2651981" y="1451838"/>
                </a:lnTo>
                <a:lnTo>
                  <a:pt x="2635675" y="1451838"/>
                </a:lnTo>
                <a:lnTo>
                  <a:pt x="2635675" y="1585569"/>
                </a:lnTo>
                <a:lnTo>
                  <a:pt x="2622645" y="1572768"/>
                </a:lnTo>
                <a:lnTo>
                  <a:pt x="2622645" y="1451838"/>
                </a:lnTo>
                <a:lnTo>
                  <a:pt x="2603214" y="1451838"/>
                </a:lnTo>
                <a:lnTo>
                  <a:pt x="2590640" y="1439037"/>
                </a:lnTo>
                <a:lnTo>
                  <a:pt x="2624702" y="1439037"/>
                </a:lnTo>
                <a:lnTo>
                  <a:pt x="2615788" y="1430579"/>
                </a:lnTo>
                <a:cubicBezTo>
                  <a:pt x="2612433" y="1427226"/>
                  <a:pt x="2610758" y="1423797"/>
                  <a:pt x="2610758" y="1420292"/>
                </a:cubicBezTo>
                <a:cubicBezTo>
                  <a:pt x="2610758" y="1409928"/>
                  <a:pt x="2616550" y="1400175"/>
                  <a:pt x="2628132" y="1391031"/>
                </a:cubicBezTo>
                <a:cubicBezTo>
                  <a:pt x="2639408" y="1382496"/>
                  <a:pt x="2650305" y="1378229"/>
                  <a:pt x="2660820" y="1378229"/>
                </a:cubicBezTo>
                <a:close/>
                <a:moveTo>
                  <a:pt x="1603545" y="1378229"/>
                </a:moveTo>
                <a:cubicBezTo>
                  <a:pt x="1630673" y="1378229"/>
                  <a:pt x="1656580" y="1391031"/>
                  <a:pt x="1681270" y="1416634"/>
                </a:cubicBezTo>
                <a:lnTo>
                  <a:pt x="1683784" y="1423492"/>
                </a:lnTo>
                <a:cubicBezTo>
                  <a:pt x="1679669" y="1419834"/>
                  <a:pt x="1675098" y="1416215"/>
                  <a:pt x="1670067" y="1412634"/>
                </a:cubicBezTo>
                <a:cubicBezTo>
                  <a:pt x="1665039" y="1409052"/>
                  <a:pt x="1659324" y="1405509"/>
                  <a:pt x="1652922" y="1402004"/>
                </a:cubicBezTo>
                <a:cubicBezTo>
                  <a:pt x="1647132" y="1398651"/>
                  <a:pt x="1641150" y="1396212"/>
                  <a:pt x="1634978" y="1394688"/>
                </a:cubicBezTo>
                <a:cubicBezTo>
                  <a:pt x="1628805" y="1393164"/>
                  <a:pt x="1622443" y="1392402"/>
                  <a:pt x="1615890" y="1392402"/>
                </a:cubicBezTo>
                <a:cubicBezTo>
                  <a:pt x="1606289" y="1392402"/>
                  <a:pt x="1596459" y="1395755"/>
                  <a:pt x="1586400" y="1402461"/>
                </a:cubicBezTo>
                <a:cubicBezTo>
                  <a:pt x="1575275" y="1409776"/>
                  <a:pt x="1569408" y="1417929"/>
                  <a:pt x="1568798" y="1426921"/>
                </a:cubicBezTo>
                <a:lnTo>
                  <a:pt x="1573827" y="1439037"/>
                </a:lnTo>
                <a:lnTo>
                  <a:pt x="1587772" y="1439037"/>
                </a:lnTo>
                <a:lnTo>
                  <a:pt x="1600803" y="1451838"/>
                </a:lnTo>
                <a:lnTo>
                  <a:pt x="1578399" y="1451838"/>
                </a:lnTo>
                <a:lnTo>
                  <a:pt x="1578399" y="1585569"/>
                </a:lnTo>
                <a:lnTo>
                  <a:pt x="1565368" y="1572768"/>
                </a:lnTo>
                <a:lnTo>
                  <a:pt x="1565368" y="1451838"/>
                </a:lnTo>
                <a:lnTo>
                  <a:pt x="1554091" y="1451838"/>
                </a:lnTo>
                <a:lnTo>
                  <a:pt x="1545938" y="1451838"/>
                </a:lnTo>
                <a:lnTo>
                  <a:pt x="1530089" y="1451838"/>
                </a:lnTo>
                <a:lnTo>
                  <a:pt x="1530089" y="1585569"/>
                </a:lnTo>
                <a:lnTo>
                  <a:pt x="1517744" y="1572768"/>
                </a:lnTo>
                <a:lnTo>
                  <a:pt x="1517744" y="1477899"/>
                </a:lnTo>
                <a:cubicBezTo>
                  <a:pt x="1517744" y="1473936"/>
                  <a:pt x="1516982" y="1470355"/>
                  <a:pt x="1515458" y="1467155"/>
                </a:cubicBezTo>
                <a:cubicBezTo>
                  <a:pt x="1513934" y="1463954"/>
                  <a:pt x="1511838" y="1461249"/>
                  <a:pt x="1509171" y="1459039"/>
                </a:cubicBezTo>
                <a:cubicBezTo>
                  <a:pt x="1506505" y="1456830"/>
                  <a:pt x="1503456" y="1455077"/>
                  <a:pt x="1500027" y="1453781"/>
                </a:cubicBezTo>
                <a:cubicBezTo>
                  <a:pt x="1496598" y="1452486"/>
                  <a:pt x="1493055" y="1451838"/>
                  <a:pt x="1489397" y="1451838"/>
                </a:cubicBezTo>
                <a:lnTo>
                  <a:pt x="1363596" y="1451838"/>
                </a:lnTo>
                <a:lnTo>
                  <a:pt x="1358643" y="1451838"/>
                </a:lnTo>
                <a:lnTo>
                  <a:pt x="1339593" y="1451838"/>
                </a:lnTo>
                <a:lnTo>
                  <a:pt x="1339593" y="1585569"/>
                </a:lnTo>
                <a:lnTo>
                  <a:pt x="1327249" y="1572768"/>
                </a:lnTo>
                <a:lnTo>
                  <a:pt x="1327249" y="1477899"/>
                </a:lnTo>
                <a:cubicBezTo>
                  <a:pt x="1327249" y="1473936"/>
                  <a:pt x="1326487" y="1470355"/>
                  <a:pt x="1324964" y="1467155"/>
                </a:cubicBezTo>
                <a:cubicBezTo>
                  <a:pt x="1323439" y="1463954"/>
                  <a:pt x="1321344" y="1461249"/>
                  <a:pt x="1318676" y="1459039"/>
                </a:cubicBezTo>
                <a:cubicBezTo>
                  <a:pt x="1316009" y="1456830"/>
                  <a:pt x="1312961" y="1455077"/>
                  <a:pt x="1309532" y="1453781"/>
                </a:cubicBezTo>
                <a:cubicBezTo>
                  <a:pt x="1306103" y="1452486"/>
                  <a:pt x="1302560" y="1451838"/>
                  <a:pt x="1298902" y="1451838"/>
                </a:cubicBezTo>
                <a:lnTo>
                  <a:pt x="1295321" y="1451838"/>
                </a:lnTo>
                <a:lnTo>
                  <a:pt x="1295321" y="1588998"/>
                </a:lnTo>
                <a:lnTo>
                  <a:pt x="1280919" y="1571396"/>
                </a:lnTo>
                <a:cubicBezTo>
                  <a:pt x="1281072" y="1548536"/>
                  <a:pt x="1281301" y="1531391"/>
                  <a:pt x="1281605" y="1519961"/>
                </a:cubicBezTo>
                <a:cubicBezTo>
                  <a:pt x="1281757" y="1513256"/>
                  <a:pt x="1281833" y="1507541"/>
                  <a:pt x="1281833" y="1502816"/>
                </a:cubicBezTo>
                <a:cubicBezTo>
                  <a:pt x="1281833" y="1497787"/>
                  <a:pt x="1280844" y="1492643"/>
                  <a:pt x="1278862" y="1487386"/>
                </a:cubicBezTo>
                <a:cubicBezTo>
                  <a:pt x="1276881" y="1482128"/>
                  <a:pt x="1274137" y="1477061"/>
                  <a:pt x="1270632" y="1472184"/>
                </a:cubicBezTo>
                <a:cubicBezTo>
                  <a:pt x="1262403" y="1461363"/>
                  <a:pt x="1253411" y="1455953"/>
                  <a:pt x="1243658" y="1455953"/>
                </a:cubicBezTo>
                <a:cubicBezTo>
                  <a:pt x="1228875" y="1455953"/>
                  <a:pt x="1218664" y="1462735"/>
                  <a:pt x="1213025" y="1476299"/>
                </a:cubicBezTo>
                <a:cubicBezTo>
                  <a:pt x="1219426" y="1473555"/>
                  <a:pt x="1224989" y="1472184"/>
                  <a:pt x="1229713" y="1472184"/>
                </a:cubicBezTo>
                <a:cubicBezTo>
                  <a:pt x="1233371" y="1472184"/>
                  <a:pt x="1236761" y="1472679"/>
                  <a:pt x="1239885" y="1473670"/>
                </a:cubicBezTo>
                <a:cubicBezTo>
                  <a:pt x="1243010" y="1474660"/>
                  <a:pt x="1245715" y="1475994"/>
                  <a:pt x="1248001" y="1477670"/>
                </a:cubicBezTo>
                <a:cubicBezTo>
                  <a:pt x="1250439" y="1479804"/>
                  <a:pt x="1252344" y="1482280"/>
                  <a:pt x="1253715" y="1485100"/>
                </a:cubicBezTo>
                <a:cubicBezTo>
                  <a:pt x="1255087" y="1487919"/>
                  <a:pt x="1255773" y="1491158"/>
                  <a:pt x="1255773" y="1494815"/>
                </a:cubicBezTo>
                <a:cubicBezTo>
                  <a:pt x="1255773" y="1499692"/>
                  <a:pt x="1253449" y="1505826"/>
                  <a:pt x="1248801" y="1513218"/>
                </a:cubicBezTo>
                <a:cubicBezTo>
                  <a:pt x="1244153" y="1520609"/>
                  <a:pt x="1237714" y="1528800"/>
                  <a:pt x="1229484" y="1537792"/>
                </a:cubicBezTo>
                <a:lnTo>
                  <a:pt x="1214625" y="1520876"/>
                </a:lnTo>
                <a:cubicBezTo>
                  <a:pt x="1216606" y="1519504"/>
                  <a:pt x="1218969" y="1517485"/>
                  <a:pt x="1221712" y="1514818"/>
                </a:cubicBezTo>
                <a:cubicBezTo>
                  <a:pt x="1224455" y="1512151"/>
                  <a:pt x="1227351" y="1509065"/>
                  <a:pt x="1230398" y="1505559"/>
                </a:cubicBezTo>
                <a:cubicBezTo>
                  <a:pt x="1234056" y="1501597"/>
                  <a:pt x="1236913" y="1498168"/>
                  <a:pt x="1238971" y="1495272"/>
                </a:cubicBezTo>
                <a:cubicBezTo>
                  <a:pt x="1241029" y="1492377"/>
                  <a:pt x="1242058" y="1490243"/>
                  <a:pt x="1242058" y="1488872"/>
                </a:cubicBezTo>
                <a:cubicBezTo>
                  <a:pt x="1242058" y="1484757"/>
                  <a:pt x="1239543" y="1482699"/>
                  <a:pt x="1234514" y="1482699"/>
                </a:cubicBezTo>
                <a:cubicBezTo>
                  <a:pt x="1232685" y="1482699"/>
                  <a:pt x="1228570" y="1484604"/>
                  <a:pt x="1222169" y="1488414"/>
                </a:cubicBezTo>
                <a:cubicBezTo>
                  <a:pt x="1219121" y="1490091"/>
                  <a:pt x="1216454" y="1491424"/>
                  <a:pt x="1214168" y="1492415"/>
                </a:cubicBezTo>
                <a:cubicBezTo>
                  <a:pt x="1211882" y="1493406"/>
                  <a:pt x="1210053" y="1493901"/>
                  <a:pt x="1208682" y="1493901"/>
                </a:cubicBezTo>
                <a:cubicBezTo>
                  <a:pt x="1205329" y="1493901"/>
                  <a:pt x="1201976" y="1491767"/>
                  <a:pt x="1198623" y="1487500"/>
                </a:cubicBezTo>
                <a:cubicBezTo>
                  <a:pt x="1195728" y="1483690"/>
                  <a:pt x="1194280" y="1479728"/>
                  <a:pt x="1194280" y="1475613"/>
                </a:cubicBezTo>
                <a:cubicBezTo>
                  <a:pt x="1194280" y="1465097"/>
                  <a:pt x="1199156" y="1456410"/>
                  <a:pt x="1208910" y="1449552"/>
                </a:cubicBezTo>
                <a:cubicBezTo>
                  <a:pt x="1213330" y="1446504"/>
                  <a:pt x="1218016" y="1444256"/>
                  <a:pt x="1222969" y="1442809"/>
                </a:cubicBezTo>
                <a:cubicBezTo>
                  <a:pt x="1227922" y="1441361"/>
                  <a:pt x="1233142" y="1440637"/>
                  <a:pt x="1238628" y="1440637"/>
                </a:cubicBezTo>
                <a:cubicBezTo>
                  <a:pt x="1252192" y="1440637"/>
                  <a:pt x="1262783" y="1445057"/>
                  <a:pt x="1270404" y="1453896"/>
                </a:cubicBezTo>
                <a:cubicBezTo>
                  <a:pt x="1275586" y="1459992"/>
                  <a:pt x="1281148" y="1471346"/>
                  <a:pt x="1287091" y="1487957"/>
                </a:cubicBezTo>
                <a:lnTo>
                  <a:pt x="1285033" y="1450924"/>
                </a:lnTo>
                <a:cubicBezTo>
                  <a:pt x="1284729" y="1443456"/>
                  <a:pt x="1284463" y="1436751"/>
                  <a:pt x="1284234" y="1430807"/>
                </a:cubicBezTo>
                <a:cubicBezTo>
                  <a:pt x="1284006" y="1424864"/>
                  <a:pt x="1283891" y="1419453"/>
                  <a:pt x="1283891" y="1414577"/>
                </a:cubicBezTo>
                <a:lnTo>
                  <a:pt x="1291206" y="1421892"/>
                </a:lnTo>
                <a:cubicBezTo>
                  <a:pt x="1290901" y="1423111"/>
                  <a:pt x="1290749" y="1424330"/>
                  <a:pt x="1290749" y="1425549"/>
                </a:cubicBezTo>
                <a:cubicBezTo>
                  <a:pt x="1290597" y="1430198"/>
                  <a:pt x="1291472" y="1433665"/>
                  <a:pt x="1293378" y="1435951"/>
                </a:cubicBezTo>
                <a:lnTo>
                  <a:pt x="1301986" y="1439193"/>
                </a:lnTo>
                <a:lnTo>
                  <a:pt x="1302439" y="1439249"/>
                </a:lnTo>
                <a:lnTo>
                  <a:pt x="1305836" y="1439037"/>
                </a:lnTo>
                <a:lnTo>
                  <a:pt x="1306561" y="1439762"/>
                </a:lnTo>
                <a:lnTo>
                  <a:pt x="1311075" y="1440323"/>
                </a:lnTo>
                <a:cubicBezTo>
                  <a:pt x="1314085" y="1441180"/>
                  <a:pt x="1316657" y="1442466"/>
                  <a:pt x="1318791" y="1444180"/>
                </a:cubicBezTo>
                <a:cubicBezTo>
                  <a:pt x="1323058" y="1447609"/>
                  <a:pt x="1326487" y="1453286"/>
                  <a:pt x="1329078" y="1461211"/>
                </a:cubicBezTo>
                <a:cubicBezTo>
                  <a:pt x="1329078" y="1458620"/>
                  <a:pt x="1329002" y="1455420"/>
                  <a:pt x="1328849" y="1451610"/>
                </a:cubicBezTo>
                <a:cubicBezTo>
                  <a:pt x="1328697" y="1447800"/>
                  <a:pt x="1328392" y="1443304"/>
                  <a:pt x="1327935" y="1438122"/>
                </a:cubicBezTo>
                <a:cubicBezTo>
                  <a:pt x="1327630" y="1433093"/>
                  <a:pt x="1327401" y="1428712"/>
                  <a:pt x="1327249" y="1424978"/>
                </a:cubicBezTo>
                <a:cubicBezTo>
                  <a:pt x="1327096" y="1421244"/>
                  <a:pt x="1327020" y="1418082"/>
                  <a:pt x="1327020" y="1415491"/>
                </a:cubicBezTo>
                <a:lnTo>
                  <a:pt x="1331593" y="1419377"/>
                </a:lnTo>
                <a:cubicBezTo>
                  <a:pt x="1333117" y="1428521"/>
                  <a:pt x="1335784" y="1435074"/>
                  <a:pt x="1339593" y="1439037"/>
                </a:cubicBezTo>
                <a:lnTo>
                  <a:pt x="1345613" y="1439037"/>
                </a:lnTo>
                <a:lnTo>
                  <a:pt x="1351023" y="1439037"/>
                </a:lnTo>
                <a:lnTo>
                  <a:pt x="1476602" y="1439037"/>
                </a:lnTo>
                <a:lnTo>
                  <a:pt x="1488489" y="1439037"/>
                </a:lnTo>
                <a:lnTo>
                  <a:pt x="1491226" y="1439037"/>
                </a:lnTo>
                <a:cubicBezTo>
                  <a:pt x="1498998" y="1439037"/>
                  <a:pt x="1505018" y="1440751"/>
                  <a:pt x="1509285" y="1444180"/>
                </a:cubicBezTo>
                <a:cubicBezTo>
                  <a:pt x="1513553" y="1447609"/>
                  <a:pt x="1516982" y="1453286"/>
                  <a:pt x="1519572" y="1461211"/>
                </a:cubicBezTo>
                <a:cubicBezTo>
                  <a:pt x="1519572" y="1458620"/>
                  <a:pt x="1519497" y="1455420"/>
                  <a:pt x="1519344" y="1451610"/>
                </a:cubicBezTo>
                <a:cubicBezTo>
                  <a:pt x="1519191" y="1447800"/>
                  <a:pt x="1518887" y="1443304"/>
                  <a:pt x="1518430" y="1438122"/>
                </a:cubicBezTo>
                <a:cubicBezTo>
                  <a:pt x="1518125" y="1433093"/>
                  <a:pt x="1517896" y="1428712"/>
                  <a:pt x="1517744" y="1424978"/>
                </a:cubicBezTo>
                <a:cubicBezTo>
                  <a:pt x="1517591" y="1421244"/>
                  <a:pt x="1517515" y="1418082"/>
                  <a:pt x="1517515" y="1415491"/>
                </a:cubicBezTo>
                <a:lnTo>
                  <a:pt x="1522087" y="1419377"/>
                </a:lnTo>
                <a:cubicBezTo>
                  <a:pt x="1523612" y="1428521"/>
                  <a:pt x="1526278" y="1435074"/>
                  <a:pt x="1530089" y="1439037"/>
                </a:cubicBezTo>
                <a:lnTo>
                  <a:pt x="1533365" y="1439037"/>
                </a:lnTo>
                <a:lnTo>
                  <a:pt x="1541517" y="1439037"/>
                </a:lnTo>
                <a:lnTo>
                  <a:pt x="1567426" y="1439037"/>
                </a:lnTo>
                <a:lnTo>
                  <a:pt x="1558511" y="1430579"/>
                </a:lnTo>
                <a:cubicBezTo>
                  <a:pt x="1555158" y="1427226"/>
                  <a:pt x="1553482" y="1423797"/>
                  <a:pt x="1553482" y="1420292"/>
                </a:cubicBezTo>
                <a:cubicBezTo>
                  <a:pt x="1553482" y="1409928"/>
                  <a:pt x="1559273" y="1400175"/>
                  <a:pt x="1570855" y="1391031"/>
                </a:cubicBezTo>
                <a:cubicBezTo>
                  <a:pt x="1582133" y="1382496"/>
                  <a:pt x="1593030" y="1378229"/>
                  <a:pt x="1603545" y="1378229"/>
                </a:cubicBezTo>
                <a:close/>
                <a:moveTo>
                  <a:pt x="403399" y="1378229"/>
                </a:moveTo>
                <a:cubicBezTo>
                  <a:pt x="430526" y="1378229"/>
                  <a:pt x="456435" y="1391031"/>
                  <a:pt x="481124" y="1416634"/>
                </a:cubicBezTo>
                <a:lnTo>
                  <a:pt x="483639" y="1423492"/>
                </a:lnTo>
                <a:cubicBezTo>
                  <a:pt x="479524" y="1419834"/>
                  <a:pt x="474952" y="1416215"/>
                  <a:pt x="469922" y="1412634"/>
                </a:cubicBezTo>
                <a:cubicBezTo>
                  <a:pt x="464893" y="1409052"/>
                  <a:pt x="459179" y="1405509"/>
                  <a:pt x="452778" y="1402004"/>
                </a:cubicBezTo>
                <a:cubicBezTo>
                  <a:pt x="446987" y="1398651"/>
                  <a:pt x="441004" y="1396212"/>
                  <a:pt x="434832" y="1394688"/>
                </a:cubicBezTo>
                <a:cubicBezTo>
                  <a:pt x="428659" y="1393164"/>
                  <a:pt x="422297" y="1392402"/>
                  <a:pt x="415744" y="1392402"/>
                </a:cubicBezTo>
                <a:cubicBezTo>
                  <a:pt x="406142" y="1392402"/>
                  <a:pt x="396313" y="1395755"/>
                  <a:pt x="386254" y="1402461"/>
                </a:cubicBezTo>
                <a:cubicBezTo>
                  <a:pt x="375129" y="1409776"/>
                  <a:pt x="369262" y="1417929"/>
                  <a:pt x="368652" y="1426921"/>
                </a:cubicBezTo>
                <a:lnTo>
                  <a:pt x="373681" y="1439037"/>
                </a:lnTo>
                <a:lnTo>
                  <a:pt x="381987" y="1439037"/>
                </a:lnTo>
                <a:lnTo>
                  <a:pt x="387626" y="1439037"/>
                </a:lnTo>
                <a:lnTo>
                  <a:pt x="494916" y="1439037"/>
                </a:lnTo>
                <a:lnTo>
                  <a:pt x="507947" y="1439037"/>
                </a:lnTo>
                <a:lnTo>
                  <a:pt x="575231" y="1439037"/>
                </a:lnTo>
                <a:lnTo>
                  <a:pt x="579727" y="1439037"/>
                </a:lnTo>
                <a:lnTo>
                  <a:pt x="695552" y="1439037"/>
                </a:lnTo>
                <a:lnTo>
                  <a:pt x="710183" y="1439037"/>
                </a:lnTo>
                <a:lnTo>
                  <a:pt x="713307" y="1439037"/>
                </a:lnTo>
                <a:lnTo>
                  <a:pt x="713732" y="1439478"/>
                </a:lnTo>
                <a:lnTo>
                  <a:pt x="720527" y="1440323"/>
                </a:lnTo>
                <a:cubicBezTo>
                  <a:pt x="723537" y="1441180"/>
                  <a:pt x="726108" y="1442466"/>
                  <a:pt x="728242" y="1444180"/>
                </a:cubicBezTo>
                <a:cubicBezTo>
                  <a:pt x="732508" y="1447609"/>
                  <a:pt x="735938" y="1453286"/>
                  <a:pt x="738529" y="1461211"/>
                </a:cubicBezTo>
                <a:cubicBezTo>
                  <a:pt x="738529" y="1458620"/>
                  <a:pt x="738452" y="1455420"/>
                  <a:pt x="738301" y="1451610"/>
                </a:cubicBezTo>
                <a:cubicBezTo>
                  <a:pt x="738147" y="1447800"/>
                  <a:pt x="737843" y="1443304"/>
                  <a:pt x="737386" y="1438122"/>
                </a:cubicBezTo>
                <a:cubicBezTo>
                  <a:pt x="737081" y="1433093"/>
                  <a:pt x="736852" y="1428712"/>
                  <a:pt x="736700" y="1424978"/>
                </a:cubicBezTo>
                <a:cubicBezTo>
                  <a:pt x="736547" y="1421244"/>
                  <a:pt x="736472" y="1418082"/>
                  <a:pt x="736472" y="1415491"/>
                </a:cubicBezTo>
                <a:lnTo>
                  <a:pt x="741043" y="1419377"/>
                </a:lnTo>
                <a:cubicBezTo>
                  <a:pt x="742567" y="1428521"/>
                  <a:pt x="745234" y="1435074"/>
                  <a:pt x="749044" y="1439037"/>
                </a:cubicBezTo>
                <a:lnTo>
                  <a:pt x="756207" y="1439037"/>
                </a:lnTo>
                <a:lnTo>
                  <a:pt x="760474" y="1439037"/>
                </a:lnTo>
                <a:lnTo>
                  <a:pt x="894282" y="1439037"/>
                </a:lnTo>
                <a:lnTo>
                  <a:pt x="906626" y="1451838"/>
                </a:lnTo>
                <a:lnTo>
                  <a:pt x="883080" y="1451838"/>
                </a:lnTo>
                <a:lnTo>
                  <a:pt x="883080" y="1586712"/>
                </a:lnTo>
                <a:cubicBezTo>
                  <a:pt x="880947" y="1584274"/>
                  <a:pt x="878851" y="1581874"/>
                  <a:pt x="876793" y="1579511"/>
                </a:cubicBezTo>
                <a:cubicBezTo>
                  <a:pt x="874736" y="1577149"/>
                  <a:pt x="872717" y="1574749"/>
                  <a:pt x="870736" y="1572311"/>
                </a:cubicBezTo>
                <a:cubicBezTo>
                  <a:pt x="870888" y="1567739"/>
                  <a:pt x="871040" y="1563890"/>
                  <a:pt x="871193" y="1560766"/>
                </a:cubicBezTo>
                <a:cubicBezTo>
                  <a:pt x="871345" y="1557642"/>
                  <a:pt x="871459" y="1555051"/>
                  <a:pt x="871536" y="1552994"/>
                </a:cubicBezTo>
                <a:cubicBezTo>
                  <a:pt x="871612" y="1550936"/>
                  <a:pt x="871650" y="1549222"/>
                  <a:pt x="871650" y="1547850"/>
                </a:cubicBezTo>
                <a:cubicBezTo>
                  <a:pt x="871650" y="1546479"/>
                  <a:pt x="871650" y="1545183"/>
                  <a:pt x="871650" y="1543964"/>
                </a:cubicBezTo>
                <a:cubicBezTo>
                  <a:pt x="871650" y="1533753"/>
                  <a:pt x="870659" y="1524838"/>
                  <a:pt x="868679" y="1517218"/>
                </a:cubicBezTo>
                <a:cubicBezTo>
                  <a:pt x="866697" y="1509598"/>
                  <a:pt x="864068" y="1503959"/>
                  <a:pt x="860791" y="1500302"/>
                </a:cubicBezTo>
                <a:cubicBezTo>
                  <a:pt x="857515" y="1496644"/>
                  <a:pt x="853667" y="1495234"/>
                  <a:pt x="849247" y="1496072"/>
                </a:cubicBezTo>
                <a:cubicBezTo>
                  <a:pt x="844828" y="1496911"/>
                  <a:pt x="840256" y="1500683"/>
                  <a:pt x="835531" y="1507388"/>
                </a:cubicBezTo>
                <a:cubicBezTo>
                  <a:pt x="831264" y="1514551"/>
                  <a:pt x="827568" y="1520228"/>
                  <a:pt x="824444" y="1524419"/>
                </a:cubicBezTo>
                <a:cubicBezTo>
                  <a:pt x="821320" y="1528610"/>
                  <a:pt x="818615" y="1531772"/>
                  <a:pt x="816329" y="1533906"/>
                </a:cubicBezTo>
                <a:cubicBezTo>
                  <a:pt x="814043" y="1536039"/>
                  <a:pt x="812099" y="1537373"/>
                  <a:pt x="810499" y="1537906"/>
                </a:cubicBezTo>
                <a:cubicBezTo>
                  <a:pt x="808899" y="1538440"/>
                  <a:pt x="807413" y="1538706"/>
                  <a:pt x="806042" y="1538706"/>
                </a:cubicBezTo>
                <a:cubicBezTo>
                  <a:pt x="802079" y="1538706"/>
                  <a:pt x="798536" y="1537754"/>
                  <a:pt x="795412" y="1535849"/>
                </a:cubicBezTo>
                <a:cubicBezTo>
                  <a:pt x="792287" y="1533944"/>
                  <a:pt x="789506" y="1531582"/>
                  <a:pt x="787068" y="1528762"/>
                </a:cubicBezTo>
                <a:cubicBezTo>
                  <a:pt x="784630" y="1525943"/>
                  <a:pt x="782496" y="1522895"/>
                  <a:pt x="780667" y="1519618"/>
                </a:cubicBezTo>
                <a:cubicBezTo>
                  <a:pt x="778838" y="1516342"/>
                  <a:pt x="777162" y="1513256"/>
                  <a:pt x="775638" y="1510360"/>
                </a:cubicBezTo>
                <a:lnTo>
                  <a:pt x="784096" y="1502588"/>
                </a:lnTo>
                <a:cubicBezTo>
                  <a:pt x="784554" y="1504112"/>
                  <a:pt x="785125" y="1505864"/>
                  <a:pt x="785811" y="1507845"/>
                </a:cubicBezTo>
                <a:cubicBezTo>
                  <a:pt x="786497" y="1509827"/>
                  <a:pt x="787373" y="1511693"/>
                  <a:pt x="788440" y="1513446"/>
                </a:cubicBezTo>
                <a:cubicBezTo>
                  <a:pt x="789506" y="1515199"/>
                  <a:pt x="790764" y="1516685"/>
                  <a:pt x="792212" y="1517904"/>
                </a:cubicBezTo>
                <a:cubicBezTo>
                  <a:pt x="793659" y="1519123"/>
                  <a:pt x="795298" y="1519733"/>
                  <a:pt x="797127" y="1519733"/>
                </a:cubicBezTo>
                <a:cubicBezTo>
                  <a:pt x="797888" y="1519733"/>
                  <a:pt x="798802" y="1519428"/>
                  <a:pt x="799870" y="1518818"/>
                </a:cubicBezTo>
                <a:cubicBezTo>
                  <a:pt x="800936" y="1518209"/>
                  <a:pt x="802346" y="1516951"/>
                  <a:pt x="804099" y="1515046"/>
                </a:cubicBezTo>
                <a:cubicBezTo>
                  <a:pt x="805851" y="1513141"/>
                  <a:pt x="808137" y="1510474"/>
                  <a:pt x="810957" y="1507045"/>
                </a:cubicBezTo>
                <a:cubicBezTo>
                  <a:pt x="813776" y="1503616"/>
                  <a:pt x="817319" y="1499082"/>
                  <a:pt x="821586" y="1493444"/>
                </a:cubicBezTo>
                <a:cubicBezTo>
                  <a:pt x="820825" y="1487348"/>
                  <a:pt x="819796" y="1482585"/>
                  <a:pt x="818500" y="1479156"/>
                </a:cubicBezTo>
                <a:cubicBezTo>
                  <a:pt x="817205" y="1475727"/>
                  <a:pt x="815376" y="1473060"/>
                  <a:pt x="813014" y="1471155"/>
                </a:cubicBezTo>
                <a:cubicBezTo>
                  <a:pt x="810652" y="1469250"/>
                  <a:pt x="807680" y="1467802"/>
                  <a:pt x="804099" y="1466812"/>
                </a:cubicBezTo>
                <a:cubicBezTo>
                  <a:pt x="800517" y="1465821"/>
                  <a:pt x="796059" y="1464716"/>
                  <a:pt x="790726" y="1463497"/>
                </a:cubicBezTo>
                <a:cubicBezTo>
                  <a:pt x="787678" y="1462735"/>
                  <a:pt x="784591" y="1461554"/>
                  <a:pt x="781467" y="1459954"/>
                </a:cubicBezTo>
                <a:cubicBezTo>
                  <a:pt x="778343" y="1458353"/>
                  <a:pt x="775105" y="1456258"/>
                  <a:pt x="771752" y="1453667"/>
                </a:cubicBezTo>
                <a:lnTo>
                  <a:pt x="769674" y="1451838"/>
                </a:lnTo>
                <a:lnTo>
                  <a:pt x="749044" y="1451838"/>
                </a:lnTo>
                <a:lnTo>
                  <a:pt x="749044" y="1585569"/>
                </a:lnTo>
                <a:lnTo>
                  <a:pt x="736700" y="1572768"/>
                </a:lnTo>
                <a:lnTo>
                  <a:pt x="736700" y="1477899"/>
                </a:lnTo>
                <a:cubicBezTo>
                  <a:pt x="736700" y="1473936"/>
                  <a:pt x="735938" y="1470355"/>
                  <a:pt x="734413" y="1467155"/>
                </a:cubicBezTo>
                <a:cubicBezTo>
                  <a:pt x="732890" y="1463954"/>
                  <a:pt x="730794" y="1461249"/>
                  <a:pt x="728127" y="1459039"/>
                </a:cubicBezTo>
                <a:cubicBezTo>
                  <a:pt x="725461" y="1456830"/>
                  <a:pt x="722413" y="1455077"/>
                  <a:pt x="718983" y="1453781"/>
                </a:cubicBezTo>
                <a:cubicBezTo>
                  <a:pt x="715554" y="1452486"/>
                  <a:pt x="712012" y="1451838"/>
                  <a:pt x="708353" y="1451838"/>
                </a:cubicBezTo>
                <a:lnTo>
                  <a:pt x="702105" y="1451838"/>
                </a:lnTo>
                <a:lnTo>
                  <a:pt x="702105" y="1586712"/>
                </a:lnTo>
                <a:cubicBezTo>
                  <a:pt x="699971" y="1584274"/>
                  <a:pt x="697876" y="1581874"/>
                  <a:pt x="695819" y="1579511"/>
                </a:cubicBezTo>
                <a:cubicBezTo>
                  <a:pt x="693761" y="1577149"/>
                  <a:pt x="691742" y="1574749"/>
                  <a:pt x="689761" y="1572311"/>
                </a:cubicBezTo>
                <a:cubicBezTo>
                  <a:pt x="689913" y="1567739"/>
                  <a:pt x="690065" y="1563890"/>
                  <a:pt x="690218" y="1560766"/>
                </a:cubicBezTo>
                <a:cubicBezTo>
                  <a:pt x="690370" y="1557642"/>
                  <a:pt x="690484" y="1555051"/>
                  <a:pt x="690561" y="1552994"/>
                </a:cubicBezTo>
                <a:cubicBezTo>
                  <a:pt x="690637" y="1550936"/>
                  <a:pt x="690675" y="1549222"/>
                  <a:pt x="690675" y="1547850"/>
                </a:cubicBezTo>
                <a:cubicBezTo>
                  <a:pt x="690675" y="1546479"/>
                  <a:pt x="690675" y="1545183"/>
                  <a:pt x="690675" y="1543964"/>
                </a:cubicBezTo>
                <a:cubicBezTo>
                  <a:pt x="690675" y="1533753"/>
                  <a:pt x="689684" y="1524838"/>
                  <a:pt x="687704" y="1517218"/>
                </a:cubicBezTo>
                <a:cubicBezTo>
                  <a:pt x="685722" y="1509598"/>
                  <a:pt x="683093" y="1503959"/>
                  <a:pt x="679817" y="1500302"/>
                </a:cubicBezTo>
                <a:cubicBezTo>
                  <a:pt x="676540" y="1496644"/>
                  <a:pt x="672691" y="1495234"/>
                  <a:pt x="668272" y="1496072"/>
                </a:cubicBezTo>
                <a:cubicBezTo>
                  <a:pt x="663852" y="1496911"/>
                  <a:pt x="659280" y="1500683"/>
                  <a:pt x="654556" y="1507388"/>
                </a:cubicBezTo>
                <a:cubicBezTo>
                  <a:pt x="650289" y="1514551"/>
                  <a:pt x="646593" y="1520228"/>
                  <a:pt x="643468" y="1524419"/>
                </a:cubicBezTo>
                <a:cubicBezTo>
                  <a:pt x="640345" y="1528610"/>
                  <a:pt x="637640" y="1531772"/>
                  <a:pt x="635353" y="1533906"/>
                </a:cubicBezTo>
                <a:cubicBezTo>
                  <a:pt x="633068" y="1536039"/>
                  <a:pt x="631124" y="1537373"/>
                  <a:pt x="629524" y="1537906"/>
                </a:cubicBezTo>
                <a:cubicBezTo>
                  <a:pt x="627924" y="1538440"/>
                  <a:pt x="626437" y="1538706"/>
                  <a:pt x="625066" y="1538706"/>
                </a:cubicBezTo>
                <a:cubicBezTo>
                  <a:pt x="621104" y="1538706"/>
                  <a:pt x="617560" y="1537754"/>
                  <a:pt x="614436" y="1535849"/>
                </a:cubicBezTo>
                <a:cubicBezTo>
                  <a:pt x="611312" y="1533944"/>
                  <a:pt x="608530" y="1531582"/>
                  <a:pt x="606093" y="1528762"/>
                </a:cubicBezTo>
                <a:cubicBezTo>
                  <a:pt x="603655" y="1525943"/>
                  <a:pt x="601520" y="1522895"/>
                  <a:pt x="599692" y="1519618"/>
                </a:cubicBezTo>
                <a:cubicBezTo>
                  <a:pt x="597862" y="1516342"/>
                  <a:pt x="596187" y="1513256"/>
                  <a:pt x="594663" y="1510360"/>
                </a:cubicBezTo>
                <a:lnTo>
                  <a:pt x="603121" y="1502588"/>
                </a:lnTo>
                <a:cubicBezTo>
                  <a:pt x="603578" y="1504112"/>
                  <a:pt x="604149" y="1505864"/>
                  <a:pt x="604836" y="1507845"/>
                </a:cubicBezTo>
                <a:cubicBezTo>
                  <a:pt x="605521" y="1509827"/>
                  <a:pt x="606398" y="1511693"/>
                  <a:pt x="607464" y="1513446"/>
                </a:cubicBezTo>
                <a:cubicBezTo>
                  <a:pt x="608530" y="1515199"/>
                  <a:pt x="609788" y="1516685"/>
                  <a:pt x="611236" y="1517904"/>
                </a:cubicBezTo>
                <a:cubicBezTo>
                  <a:pt x="612683" y="1519123"/>
                  <a:pt x="614322" y="1519733"/>
                  <a:pt x="616151" y="1519733"/>
                </a:cubicBezTo>
                <a:cubicBezTo>
                  <a:pt x="616913" y="1519733"/>
                  <a:pt x="617828" y="1519428"/>
                  <a:pt x="618894" y="1518818"/>
                </a:cubicBezTo>
                <a:cubicBezTo>
                  <a:pt x="619961" y="1518209"/>
                  <a:pt x="621370" y="1516951"/>
                  <a:pt x="623123" y="1515046"/>
                </a:cubicBezTo>
                <a:cubicBezTo>
                  <a:pt x="624876" y="1513141"/>
                  <a:pt x="627162" y="1510474"/>
                  <a:pt x="629982" y="1507045"/>
                </a:cubicBezTo>
                <a:cubicBezTo>
                  <a:pt x="632801" y="1503616"/>
                  <a:pt x="636344" y="1499082"/>
                  <a:pt x="640611" y="1493444"/>
                </a:cubicBezTo>
                <a:cubicBezTo>
                  <a:pt x="639849" y="1487348"/>
                  <a:pt x="638820" y="1482585"/>
                  <a:pt x="637525" y="1479156"/>
                </a:cubicBezTo>
                <a:cubicBezTo>
                  <a:pt x="636230" y="1475727"/>
                  <a:pt x="634401" y="1473060"/>
                  <a:pt x="632039" y="1471155"/>
                </a:cubicBezTo>
                <a:cubicBezTo>
                  <a:pt x="629676" y="1469250"/>
                  <a:pt x="626705" y="1467802"/>
                  <a:pt x="623123" y="1466812"/>
                </a:cubicBezTo>
                <a:cubicBezTo>
                  <a:pt x="619542" y="1465821"/>
                  <a:pt x="615084" y="1464716"/>
                  <a:pt x="609750" y="1463497"/>
                </a:cubicBezTo>
                <a:cubicBezTo>
                  <a:pt x="606702" y="1462735"/>
                  <a:pt x="603616" y="1461554"/>
                  <a:pt x="600492" y="1459954"/>
                </a:cubicBezTo>
                <a:cubicBezTo>
                  <a:pt x="597368" y="1458353"/>
                  <a:pt x="594130" y="1456258"/>
                  <a:pt x="590776" y="1453667"/>
                </a:cubicBezTo>
                <a:lnTo>
                  <a:pt x="589675" y="1452698"/>
                </a:lnTo>
                <a:lnTo>
                  <a:pt x="578870" y="1456239"/>
                </a:lnTo>
                <a:cubicBezTo>
                  <a:pt x="574717" y="1458030"/>
                  <a:pt x="570888" y="1460144"/>
                  <a:pt x="567383" y="1462583"/>
                </a:cubicBezTo>
                <a:cubicBezTo>
                  <a:pt x="560372" y="1467459"/>
                  <a:pt x="554429" y="1473555"/>
                  <a:pt x="549552" y="1480871"/>
                </a:cubicBezTo>
                <a:cubicBezTo>
                  <a:pt x="545132" y="1487729"/>
                  <a:pt x="541779" y="1495349"/>
                  <a:pt x="539493" y="1503731"/>
                </a:cubicBezTo>
                <a:cubicBezTo>
                  <a:pt x="537207" y="1512113"/>
                  <a:pt x="536064" y="1521485"/>
                  <a:pt x="536064" y="1531848"/>
                </a:cubicBezTo>
                <a:cubicBezTo>
                  <a:pt x="536217" y="1540992"/>
                  <a:pt x="538656" y="1549222"/>
                  <a:pt x="543379" y="1556537"/>
                </a:cubicBezTo>
                <a:cubicBezTo>
                  <a:pt x="551609" y="1567967"/>
                  <a:pt x="559610" y="1572539"/>
                  <a:pt x="567383" y="1570253"/>
                </a:cubicBezTo>
                <a:cubicBezTo>
                  <a:pt x="564487" y="1568424"/>
                  <a:pt x="562391" y="1566291"/>
                  <a:pt x="561096" y="1563852"/>
                </a:cubicBezTo>
                <a:cubicBezTo>
                  <a:pt x="559801" y="1561414"/>
                  <a:pt x="559153" y="1558899"/>
                  <a:pt x="559153" y="1556309"/>
                </a:cubicBezTo>
                <a:cubicBezTo>
                  <a:pt x="559153" y="1552346"/>
                  <a:pt x="560791" y="1548993"/>
                  <a:pt x="564068" y="1546250"/>
                </a:cubicBezTo>
                <a:cubicBezTo>
                  <a:pt x="567345" y="1543507"/>
                  <a:pt x="570963" y="1542135"/>
                  <a:pt x="574926" y="1542135"/>
                </a:cubicBezTo>
                <a:cubicBezTo>
                  <a:pt x="579194" y="1542135"/>
                  <a:pt x="582851" y="1543850"/>
                  <a:pt x="585900" y="1547279"/>
                </a:cubicBezTo>
                <a:cubicBezTo>
                  <a:pt x="588947" y="1550708"/>
                  <a:pt x="590471" y="1555089"/>
                  <a:pt x="590471" y="1560423"/>
                </a:cubicBezTo>
                <a:cubicBezTo>
                  <a:pt x="590471" y="1563471"/>
                  <a:pt x="589862" y="1566291"/>
                  <a:pt x="588643" y="1568882"/>
                </a:cubicBezTo>
                <a:cubicBezTo>
                  <a:pt x="587424" y="1571472"/>
                  <a:pt x="585746" y="1573720"/>
                  <a:pt x="583613" y="1575625"/>
                </a:cubicBezTo>
                <a:cubicBezTo>
                  <a:pt x="581480" y="1577530"/>
                  <a:pt x="579004" y="1579016"/>
                  <a:pt x="576184" y="1580083"/>
                </a:cubicBezTo>
                <a:cubicBezTo>
                  <a:pt x="573364" y="1581150"/>
                  <a:pt x="570431" y="1581683"/>
                  <a:pt x="567383" y="1581683"/>
                </a:cubicBezTo>
                <a:cubicBezTo>
                  <a:pt x="552447" y="1581683"/>
                  <a:pt x="541017" y="1574216"/>
                  <a:pt x="533093" y="1559280"/>
                </a:cubicBezTo>
                <a:cubicBezTo>
                  <a:pt x="526387" y="1547088"/>
                  <a:pt x="523034" y="1532991"/>
                  <a:pt x="523034" y="1516989"/>
                </a:cubicBezTo>
                <a:cubicBezTo>
                  <a:pt x="523034" y="1494739"/>
                  <a:pt x="532102" y="1473022"/>
                  <a:pt x="550237" y="1451838"/>
                </a:cubicBezTo>
                <a:lnTo>
                  <a:pt x="520748" y="1451838"/>
                </a:lnTo>
                <a:lnTo>
                  <a:pt x="507718" y="1451838"/>
                </a:lnTo>
                <a:lnTo>
                  <a:pt x="494459" y="1451838"/>
                </a:lnTo>
                <a:lnTo>
                  <a:pt x="494459" y="1586255"/>
                </a:lnTo>
                <a:lnTo>
                  <a:pt x="487372" y="1577797"/>
                </a:lnTo>
                <a:lnTo>
                  <a:pt x="487372" y="1578026"/>
                </a:lnTo>
                <a:cubicBezTo>
                  <a:pt x="484934" y="1571930"/>
                  <a:pt x="482915" y="1567472"/>
                  <a:pt x="481314" y="1564652"/>
                </a:cubicBezTo>
                <a:cubicBezTo>
                  <a:pt x="479714" y="1561833"/>
                  <a:pt x="477161" y="1558252"/>
                  <a:pt x="473657" y="1553908"/>
                </a:cubicBezTo>
                <a:cubicBezTo>
                  <a:pt x="470151" y="1549565"/>
                  <a:pt x="466875" y="1545945"/>
                  <a:pt x="463827" y="1543050"/>
                </a:cubicBezTo>
                <a:cubicBezTo>
                  <a:pt x="452854" y="1532991"/>
                  <a:pt x="438299" y="1527048"/>
                  <a:pt x="420163" y="1525219"/>
                </a:cubicBezTo>
                <a:lnTo>
                  <a:pt x="420392" y="1525219"/>
                </a:lnTo>
                <a:lnTo>
                  <a:pt x="403475" y="1501445"/>
                </a:lnTo>
                <a:cubicBezTo>
                  <a:pt x="429079" y="1483614"/>
                  <a:pt x="455292" y="1470203"/>
                  <a:pt x="482115" y="1461211"/>
                </a:cubicBezTo>
                <a:lnTo>
                  <a:pt x="482115" y="1451838"/>
                </a:lnTo>
                <a:lnTo>
                  <a:pt x="400656" y="1451838"/>
                </a:lnTo>
                <a:lnTo>
                  <a:pt x="394560" y="1451838"/>
                </a:lnTo>
                <a:lnTo>
                  <a:pt x="378254" y="1451838"/>
                </a:lnTo>
                <a:lnTo>
                  <a:pt x="378254" y="1585569"/>
                </a:lnTo>
                <a:lnTo>
                  <a:pt x="365223" y="1572768"/>
                </a:lnTo>
                <a:lnTo>
                  <a:pt x="365223" y="1451838"/>
                </a:lnTo>
                <a:lnTo>
                  <a:pt x="345792" y="1451838"/>
                </a:lnTo>
                <a:lnTo>
                  <a:pt x="333219" y="1439037"/>
                </a:lnTo>
                <a:lnTo>
                  <a:pt x="367281" y="1439037"/>
                </a:lnTo>
                <a:lnTo>
                  <a:pt x="358365" y="1430579"/>
                </a:lnTo>
                <a:cubicBezTo>
                  <a:pt x="355012" y="1427226"/>
                  <a:pt x="353336" y="1423797"/>
                  <a:pt x="353336" y="1420292"/>
                </a:cubicBezTo>
                <a:cubicBezTo>
                  <a:pt x="353336" y="1409928"/>
                  <a:pt x="359127" y="1400175"/>
                  <a:pt x="370709" y="1391031"/>
                </a:cubicBezTo>
                <a:cubicBezTo>
                  <a:pt x="381987" y="1382496"/>
                  <a:pt x="392884" y="1378229"/>
                  <a:pt x="403399" y="1378229"/>
                </a:cubicBezTo>
                <a:close/>
                <a:moveTo>
                  <a:pt x="3173264" y="1373657"/>
                </a:moveTo>
                <a:lnTo>
                  <a:pt x="3184466" y="1373657"/>
                </a:lnTo>
                <a:lnTo>
                  <a:pt x="3129144" y="1427835"/>
                </a:lnTo>
                <a:lnTo>
                  <a:pt x="3098512" y="1427835"/>
                </a:lnTo>
                <a:close/>
                <a:moveTo>
                  <a:pt x="915846" y="1373657"/>
                </a:moveTo>
                <a:lnTo>
                  <a:pt x="927047" y="1373657"/>
                </a:lnTo>
                <a:lnTo>
                  <a:pt x="871726" y="1427835"/>
                </a:lnTo>
                <a:lnTo>
                  <a:pt x="841094" y="1427835"/>
                </a:lnTo>
                <a:close/>
                <a:moveTo>
                  <a:pt x="3318883" y="1275740"/>
                </a:moveTo>
                <a:cubicBezTo>
                  <a:pt x="3322540" y="1275740"/>
                  <a:pt x="3325664" y="1277036"/>
                  <a:pt x="3328255" y="1279626"/>
                </a:cubicBezTo>
                <a:cubicBezTo>
                  <a:pt x="3330846" y="1282217"/>
                  <a:pt x="3332141" y="1285341"/>
                  <a:pt x="3332141" y="1288999"/>
                </a:cubicBezTo>
                <a:cubicBezTo>
                  <a:pt x="3332141" y="1292504"/>
                  <a:pt x="3330846" y="1295552"/>
                  <a:pt x="3328255" y="1298143"/>
                </a:cubicBezTo>
                <a:cubicBezTo>
                  <a:pt x="3325664" y="1300734"/>
                  <a:pt x="3322540" y="1302029"/>
                  <a:pt x="3318883" y="1302029"/>
                </a:cubicBezTo>
                <a:cubicBezTo>
                  <a:pt x="3315377" y="1302029"/>
                  <a:pt x="3312330" y="1300734"/>
                  <a:pt x="3309738" y="1298143"/>
                </a:cubicBezTo>
                <a:cubicBezTo>
                  <a:pt x="3307148" y="1295552"/>
                  <a:pt x="3305852" y="1292504"/>
                  <a:pt x="3305852" y="1288999"/>
                </a:cubicBezTo>
                <a:cubicBezTo>
                  <a:pt x="3305852" y="1285341"/>
                  <a:pt x="3307148" y="1282217"/>
                  <a:pt x="3309738" y="1279626"/>
                </a:cubicBezTo>
                <a:cubicBezTo>
                  <a:pt x="3312330" y="1277036"/>
                  <a:pt x="3315377" y="1275740"/>
                  <a:pt x="3318883" y="1275740"/>
                </a:cubicBezTo>
                <a:close/>
                <a:moveTo>
                  <a:pt x="1404364" y="1275740"/>
                </a:moveTo>
                <a:cubicBezTo>
                  <a:pt x="1408023" y="1275740"/>
                  <a:pt x="1411146" y="1277036"/>
                  <a:pt x="1413737" y="1279626"/>
                </a:cubicBezTo>
                <a:cubicBezTo>
                  <a:pt x="1416329" y="1282217"/>
                  <a:pt x="1417624" y="1285341"/>
                  <a:pt x="1417624" y="1288999"/>
                </a:cubicBezTo>
                <a:cubicBezTo>
                  <a:pt x="1417624" y="1292504"/>
                  <a:pt x="1416329" y="1295552"/>
                  <a:pt x="1413737" y="1298143"/>
                </a:cubicBezTo>
                <a:cubicBezTo>
                  <a:pt x="1411146" y="1300734"/>
                  <a:pt x="1408023" y="1302029"/>
                  <a:pt x="1404364" y="1302029"/>
                </a:cubicBezTo>
                <a:cubicBezTo>
                  <a:pt x="1400860" y="1302029"/>
                  <a:pt x="1397812" y="1300734"/>
                  <a:pt x="1395220" y="1298143"/>
                </a:cubicBezTo>
                <a:cubicBezTo>
                  <a:pt x="1392630" y="1295552"/>
                  <a:pt x="1391335" y="1292504"/>
                  <a:pt x="1391335" y="1288999"/>
                </a:cubicBezTo>
                <a:cubicBezTo>
                  <a:pt x="1391335" y="1285341"/>
                  <a:pt x="1392630" y="1282217"/>
                  <a:pt x="1395220" y="1279626"/>
                </a:cubicBezTo>
                <a:cubicBezTo>
                  <a:pt x="1397812" y="1277036"/>
                  <a:pt x="1400860" y="1275740"/>
                  <a:pt x="1404364" y="1275740"/>
                </a:cubicBezTo>
                <a:close/>
                <a:moveTo>
                  <a:pt x="2384291" y="1272083"/>
                </a:moveTo>
                <a:cubicBezTo>
                  <a:pt x="2387949" y="1272083"/>
                  <a:pt x="2391072" y="1273340"/>
                  <a:pt x="2393664" y="1275855"/>
                </a:cubicBezTo>
                <a:cubicBezTo>
                  <a:pt x="2396253" y="1278369"/>
                  <a:pt x="2397550" y="1281531"/>
                  <a:pt x="2397550" y="1285341"/>
                </a:cubicBezTo>
                <a:cubicBezTo>
                  <a:pt x="2397550" y="1288847"/>
                  <a:pt x="2396253" y="1291933"/>
                  <a:pt x="2393664" y="1294600"/>
                </a:cubicBezTo>
                <a:cubicBezTo>
                  <a:pt x="2391072" y="1297267"/>
                  <a:pt x="2387949" y="1298600"/>
                  <a:pt x="2384291" y="1298600"/>
                </a:cubicBezTo>
                <a:cubicBezTo>
                  <a:pt x="2380633" y="1298600"/>
                  <a:pt x="2377509" y="1297267"/>
                  <a:pt x="2374918" y="1294600"/>
                </a:cubicBezTo>
                <a:cubicBezTo>
                  <a:pt x="2372328" y="1291933"/>
                  <a:pt x="2371032" y="1288847"/>
                  <a:pt x="2371032" y="1285341"/>
                </a:cubicBezTo>
                <a:cubicBezTo>
                  <a:pt x="2371032" y="1281531"/>
                  <a:pt x="2372328" y="1278369"/>
                  <a:pt x="2374918" y="1275855"/>
                </a:cubicBezTo>
                <a:cubicBezTo>
                  <a:pt x="2377509" y="1273340"/>
                  <a:pt x="2380633" y="1272083"/>
                  <a:pt x="2384291" y="1272083"/>
                </a:cubicBezTo>
                <a:close/>
                <a:moveTo>
                  <a:pt x="469771" y="1272083"/>
                </a:moveTo>
                <a:cubicBezTo>
                  <a:pt x="473428" y="1272083"/>
                  <a:pt x="476553" y="1273340"/>
                  <a:pt x="479144" y="1275855"/>
                </a:cubicBezTo>
                <a:cubicBezTo>
                  <a:pt x="481735" y="1278369"/>
                  <a:pt x="483030" y="1281531"/>
                  <a:pt x="483030" y="1285341"/>
                </a:cubicBezTo>
                <a:cubicBezTo>
                  <a:pt x="483030" y="1288847"/>
                  <a:pt x="481735" y="1291933"/>
                  <a:pt x="479144" y="1294600"/>
                </a:cubicBezTo>
                <a:cubicBezTo>
                  <a:pt x="476553" y="1297267"/>
                  <a:pt x="473428" y="1298600"/>
                  <a:pt x="469771" y="1298600"/>
                </a:cubicBezTo>
                <a:cubicBezTo>
                  <a:pt x="466113" y="1298600"/>
                  <a:pt x="462989" y="1297267"/>
                  <a:pt x="460399" y="1294600"/>
                </a:cubicBezTo>
                <a:cubicBezTo>
                  <a:pt x="457808" y="1291933"/>
                  <a:pt x="456513" y="1288847"/>
                  <a:pt x="456513" y="1285341"/>
                </a:cubicBezTo>
                <a:cubicBezTo>
                  <a:pt x="456513" y="1281531"/>
                  <a:pt x="457808" y="1278369"/>
                  <a:pt x="460399" y="1275855"/>
                </a:cubicBezTo>
                <a:cubicBezTo>
                  <a:pt x="462989" y="1273340"/>
                  <a:pt x="466113" y="1272083"/>
                  <a:pt x="469771" y="1272083"/>
                </a:cubicBezTo>
                <a:close/>
                <a:moveTo>
                  <a:pt x="2425209" y="1205789"/>
                </a:moveTo>
                <a:cubicBezTo>
                  <a:pt x="2416981" y="1208837"/>
                  <a:pt x="2408637" y="1212494"/>
                  <a:pt x="2400178" y="1216761"/>
                </a:cubicBezTo>
                <a:cubicBezTo>
                  <a:pt x="2391720" y="1221029"/>
                  <a:pt x="2382843" y="1226286"/>
                  <a:pt x="2373546" y="1232535"/>
                </a:cubicBezTo>
                <a:cubicBezTo>
                  <a:pt x="2396560" y="1242136"/>
                  <a:pt x="2413780" y="1256766"/>
                  <a:pt x="2425209" y="1276426"/>
                </a:cubicBezTo>
                <a:close/>
                <a:moveTo>
                  <a:pt x="510690" y="1205789"/>
                </a:moveTo>
                <a:cubicBezTo>
                  <a:pt x="502461" y="1208837"/>
                  <a:pt x="494117" y="1212494"/>
                  <a:pt x="485659" y="1216761"/>
                </a:cubicBezTo>
                <a:cubicBezTo>
                  <a:pt x="477201" y="1221029"/>
                  <a:pt x="468323" y="1226286"/>
                  <a:pt x="459027" y="1232535"/>
                </a:cubicBezTo>
                <a:cubicBezTo>
                  <a:pt x="482040" y="1242136"/>
                  <a:pt x="499261" y="1256766"/>
                  <a:pt x="510690" y="1276426"/>
                </a:cubicBezTo>
                <a:close/>
                <a:moveTo>
                  <a:pt x="152321" y="1203960"/>
                </a:moveTo>
                <a:cubicBezTo>
                  <a:pt x="144549" y="1206855"/>
                  <a:pt x="136776" y="1210475"/>
                  <a:pt x="129004" y="1214818"/>
                </a:cubicBezTo>
                <a:cubicBezTo>
                  <a:pt x="121232" y="1219162"/>
                  <a:pt x="113002" y="1224381"/>
                  <a:pt x="104315" y="1230477"/>
                </a:cubicBezTo>
                <a:cubicBezTo>
                  <a:pt x="125651" y="1239469"/>
                  <a:pt x="141501" y="1253718"/>
                  <a:pt x="151864" y="1273226"/>
                </a:cubicBezTo>
                <a:lnTo>
                  <a:pt x="152321" y="1273226"/>
                </a:lnTo>
                <a:close/>
                <a:moveTo>
                  <a:pt x="3310196" y="1175613"/>
                </a:moveTo>
                <a:cubicBezTo>
                  <a:pt x="3314158" y="1178052"/>
                  <a:pt x="3318883" y="1181938"/>
                  <a:pt x="3324369" y="1187272"/>
                </a:cubicBezTo>
                <a:cubicBezTo>
                  <a:pt x="3329855" y="1192606"/>
                  <a:pt x="3335799" y="1199159"/>
                  <a:pt x="3342200" y="1206932"/>
                </a:cubicBezTo>
                <a:cubicBezTo>
                  <a:pt x="3337018" y="1211808"/>
                  <a:pt x="3331836" y="1216876"/>
                  <a:pt x="3326655" y="1222134"/>
                </a:cubicBezTo>
                <a:cubicBezTo>
                  <a:pt x="3321473" y="1227391"/>
                  <a:pt x="3316216" y="1232916"/>
                  <a:pt x="3310882" y="1238707"/>
                </a:cubicBezTo>
                <a:cubicBezTo>
                  <a:pt x="3331913" y="1246022"/>
                  <a:pt x="3347915" y="1258976"/>
                  <a:pt x="3358887" y="1277569"/>
                </a:cubicBezTo>
                <a:lnTo>
                  <a:pt x="3359345" y="1277569"/>
                </a:lnTo>
                <a:lnTo>
                  <a:pt x="3359345" y="1175613"/>
                </a:lnTo>
                <a:close/>
                <a:moveTo>
                  <a:pt x="2753479" y="1175613"/>
                </a:moveTo>
                <a:cubicBezTo>
                  <a:pt x="2760337" y="1181709"/>
                  <a:pt x="2765099" y="1187348"/>
                  <a:pt x="2767766" y="1192530"/>
                </a:cubicBezTo>
                <a:cubicBezTo>
                  <a:pt x="2770434" y="1197711"/>
                  <a:pt x="2771843" y="1203579"/>
                  <a:pt x="2771996" y="1210132"/>
                </a:cubicBezTo>
                <a:cubicBezTo>
                  <a:pt x="2776263" y="1205408"/>
                  <a:pt x="2780187" y="1202322"/>
                  <a:pt x="2783769" y="1200874"/>
                </a:cubicBezTo>
                <a:cubicBezTo>
                  <a:pt x="2787350" y="1199426"/>
                  <a:pt x="2790741" y="1199312"/>
                  <a:pt x="2793942" y="1200531"/>
                </a:cubicBezTo>
                <a:cubicBezTo>
                  <a:pt x="2797141" y="1201750"/>
                  <a:pt x="2800342" y="1204036"/>
                  <a:pt x="2803542" y="1207389"/>
                </a:cubicBezTo>
                <a:cubicBezTo>
                  <a:pt x="2806743" y="1210742"/>
                  <a:pt x="2810172" y="1214780"/>
                  <a:pt x="2813830" y="1219505"/>
                </a:cubicBezTo>
                <a:lnTo>
                  <a:pt x="2813830" y="1175613"/>
                </a:lnTo>
                <a:close/>
                <a:moveTo>
                  <a:pt x="2572506" y="1175613"/>
                </a:moveTo>
                <a:cubicBezTo>
                  <a:pt x="2579363" y="1181709"/>
                  <a:pt x="2584126" y="1187348"/>
                  <a:pt x="2586793" y="1192530"/>
                </a:cubicBezTo>
                <a:cubicBezTo>
                  <a:pt x="2589459" y="1197711"/>
                  <a:pt x="2590870" y="1203579"/>
                  <a:pt x="2591021" y="1210132"/>
                </a:cubicBezTo>
                <a:cubicBezTo>
                  <a:pt x="2595289" y="1205408"/>
                  <a:pt x="2599214" y="1202322"/>
                  <a:pt x="2602794" y="1200874"/>
                </a:cubicBezTo>
                <a:cubicBezTo>
                  <a:pt x="2606377" y="1199426"/>
                  <a:pt x="2609768" y="1199312"/>
                  <a:pt x="2612966" y="1200531"/>
                </a:cubicBezTo>
                <a:cubicBezTo>
                  <a:pt x="2616168" y="1201750"/>
                  <a:pt x="2619368" y="1204036"/>
                  <a:pt x="2622569" y="1207389"/>
                </a:cubicBezTo>
                <a:cubicBezTo>
                  <a:pt x="2625768" y="1210742"/>
                  <a:pt x="2629197" y="1214780"/>
                  <a:pt x="2632856" y="1219505"/>
                </a:cubicBezTo>
                <a:lnTo>
                  <a:pt x="2632856" y="1175613"/>
                </a:lnTo>
                <a:close/>
                <a:moveTo>
                  <a:pt x="1395678" y="1175613"/>
                </a:moveTo>
                <a:cubicBezTo>
                  <a:pt x="1399640" y="1178052"/>
                  <a:pt x="1404364" y="1181938"/>
                  <a:pt x="1409851" y="1187272"/>
                </a:cubicBezTo>
                <a:cubicBezTo>
                  <a:pt x="1415337" y="1192606"/>
                  <a:pt x="1421281" y="1199159"/>
                  <a:pt x="1427681" y="1206932"/>
                </a:cubicBezTo>
                <a:cubicBezTo>
                  <a:pt x="1422500" y="1211808"/>
                  <a:pt x="1417319" y="1216876"/>
                  <a:pt x="1412137" y="1222134"/>
                </a:cubicBezTo>
                <a:cubicBezTo>
                  <a:pt x="1406955" y="1227391"/>
                  <a:pt x="1401698" y="1232916"/>
                  <a:pt x="1396364" y="1238707"/>
                </a:cubicBezTo>
                <a:cubicBezTo>
                  <a:pt x="1417395" y="1246022"/>
                  <a:pt x="1433397" y="1258976"/>
                  <a:pt x="1444370" y="1277569"/>
                </a:cubicBezTo>
                <a:lnTo>
                  <a:pt x="1444827" y="1277569"/>
                </a:lnTo>
                <a:lnTo>
                  <a:pt x="1444827" y="1175613"/>
                </a:lnTo>
                <a:close/>
                <a:moveTo>
                  <a:pt x="838962" y="1175613"/>
                </a:moveTo>
                <a:cubicBezTo>
                  <a:pt x="845819" y="1181709"/>
                  <a:pt x="850582" y="1187348"/>
                  <a:pt x="853248" y="1192530"/>
                </a:cubicBezTo>
                <a:cubicBezTo>
                  <a:pt x="855916" y="1197711"/>
                  <a:pt x="857326" y="1203579"/>
                  <a:pt x="857478" y="1210132"/>
                </a:cubicBezTo>
                <a:cubicBezTo>
                  <a:pt x="861745" y="1205408"/>
                  <a:pt x="865670" y="1202322"/>
                  <a:pt x="869251" y="1200874"/>
                </a:cubicBezTo>
                <a:cubicBezTo>
                  <a:pt x="872832" y="1199426"/>
                  <a:pt x="876223" y="1199312"/>
                  <a:pt x="879423" y="1200531"/>
                </a:cubicBezTo>
                <a:cubicBezTo>
                  <a:pt x="882624" y="1201750"/>
                  <a:pt x="885824" y="1204036"/>
                  <a:pt x="889025" y="1207389"/>
                </a:cubicBezTo>
                <a:cubicBezTo>
                  <a:pt x="892225" y="1210742"/>
                  <a:pt x="895654" y="1214780"/>
                  <a:pt x="899311" y="1219505"/>
                </a:cubicBezTo>
                <a:lnTo>
                  <a:pt x="899311" y="1175613"/>
                </a:lnTo>
                <a:close/>
                <a:moveTo>
                  <a:pt x="657986" y="1175613"/>
                </a:moveTo>
                <a:cubicBezTo>
                  <a:pt x="664845" y="1181709"/>
                  <a:pt x="669607" y="1187348"/>
                  <a:pt x="672273" y="1192530"/>
                </a:cubicBezTo>
                <a:cubicBezTo>
                  <a:pt x="674941" y="1197711"/>
                  <a:pt x="676350" y="1203579"/>
                  <a:pt x="676502" y="1210132"/>
                </a:cubicBezTo>
                <a:cubicBezTo>
                  <a:pt x="680769" y="1205408"/>
                  <a:pt x="684695" y="1202322"/>
                  <a:pt x="688276" y="1200874"/>
                </a:cubicBezTo>
                <a:cubicBezTo>
                  <a:pt x="691857" y="1199426"/>
                  <a:pt x="695248" y="1199312"/>
                  <a:pt x="698449" y="1200531"/>
                </a:cubicBezTo>
                <a:cubicBezTo>
                  <a:pt x="701648" y="1201750"/>
                  <a:pt x="704849" y="1204036"/>
                  <a:pt x="708049" y="1207389"/>
                </a:cubicBezTo>
                <a:cubicBezTo>
                  <a:pt x="711251" y="1210742"/>
                  <a:pt x="714680" y="1214780"/>
                  <a:pt x="718337" y="1219505"/>
                </a:cubicBezTo>
                <a:lnTo>
                  <a:pt x="718337" y="1175613"/>
                </a:lnTo>
                <a:close/>
                <a:moveTo>
                  <a:pt x="3228128" y="1168527"/>
                </a:moveTo>
                <a:cubicBezTo>
                  <a:pt x="3232395" y="1168527"/>
                  <a:pt x="3236472" y="1169174"/>
                  <a:pt x="3240358" y="1170470"/>
                </a:cubicBezTo>
                <a:cubicBezTo>
                  <a:pt x="3244244" y="1171765"/>
                  <a:pt x="3247674" y="1173632"/>
                  <a:pt x="3250645" y="1176071"/>
                </a:cubicBezTo>
                <a:cubicBezTo>
                  <a:pt x="3253617" y="1178509"/>
                  <a:pt x="3255941" y="1181443"/>
                  <a:pt x="3257617" y="1184872"/>
                </a:cubicBezTo>
                <a:cubicBezTo>
                  <a:pt x="3259294" y="1188301"/>
                  <a:pt x="3260132" y="1192149"/>
                  <a:pt x="3260132" y="1196416"/>
                </a:cubicBezTo>
                <a:cubicBezTo>
                  <a:pt x="3260132" y="1211046"/>
                  <a:pt x="3256703" y="1222248"/>
                  <a:pt x="3249845" y="1230020"/>
                </a:cubicBezTo>
                <a:cubicBezTo>
                  <a:pt x="3257770" y="1239926"/>
                  <a:pt x="3261733" y="1248918"/>
                  <a:pt x="3261733" y="1256995"/>
                </a:cubicBezTo>
                <a:cubicBezTo>
                  <a:pt x="3261733" y="1268882"/>
                  <a:pt x="3258227" y="1278102"/>
                  <a:pt x="3251217" y="1284656"/>
                </a:cubicBezTo>
                <a:cubicBezTo>
                  <a:pt x="3244207" y="1291209"/>
                  <a:pt x="3234758" y="1294485"/>
                  <a:pt x="3222870" y="1294485"/>
                </a:cubicBezTo>
                <a:cubicBezTo>
                  <a:pt x="3187209" y="1294485"/>
                  <a:pt x="3159015" y="1256538"/>
                  <a:pt x="3138289" y="1180643"/>
                </a:cubicBezTo>
                <a:lnTo>
                  <a:pt x="3148347" y="1184300"/>
                </a:lnTo>
                <a:cubicBezTo>
                  <a:pt x="3152004" y="1197711"/>
                  <a:pt x="3156196" y="1209294"/>
                  <a:pt x="3160920" y="1219047"/>
                </a:cubicBezTo>
                <a:cubicBezTo>
                  <a:pt x="3165644" y="1228801"/>
                  <a:pt x="3169759" y="1236345"/>
                  <a:pt x="3173264" y="1241679"/>
                </a:cubicBezTo>
                <a:cubicBezTo>
                  <a:pt x="3180275" y="1252347"/>
                  <a:pt x="3187894" y="1260462"/>
                  <a:pt x="3196124" y="1266025"/>
                </a:cubicBezTo>
                <a:cubicBezTo>
                  <a:pt x="3204354" y="1271587"/>
                  <a:pt x="3213117" y="1274369"/>
                  <a:pt x="3222413" y="1274369"/>
                </a:cubicBezTo>
                <a:cubicBezTo>
                  <a:pt x="3226223" y="1274369"/>
                  <a:pt x="3229919" y="1273797"/>
                  <a:pt x="3233501" y="1272654"/>
                </a:cubicBezTo>
                <a:cubicBezTo>
                  <a:pt x="3237082" y="1271511"/>
                  <a:pt x="3240244" y="1269911"/>
                  <a:pt x="3242987" y="1267853"/>
                </a:cubicBezTo>
                <a:cubicBezTo>
                  <a:pt x="3245730" y="1265796"/>
                  <a:pt x="3247902" y="1263243"/>
                  <a:pt x="3249502" y="1260195"/>
                </a:cubicBezTo>
                <a:cubicBezTo>
                  <a:pt x="3251102" y="1257147"/>
                  <a:pt x="3251902" y="1253795"/>
                  <a:pt x="3251902" y="1250137"/>
                </a:cubicBezTo>
                <a:cubicBezTo>
                  <a:pt x="3251902" y="1245413"/>
                  <a:pt x="3249160" y="1241069"/>
                  <a:pt x="3243673" y="1237107"/>
                </a:cubicBezTo>
                <a:cubicBezTo>
                  <a:pt x="3240168" y="1240764"/>
                  <a:pt x="3236130" y="1242593"/>
                  <a:pt x="3231557" y="1242593"/>
                </a:cubicBezTo>
                <a:cubicBezTo>
                  <a:pt x="3227138" y="1242593"/>
                  <a:pt x="3223366" y="1241107"/>
                  <a:pt x="3220242" y="1238135"/>
                </a:cubicBezTo>
                <a:cubicBezTo>
                  <a:pt x="3217118" y="1235164"/>
                  <a:pt x="3215555" y="1231468"/>
                  <a:pt x="3215555" y="1227048"/>
                </a:cubicBezTo>
                <a:cubicBezTo>
                  <a:pt x="3215555" y="1222629"/>
                  <a:pt x="3217003" y="1218705"/>
                  <a:pt x="3219899" y="1215276"/>
                </a:cubicBezTo>
                <a:cubicBezTo>
                  <a:pt x="3222794" y="1211847"/>
                  <a:pt x="3226452" y="1210132"/>
                  <a:pt x="3230871" y="1210132"/>
                </a:cubicBezTo>
                <a:cubicBezTo>
                  <a:pt x="3234529" y="1210132"/>
                  <a:pt x="3238110" y="1211123"/>
                  <a:pt x="3241616" y="1213104"/>
                </a:cubicBezTo>
                <a:cubicBezTo>
                  <a:pt x="3248169" y="1210208"/>
                  <a:pt x="3251446" y="1204798"/>
                  <a:pt x="3251446" y="1196873"/>
                </a:cubicBezTo>
                <a:cubicBezTo>
                  <a:pt x="3251446" y="1186510"/>
                  <a:pt x="3245959" y="1181328"/>
                  <a:pt x="3234986" y="1181328"/>
                </a:cubicBezTo>
                <a:cubicBezTo>
                  <a:pt x="3231176" y="1181328"/>
                  <a:pt x="3227480" y="1181747"/>
                  <a:pt x="3223899" y="1182586"/>
                </a:cubicBezTo>
                <a:cubicBezTo>
                  <a:pt x="3220318" y="1183424"/>
                  <a:pt x="3216774" y="1184681"/>
                  <a:pt x="3213269" y="1186358"/>
                </a:cubicBezTo>
                <a:cubicBezTo>
                  <a:pt x="3205801" y="1190168"/>
                  <a:pt x="3200239" y="1195197"/>
                  <a:pt x="3196581" y="1201445"/>
                </a:cubicBezTo>
                <a:cubicBezTo>
                  <a:pt x="3202068" y="1205103"/>
                  <a:pt x="3204811" y="1209141"/>
                  <a:pt x="3204811" y="1213561"/>
                </a:cubicBezTo>
                <a:cubicBezTo>
                  <a:pt x="3204811" y="1223467"/>
                  <a:pt x="3200392" y="1228420"/>
                  <a:pt x="3191552" y="1228420"/>
                </a:cubicBezTo>
                <a:cubicBezTo>
                  <a:pt x="3179513" y="1228420"/>
                  <a:pt x="3173493" y="1222019"/>
                  <a:pt x="3173493" y="1209218"/>
                </a:cubicBezTo>
                <a:cubicBezTo>
                  <a:pt x="3173493" y="1203426"/>
                  <a:pt x="3175131" y="1197978"/>
                  <a:pt x="3178408" y="1192873"/>
                </a:cubicBezTo>
                <a:cubicBezTo>
                  <a:pt x="3181684" y="1187767"/>
                  <a:pt x="3186370" y="1183233"/>
                  <a:pt x="3192467" y="1179271"/>
                </a:cubicBezTo>
                <a:cubicBezTo>
                  <a:pt x="3203592" y="1172108"/>
                  <a:pt x="3215479" y="1168527"/>
                  <a:pt x="3228128" y="1168527"/>
                </a:cubicBezTo>
                <a:close/>
                <a:moveTo>
                  <a:pt x="1313609" y="1168527"/>
                </a:moveTo>
                <a:cubicBezTo>
                  <a:pt x="1317877" y="1168527"/>
                  <a:pt x="1321954" y="1169174"/>
                  <a:pt x="1325840" y="1170470"/>
                </a:cubicBezTo>
                <a:cubicBezTo>
                  <a:pt x="1329727" y="1171765"/>
                  <a:pt x="1333156" y="1173632"/>
                  <a:pt x="1336127" y="1176071"/>
                </a:cubicBezTo>
                <a:cubicBezTo>
                  <a:pt x="1339100" y="1178509"/>
                  <a:pt x="1341423" y="1181443"/>
                  <a:pt x="1343099" y="1184872"/>
                </a:cubicBezTo>
                <a:cubicBezTo>
                  <a:pt x="1344776" y="1188301"/>
                  <a:pt x="1345614" y="1192149"/>
                  <a:pt x="1345614" y="1196416"/>
                </a:cubicBezTo>
                <a:cubicBezTo>
                  <a:pt x="1345614" y="1211046"/>
                  <a:pt x="1342185" y="1222248"/>
                  <a:pt x="1335327" y="1230020"/>
                </a:cubicBezTo>
                <a:cubicBezTo>
                  <a:pt x="1343252" y="1239926"/>
                  <a:pt x="1347214" y="1248918"/>
                  <a:pt x="1347214" y="1256995"/>
                </a:cubicBezTo>
                <a:cubicBezTo>
                  <a:pt x="1347214" y="1268882"/>
                  <a:pt x="1343709" y="1278102"/>
                  <a:pt x="1336699" y="1284656"/>
                </a:cubicBezTo>
                <a:cubicBezTo>
                  <a:pt x="1329689" y="1291209"/>
                  <a:pt x="1320239" y="1294485"/>
                  <a:pt x="1308352" y="1294485"/>
                </a:cubicBezTo>
                <a:cubicBezTo>
                  <a:pt x="1272690" y="1294485"/>
                  <a:pt x="1244496" y="1256538"/>
                  <a:pt x="1223770" y="1180643"/>
                </a:cubicBezTo>
                <a:lnTo>
                  <a:pt x="1233829" y="1184300"/>
                </a:lnTo>
                <a:cubicBezTo>
                  <a:pt x="1237486" y="1197711"/>
                  <a:pt x="1241677" y="1209294"/>
                  <a:pt x="1246401" y="1219047"/>
                </a:cubicBezTo>
                <a:cubicBezTo>
                  <a:pt x="1251126" y="1228801"/>
                  <a:pt x="1255240" y="1236345"/>
                  <a:pt x="1258746" y="1241679"/>
                </a:cubicBezTo>
                <a:cubicBezTo>
                  <a:pt x="1265756" y="1252347"/>
                  <a:pt x="1273377" y="1260462"/>
                  <a:pt x="1281606" y="1266025"/>
                </a:cubicBezTo>
                <a:cubicBezTo>
                  <a:pt x="1289836" y="1271587"/>
                  <a:pt x="1298598" y="1274369"/>
                  <a:pt x="1307895" y="1274369"/>
                </a:cubicBezTo>
                <a:cubicBezTo>
                  <a:pt x="1311704" y="1274369"/>
                  <a:pt x="1315400" y="1273797"/>
                  <a:pt x="1318983" y="1272654"/>
                </a:cubicBezTo>
                <a:cubicBezTo>
                  <a:pt x="1322564" y="1271511"/>
                  <a:pt x="1325726" y="1269911"/>
                  <a:pt x="1328469" y="1267853"/>
                </a:cubicBezTo>
                <a:cubicBezTo>
                  <a:pt x="1331212" y="1265796"/>
                  <a:pt x="1333384" y="1263243"/>
                  <a:pt x="1334984" y="1260195"/>
                </a:cubicBezTo>
                <a:cubicBezTo>
                  <a:pt x="1336584" y="1257147"/>
                  <a:pt x="1337384" y="1253795"/>
                  <a:pt x="1337384" y="1250137"/>
                </a:cubicBezTo>
                <a:cubicBezTo>
                  <a:pt x="1337384" y="1245413"/>
                  <a:pt x="1334641" y="1241069"/>
                  <a:pt x="1329155" y="1237107"/>
                </a:cubicBezTo>
                <a:cubicBezTo>
                  <a:pt x="1325650" y="1240764"/>
                  <a:pt x="1321611" y="1242593"/>
                  <a:pt x="1317039" y="1242593"/>
                </a:cubicBezTo>
                <a:cubicBezTo>
                  <a:pt x="1312619" y="1242593"/>
                  <a:pt x="1308847" y="1241107"/>
                  <a:pt x="1305723" y="1238135"/>
                </a:cubicBezTo>
                <a:cubicBezTo>
                  <a:pt x="1302599" y="1235164"/>
                  <a:pt x="1301037" y="1231468"/>
                  <a:pt x="1301037" y="1227048"/>
                </a:cubicBezTo>
                <a:cubicBezTo>
                  <a:pt x="1301037" y="1222629"/>
                  <a:pt x="1302484" y="1218705"/>
                  <a:pt x="1305380" y="1215276"/>
                </a:cubicBezTo>
                <a:cubicBezTo>
                  <a:pt x="1308275" y="1211847"/>
                  <a:pt x="1311933" y="1210132"/>
                  <a:pt x="1316353" y="1210132"/>
                </a:cubicBezTo>
                <a:cubicBezTo>
                  <a:pt x="1320011" y="1210132"/>
                  <a:pt x="1323592" y="1211123"/>
                  <a:pt x="1327098" y="1213104"/>
                </a:cubicBezTo>
                <a:cubicBezTo>
                  <a:pt x="1333652" y="1210208"/>
                  <a:pt x="1336927" y="1204798"/>
                  <a:pt x="1336927" y="1196873"/>
                </a:cubicBezTo>
                <a:cubicBezTo>
                  <a:pt x="1336927" y="1186510"/>
                  <a:pt x="1331441" y="1181328"/>
                  <a:pt x="1320468" y="1181328"/>
                </a:cubicBezTo>
                <a:cubicBezTo>
                  <a:pt x="1316658" y="1181328"/>
                  <a:pt x="1312962" y="1181747"/>
                  <a:pt x="1309381" y="1182586"/>
                </a:cubicBezTo>
                <a:cubicBezTo>
                  <a:pt x="1305799" y="1183424"/>
                  <a:pt x="1302256" y="1184681"/>
                  <a:pt x="1298751" y="1186358"/>
                </a:cubicBezTo>
                <a:cubicBezTo>
                  <a:pt x="1291283" y="1190168"/>
                  <a:pt x="1285720" y="1195197"/>
                  <a:pt x="1282063" y="1201445"/>
                </a:cubicBezTo>
                <a:cubicBezTo>
                  <a:pt x="1287549" y="1205103"/>
                  <a:pt x="1290293" y="1209141"/>
                  <a:pt x="1290293" y="1213561"/>
                </a:cubicBezTo>
                <a:cubicBezTo>
                  <a:pt x="1290293" y="1223467"/>
                  <a:pt x="1285873" y="1228420"/>
                  <a:pt x="1277035" y="1228420"/>
                </a:cubicBezTo>
                <a:cubicBezTo>
                  <a:pt x="1264994" y="1228420"/>
                  <a:pt x="1258974" y="1222019"/>
                  <a:pt x="1258974" y="1209218"/>
                </a:cubicBezTo>
                <a:cubicBezTo>
                  <a:pt x="1258974" y="1203426"/>
                  <a:pt x="1260613" y="1197978"/>
                  <a:pt x="1263890" y="1192873"/>
                </a:cubicBezTo>
                <a:cubicBezTo>
                  <a:pt x="1267167" y="1187767"/>
                  <a:pt x="1271853" y="1183233"/>
                  <a:pt x="1277948" y="1179271"/>
                </a:cubicBezTo>
                <a:cubicBezTo>
                  <a:pt x="1289073" y="1172108"/>
                  <a:pt x="1300960" y="1168527"/>
                  <a:pt x="1313609" y="1168527"/>
                </a:cubicBezTo>
                <a:close/>
                <a:moveTo>
                  <a:pt x="2994347" y="1162812"/>
                </a:moveTo>
                <a:lnTo>
                  <a:pt x="3003338" y="1162812"/>
                </a:lnTo>
                <a:lnTo>
                  <a:pt x="3120534" y="1162812"/>
                </a:lnTo>
                <a:lnTo>
                  <a:pt x="3133335" y="1175613"/>
                </a:lnTo>
                <a:lnTo>
                  <a:pt x="3034809" y="1175613"/>
                </a:lnTo>
                <a:lnTo>
                  <a:pt x="3034809" y="1235278"/>
                </a:lnTo>
                <a:cubicBezTo>
                  <a:pt x="3039381" y="1230249"/>
                  <a:pt x="3044296" y="1225563"/>
                  <a:pt x="3049553" y="1221219"/>
                </a:cubicBezTo>
                <a:cubicBezTo>
                  <a:pt x="3054812" y="1216876"/>
                  <a:pt x="3060184" y="1212913"/>
                  <a:pt x="3065670" y="1209332"/>
                </a:cubicBezTo>
                <a:cubicBezTo>
                  <a:pt x="3071156" y="1205751"/>
                  <a:pt x="3076490" y="1202626"/>
                  <a:pt x="3081672" y="1199959"/>
                </a:cubicBezTo>
                <a:cubicBezTo>
                  <a:pt x="3086853" y="1197292"/>
                  <a:pt x="3091578" y="1195121"/>
                  <a:pt x="3095845" y="1193444"/>
                </a:cubicBezTo>
                <a:lnTo>
                  <a:pt x="3116876" y="1209446"/>
                </a:lnTo>
                <a:cubicBezTo>
                  <a:pt x="3111085" y="1220724"/>
                  <a:pt x="3106666" y="1231544"/>
                  <a:pt x="3103617" y="1241907"/>
                </a:cubicBezTo>
                <a:cubicBezTo>
                  <a:pt x="3100569" y="1252271"/>
                  <a:pt x="3099045" y="1262253"/>
                  <a:pt x="3099045" y="1271854"/>
                </a:cubicBezTo>
                <a:cubicBezTo>
                  <a:pt x="3099045" y="1281455"/>
                  <a:pt x="3100722" y="1294562"/>
                  <a:pt x="3104075" y="1311173"/>
                </a:cubicBezTo>
                <a:lnTo>
                  <a:pt x="3095159" y="1306830"/>
                </a:lnTo>
                <a:cubicBezTo>
                  <a:pt x="3092569" y="1294790"/>
                  <a:pt x="3090625" y="1284122"/>
                  <a:pt x="3089330" y="1274826"/>
                </a:cubicBezTo>
                <a:cubicBezTo>
                  <a:pt x="3088035" y="1265529"/>
                  <a:pt x="3087387" y="1257909"/>
                  <a:pt x="3087387" y="1251966"/>
                </a:cubicBezTo>
                <a:cubicBezTo>
                  <a:pt x="3087387" y="1240841"/>
                  <a:pt x="3088835" y="1229563"/>
                  <a:pt x="3091730" y="1218133"/>
                </a:cubicBezTo>
                <a:cubicBezTo>
                  <a:pt x="3080300" y="1222705"/>
                  <a:pt x="3069899" y="1229449"/>
                  <a:pt x="3060526" y="1238364"/>
                </a:cubicBezTo>
                <a:cubicBezTo>
                  <a:pt x="3051154" y="1247280"/>
                  <a:pt x="3043724" y="1257605"/>
                  <a:pt x="3038238" y="1269339"/>
                </a:cubicBezTo>
                <a:lnTo>
                  <a:pt x="3020864" y="1251280"/>
                </a:lnTo>
                <a:lnTo>
                  <a:pt x="3020864" y="1175613"/>
                </a:lnTo>
                <a:lnTo>
                  <a:pt x="3015911" y="1175613"/>
                </a:lnTo>
                <a:cubicBezTo>
                  <a:pt x="3006310" y="1177899"/>
                  <a:pt x="2998004" y="1181481"/>
                  <a:pt x="2990994" y="1186358"/>
                </a:cubicBezTo>
                <a:cubicBezTo>
                  <a:pt x="2983984" y="1191234"/>
                  <a:pt x="2978040" y="1197330"/>
                  <a:pt x="2973163" y="1204646"/>
                </a:cubicBezTo>
                <a:cubicBezTo>
                  <a:pt x="2968744" y="1211504"/>
                  <a:pt x="2965391" y="1219124"/>
                  <a:pt x="2963105" y="1227506"/>
                </a:cubicBezTo>
                <a:cubicBezTo>
                  <a:pt x="2960819" y="1235888"/>
                  <a:pt x="2959675" y="1245260"/>
                  <a:pt x="2959675" y="1255623"/>
                </a:cubicBezTo>
                <a:cubicBezTo>
                  <a:pt x="2959675" y="1264615"/>
                  <a:pt x="2962038" y="1272845"/>
                  <a:pt x="2966762" y="1280312"/>
                </a:cubicBezTo>
                <a:cubicBezTo>
                  <a:pt x="2972401" y="1290218"/>
                  <a:pt x="2979259" y="1295171"/>
                  <a:pt x="2987336" y="1295171"/>
                </a:cubicBezTo>
                <a:lnTo>
                  <a:pt x="2988251" y="1295171"/>
                </a:lnTo>
                <a:cubicBezTo>
                  <a:pt x="2989470" y="1295171"/>
                  <a:pt x="2990308" y="1294790"/>
                  <a:pt x="2990765" y="1294028"/>
                </a:cubicBezTo>
                <a:cubicBezTo>
                  <a:pt x="2988022" y="1292199"/>
                  <a:pt x="2986003" y="1290066"/>
                  <a:pt x="2984707" y="1287627"/>
                </a:cubicBezTo>
                <a:cubicBezTo>
                  <a:pt x="2983412" y="1285189"/>
                  <a:pt x="2982764" y="1282674"/>
                  <a:pt x="2982764" y="1280084"/>
                </a:cubicBezTo>
                <a:cubicBezTo>
                  <a:pt x="2982764" y="1278102"/>
                  <a:pt x="2983221" y="1276274"/>
                  <a:pt x="2984136" y="1274597"/>
                </a:cubicBezTo>
                <a:cubicBezTo>
                  <a:pt x="2985050" y="1272921"/>
                  <a:pt x="2986231" y="1271435"/>
                  <a:pt x="2987679" y="1270139"/>
                </a:cubicBezTo>
                <a:cubicBezTo>
                  <a:pt x="2989127" y="1268844"/>
                  <a:pt x="2990804" y="1267815"/>
                  <a:pt x="2992709" y="1267053"/>
                </a:cubicBezTo>
                <a:cubicBezTo>
                  <a:pt x="2994613" y="1266291"/>
                  <a:pt x="2996557" y="1265910"/>
                  <a:pt x="2998538" y="1265910"/>
                </a:cubicBezTo>
                <a:cubicBezTo>
                  <a:pt x="3002805" y="1265910"/>
                  <a:pt x="3006463" y="1267625"/>
                  <a:pt x="3009510" y="1271054"/>
                </a:cubicBezTo>
                <a:cubicBezTo>
                  <a:pt x="3012558" y="1274483"/>
                  <a:pt x="3014083" y="1278864"/>
                  <a:pt x="3014083" y="1284198"/>
                </a:cubicBezTo>
                <a:cubicBezTo>
                  <a:pt x="3014083" y="1287246"/>
                  <a:pt x="3013473" y="1290066"/>
                  <a:pt x="3012254" y="1292657"/>
                </a:cubicBezTo>
                <a:cubicBezTo>
                  <a:pt x="3011035" y="1295247"/>
                  <a:pt x="3009358" y="1297495"/>
                  <a:pt x="3007224" y="1299400"/>
                </a:cubicBezTo>
                <a:cubicBezTo>
                  <a:pt x="3005091" y="1301305"/>
                  <a:pt x="3002614" y="1302791"/>
                  <a:pt x="2999795" y="1303858"/>
                </a:cubicBezTo>
                <a:cubicBezTo>
                  <a:pt x="2996976" y="1304925"/>
                  <a:pt x="2993966" y="1305458"/>
                  <a:pt x="2990765" y="1305458"/>
                </a:cubicBezTo>
                <a:cubicBezTo>
                  <a:pt x="2975982" y="1305458"/>
                  <a:pt x="2964628" y="1297991"/>
                  <a:pt x="2956704" y="1283055"/>
                </a:cubicBezTo>
                <a:cubicBezTo>
                  <a:pt x="2949998" y="1270863"/>
                  <a:pt x="2946645" y="1256766"/>
                  <a:pt x="2946645" y="1240764"/>
                </a:cubicBezTo>
                <a:cubicBezTo>
                  <a:pt x="2947102" y="1227810"/>
                  <a:pt x="2949617" y="1215961"/>
                  <a:pt x="2954189" y="1205217"/>
                </a:cubicBezTo>
                <a:cubicBezTo>
                  <a:pt x="2958761" y="1194473"/>
                  <a:pt x="2965162" y="1184757"/>
                  <a:pt x="2973392" y="1176071"/>
                </a:cubicBezTo>
                <a:cubicBezTo>
                  <a:pt x="2977506" y="1172870"/>
                  <a:pt x="2982117" y="1169975"/>
                  <a:pt x="2987222" y="1167384"/>
                </a:cubicBezTo>
                <a:lnTo>
                  <a:pt x="2996361" y="1164791"/>
                </a:lnTo>
                <a:close/>
                <a:moveTo>
                  <a:pt x="1078457" y="1162812"/>
                </a:moveTo>
                <a:lnTo>
                  <a:pt x="1088820" y="1162812"/>
                </a:lnTo>
                <a:lnTo>
                  <a:pt x="1203044" y="1162812"/>
                </a:lnTo>
                <a:lnTo>
                  <a:pt x="1216302" y="1175613"/>
                </a:lnTo>
                <a:lnTo>
                  <a:pt x="1193900" y="1175613"/>
                </a:lnTo>
                <a:lnTo>
                  <a:pt x="1193900" y="1313231"/>
                </a:lnTo>
                <a:lnTo>
                  <a:pt x="1183841" y="1306830"/>
                </a:lnTo>
                <a:lnTo>
                  <a:pt x="1184756" y="1293342"/>
                </a:lnTo>
                <a:cubicBezTo>
                  <a:pt x="1184908" y="1278864"/>
                  <a:pt x="1181555" y="1263777"/>
                  <a:pt x="1174697" y="1248080"/>
                </a:cubicBezTo>
                <a:cubicBezTo>
                  <a:pt x="1164487" y="1230249"/>
                  <a:pt x="1152599" y="1221333"/>
                  <a:pt x="1139036" y="1221333"/>
                </a:cubicBezTo>
                <a:cubicBezTo>
                  <a:pt x="1137359" y="1221486"/>
                  <a:pt x="1136140" y="1221867"/>
                  <a:pt x="1135378" y="1222476"/>
                </a:cubicBezTo>
                <a:cubicBezTo>
                  <a:pt x="1141017" y="1229944"/>
                  <a:pt x="1143837" y="1235354"/>
                  <a:pt x="1143837" y="1238707"/>
                </a:cubicBezTo>
                <a:cubicBezTo>
                  <a:pt x="1143837" y="1244193"/>
                  <a:pt x="1142236" y="1248803"/>
                  <a:pt x="1139036" y="1252537"/>
                </a:cubicBezTo>
                <a:cubicBezTo>
                  <a:pt x="1135835" y="1256271"/>
                  <a:pt x="1131569" y="1258138"/>
                  <a:pt x="1126234" y="1258138"/>
                </a:cubicBezTo>
                <a:cubicBezTo>
                  <a:pt x="1109775" y="1258138"/>
                  <a:pt x="1101545" y="1250137"/>
                  <a:pt x="1101545" y="1234135"/>
                </a:cubicBezTo>
                <a:cubicBezTo>
                  <a:pt x="1101545" y="1225448"/>
                  <a:pt x="1104594" y="1218285"/>
                  <a:pt x="1110690" y="1212647"/>
                </a:cubicBezTo>
                <a:cubicBezTo>
                  <a:pt x="1117243" y="1206855"/>
                  <a:pt x="1124710" y="1203960"/>
                  <a:pt x="1133092" y="1203960"/>
                </a:cubicBezTo>
                <a:cubicBezTo>
                  <a:pt x="1151075" y="1203960"/>
                  <a:pt x="1166925" y="1218133"/>
                  <a:pt x="1180641" y="1246479"/>
                </a:cubicBezTo>
                <a:lnTo>
                  <a:pt x="1181098" y="1246479"/>
                </a:lnTo>
                <a:lnTo>
                  <a:pt x="1181098" y="1175613"/>
                </a:lnTo>
                <a:lnTo>
                  <a:pt x="1101393" y="1175613"/>
                </a:lnTo>
                <a:cubicBezTo>
                  <a:pt x="1091792" y="1177899"/>
                  <a:pt x="1083487" y="1181481"/>
                  <a:pt x="1076476" y="1186358"/>
                </a:cubicBezTo>
                <a:cubicBezTo>
                  <a:pt x="1069466" y="1191234"/>
                  <a:pt x="1063523" y="1197330"/>
                  <a:pt x="1058645" y="1204646"/>
                </a:cubicBezTo>
                <a:cubicBezTo>
                  <a:pt x="1054226" y="1211504"/>
                  <a:pt x="1050873" y="1219124"/>
                  <a:pt x="1048587" y="1227506"/>
                </a:cubicBezTo>
                <a:cubicBezTo>
                  <a:pt x="1046301" y="1235888"/>
                  <a:pt x="1045158" y="1245260"/>
                  <a:pt x="1045158" y="1255623"/>
                </a:cubicBezTo>
                <a:cubicBezTo>
                  <a:pt x="1045158" y="1264615"/>
                  <a:pt x="1047520" y="1272845"/>
                  <a:pt x="1052245" y="1280312"/>
                </a:cubicBezTo>
                <a:cubicBezTo>
                  <a:pt x="1057884" y="1290218"/>
                  <a:pt x="1064741" y="1295171"/>
                  <a:pt x="1072819" y="1295171"/>
                </a:cubicBezTo>
                <a:lnTo>
                  <a:pt x="1073733" y="1295171"/>
                </a:lnTo>
                <a:cubicBezTo>
                  <a:pt x="1074952" y="1295171"/>
                  <a:pt x="1075791" y="1294790"/>
                  <a:pt x="1076247" y="1294028"/>
                </a:cubicBezTo>
                <a:cubicBezTo>
                  <a:pt x="1073505" y="1292199"/>
                  <a:pt x="1071485" y="1290066"/>
                  <a:pt x="1070190" y="1287627"/>
                </a:cubicBezTo>
                <a:cubicBezTo>
                  <a:pt x="1068894" y="1285189"/>
                  <a:pt x="1068247" y="1282674"/>
                  <a:pt x="1068247" y="1280084"/>
                </a:cubicBezTo>
                <a:cubicBezTo>
                  <a:pt x="1068247" y="1278102"/>
                  <a:pt x="1068704" y="1276274"/>
                  <a:pt x="1069619" y="1274597"/>
                </a:cubicBezTo>
                <a:cubicBezTo>
                  <a:pt x="1070532" y="1272921"/>
                  <a:pt x="1071714" y="1271435"/>
                  <a:pt x="1073162" y="1270139"/>
                </a:cubicBezTo>
                <a:cubicBezTo>
                  <a:pt x="1074609" y="1268844"/>
                  <a:pt x="1076286" y="1267815"/>
                  <a:pt x="1078191" y="1267053"/>
                </a:cubicBezTo>
                <a:cubicBezTo>
                  <a:pt x="1080095" y="1266291"/>
                  <a:pt x="1082039" y="1265910"/>
                  <a:pt x="1084020" y="1265910"/>
                </a:cubicBezTo>
                <a:cubicBezTo>
                  <a:pt x="1088287" y="1265910"/>
                  <a:pt x="1091945" y="1267625"/>
                  <a:pt x="1094993" y="1271054"/>
                </a:cubicBezTo>
                <a:cubicBezTo>
                  <a:pt x="1098041" y="1274483"/>
                  <a:pt x="1099565" y="1278864"/>
                  <a:pt x="1099565" y="1284198"/>
                </a:cubicBezTo>
                <a:cubicBezTo>
                  <a:pt x="1099565" y="1287246"/>
                  <a:pt x="1098955" y="1290066"/>
                  <a:pt x="1097736" y="1292657"/>
                </a:cubicBezTo>
                <a:cubicBezTo>
                  <a:pt x="1096517" y="1295247"/>
                  <a:pt x="1094840" y="1297495"/>
                  <a:pt x="1092707" y="1299400"/>
                </a:cubicBezTo>
                <a:cubicBezTo>
                  <a:pt x="1090573" y="1301305"/>
                  <a:pt x="1088097" y="1302791"/>
                  <a:pt x="1085277" y="1303858"/>
                </a:cubicBezTo>
                <a:cubicBezTo>
                  <a:pt x="1082458" y="1304925"/>
                  <a:pt x="1079448" y="1305458"/>
                  <a:pt x="1076247" y="1305458"/>
                </a:cubicBezTo>
                <a:cubicBezTo>
                  <a:pt x="1061465" y="1305458"/>
                  <a:pt x="1050111" y="1297991"/>
                  <a:pt x="1042186" y="1283055"/>
                </a:cubicBezTo>
                <a:cubicBezTo>
                  <a:pt x="1035481" y="1270863"/>
                  <a:pt x="1032129" y="1256766"/>
                  <a:pt x="1032129" y="1240764"/>
                </a:cubicBezTo>
                <a:cubicBezTo>
                  <a:pt x="1032585" y="1227810"/>
                  <a:pt x="1035100" y="1215961"/>
                  <a:pt x="1039671" y="1205217"/>
                </a:cubicBezTo>
                <a:cubicBezTo>
                  <a:pt x="1044244" y="1194473"/>
                  <a:pt x="1050644" y="1184757"/>
                  <a:pt x="1058874" y="1176071"/>
                </a:cubicBezTo>
                <a:cubicBezTo>
                  <a:pt x="1062989" y="1172870"/>
                  <a:pt x="1067599" y="1169975"/>
                  <a:pt x="1072705" y="1167384"/>
                </a:cubicBezTo>
                <a:lnTo>
                  <a:pt x="1080715" y="1165111"/>
                </a:lnTo>
                <a:close/>
                <a:moveTo>
                  <a:pt x="56766" y="1162812"/>
                </a:moveTo>
                <a:lnTo>
                  <a:pt x="218615" y="1162812"/>
                </a:lnTo>
                <a:lnTo>
                  <a:pt x="231874" y="1175613"/>
                </a:lnTo>
                <a:lnTo>
                  <a:pt x="165123" y="1175613"/>
                </a:lnTo>
                <a:lnTo>
                  <a:pt x="165123" y="1184986"/>
                </a:lnTo>
                <a:cubicBezTo>
                  <a:pt x="180058" y="1184986"/>
                  <a:pt x="192097" y="1191082"/>
                  <a:pt x="201242" y="1203274"/>
                </a:cubicBezTo>
                <a:cubicBezTo>
                  <a:pt x="209928" y="1214247"/>
                  <a:pt x="214272" y="1226286"/>
                  <a:pt x="214272" y="1239393"/>
                </a:cubicBezTo>
                <a:cubicBezTo>
                  <a:pt x="214272" y="1242593"/>
                  <a:pt x="213738" y="1245641"/>
                  <a:pt x="212671" y="1248537"/>
                </a:cubicBezTo>
                <a:cubicBezTo>
                  <a:pt x="211605" y="1251432"/>
                  <a:pt x="210157" y="1253985"/>
                  <a:pt x="208328" y="1256195"/>
                </a:cubicBezTo>
                <a:cubicBezTo>
                  <a:pt x="206499" y="1258405"/>
                  <a:pt x="204289" y="1260157"/>
                  <a:pt x="201699" y="1261453"/>
                </a:cubicBezTo>
                <a:cubicBezTo>
                  <a:pt x="199108" y="1262748"/>
                  <a:pt x="196289" y="1263396"/>
                  <a:pt x="193240" y="1263396"/>
                </a:cubicBezTo>
                <a:cubicBezTo>
                  <a:pt x="191107" y="1263396"/>
                  <a:pt x="189050" y="1262977"/>
                  <a:pt x="187068" y="1262139"/>
                </a:cubicBezTo>
                <a:cubicBezTo>
                  <a:pt x="185087" y="1261300"/>
                  <a:pt x="183296" y="1260195"/>
                  <a:pt x="181696" y="1258824"/>
                </a:cubicBezTo>
                <a:cubicBezTo>
                  <a:pt x="180096" y="1257452"/>
                  <a:pt x="178801" y="1255814"/>
                  <a:pt x="177810" y="1253909"/>
                </a:cubicBezTo>
                <a:cubicBezTo>
                  <a:pt x="176819" y="1252004"/>
                  <a:pt x="176325" y="1249908"/>
                  <a:pt x="176325" y="1247622"/>
                </a:cubicBezTo>
                <a:cubicBezTo>
                  <a:pt x="176325" y="1243508"/>
                  <a:pt x="177772" y="1240079"/>
                  <a:pt x="180668" y="1237335"/>
                </a:cubicBezTo>
                <a:cubicBezTo>
                  <a:pt x="183564" y="1234592"/>
                  <a:pt x="187144" y="1233221"/>
                  <a:pt x="191412" y="1233221"/>
                </a:cubicBezTo>
                <a:cubicBezTo>
                  <a:pt x="194003" y="1233221"/>
                  <a:pt x="196327" y="1233830"/>
                  <a:pt x="198384" y="1235049"/>
                </a:cubicBezTo>
                <a:cubicBezTo>
                  <a:pt x="200442" y="1236269"/>
                  <a:pt x="202308" y="1237945"/>
                  <a:pt x="203985" y="1240079"/>
                </a:cubicBezTo>
                <a:lnTo>
                  <a:pt x="205128" y="1237107"/>
                </a:lnTo>
                <a:cubicBezTo>
                  <a:pt x="205128" y="1228268"/>
                  <a:pt x="201622" y="1220343"/>
                  <a:pt x="194612" y="1213332"/>
                </a:cubicBezTo>
                <a:cubicBezTo>
                  <a:pt x="187754" y="1205865"/>
                  <a:pt x="177848" y="1202207"/>
                  <a:pt x="164894" y="1202360"/>
                </a:cubicBezTo>
                <a:lnTo>
                  <a:pt x="164894" y="1309116"/>
                </a:lnTo>
                <a:cubicBezTo>
                  <a:pt x="163980" y="1308963"/>
                  <a:pt x="163066" y="1308620"/>
                  <a:pt x="162151" y="1308087"/>
                </a:cubicBezTo>
                <a:cubicBezTo>
                  <a:pt x="161237" y="1307554"/>
                  <a:pt x="160627" y="1306906"/>
                  <a:pt x="160322" y="1306144"/>
                </a:cubicBezTo>
                <a:cubicBezTo>
                  <a:pt x="157274" y="1298676"/>
                  <a:pt x="153655" y="1291704"/>
                  <a:pt x="149464" y="1285227"/>
                </a:cubicBezTo>
                <a:cubicBezTo>
                  <a:pt x="145273" y="1278750"/>
                  <a:pt x="140663" y="1272997"/>
                  <a:pt x="135633" y="1267968"/>
                </a:cubicBezTo>
                <a:cubicBezTo>
                  <a:pt x="124051" y="1256385"/>
                  <a:pt x="111097" y="1249756"/>
                  <a:pt x="96771" y="1248080"/>
                </a:cubicBezTo>
                <a:lnTo>
                  <a:pt x="78712" y="1225677"/>
                </a:lnTo>
                <a:cubicBezTo>
                  <a:pt x="100505" y="1208456"/>
                  <a:pt x="125270" y="1195349"/>
                  <a:pt x="153007" y="1186358"/>
                </a:cubicBezTo>
                <a:lnTo>
                  <a:pt x="153007" y="1175613"/>
                </a:lnTo>
                <a:lnTo>
                  <a:pt x="69796" y="1175613"/>
                </a:lnTo>
                <a:close/>
                <a:moveTo>
                  <a:pt x="3403464" y="1139266"/>
                </a:moveTo>
                <a:lnTo>
                  <a:pt x="3408036" y="1143152"/>
                </a:lnTo>
                <a:cubicBezTo>
                  <a:pt x="3409560" y="1152296"/>
                  <a:pt x="3412227" y="1158849"/>
                  <a:pt x="3416037" y="1162812"/>
                </a:cubicBezTo>
                <a:lnTo>
                  <a:pt x="3427467" y="1162812"/>
                </a:lnTo>
                <a:lnTo>
                  <a:pt x="3440040" y="1175613"/>
                </a:lnTo>
                <a:lnTo>
                  <a:pt x="3416037" y="1175613"/>
                </a:lnTo>
                <a:lnTo>
                  <a:pt x="3416037" y="1309344"/>
                </a:lnTo>
                <a:lnTo>
                  <a:pt x="3403693" y="1296543"/>
                </a:lnTo>
                <a:lnTo>
                  <a:pt x="3403693" y="1201674"/>
                </a:lnTo>
                <a:cubicBezTo>
                  <a:pt x="3403693" y="1197711"/>
                  <a:pt x="3402931" y="1194130"/>
                  <a:pt x="3401407" y="1190930"/>
                </a:cubicBezTo>
                <a:cubicBezTo>
                  <a:pt x="3399883" y="1187729"/>
                  <a:pt x="3397788" y="1185024"/>
                  <a:pt x="3395121" y="1182814"/>
                </a:cubicBezTo>
                <a:cubicBezTo>
                  <a:pt x="3392454" y="1180604"/>
                  <a:pt x="3389405" y="1178852"/>
                  <a:pt x="3385977" y="1177556"/>
                </a:cubicBezTo>
                <a:cubicBezTo>
                  <a:pt x="3382548" y="1176261"/>
                  <a:pt x="3379004" y="1175613"/>
                  <a:pt x="3375347" y="1175613"/>
                </a:cubicBezTo>
                <a:lnTo>
                  <a:pt x="3371918" y="1175613"/>
                </a:lnTo>
                <a:lnTo>
                  <a:pt x="3371918" y="1311630"/>
                </a:lnTo>
                <a:cubicBezTo>
                  <a:pt x="3368412" y="1309040"/>
                  <a:pt x="3363688" y="1302486"/>
                  <a:pt x="3357744" y="1291971"/>
                </a:cubicBezTo>
                <a:cubicBezTo>
                  <a:pt x="3351344" y="1280846"/>
                  <a:pt x="3345172" y="1272692"/>
                  <a:pt x="3339228" y="1267511"/>
                </a:cubicBezTo>
                <a:cubicBezTo>
                  <a:pt x="3329474" y="1259891"/>
                  <a:pt x="3316825" y="1255700"/>
                  <a:pt x="3301280" y="1254938"/>
                </a:cubicBezTo>
                <a:lnTo>
                  <a:pt x="3284135" y="1232763"/>
                </a:lnTo>
                <a:cubicBezTo>
                  <a:pt x="3290993" y="1226210"/>
                  <a:pt x="3297737" y="1219962"/>
                  <a:pt x="3304366" y="1214018"/>
                </a:cubicBezTo>
                <a:cubicBezTo>
                  <a:pt x="3310996" y="1208075"/>
                  <a:pt x="3317130" y="1203045"/>
                  <a:pt x="3322769" y="1198931"/>
                </a:cubicBezTo>
                <a:cubicBezTo>
                  <a:pt x="3321244" y="1197254"/>
                  <a:pt x="3318273" y="1195349"/>
                  <a:pt x="3313853" y="1193216"/>
                </a:cubicBezTo>
                <a:cubicBezTo>
                  <a:pt x="3309434" y="1191082"/>
                  <a:pt x="3303566" y="1188644"/>
                  <a:pt x="3296251" y="1185900"/>
                </a:cubicBezTo>
                <a:cubicBezTo>
                  <a:pt x="3279030" y="1180871"/>
                  <a:pt x="3267219" y="1173175"/>
                  <a:pt x="3260818" y="1162812"/>
                </a:cubicBezTo>
                <a:lnTo>
                  <a:pt x="3362545" y="1162812"/>
                </a:lnTo>
                <a:lnTo>
                  <a:pt x="3377176" y="1162812"/>
                </a:lnTo>
                <a:lnTo>
                  <a:pt x="3379461" y="1162812"/>
                </a:lnTo>
                <a:lnTo>
                  <a:pt x="3379799" y="1163138"/>
                </a:lnTo>
                <a:lnTo>
                  <a:pt x="3387519" y="1164098"/>
                </a:lnTo>
                <a:cubicBezTo>
                  <a:pt x="3390530" y="1164955"/>
                  <a:pt x="3393101" y="1166241"/>
                  <a:pt x="3395235" y="1167955"/>
                </a:cubicBezTo>
                <a:cubicBezTo>
                  <a:pt x="3399502" y="1171384"/>
                  <a:pt x="3402931" y="1177061"/>
                  <a:pt x="3405522" y="1184986"/>
                </a:cubicBezTo>
                <a:cubicBezTo>
                  <a:pt x="3405522" y="1182395"/>
                  <a:pt x="3405446" y="1179195"/>
                  <a:pt x="3405293" y="1175385"/>
                </a:cubicBezTo>
                <a:cubicBezTo>
                  <a:pt x="3405141" y="1171575"/>
                  <a:pt x="3404836" y="1167079"/>
                  <a:pt x="3404379" y="1161897"/>
                </a:cubicBezTo>
                <a:cubicBezTo>
                  <a:pt x="3404074" y="1156868"/>
                  <a:pt x="3403845" y="1152487"/>
                  <a:pt x="3403693" y="1148753"/>
                </a:cubicBezTo>
                <a:cubicBezTo>
                  <a:pt x="3403541" y="1145019"/>
                  <a:pt x="3403464" y="1141857"/>
                  <a:pt x="3403464" y="1139266"/>
                </a:cubicBezTo>
                <a:close/>
                <a:moveTo>
                  <a:pt x="1488947" y="1139266"/>
                </a:moveTo>
                <a:lnTo>
                  <a:pt x="1493512" y="1143152"/>
                </a:lnTo>
                <a:cubicBezTo>
                  <a:pt x="1495036" y="1152296"/>
                  <a:pt x="1497703" y="1158849"/>
                  <a:pt x="1501513" y="1162812"/>
                </a:cubicBezTo>
                <a:lnTo>
                  <a:pt x="1512943" y="1162812"/>
                </a:lnTo>
                <a:lnTo>
                  <a:pt x="1525516" y="1175613"/>
                </a:lnTo>
                <a:lnTo>
                  <a:pt x="1501513" y="1175613"/>
                </a:lnTo>
                <a:lnTo>
                  <a:pt x="1501513" y="1309344"/>
                </a:lnTo>
                <a:lnTo>
                  <a:pt x="1489175" y="1296543"/>
                </a:lnTo>
                <a:lnTo>
                  <a:pt x="1489175" y="1201674"/>
                </a:lnTo>
                <a:cubicBezTo>
                  <a:pt x="1489175" y="1197711"/>
                  <a:pt x="1488413" y="1194130"/>
                  <a:pt x="1486890" y="1190930"/>
                </a:cubicBezTo>
                <a:cubicBezTo>
                  <a:pt x="1485366" y="1187729"/>
                  <a:pt x="1483270" y="1185024"/>
                  <a:pt x="1480603" y="1182814"/>
                </a:cubicBezTo>
                <a:cubicBezTo>
                  <a:pt x="1477936" y="1180604"/>
                  <a:pt x="1474888" y="1178852"/>
                  <a:pt x="1471459" y="1177556"/>
                </a:cubicBezTo>
                <a:cubicBezTo>
                  <a:pt x="1468030" y="1176261"/>
                  <a:pt x="1464486" y="1175613"/>
                  <a:pt x="1460829" y="1175613"/>
                </a:cubicBezTo>
                <a:lnTo>
                  <a:pt x="1457400" y="1175613"/>
                </a:lnTo>
                <a:lnTo>
                  <a:pt x="1457400" y="1311630"/>
                </a:lnTo>
                <a:cubicBezTo>
                  <a:pt x="1453895" y="1309040"/>
                  <a:pt x="1449171" y="1302486"/>
                  <a:pt x="1443227" y="1291971"/>
                </a:cubicBezTo>
                <a:cubicBezTo>
                  <a:pt x="1436826" y="1280846"/>
                  <a:pt x="1430654" y="1272692"/>
                  <a:pt x="1424710" y="1267511"/>
                </a:cubicBezTo>
                <a:cubicBezTo>
                  <a:pt x="1414957" y="1259891"/>
                  <a:pt x="1402307" y="1255700"/>
                  <a:pt x="1386762" y="1254938"/>
                </a:cubicBezTo>
                <a:lnTo>
                  <a:pt x="1369618" y="1232763"/>
                </a:lnTo>
                <a:cubicBezTo>
                  <a:pt x="1376476" y="1226210"/>
                  <a:pt x="1383219" y="1219962"/>
                  <a:pt x="1389848" y="1214018"/>
                </a:cubicBezTo>
                <a:cubicBezTo>
                  <a:pt x="1396478" y="1208075"/>
                  <a:pt x="1402612" y="1203045"/>
                  <a:pt x="1408251" y="1198931"/>
                </a:cubicBezTo>
                <a:cubicBezTo>
                  <a:pt x="1406727" y="1197254"/>
                  <a:pt x="1403755" y="1195349"/>
                  <a:pt x="1399335" y="1193216"/>
                </a:cubicBezTo>
                <a:cubicBezTo>
                  <a:pt x="1394916" y="1191082"/>
                  <a:pt x="1389048" y="1188644"/>
                  <a:pt x="1381733" y="1185900"/>
                </a:cubicBezTo>
                <a:cubicBezTo>
                  <a:pt x="1364512" y="1180871"/>
                  <a:pt x="1352700" y="1173175"/>
                  <a:pt x="1346299" y="1162812"/>
                </a:cubicBezTo>
                <a:lnTo>
                  <a:pt x="1448027" y="1162812"/>
                </a:lnTo>
                <a:lnTo>
                  <a:pt x="1462658" y="1162812"/>
                </a:lnTo>
                <a:lnTo>
                  <a:pt x="1464944" y="1162812"/>
                </a:lnTo>
                <a:lnTo>
                  <a:pt x="1465281" y="1163138"/>
                </a:lnTo>
                <a:lnTo>
                  <a:pt x="1473002" y="1164098"/>
                </a:lnTo>
                <a:cubicBezTo>
                  <a:pt x="1476012" y="1164955"/>
                  <a:pt x="1478584" y="1166241"/>
                  <a:pt x="1480717" y="1167955"/>
                </a:cubicBezTo>
                <a:cubicBezTo>
                  <a:pt x="1484985" y="1171384"/>
                  <a:pt x="1488413" y="1177061"/>
                  <a:pt x="1490997" y="1184986"/>
                </a:cubicBezTo>
                <a:cubicBezTo>
                  <a:pt x="1490997" y="1182395"/>
                  <a:pt x="1490921" y="1179195"/>
                  <a:pt x="1490769" y="1175385"/>
                </a:cubicBezTo>
                <a:cubicBezTo>
                  <a:pt x="1490616" y="1171575"/>
                  <a:pt x="1490312" y="1167079"/>
                  <a:pt x="1489854" y="1161897"/>
                </a:cubicBezTo>
                <a:cubicBezTo>
                  <a:pt x="1489550" y="1156868"/>
                  <a:pt x="1489321" y="1152487"/>
                  <a:pt x="1489175" y="1148753"/>
                </a:cubicBezTo>
                <a:cubicBezTo>
                  <a:pt x="1489023" y="1145019"/>
                  <a:pt x="1488947" y="1141857"/>
                  <a:pt x="1488947" y="1139266"/>
                </a:cubicBezTo>
                <a:close/>
                <a:moveTo>
                  <a:pt x="2113246" y="1139037"/>
                </a:moveTo>
                <a:lnTo>
                  <a:pt x="2120333" y="1143609"/>
                </a:lnTo>
                <a:cubicBezTo>
                  <a:pt x="2120333" y="1146200"/>
                  <a:pt x="2120485" y="1148791"/>
                  <a:pt x="2120791" y="1151382"/>
                </a:cubicBezTo>
                <a:cubicBezTo>
                  <a:pt x="2121095" y="1153973"/>
                  <a:pt x="2121400" y="1155725"/>
                  <a:pt x="2121705" y="1156640"/>
                </a:cubicBezTo>
                <a:cubicBezTo>
                  <a:pt x="2123381" y="1160297"/>
                  <a:pt x="2126962" y="1162355"/>
                  <a:pt x="2132448" y="1162812"/>
                </a:cubicBezTo>
                <a:lnTo>
                  <a:pt x="2145479" y="1175613"/>
                </a:lnTo>
                <a:lnTo>
                  <a:pt x="2125591" y="1175613"/>
                </a:lnTo>
                <a:lnTo>
                  <a:pt x="2125591" y="1308659"/>
                </a:lnTo>
                <a:cubicBezTo>
                  <a:pt x="2123914" y="1307135"/>
                  <a:pt x="2122391" y="1305344"/>
                  <a:pt x="2121019" y="1303286"/>
                </a:cubicBezTo>
                <a:cubicBezTo>
                  <a:pt x="2119647" y="1301229"/>
                  <a:pt x="2118580" y="1299210"/>
                  <a:pt x="2117818" y="1297229"/>
                </a:cubicBezTo>
                <a:cubicBezTo>
                  <a:pt x="2116599" y="1294181"/>
                  <a:pt x="2115494" y="1291437"/>
                  <a:pt x="2114504" y="1288999"/>
                </a:cubicBezTo>
                <a:cubicBezTo>
                  <a:pt x="2113513" y="1286561"/>
                  <a:pt x="2112789" y="1284960"/>
                  <a:pt x="2112332" y="1284198"/>
                </a:cubicBezTo>
                <a:cubicBezTo>
                  <a:pt x="2109284" y="1278864"/>
                  <a:pt x="2105627" y="1274140"/>
                  <a:pt x="2101359" y="1270025"/>
                </a:cubicBezTo>
                <a:cubicBezTo>
                  <a:pt x="2097092" y="1265910"/>
                  <a:pt x="2092139" y="1262177"/>
                  <a:pt x="2086501" y="1258824"/>
                </a:cubicBezTo>
                <a:lnTo>
                  <a:pt x="2086729" y="1258824"/>
                </a:lnTo>
                <a:cubicBezTo>
                  <a:pt x="2076518" y="1252728"/>
                  <a:pt x="2065241" y="1249070"/>
                  <a:pt x="2052897" y="1247851"/>
                </a:cubicBezTo>
                <a:lnTo>
                  <a:pt x="2031180" y="1221333"/>
                </a:lnTo>
                <a:cubicBezTo>
                  <a:pt x="2032856" y="1221638"/>
                  <a:pt x="2034570" y="1221905"/>
                  <a:pt x="2036323" y="1222134"/>
                </a:cubicBezTo>
                <a:cubicBezTo>
                  <a:pt x="2038075" y="1222362"/>
                  <a:pt x="2039866" y="1222476"/>
                  <a:pt x="2041695" y="1222476"/>
                </a:cubicBezTo>
                <a:cubicBezTo>
                  <a:pt x="2045963" y="1222476"/>
                  <a:pt x="2050496" y="1221905"/>
                  <a:pt x="2055297" y="1220762"/>
                </a:cubicBezTo>
                <a:cubicBezTo>
                  <a:pt x="2060098" y="1219619"/>
                  <a:pt x="2064936" y="1217981"/>
                  <a:pt x="2069813" y="1215847"/>
                </a:cubicBezTo>
                <a:cubicBezTo>
                  <a:pt x="2075756" y="1213256"/>
                  <a:pt x="2080366" y="1210399"/>
                  <a:pt x="2083643" y="1207274"/>
                </a:cubicBezTo>
                <a:cubicBezTo>
                  <a:pt x="2086920" y="1204150"/>
                  <a:pt x="2088558" y="1200836"/>
                  <a:pt x="2088558" y="1197330"/>
                </a:cubicBezTo>
                <a:cubicBezTo>
                  <a:pt x="2088558" y="1191844"/>
                  <a:pt x="2086348" y="1187196"/>
                  <a:pt x="2081929" y="1183386"/>
                </a:cubicBezTo>
                <a:cubicBezTo>
                  <a:pt x="2067907" y="1197407"/>
                  <a:pt x="2053887" y="1204417"/>
                  <a:pt x="2039866" y="1204417"/>
                </a:cubicBezTo>
                <a:cubicBezTo>
                  <a:pt x="2034685" y="1204417"/>
                  <a:pt x="2030189" y="1202741"/>
                  <a:pt x="2026379" y="1199388"/>
                </a:cubicBezTo>
                <a:cubicBezTo>
                  <a:pt x="2022569" y="1196035"/>
                  <a:pt x="2020664" y="1191844"/>
                  <a:pt x="2020664" y="1186815"/>
                </a:cubicBezTo>
                <a:cubicBezTo>
                  <a:pt x="2020664" y="1183157"/>
                  <a:pt x="2021998" y="1179881"/>
                  <a:pt x="2024664" y="1176985"/>
                </a:cubicBezTo>
                <a:cubicBezTo>
                  <a:pt x="2027332" y="1174089"/>
                  <a:pt x="2030570" y="1172642"/>
                  <a:pt x="2034380" y="1172642"/>
                </a:cubicBezTo>
                <a:cubicBezTo>
                  <a:pt x="2042152" y="1172642"/>
                  <a:pt x="2046267" y="1176604"/>
                  <a:pt x="2046725" y="1184529"/>
                </a:cubicBezTo>
                <a:cubicBezTo>
                  <a:pt x="2049315" y="1184072"/>
                  <a:pt x="2051944" y="1183119"/>
                  <a:pt x="2054611" y="1181671"/>
                </a:cubicBezTo>
                <a:cubicBezTo>
                  <a:pt x="2057278" y="1180223"/>
                  <a:pt x="2059983" y="1178433"/>
                  <a:pt x="2062726" y="1176299"/>
                </a:cubicBezTo>
                <a:cubicBezTo>
                  <a:pt x="2063031" y="1176147"/>
                  <a:pt x="2064441" y="1174813"/>
                  <a:pt x="2066956" y="1172299"/>
                </a:cubicBezTo>
                <a:cubicBezTo>
                  <a:pt x="2069470" y="1169784"/>
                  <a:pt x="2072175" y="1167155"/>
                  <a:pt x="2075071" y="1164412"/>
                </a:cubicBezTo>
                <a:cubicBezTo>
                  <a:pt x="2079947" y="1168527"/>
                  <a:pt x="2083910" y="1171956"/>
                  <a:pt x="2086957" y="1174699"/>
                </a:cubicBezTo>
                <a:cubicBezTo>
                  <a:pt x="2090006" y="1177442"/>
                  <a:pt x="2091910" y="1179195"/>
                  <a:pt x="2092673" y="1179957"/>
                </a:cubicBezTo>
                <a:cubicBezTo>
                  <a:pt x="2098769" y="1186510"/>
                  <a:pt x="2101816" y="1193292"/>
                  <a:pt x="2101816" y="1200302"/>
                </a:cubicBezTo>
                <a:cubicBezTo>
                  <a:pt x="2101816" y="1207770"/>
                  <a:pt x="2098845" y="1214933"/>
                  <a:pt x="2092901" y="1221791"/>
                </a:cubicBezTo>
                <a:cubicBezTo>
                  <a:pt x="2086957" y="1228344"/>
                  <a:pt x="2080099" y="1232687"/>
                  <a:pt x="2072327" y="1234821"/>
                </a:cubicBezTo>
                <a:cubicBezTo>
                  <a:pt x="2090920" y="1244117"/>
                  <a:pt x="2104407" y="1256157"/>
                  <a:pt x="2112789" y="1270940"/>
                </a:cubicBezTo>
                <a:lnTo>
                  <a:pt x="2113246" y="1270940"/>
                </a:lnTo>
                <a:close/>
                <a:moveTo>
                  <a:pt x="2148374" y="1131494"/>
                </a:moveTo>
                <a:cubicBezTo>
                  <a:pt x="2156756" y="1135304"/>
                  <a:pt x="2164148" y="1140676"/>
                  <a:pt x="2170549" y="1147610"/>
                </a:cubicBezTo>
                <a:cubicBezTo>
                  <a:pt x="2176949" y="1154544"/>
                  <a:pt x="2182284" y="1162583"/>
                  <a:pt x="2186551" y="1171727"/>
                </a:cubicBezTo>
                <a:cubicBezTo>
                  <a:pt x="2190818" y="1180871"/>
                  <a:pt x="2194056" y="1190891"/>
                  <a:pt x="2196267" y="1201788"/>
                </a:cubicBezTo>
                <a:cubicBezTo>
                  <a:pt x="2198476" y="1212685"/>
                  <a:pt x="2199581" y="1224077"/>
                  <a:pt x="2199581" y="1235964"/>
                </a:cubicBezTo>
                <a:cubicBezTo>
                  <a:pt x="2199581" y="1248156"/>
                  <a:pt x="2198362" y="1259967"/>
                  <a:pt x="2195924" y="1271397"/>
                </a:cubicBezTo>
                <a:cubicBezTo>
                  <a:pt x="2193485" y="1282827"/>
                  <a:pt x="2190018" y="1293342"/>
                  <a:pt x="2185522" y="1302944"/>
                </a:cubicBezTo>
                <a:cubicBezTo>
                  <a:pt x="2181026" y="1312545"/>
                  <a:pt x="2175616" y="1321003"/>
                  <a:pt x="2169291" y="1328318"/>
                </a:cubicBezTo>
                <a:cubicBezTo>
                  <a:pt x="2162967" y="1335633"/>
                  <a:pt x="2155995" y="1341272"/>
                  <a:pt x="2148374" y="1345235"/>
                </a:cubicBezTo>
                <a:lnTo>
                  <a:pt x="2144945" y="1340205"/>
                </a:lnTo>
                <a:cubicBezTo>
                  <a:pt x="2149670" y="1336091"/>
                  <a:pt x="2154204" y="1330757"/>
                  <a:pt x="2158547" y="1324203"/>
                </a:cubicBezTo>
                <a:cubicBezTo>
                  <a:pt x="2162890" y="1317650"/>
                  <a:pt x="2166701" y="1310068"/>
                  <a:pt x="2169977" y="1301458"/>
                </a:cubicBezTo>
                <a:cubicBezTo>
                  <a:pt x="2173254" y="1292847"/>
                  <a:pt x="2175845" y="1283284"/>
                  <a:pt x="2177749" y="1272768"/>
                </a:cubicBezTo>
                <a:cubicBezTo>
                  <a:pt x="2179655" y="1262253"/>
                  <a:pt x="2180607" y="1251051"/>
                  <a:pt x="2180607" y="1239164"/>
                </a:cubicBezTo>
                <a:cubicBezTo>
                  <a:pt x="2180607" y="1228344"/>
                  <a:pt x="2179807" y="1217790"/>
                  <a:pt x="2178207" y="1207503"/>
                </a:cubicBezTo>
                <a:cubicBezTo>
                  <a:pt x="2176607" y="1197216"/>
                  <a:pt x="2174321" y="1187577"/>
                  <a:pt x="2171349" y="1178585"/>
                </a:cubicBezTo>
                <a:cubicBezTo>
                  <a:pt x="2168377" y="1169594"/>
                  <a:pt x="2164643" y="1161478"/>
                  <a:pt x="2160147" y="1154239"/>
                </a:cubicBezTo>
                <a:cubicBezTo>
                  <a:pt x="2155651" y="1147000"/>
                  <a:pt x="2150584" y="1141095"/>
                  <a:pt x="2144945" y="1136523"/>
                </a:cubicBezTo>
                <a:close/>
                <a:moveTo>
                  <a:pt x="2004814" y="1131494"/>
                </a:moveTo>
                <a:lnTo>
                  <a:pt x="2008472" y="1136523"/>
                </a:lnTo>
                <a:cubicBezTo>
                  <a:pt x="2003596" y="1140638"/>
                  <a:pt x="1998985" y="1145933"/>
                  <a:pt x="1994642" y="1152410"/>
                </a:cubicBezTo>
                <a:cubicBezTo>
                  <a:pt x="1990298" y="1158887"/>
                  <a:pt x="1986526" y="1166431"/>
                  <a:pt x="1983326" y="1175042"/>
                </a:cubicBezTo>
                <a:cubicBezTo>
                  <a:pt x="1980125" y="1183652"/>
                  <a:pt x="1977573" y="1193216"/>
                  <a:pt x="1975668" y="1203731"/>
                </a:cubicBezTo>
                <a:cubicBezTo>
                  <a:pt x="1973763" y="1214247"/>
                  <a:pt x="1972811" y="1225448"/>
                  <a:pt x="1972811" y="1237335"/>
                </a:cubicBezTo>
                <a:cubicBezTo>
                  <a:pt x="1972811" y="1248156"/>
                  <a:pt x="1973610" y="1258748"/>
                  <a:pt x="1975211" y="1269111"/>
                </a:cubicBezTo>
                <a:cubicBezTo>
                  <a:pt x="1976811" y="1279474"/>
                  <a:pt x="1979097" y="1289113"/>
                  <a:pt x="1982069" y="1298029"/>
                </a:cubicBezTo>
                <a:cubicBezTo>
                  <a:pt x="1985041" y="1306944"/>
                  <a:pt x="1988736" y="1315021"/>
                  <a:pt x="1993156" y="1322260"/>
                </a:cubicBezTo>
                <a:cubicBezTo>
                  <a:pt x="1997576" y="1329499"/>
                  <a:pt x="2002681" y="1335481"/>
                  <a:pt x="2008472" y="1340205"/>
                </a:cubicBezTo>
                <a:lnTo>
                  <a:pt x="2004814" y="1345235"/>
                </a:lnTo>
                <a:cubicBezTo>
                  <a:pt x="1996432" y="1341425"/>
                  <a:pt x="1989041" y="1336014"/>
                  <a:pt x="1982641" y="1329004"/>
                </a:cubicBezTo>
                <a:cubicBezTo>
                  <a:pt x="1976239" y="1321994"/>
                  <a:pt x="1970905" y="1313916"/>
                  <a:pt x="1966638" y="1304772"/>
                </a:cubicBezTo>
                <a:cubicBezTo>
                  <a:pt x="1962371" y="1295628"/>
                  <a:pt x="1959171" y="1285608"/>
                  <a:pt x="1957038" y="1274711"/>
                </a:cubicBezTo>
                <a:cubicBezTo>
                  <a:pt x="1954903" y="1263815"/>
                  <a:pt x="1953837" y="1252423"/>
                  <a:pt x="1953837" y="1240536"/>
                </a:cubicBezTo>
                <a:cubicBezTo>
                  <a:pt x="1953837" y="1228344"/>
                  <a:pt x="1955056" y="1216533"/>
                  <a:pt x="1957494" y="1205103"/>
                </a:cubicBezTo>
                <a:cubicBezTo>
                  <a:pt x="1959933" y="1193673"/>
                  <a:pt x="1963362" y="1183195"/>
                  <a:pt x="1967782" y="1173670"/>
                </a:cubicBezTo>
                <a:cubicBezTo>
                  <a:pt x="1972201" y="1164145"/>
                  <a:pt x="1977573" y="1155725"/>
                  <a:pt x="1983898" y="1148410"/>
                </a:cubicBezTo>
                <a:cubicBezTo>
                  <a:pt x="1990223" y="1141095"/>
                  <a:pt x="1997195" y="1135456"/>
                  <a:pt x="2004814" y="1131494"/>
                </a:cubicBezTo>
                <a:close/>
                <a:moveTo>
                  <a:pt x="233855" y="1131494"/>
                </a:moveTo>
                <a:cubicBezTo>
                  <a:pt x="242237" y="1135304"/>
                  <a:pt x="249628" y="1140676"/>
                  <a:pt x="256029" y="1147610"/>
                </a:cubicBezTo>
                <a:cubicBezTo>
                  <a:pt x="262430" y="1154544"/>
                  <a:pt x="267764" y="1162583"/>
                  <a:pt x="272031" y="1171727"/>
                </a:cubicBezTo>
                <a:cubicBezTo>
                  <a:pt x="276298" y="1180871"/>
                  <a:pt x="279537" y="1190891"/>
                  <a:pt x="281747" y="1201788"/>
                </a:cubicBezTo>
                <a:cubicBezTo>
                  <a:pt x="283956" y="1212685"/>
                  <a:pt x="285062" y="1224077"/>
                  <a:pt x="285062" y="1235964"/>
                </a:cubicBezTo>
                <a:cubicBezTo>
                  <a:pt x="285062" y="1248156"/>
                  <a:pt x="283842" y="1259967"/>
                  <a:pt x="281404" y="1271397"/>
                </a:cubicBezTo>
                <a:cubicBezTo>
                  <a:pt x="278965" y="1282827"/>
                  <a:pt x="275498" y="1293342"/>
                  <a:pt x="271003" y="1302944"/>
                </a:cubicBezTo>
                <a:cubicBezTo>
                  <a:pt x="266507" y="1312545"/>
                  <a:pt x="261097" y="1321003"/>
                  <a:pt x="254772" y="1328318"/>
                </a:cubicBezTo>
                <a:cubicBezTo>
                  <a:pt x="248447" y="1335633"/>
                  <a:pt x="241475" y="1341272"/>
                  <a:pt x="233855" y="1345235"/>
                </a:cubicBezTo>
                <a:lnTo>
                  <a:pt x="230426" y="1340205"/>
                </a:lnTo>
                <a:cubicBezTo>
                  <a:pt x="235150" y="1336091"/>
                  <a:pt x="239684" y="1330757"/>
                  <a:pt x="244028" y="1324203"/>
                </a:cubicBezTo>
                <a:cubicBezTo>
                  <a:pt x="248371" y="1317650"/>
                  <a:pt x="252181" y="1310068"/>
                  <a:pt x="255458" y="1301458"/>
                </a:cubicBezTo>
                <a:cubicBezTo>
                  <a:pt x="258734" y="1292847"/>
                  <a:pt x="261325" y="1283284"/>
                  <a:pt x="263230" y="1272768"/>
                </a:cubicBezTo>
                <a:cubicBezTo>
                  <a:pt x="265135" y="1262253"/>
                  <a:pt x="266088" y="1251051"/>
                  <a:pt x="266088" y="1239164"/>
                </a:cubicBezTo>
                <a:cubicBezTo>
                  <a:pt x="266088" y="1228344"/>
                  <a:pt x="265288" y="1217790"/>
                  <a:pt x="263687" y="1207503"/>
                </a:cubicBezTo>
                <a:cubicBezTo>
                  <a:pt x="262087" y="1197216"/>
                  <a:pt x="259801" y="1187577"/>
                  <a:pt x="256830" y="1178585"/>
                </a:cubicBezTo>
                <a:cubicBezTo>
                  <a:pt x="253858" y="1169594"/>
                  <a:pt x="250124" y="1161478"/>
                  <a:pt x="245628" y="1154239"/>
                </a:cubicBezTo>
                <a:cubicBezTo>
                  <a:pt x="241132" y="1147000"/>
                  <a:pt x="236065" y="1141095"/>
                  <a:pt x="230426" y="1136523"/>
                </a:cubicBezTo>
                <a:close/>
                <a:moveTo>
                  <a:pt x="61719" y="1131494"/>
                </a:moveTo>
                <a:lnTo>
                  <a:pt x="65377" y="1136523"/>
                </a:lnTo>
                <a:cubicBezTo>
                  <a:pt x="60500" y="1140638"/>
                  <a:pt x="55890" y="1145933"/>
                  <a:pt x="51546" y="1152410"/>
                </a:cubicBezTo>
                <a:cubicBezTo>
                  <a:pt x="47203" y="1158887"/>
                  <a:pt x="43431" y="1166431"/>
                  <a:pt x="40231" y="1175042"/>
                </a:cubicBezTo>
                <a:cubicBezTo>
                  <a:pt x="37030" y="1183652"/>
                  <a:pt x="34478" y="1193216"/>
                  <a:pt x="32573" y="1203731"/>
                </a:cubicBezTo>
                <a:cubicBezTo>
                  <a:pt x="30668" y="1214247"/>
                  <a:pt x="29715" y="1225448"/>
                  <a:pt x="29715" y="1237335"/>
                </a:cubicBezTo>
                <a:cubicBezTo>
                  <a:pt x="29715" y="1248156"/>
                  <a:pt x="30515" y="1258748"/>
                  <a:pt x="32116" y="1269111"/>
                </a:cubicBezTo>
                <a:cubicBezTo>
                  <a:pt x="33716" y="1279474"/>
                  <a:pt x="36002" y="1289113"/>
                  <a:pt x="38974" y="1298029"/>
                </a:cubicBezTo>
                <a:cubicBezTo>
                  <a:pt x="41946" y="1306944"/>
                  <a:pt x="45641" y="1315021"/>
                  <a:pt x="50061" y="1322260"/>
                </a:cubicBezTo>
                <a:cubicBezTo>
                  <a:pt x="54480" y="1329499"/>
                  <a:pt x="59586" y="1335481"/>
                  <a:pt x="65377" y="1340205"/>
                </a:cubicBezTo>
                <a:lnTo>
                  <a:pt x="61719" y="1345235"/>
                </a:lnTo>
                <a:cubicBezTo>
                  <a:pt x="53337" y="1341425"/>
                  <a:pt x="45946" y="1336014"/>
                  <a:pt x="39545" y="1329004"/>
                </a:cubicBezTo>
                <a:cubicBezTo>
                  <a:pt x="33145" y="1321994"/>
                  <a:pt x="27811" y="1313916"/>
                  <a:pt x="23543" y="1304772"/>
                </a:cubicBezTo>
                <a:cubicBezTo>
                  <a:pt x="19276" y="1295628"/>
                  <a:pt x="16076" y="1285608"/>
                  <a:pt x="13942" y="1274711"/>
                </a:cubicBezTo>
                <a:cubicBezTo>
                  <a:pt x="11808" y="1263815"/>
                  <a:pt x="10742" y="1252423"/>
                  <a:pt x="10742" y="1240536"/>
                </a:cubicBezTo>
                <a:cubicBezTo>
                  <a:pt x="10742" y="1228344"/>
                  <a:pt x="11961" y="1216533"/>
                  <a:pt x="14399" y="1205103"/>
                </a:cubicBezTo>
                <a:cubicBezTo>
                  <a:pt x="16837" y="1193673"/>
                  <a:pt x="20267" y="1183195"/>
                  <a:pt x="24686" y="1173670"/>
                </a:cubicBezTo>
                <a:cubicBezTo>
                  <a:pt x="29106" y="1164145"/>
                  <a:pt x="34478" y="1155725"/>
                  <a:pt x="40802" y="1148410"/>
                </a:cubicBezTo>
                <a:cubicBezTo>
                  <a:pt x="47127" y="1141095"/>
                  <a:pt x="54099" y="1135456"/>
                  <a:pt x="61719" y="1131494"/>
                </a:cubicBezTo>
                <a:close/>
                <a:moveTo>
                  <a:pt x="2346494" y="1102004"/>
                </a:moveTo>
                <a:cubicBezTo>
                  <a:pt x="2373622" y="1102004"/>
                  <a:pt x="2399530" y="1114806"/>
                  <a:pt x="2424220" y="1140409"/>
                </a:cubicBezTo>
                <a:lnTo>
                  <a:pt x="2426734" y="1147267"/>
                </a:lnTo>
                <a:cubicBezTo>
                  <a:pt x="2422619" y="1143609"/>
                  <a:pt x="2418049" y="1139990"/>
                  <a:pt x="2413018" y="1136408"/>
                </a:cubicBezTo>
                <a:cubicBezTo>
                  <a:pt x="2407988" y="1132827"/>
                  <a:pt x="2402273" y="1129284"/>
                  <a:pt x="2395874" y="1125779"/>
                </a:cubicBezTo>
                <a:cubicBezTo>
                  <a:pt x="2390082" y="1122426"/>
                  <a:pt x="2384100" y="1119987"/>
                  <a:pt x="2377928" y="1118463"/>
                </a:cubicBezTo>
                <a:cubicBezTo>
                  <a:pt x="2371756" y="1116939"/>
                  <a:pt x="2365393" y="1116177"/>
                  <a:pt x="2358840" y="1116177"/>
                </a:cubicBezTo>
                <a:cubicBezTo>
                  <a:pt x="2349239" y="1116177"/>
                  <a:pt x="2339409" y="1119530"/>
                  <a:pt x="2329350" y="1126236"/>
                </a:cubicBezTo>
                <a:cubicBezTo>
                  <a:pt x="2318225" y="1133551"/>
                  <a:pt x="2312358" y="1141704"/>
                  <a:pt x="2311749" y="1150696"/>
                </a:cubicBezTo>
                <a:lnTo>
                  <a:pt x="2316777" y="1162812"/>
                </a:lnTo>
                <a:lnTo>
                  <a:pt x="2325083" y="1162812"/>
                </a:lnTo>
                <a:lnTo>
                  <a:pt x="2330721" y="1162812"/>
                </a:lnTo>
                <a:lnTo>
                  <a:pt x="2438010" y="1162812"/>
                </a:lnTo>
                <a:lnTo>
                  <a:pt x="2451042" y="1162812"/>
                </a:lnTo>
                <a:lnTo>
                  <a:pt x="2518327" y="1162812"/>
                </a:lnTo>
                <a:lnTo>
                  <a:pt x="2522823" y="1162812"/>
                </a:lnTo>
                <a:lnTo>
                  <a:pt x="2638647" y="1162812"/>
                </a:lnTo>
                <a:lnTo>
                  <a:pt x="2653276" y="1162812"/>
                </a:lnTo>
                <a:lnTo>
                  <a:pt x="2656400" y="1162812"/>
                </a:lnTo>
                <a:lnTo>
                  <a:pt x="2656826" y="1163253"/>
                </a:lnTo>
                <a:lnTo>
                  <a:pt x="2663620" y="1164098"/>
                </a:lnTo>
                <a:cubicBezTo>
                  <a:pt x="2666631" y="1164955"/>
                  <a:pt x="2669202" y="1166241"/>
                  <a:pt x="2671336" y="1167955"/>
                </a:cubicBezTo>
                <a:cubicBezTo>
                  <a:pt x="2675603" y="1171384"/>
                  <a:pt x="2679032" y="1177061"/>
                  <a:pt x="2681622" y="1184986"/>
                </a:cubicBezTo>
                <a:cubicBezTo>
                  <a:pt x="2681622" y="1182395"/>
                  <a:pt x="2681546" y="1179195"/>
                  <a:pt x="2681393" y="1175385"/>
                </a:cubicBezTo>
                <a:cubicBezTo>
                  <a:pt x="2681242" y="1171575"/>
                  <a:pt x="2680937" y="1167079"/>
                  <a:pt x="2680479" y="1161897"/>
                </a:cubicBezTo>
                <a:cubicBezTo>
                  <a:pt x="2680175" y="1156868"/>
                  <a:pt x="2679946" y="1152487"/>
                  <a:pt x="2679793" y="1148753"/>
                </a:cubicBezTo>
                <a:cubicBezTo>
                  <a:pt x="2679641" y="1145019"/>
                  <a:pt x="2679565" y="1141857"/>
                  <a:pt x="2679565" y="1139266"/>
                </a:cubicBezTo>
                <a:lnTo>
                  <a:pt x="2684137" y="1143152"/>
                </a:lnTo>
                <a:cubicBezTo>
                  <a:pt x="2685660" y="1152296"/>
                  <a:pt x="2688328" y="1158849"/>
                  <a:pt x="2692137" y="1162812"/>
                </a:cubicBezTo>
                <a:lnTo>
                  <a:pt x="2699301" y="1162812"/>
                </a:lnTo>
                <a:lnTo>
                  <a:pt x="2703568" y="1162812"/>
                </a:lnTo>
                <a:lnTo>
                  <a:pt x="2837376" y="1162812"/>
                </a:lnTo>
                <a:lnTo>
                  <a:pt x="2849720" y="1175613"/>
                </a:lnTo>
                <a:lnTo>
                  <a:pt x="2826174" y="1175613"/>
                </a:lnTo>
                <a:lnTo>
                  <a:pt x="2826174" y="1310487"/>
                </a:lnTo>
                <a:cubicBezTo>
                  <a:pt x="2824041" y="1308049"/>
                  <a:pt x="2821945" y="1305649"/>
                  <a:pt x="2819888" y="1303286"/>
                </a:cubicBezTo>
                <a:cubicBezTo>
                  <a:pt x="2817830" y="1300924"/>
                  <a:pt x="2815811" y="1298524"/>
                  <a:pt x="2813830" y="1296086"/>
                </a:cubicBezTo>
                <a:cubicBezTo>
                  <a:pt x="2813983" y="1291514"/>
                  <a:pt x="2814135" y="1287665"/>
                  <a:pt x="2814287" y="1284541"/>
                </a:cubicBezTo>
                <a:cubicBezTo>
                  <a:pt x="2814440" y="1281417"/>
                  <a:pt x="2814553" y="1278826"/>
                  <a:pt x="2814630" y="1276769"/>
                </a:cubicBezTo>
                <a:cubicBezTo>
                  <a:pt x="2814706" y="1274711"/>
                  <a:pt x="2814745" y="1272997"/>
                  <a:pt x="2814745" y="1271625"/>
                </a:cubicBezTo>
                <a:cubicBezTo>
                  <a:pt x="2814745" y="1270254"/>
                  <a:pt x="2814745" y="1268958"/>
                  <a:pt x="2814745" y="1267739"/>
                </a:cubicBezTo>
                <a:cubicBezTo>
                  <a:pt x="2814745" y="1257528"/>
                  <a:pt x="2813753" y="1248613"/>
                  <a:pt x="2811772" y="1240993"/>
                </a:cubicBezTo>
                <a:cubicBezTo>
                  <a:pt x="2809791" y="1233373"/>
                  <a:pt x="2807162" y="1227734"/>
                  <a:pt x="2803886" y="1224077"/>
                </a:cubicBezTo>
                <a:cubicBezTo>
                  <a:pt x="2800609" y="1220419"/>
                  <a:pt x="2796761" y="1219009"/>
                  <a:pt x="2792341" y="1219847"/>
                </a:cubicBezTo>
                <a:cubicBezTo>
                  <a:pt x="2787922" y="1220686"/>
                  <a:pt x="2783349" y="1224458"/>
                  <a:pt x="2778625" y="1231163"/>
                </a:cubicBezTo>
                <a:cubicBezTo>
                  <a:pt x="2774358" y="1238326"/>
                  <a:pt x="2770662" y="1244003"/>
                  <a:pt x="2767538" y="1248194"/>
                </a:cubicBezTo>
                <a:cubicBezTo>
                  <a:pt x="2764413" y="1252385"/>
                  <a:pt x="2761709" y="1255547"/>
                  <a:pt x="2759423" y="1257681"/>
                </a:cubicBezTo>
                <a:cubicBezTo>
                  <a:pt x="2757137" y="1259814"/>
                  <a:pt x="2755194" y="1261148"/>
                  <a:pt x="2753593" y="1261681"/>
                </a:cubicBezTo>
                <a:cubicBezTo>
                  <a:pt x="2751993" y="1262215"/>
                  <a:pt x="2750507" y="1262481"/>
                  <a:pt x="2749135" y="1262481"/>
                </a:cubicBezTo>
                <a:cubicBezTo>
                  <a:pt x="2745173" y="1262481"/>
                  <a:pt x="2741630" y="1261529"/>
                  <a:pt x="2738505" y="1259624"/>
                </a:cubicBezTo>
                <a:cubicBezTo>
                  <a:pt x="2735381" y="1257719"/>
                  <a:pt x="2732600" y="1255357"/>
                  <a:pt x="2730162" y="1252537"/>
                </a:cubicBezTo>
                <a:cubicBezTo>
                  <a:pt x="2727724" y="1249718"/>
                  <a:pt x="2725590" y="1246670"/>
                  <a:pt x="2723761" y="1243393"/>
                </a:cubicBezTo>
                <a:cubicBezTo>
                  <a:pt x="2721933" y="1240117"/>
                  <a:pt x="2720255" y="1237031"/>
                  <a:pt x="2718732" y="1234135"/>
                </a:cubicBezTo>
                <a:lnTo>
                  <a:pt x="2727190" y="1226363"/>
                </a:lnTo>
                <a:cubicBezTo>
                  <a:pt x="2727647" y="1227887"/>
                  <a:pt x="2728219" y="1229639"/>
                  <a:pt x="2728905" y="1231620"/>
                </a:cubicBezTo>
                <a:cubicBezTo>
                  <a:pt x="2729590" y="1233602"/>
                  <a:pt x="2730466" y="1235468"/>
                  <a:pt x="2731534" y="1237221"/>
                </a:cubicBezTo>
                <a:cubicBezTo>
                  <a:pt x="2732600" y="1238974"/>
                  <a:pt x="2733857" y="1240460"/>
                  <a:pt x="2735306" y="1241679"/>
                </a:cubicBezTo>
                <a:cubicBezTo>
                  <a:pt x="2736753" y="1242898"/>
                  <a:pt x="2738392" y="1243508"/>
                  <a:pt x="2740220" y="1243508"/>
                </a:cubicBezTo>
                <a:cubicBezTo>
                  <a:pt x="2740982" y="1243508"/>
                  <a:pt x="2741897" y="1243203"/>
                  <a:pt x="2742964" y="1242593"/>
                </a:cubicBezTo>
                <a:cubicBezTo>
                  <a:pt x="2744030" y="1241984"/>
                  <a:pt x="2745440" y="1240726"/>
                  <a:pt x="2747192" y="1238821"/>
                </a:cubicBezTo>
                <a:cubicBezTo>
                  <a:pt x="2748945" y="1236916"/>
                  <a:pt x="2751231" y="1234249"/>
                  <a:pt x="2754051" y="1230820"/>
                </a:cubicBezTo>
                <a:cubicBezTo>
                  <a:pt x="2756871" y="1227391"/>
                  <a:pt x="2760413" y="1222857"/>
                  <a:pt x="2764681" y="1217219"/>
                </a:cubicBezTo>
                <a:cubicBezTo>
                  <a:pt x="2763919" y="1211123"/>
                  <a:pt x="2762890" y="1206360"/>
                  <a:pt x="2761595" y="1202931"/>
                </a:cubicBezTo>
                <a:cubicBezTo>
                  <a:pt x="2760299" y="1199502"/>
                  <a:pt x="2758470" y="1196835"/>
                  <a:pt x="2756107" y="1194930"/>
                </a:cubicBezTo>
                <a:cubicBezTo>
                  <a:pt x="2753746" y="1193025"/>
                  <a:pt x="2750774" y="1191577"/>
                  <a:pt x="2747192" y="1190587"/>
                </a:cubicBezTo>
                <a:cubicBezTo>
                  <a:pt x="2743612" y="1189596"/>
                  <a:pt x="2739153" y="1188491"/>
                  <a:pt x="2733820" y="1187272"/>
                </a:cubicBezTo>
                <a:cubicBezTo>
                  <a:pt x="2730772" y="1186510"/>
                  <a:pt x="2727685" y="1185329"/>
                  <a:pt x="2724561" y="1183729"/>
                </a:cubicBezTo>
                <a:cubicBezTo>
                  <a:pt x="2721437" y="1182129"/>
                  <a:pt x="2718198" y="1180033"/>
                  <a:pt x="2714846" y="1177442"/>
                </a:cubicBezTo>
                <a:lnTo>
                  <a:pt x="2712767" y="1175613"/>
                </a:lnTo>
                <a:lnTo>
                  <a:pt x="2692137" y="1175613"/>
                </a:lnTo>
                <a:lnTo>
                  <a:pt x="2692137" y="1309344"/>
                </a:lnTo>
                <a:lnTo>
                  <a:pt x="2679793" y="1296543"/>
                </a:lnTo>
                <a:lnTo>
                  <a:pt x="2679793" y="1201674"/>
                </a:lnTo>
                <a:cubicBezTo>
                  <a:pt x="2679793" y="1197711"/>
                  <a:pt x="2679032" y="1194130"/>
                  <a:pt x="2677507" y="1190930"/>
                </a:cubicBezTo>
                <a:cubicBezTo>
                  <a:pt x="2675983" y="1187729"/>
                  <a:pt x="2673888" y="1185024"/>
                  <a:pt x="2671221" y="1182814"/>
                </a:cubicBezTo>
                <a:cubicBezTo>
                  <a:pt x="2668555" y="1180604"/>
                  <a:pt x="2665506" y="1178852"/>
                  <a:pt x="2662078" y="1177556"/>
                </a:cubicBezTo>
                <a:cubicBezTo>
                  <a:pt x="2658648" y="1176261"/>
                  <a:pt x="2655106" y="1175613"/>
                  <a:pt x="2651448" y="1175613"/>
                </a:cubicBezTo>
                <a:lnTo>
                  <a:pt x="2645200" y="1175613"/>
                </a:lnTo>
                <a:lnTo>
                  <a:pt x="2645200" y="1310487"/>
                </a:lnTo>
                <a:cubicBezTo>
                  <a:pt x="2643066" y="1308049"/>
                  <a:pt x="2640970" y="1305649"/>
                  <a:pt x="2638912" y="1303286"/>
                </a:cubicBezTo>
                <a:cubicBezTo>
                  <a:pt x="2636855" y="1300924"/>
                  <a:pt x="2634835" y="1298524"/>
                  <a:pt x="2632856" y="1296086"/>
                </a:cubicBezTo>
                <a:cubicBezTo>
                  <a:pt x="2633009" y="1291514"/>
                  <a:pt x="2633159" y="1287665"/>
                  <a:pt x="2633313" y="1284541"/>
                </a:cubicBezTo>
                <a:cubicBezTo>
                  <a:pt x="2633464" y="1281417"/>
                  <a:pt x="2633578" y="1278826"/>
                  <a:pt x="2633656" y="1276769"/>
                </a:cubicBezTo>
                <a:cubicBezTo>
                  <a:pt x="2633731" y="1274711"/>
                  <a:pt x="2633770" y="1272997"/>
                  <a:pt x="2633770" y="1271625"/>
                </a:cubicBezTo>
                <a:cubicBezTo>
                  <a:pt x="2633770" y="1270254"/>
                  <a:pt x="2633770" y="1268958"/>
                  <a:pt x="2633770" y="1267739"/>
                </a:cubicBezTo>
                <a:cubicBezTo>
                  <a:pt x="2633770" y="1257528"/>
                  <a:pt x="2632777" y="1248613"/>
                  <a:pt x="2630797" y="1240993"/>
                </a:cubicBezTo>
                <a:cubicBezTo>
                  <a:pt x="2628818" y="1233373"/>
                  <a:pt x="2626189" y="1227734"/>
                  <a:pt x="2622912" y="1224077"/>
                </a:cubicBezTo>
                <a:cubicBezTo>
                  <a:pt x="2619634" y="1220419"/>
                  <a:pt x="2615788" y="1219009"/>
                  <a:pt x="2611368" y="1219847"/>
                </a:cubicBezTo>
                <a:cubicBezTo>
                  <a:pt x="2606947" y="1220686"/>
                  <a:pt x="2602376" y="1224458"/>
                  <a:pt x="2597652" y="1231163"/>
                </a:cubicBezTo>
                <a:cubicBezTo>
                  <a:pt x="2593385" y="1238326"/>
                  <a:pt x="2589688" y="1244003"/>
                  <a:pt x="2586565" y="1248194"/>
                </a:cubicBezTo>
                <a:cubicBezTo>
                  <a:pt x="2583440" y="1252385"/>
                  <a:pt x="2580734" y="1255547"/>
                  <a:pt x="2578449" y="1257681"/>
                </a:cubicBezTo>
                <a:cubicBezTo>
                  <a:pt x="2576164" y="1259814"/>
                  <a:pt x="2574221" y="1261148"/>
                  <a:pt x="2572621" y="1261681"/>
                </a:cubicBezTo>
                <a:cubicBezTo>
                  <a:pt x="2571019" y="1262215"/>
                  <a:pt x="2569534" y="1262481"/>
                  <a:pt x="2568162" y="1262481"/>
                </a:cubicBezTo>
                <a:cubicBezTo>
                  <a:pt x="2564199" y="1262481"/>
                  <a:pt x="2560656" y="1261529"/>
                  <a:pt x="2557532" y="1259624"/>
                </a:cubicBezTo>
                <a:cubicBezTo>
                  <a:pt x="2554409" y="1257719"/>
                  <a:pt x="2551627" y="1255357"/>
                  <a:pt x="2549189" y="1252537"/>
                </a:cubicBezTo>
                <a:cubicBezTo>
                  <a:pt x="2546749" y="1249718"/>
                  <a:pt x="2544616" y="1246670"/>
                  <a:pt x="2542787" y="1243393"/>
                </a:cubicBezTo>
                <a:cubicBezTo>
                  <a:pt x="2540958" y="1240117"/>
                  <a:pt x="2539282" y="1237031"/>
                  <a:pt x="2537758" y="1234135"/>
                </a:cubicBezTo>
                <a:lnTo>
                  <a:pt x="2546216" y="1226363"/>
                </a:lnTo>
                <a:cubicBezTo>
                  <a:pt x="2546673" y="1227887"/>
                  <a:pt x="2547245" y="1229639"/>
                  <a:pt x="2547930" y="1231620"/>
                </a:cubicBezTo>
                <a:cubicBezTo>
                  <a:pt x="2548616" y="1233602"/>
                  <a:pt x="2549492" y="1235468"/>
                  <a:pt x="2550560" y="1237221"/>
                </a:cubicBezTo>
                <a:cubicBezTo>
                  <a:pt x="2551627" y="1238974"/>
                  <a:pt x="2552883" y="1240460"/>
                  <a:pt x="2554332" y="1241679"/>
                </a:cubicBezTo>
                <a:cubicBezTo>
                  <a:pt x="2555779" y="1242898"/>
                  <a:pt x="2557418" y="1243508"/>
                  <a:pt x="2559247" y="1243508"/>
                </a:cubicBezTo>
                <a:cubicBezTo>
                  <a:pt x="2560009" y="1243508"/>
                  <a:pt x="2560923" y="1243203"/>
                  <a:pt x="2561990" y="1242593"/>
                </a:cubicBezTo>
                <a:cubicBezTo>
                  <a:pt x="2563057" y="1241984"/>
                  <a:pt x="2564467" y="1240726"/>
                  <a:pt x="2566219" y="1238821"/>
                </a:cubicBezTo>
                <a:cubicBezTo>
                  <a:pt x="2567972" y="1236916"/>
                  <a:pt x="2570257" y="1234249"/>
                  <a:pt x="2573077" y="1230820"/>
                </a:cubicBezTo>
                <a:cubicBezTo>
                  <a:pt x="2575897" y="1227391"/>
                  <a:pt x="2579440" y="1222857"/>
                  <a:pt x="2583707" y="1217219"/>
                </a:cubicBezTo>
                <a:cubicBezTo>
                  <a:pt x="2582946" y="1211123"/>
                  <a:pt x="2581916" y="1206360"/>
                  <a:pt x="2580620" y="1202931"/>
                </a:cubicBezTo>
                <a:cubicBezTo>
                  <a:pt x="2579326" y="1199502"/>
                  <a:pt x="2577497" y="1196835"/>
                  <a:pt x="2575135" y="1194930"/>
                </a:cubicBezTo>
                <a:cubicBezTo>
                  <a:pt x="2572773" y="1193025"/>
                  <a:pt x="2569801" y="1191577"/>
                  <a:pt x="2566219" y="1190587"/>
                </a:cubicBezTo>
                <a:cubicBezTo>
                  <a:pt x="2562637" y="1189596"/>
                  <a:pt x="2558180" y="1188491"/>
                  <a:pt x="2552845" y="1187272"/>
                </a:cubicBezTo>
                <a:cubicBezTo>
                  <a:pt x="2549798" y="1186510"/>
                  <a:pt x="2546712" y="1185329"/>
                  <a:pt x="2543587" y="1183729"/>
                </a:cubicBezTo>
                <a:cubicBezTo>
                  <a:pt x="2540463" y="1182129"/>
                  <a:pt x="2537226" y="1180033"/>
                  <a:pt x="2533871" y="1177442"/>
                </a:cubicBezTo>
                <a:lnTo>
                  <a:pt x="2532771" y="1176473"/>
                </a:lnTo>
                <a:lnTo>
                  <a:pt x="2521965" y="1180014"/>
                </a:lnTo>
                <a:cubicBezTo>
                  <a:pt x="2517812" y="1181805"/>
                  <a:pt x="2513983" y="1183919"/>
                  <a:pt x="2510478" y="1186358"/>
                </a:cubicBezTo>
                <a:cubicBezTo>
                  <a:pt x="2503467" y="1191234"/>
                  <a:pt x="2497524" y="1197330"/>
                  <a:pt x="2492646" y="1204646"/>
                </a:cubicBezTo>
                <a:cubicBezTo>
                  <a:pt x="2488227" y="1211504"/>
                  <a:pt x="2484874" y="1219124"/>
                  <a:pt x="2482588" y="1227506"/>
                </a:cubicBezTo>
                <a:cubicBezTo>
                  <a:pt x="2480302" y="1235888"/>
                  <a:pt x="2479159" y="1245260"/>
                  <a:pt x="2479159" y="1255623"/>
                </a:cubicBezTo>
                <a:cubicBezTo>
                  <a:pt x="2479311" y="1264767"/>
                  <a:pt x="2481750" y="1272997"/>
                  <a:pt x="2486474" y="1280312"/>
                </a:cubicBezTo>
                <a:cubicBezTo>
                  <a:pt x="2494704" y="1291742"/>
                  <a:pt x="2502705" y="1296314"/>
                  <a:pt x="2510478" y="1294028"/>
                </a:cubicBezTo>
                <a:cubicBezTo>
                  <a:pt x="2507582" y="1292199"/>
                  <a:pt x="2505486" y="1290066"/>
                  <a:pt x="2504191" y="1287627"/>
                </a:cubicBezTo>
                <a:cubicBezTo>
                  <a:pt x="2502895" y="1285189"/>
                  <a:pt x="2502247" y="1282674"/>
                  <a:pt x="2502247" y="1280084"/>
                </a:cubicBezTo>
                <a:cubicBezTo>
                  <a:pt x="2502247" y="1276121"/>
                  <a:pt x="2503887" y="1272768"/>
                  <a:pt x="2507163" y="1270025"/>
                </a:cubicBezTo>
                <a:cubicBezTo>
                  <a:pt x="2510440" y="1267282"/>
                  <a:pt x="2514059" y="1265910"/>
                  <a:pt x="2518022" y="1265910"/>
                </a:cubicBezTo>
                <a:cubicBezTo>
                  <a:pt x="2522289" y="1265910"/>
                  <a:pt x="2525946" y="1267625"/>
                  <a:pt x="2528995" y="1271054"/>
                </a:cubicBezTo>
                <a:cubicBezTo>
                  <a:pt x="2532043" y="1274483"/>
                  <a:pt x="2533568" y="1278864"/>
                  <a:pt x="2533568" y="1284198"/>
                </a:cubicBezTo>
                <a:cubicBezTo>
                  <a:pt x="2533568" y="1287246"/>
                  <a:pt x="2532957" y="1290066"/>
                  <a:pt x="2531739" y="1292657"/>
                </a:cubicBezTo>
                <a:cubicBezTo>
                  <a:pt x="2530519" y="1295247"/>
                  <a:pt x="2528842" y="1297495"/>
                  <a:pt x="2526709" y="1299400"/>
                </a:cubicBezTo>
                <a:cubicBezTo>
                  <a:pt x="2524576" y="1301305"/>
                  <a:pt x="2522099" y="1302791"/>
                  <a:pt x="2519279" y="1303858"/>
                </a:cubicBezTo>
                <a:cubicBezTo>
                  <a:pt x="2516460" y="1304925"/>
                  <a:pt x="2513526" y="1305458"/>
                  <a:pt x="2510478" y="1305458"/>
                </a:cubicBezTo>
                <a:cubicBezTo>
                  <a:pt x="2495541" y="1305458"/>
                  <a:pt x="2484112" y="1297991"/>
                  <a:pt x="2476187" y="1283055"/>
                </a:cubicBezTo>
                <a:cubicBezTo>
                  <a:pt x="2469482" y="1270863"/>
                  <a:pt x="2466129" y="1256766"/>
                  <a:pt x="2466129" y="1240764"/>
                </a:cubicBezTo>
                <a:cubicBezTo>
                  <a:pt x="2466129" y="1218514"/>
                  <a:pt x="2475197" y="1196797"/>
                  <a:pt x="2493332" y="1175613"/>
                </a:cubicBezTo>
                <a:lnTo>
                  <a:pt x="2463843" y="1175613"/>
                </a:lnTo>
                <a:lnTo>
                  <a:pt x="2450813" y="1175613"/>
                </a:lnTo>
                <a:lnTo>
                  <a:pt x="2437554" y="1175613"/>
                </a:lnTo>
                <a:lnTo>
                  <a:pt x="2437554" y="1310030"/>
                </a:lnTo>
                <a:lnTo>
                  <a:pt x="2430468" y="1301572"/>
                </a:lnTo>
                <a:lnTo>
                  <a:pt x="2430468" y="1301801"/>
                </a:lnTo>
                <a:cubicBezTo>
                  <a:pt x="2428029" y="1295705"/>
                  <a:pt x="2426010" y="1291247"/>
                  <a:pt x="2424412" y="1288427"/>
                </a:cubicBezTo>
                <a:cubicBezTo>
                  <a:pt x="2422811" y="1285608"/>
                  <a:pt x="2420257" y="1282027"/>
                  <a:pt x="2416752" y="1277683"/>
                </a:cubicBezTo>
                <a:cubicBezTo>
                  <a:pt x="2413247" y="1273340"/>
                  <a:pt x="2409970" y="1269720"/>
                  <a:pt x="2406922" y="1266825"/>
                </a:cubicBezTo>
                <a:cubicBezTo>
                  <a:pt x="2395949" y="1256766"/>
                  <a:pt x="2381395" y="1250823"/>
                  <a:pt x="2363259" y="1248994"/>
                </a:cubicBezTo>
                <a:lnTo>
                  <a:pt x="2363488" y="1248994"/>
                </a:lnTo>
                <a:lnTo>
                  <a:pt x="2346571" y="1225220"/>
                </a:lnTo>
                <a:cubicBezTo>
                  <a:pt x="2372175" y="1207389"/>
                  <a:pt x="2398387" y="1193978"/>
                  <a:pt x="2425209" y="1184986"/>
                </a:cubicBezTo>
                <a:lnTo>
                  <a:pt x="2425209" y="1175613"/>
                </a:lnTo>
                <a:lnTo>
                  <a:pt x="2343751" y="1175613"/>
                </a:lnTo>
                <a:lnTo>
                  <a:pt x="2337655" y="1175613"/>
                </a:lnTo>
                <a:lnTo>
                  <a:pt x="2321349" y="1175613"/>
                </a:lnTo>
                <a:lnTo>
                  <a:pt x="2321349" y="1309344"/>
                </a:lnTo>
                <a:lnTo>
                  <a:pt x="2308319" y="1296543"/>
                </a:lnTo>
                <a:lnTo>
                  <a:pt x="2308319" y="1175613"/>
                </a:lnTo>
                <a:lnTo>
                  <a:pt x="2288888" y="1175613"/>
                </a:lnTo>
                <a:lnTo>
                  <a:pt x="2276315" y="1162812"/>
                </a:lnTo>
                <a:lnTo>
                  <a:pt x="2310377" y="1162812"/>
                </a:lnTo>
                <a:lnTo>
                  <a:pt x="2301462" y="1154354"/>
                </a:lnTo>
                <a:cubicBezTo>
                  <a:pt x="2298109" y="1151001"/>
                  <a:pt x="2296433" y="1147572"/>
                  <a:pt x="2296433" y="1144067"/>
                </a:cubicBezTo>
                <a:cubicBezTo>
                  <a:pt x="2296433" y="1133703"/>
                  <a:pt x="2302224" y="1123950"/>
                  <a:pt x="2313806" y="1114806"/>
                </a:cubicBezTo>
                <a:cubicBezTo>
                  <a:pt x="2325083" y="1106271"/>
                  <a:pt x="2335979" y="1102004"/>
                  <a:pt x="2346494" y="1102004"/>
                </a:cubicBezTo>
                <a:close/>
                <a:moveTo>
                  <a:pt x="431975" y="1102004"/>
                </a:moveTo>
                <a:cubicBezTo>
                  <a:pt x="459104" y="1102004"/>
                  <a:pt x="485011" y="1114806"/>
                  <a:pt x="509700" y="1140409"/>
                </a:cubicBezTo>
                <a:lnTo>
                  <a:pt x="512215" y="1147267"/>
                </a:lnTo>
                <a:cubicBezTo>
                  <a:pt x="508100" y="1143609"/>
                  <a:pt x="503528" y="1139990"/>
                  <a:pt x="498498" y="1136408"/>
                </a:cubicBezTo>
                <a:cubicBezTo>
                  <a:pt x="493470" y="1132827"/>
                  <a:pt x="487754" y="1129284"/>
                  <a:pt x="481354" y="1125779"/>
                </a:cubicBezTo>
                <a:cubicBezTo>
                  <a:pt x="475562" y="1122426"/>
                  <a:pt x="469581" y="1119987"/>
                  <a:pt x="463408" y="1118463"/>
                </a:cubicBezTo>
                <a:cubicBezTo>
                  <a:pt x="457236" y="1116939"/>
                  <a:pt x="450874" y="1116177"/>
                  <a:pt x="444320" y="1116177"/>
                </a:cubicBezTo>
                <a:cubicBezTo>
                  <a:pt x="434718" y="1116177"/>
                  <a:pt x="424889" y="1119530"/>
                  <a:pt x="414830" y="1126236"/>
                </a:cubicBezTo>
                <a:cubicBezTo>
                  <a:pt x="403705" y="1133551"/>
                  <a:pt x="397838" y="1141704"/>
                  <a:pt x="397228" y="1150696"/>
                </a:cubicBezTo>
                <a:lnTo>
                  <a:pt x="402257" y="1162812"/>
                </a:lnTo>
                <a:lnTo>
                  <a:pt x="410562" y="1162812"/>
                </a:lnTo>
                <a:lnTo>
                  <a:pt x="416201" y="1162812"/>
                </a:lnTo>
                <a:lnTo>
                  <a:pt x="523492" y="1162812"/>
                </a:lnTo>
                <a:lnTo>
                  <a:pt x="536523" y="1162812"/>
                </a:lnTo>
                <a:lnTo>
                  <a:pt x="603807" y="1162812"/>
                </a:lnTo>
                <a:lnTo>
                  <a:pt x="608303" y="1162812"/>
                </a:lnTo>
                <a:lnTo>
                  <a:pt x="724128" y="1162812"/>
                </a:lnTo>
                <a:lnTo>
                  <a:pt x="738758" y="1162812"/>
                </a:lnTo>
                <a:lnTo>
                  <a:pt x="741882" y="1162812"/>
                </a:lnTo>
                <a:lnTo>
                  <a:pt x="742309" y="1163253"/>
                </a:lnTo>
                <a:lnTo>
                  <a:pt x="749103" y="1164098"/>
                </a:lnTo>
                <a:cubicBezTo>
                  <a:pt x="752112" y="1164955"/>
                  <a:pt x="754684" y="1166241"/>
                  <a:pt x="756818" y="1167955"/>
                </a:cubicBezTo>
                <a:cubicBezTo>
                  <a:pt x="761085" y="1171384"/>
                  <a:pt x="764514" y="1177061"/>
                  <a:pt x="767106" y="1184986"/>
                </a:cubicBezTo>
                <a:cubicBezTo>
                  <a:pt x="767106" y="1182395"/>
                  <a:pt x="767028" y="1179195"/>
                  <a:pt x="766876" y="1175385"/>
                </a:cubicBezTo>
                <a:cubicBezTo>
                  <a:pt x="766724" y="1171575"/>
                  <a:pt x="766419" y="1167079"/>
                  <a:pt x="765963" y="1161897"/>
                </a:cubicBezTo>
                <a:cubicBezTo>
                  <a:pt x="765657" y="1156868"/>
                  <a:pt x="765428" y="1152487"/>
                  <a:pt x="765276" y="1148753"/>
                </a:cubicBezTo>
                <a:cubicBezTo>
                  <a:pt x="765124" y="1145019"/>
                  <a:pt x="765048" y="1141857"/>
                  <a:pt x="765048" y="1139266"/>
                </a:cubicBezTo>
                <a:lnTo>
                  <a:pt x="769619" y="1143152"/>
                </a:lnTo>
                <a:cubicBezTo>
                  <a:pt x="771143" y="1152296"/>
                  <a:pt x="773810" y="1158849"/>
                  <a:pt x="777621" y="1162812"/>
                </a:cubicBezTo>
                <a:lnTo>
                  <a:pt x="784783" y="1162812"/>
                </a:lnTo>
                <a:lnTo>
                  <a:pt x="789051" y="1162812"/>
                </a:lnTo>
                <a:lnTo>
                  <a:pt x="922857" y="1162812"/>
                </a:lnTo>
                <a:lnTo>
                  <a:pt x="935201" y="1175613"/>
                </a:lnTo>
                <a:lnTo>
                  <a:pt x="911656" y="1175613"/>
                </a:lnTo>
                <a:lnTo>
                  <a:pt x="911656" y="1310487"/>
                </a:lnTo>
                <a:cubicBezTo>
                  <a:pt x="909522" y="1308049"/>
                  <a:pt x="907427" y="1305649"/>
                  <a:pt x="905370" y="1303286"/>
                </a:cubicBezTo>
                <a:cubicBezTo>
                  <a:pt x="903312" y="1300924"/>
                  <a:pt x="901293" y="1298524"/>
                  <a:pt x="899311" y="1296086"/>
                </a:cubicBezTo>
                <a:cubicBezTo>
                  <a:pt x="899464" y="1291514"/>
                  <a:pt x="899617" y="1287665"/>
                  <a:pt x="899769" y="1284541"/>
                </a:cubicBezTo>
                <a:cubicBezTo>
                  <a:pt x="899921" y="1281417"/>
                  <a:pt x="900035" y="1278826"/>
                  <a:pt x="900111" y="1276769"/>
                </a:cubicBezTo>
                <a:cubicBezTo>
                  <a:pt x="900188" y="1274711"/>
                  <a:pt x="900226" y="1272997"/>
                  <a:pt x="900226" y="1271625"/>
                </a:cubicBezTo>
                <a:cubicBezTo>
                  <a:pt x="900226" y="1270254"/>
                  <a:pt x="900226" y="1268958"/>
                  <a:pt x="900226" y="1267739"/>
                </a:cubicBezTo>
                <a:cubicBezTo>
                  <a:pt x="900226" y="1257528"/>
                  <a:pt x="899235" y="1248613"/>
                  <a:pt x="897254" y="1240993"/>
                </a:cubicBezTo>
                <a:cubicBezTo>
                  <a:pt x="895273" y="1233373"/>
                  <a:pt x="892644" y="1227734"/>
                  <a:pt x="889367" y="1224077"/>
                </a:cubicBezTo>
                <a:cubicBezTo>
                  <a:pt x="886091" y="1220419"/>
                  <a:pt x="882242" y="1219009"/>
                  <a:pt x="877824" y="1219847"/>
                </a:cubicBezTo>
                <a:cubicBezTo>
                  <a:pt x="873404" y="1220686"/>
                  <a:pt x="868832" y="1224458"/>
                  <a:pt x="864107" y="1231163"/>
                </a:cubicBezTo>
                <a:cubicBezTo>
                  <a:pt x="859840" y="1238326"/>
                  <a:pt x="856145" y="1244003"/>
                  <a:pt x="853020" y="1248194"/>
                </a:cubicBezTo>
                <a:cubicBezTo>
                  <a:pt x="849896" y="1252385"/>
                  <a:pt x="847191" y="1255547"/>
                  <a:pt x="844905" y="1257681"/>
                </a:cubicBezTo>
                <a:cubicBezTo>
                  <a:pt x="842619" y="1259814"/>
                  <a:pt x="840676" y="1261148"/>
                  <a:pt x="839076" y="1261681"/>
                </a:cubicBezTo>
                <a:cubicBezTo>
                  <a:pt x="837475" y="1262215"/>
                  <a:pt x="835989" y="1262481"/>
                  <a:pt x="834618" y="1262481"/>
                </a:cubicBezTo>
                <a:cubicBezTo>
                  <a:pt x="830655" y="1262481"/>
                  <a:pt x="827112" y="1261529"/>
                  <a:pt x="823988" y="1259624"/>
                </a:cubicBezTo>
                <a:cubicBezTo>
                  <a:pt x="820864" y="1257719"/>
                  <a:pt x="818082" y="1255357"/>
                  <a:pt x="815644" y="1252537"/>
                </a:cubicBezTo>
                <a:cubicBezTo>
                  <a:pt x="813206" y="1249718"/>
                  <a:pt x="811072" y="1246670"/>
                  <a:pt x="809243" y="1243393"/>
                </a:cubicBezTo>
                <a:cubicBezTo>
                  <a:pt x="807414" y="1240117"/>
                  <a:pt x="805738" y="1237031"/>
                  <a:pt x="804214" y="1234135"/>
                </a:cubicBezTo>
                <a:lnTo>
                  <a:pt x="812672" y="1226363"/>
                </a:lnTo>
                <a:cubicBezTo>
                  <a:pt x="813129" y="1227887"/>
                  <a:pt x="813701" y="1229639"/>
                  <a:pt x="814387" y="1231620"/>
                </a:cubicBezTo>
                <a:cubicBezTo>
                  <a:pt x="815073" y="1233602"/>
                  <a:pt x="815949" y="1235468"/>
                  <a:pt x="817015" y="1237221"/>
                </a:cubicBezTo>
                <a:cubicBezTo>
                  <a:pt x="818082" y="1238974"/>
                  <a:pt x="819340" y="1240460"/>
                  <a:pt x="820788" y="1241679"/>
                </a:cubicBezTo>
                <a:cubicBezTo>
                  <a:pt x="822235" y="1242898"/>
                  <a:pt x="823874" y="1243508"/>
                  <a:pt x="825703" y="1243508"/>
                </a:cubicBezTo>
                <a:cubicBezTo>
                  <a:pt x="826465" y="1243508"/>
                  <a:pt x="827379" y="1243203"/>
                  <a:pt x="828446" y="1242593"/>
                </a:cubicBezTo>
                <a:cubicBezTo>
                  <a:pt x="829512" y="1241984"/>
                  <a:pt x="830922" y="1240726"/>
                  <a:pt x="832675" y="1238821"/>
                </a:cubicBezTo>
                <a:cubicBezTo>
                  <a:pt x="834427" y="1236916"/>
                  <a:pt x="836713" y="1234249"/>
                  <a:pt x="839533" y="1230820"/>
                </a:cubicBezTo>
                <a:cubicBezTo>
                  <a:pt x="842353" y="1227391"/>
                  <a:pt x="845895" y="1222857"/>
                  <a:pt x="850163" y="1217219"/>
                </a:cubicBezTo>
                <a:cubicBezTo>
                  <a:pt x="849401" y="1211123"/>
                  <a:pt x="848372" y="1206360"/>
                  <a:pt x="847076" y="1202931"/>
                </a:cubicBezTo>
                <a:cubicBezTo>
                  <a:pt x="845781" y="1199502"/>
                  <a:pt x="843952" y="1196835"/>
                  <a:pt x="841590" y="1194930"/>
                </a:cubicBezTo>
                <a:cubicBezTo>
                  <a:pt x="839228" y="1193025"/>
                  <a:pt x="836256" y="1191577"/>
                  <a:pt x="832675" y="1190587"/>
                </a:cubicBezTo>
                <a:cubicBezTo>
                  <a:pt x="829093" y="1189596"/>
                  <a:pt x="824636" y="1188491"/>
                  <a:pt x="819301" y="1187272"/>
                </a:cubicBezTo>
                <a:cubicBezTo>
                  <a:pt x="816254" y="1186510"/>
                  <a:pt x="813168" y="1185329"/>
                  <a:pt x="810043" y="1183729"/>
                </a:cubicBezTo>
                <a:cubicBezTo>
                  <a:pt x="806919" y="1182129"/>
                  <a:pt x="803681" y="1180033"/>
                  <a:pt x="800328" y="1177442"/>
                </a:cubicBezTo>
                <a:lnTo>
                  <a:pt x="798250" y="1175613"/>
                </a:lnTo>
                <a:lnTo>
                  <a:pt x="777621" y="1175613"/>
                </a:lnTo>
                <a:lnTo>
                  <a:pt x="777621" y="1309344"/>
                </a:lnTo>
                <a:lnTo>
                  <a:pt x="765276" y="1296543"/>
                </a:lnTo>
                <a:lnTo>
                  <a:pt x="765276" y="1201674"/>
                </a:lnTo>
                <a:cubicBezTo>
                  <a:pt x="765276" y="1197711"/>
                  <a:pt x="764514" y="1194130"/>
                  <a:pt x="762990" y="1190930"/>
                </a:cubicBezTo>
                <a:cubicBezTo>
                  <a:pt x="761466" y="1187729"/>
                  <a:pt x="759370" y="1185024"/>
                  <a:pt x="756703" y="1182814"/>
                </a:cubicBezTo>
                <a:cubicBezTo>
                  <a:pt x="754036" y="1180604"/>
                  <a:pt x="750988" y="1178852"/>
                  <a:pt x="747559" y="1177556"/>
                </a:cubicBezTo>
                <a:cubicBezTo>
                  <a:pt x="744130" y="1176261"/>
                  <a:pt x="740587" y="1175613"/>
                  <a:pt x="736929" y="1175613"/>
                </a:cubicBezTo>
                <a:lnTo>
                  <a:pt x="730681" y="1175613"/>
                </a:lnTo>
                <a:lnTo>
                  <a:pt x="730681" y="1310487"/>
                </a:lnTo>
                <a:cubicBezTo>
                  <a:pt x="728548" y="1308049"/>
                  <a:pt x="726452" y="1305649"/>
                  <a:pt x="724396" y="1303286"/>
                </a:cubicBezTo>
                <a:cubicBezTo>
                  <a:pt x="722338" y="1300924"/>
                  <a:pt x="720318" y="1298524"/>
                  <a:pt x="718337" y="1296086"/>
                </a:cubicBezTo>
                <a:cubicBezTo>
                  <a:pt x="718489" y="1291514"/>
                  <a:pt x="718641" y="1287665"/>
                  <a:pt x="718794" y="1284541"/>
                </a:cubicBezTo>
                <a:cubicBezTo>
                  <a:pt x="718947" y="1281417"/>
                  <a:pt x="719061" y="1278826"/>
                  <a:pt x="719137" y="1276769"/>
                </a:cubicBezTo>
                <a:cubicBezTo>
                  <a:pt x="719213" y="1274711"/>
                  <a:pt x="719251" y="1272997"/>
                  <a:pt x="719251" y="1271625"/>
                </a:cubicBezTo>
                <a:cubicBezTo>
                  <a:pt x="719251" y="1270254"/>
                  <a:pt x="719251" y="1268958"/>
                  <a:pt x="719251" y="1267739"/>
                </a:cubicBezTo>
                <a:cubicBezTo>
                  <a:pt x="719251" y="1257528"/>
                  <a:pt x="718260" y="1248613"/>
                  <a:pt x="716280" y="1240993"/>
                </a:cubicBezTo>
                <a:cubicBezTo>
                  <a:pt x="714298" y="1233373"/>
                  <a:pt x="711670" y="1227734"/>
                  <a:pt x="708393" y="1224077"/>
                </a:cubicBezTo>
                <a:cubicBezTo>
                  <a:pt x="705116" y="1220419"/>
                  <a:pt x="701268" y="1219009"/>
                  <a:pt x="696849" y="1219847"/>
                </a:cubicBezTo>
                <a:cubicBezTo>
                  <a:pt x="692429" y="1220686"/>
                  <a:pt x="687856" y="1224458"/>
                  <a:pt x="683132" y="1231163"/>
                </a:cubicBezTo>
                <a:cubicBezTo>
                  <a:pt x="678865" y="1238326"/>
                  <a:pt x="675169" y="1244003"/>
                  <a:pt x="672044" y="1248194"/>
                </a:cubicBezTo>
                <a:cubicBezTo>
                  <a:pt x="668921" y="1252385"/>
                  <a:pt x="666216" y="1255547"/>
                  <a:pt x="663930" y="1257681"/>
                </a:cubicBezTo>
                <a:cubicBezTo>
                  <a:pt x="661644" y="1259814"/>
                  <a:pt x="659701" y="1261148"/>
                  <a:pt x="658100" y="1261681"/>
                </a:cubicBezTo>
                <a:cubicBezTo>
                  <a:pt x="656500" y="1262215"/>
                  <a:pt x="655014" y="1262481"/>
                  <a:pt x="653642" y="1262481"/>
                </a:cubicBezTo>
                <a:cubicBezTo>
                  <a:pt x="649681" y="1262481"/>
                  <a:pt x="646137" y="1261529"/>
                  <a:pt x="643013" y="1259624"/>
                </a:cubicBezTo>
                <a:cubicBezTo>
                  <a:pt x="639888" y="1257719"/>
                  <a:pt x="637108" y="1255357"/>
                  <a:pt x="634669" y="1252537"/>
                </a:cubicBezTo>
                <a:cubicBezTo>
                  <a:pt x="632231" y="1249718"/>
                  <a:pt x="630097" y="1246670"/>
                  <a:pt x="628268" y="1243393"/>
                </a:cubicBezTo>
                <a:cubicBezTo>
                  <a:pt x="626439" y="1240117"/>
                  <a:pt x="624762" y="1237031"/>
                  <a:pt x="623239" y="1234135"/>
                </a:cubicBezTo>
                <a:lnTo>
                  <a:pt x="631697" y="1226363"/>
                </a:lnTo>
                <a:cubicBezTo>
                  <a:pt x="632154" y="1227887"/>
                  <a:pt x="632726" y="1229639"/>
                  <a:pt x="633411" y="1231620"/>
                </a:cubicBezTo>
                <a:cubicBezTo>
                  <a:pt x="634097" y="1233602"/>
                  <a:pt x="634974" y="1235468"/>
                  <a:pt x="636040" y="1237221"/>
                </a:cubicBezTo>
                <a:cubicBezTo>
                  <a:pt x="637108" y="1238974"/>
                  <a:pt x="638365" y="1240460"/>
                  <a:pt x="639812" y="1241679"/>
                </a:cubicBezTo>
                <a:cubicBezTo>
                  <a:pt x="641260" y="1242898"/>
                  <a:pt x="642897" y="1243508"/>
                  <a:pt x="644727" y="1243508"/>
                </a:cubicBezTo>
                <a:cubicBezTo>
                  <a:pt x="645489" y="1243508"/>
                  <a:pt x="646404" y="1243203"/>
                  <a:pt x="647471" y="1242593"/>
                </a:cubicBezTo>
                <a:cubicBezTo>
                  <a:pt x="648537" y="1241984"/>
                  <a:pt x="649947" y="1240726"/>
                  <a:pt x="651700" y="1238821"/>
                </a:cubicBezTo>
                <a:cubicBezTo>
                  <a:pt x="653452" y="1236916"/>
                  <a:pt x="655739" y="1234249"/>
                  <a:pt x="658558" y="1230820"/>
                </a:cubicBezTo>
                <a:cubicBezTo>
                  <a:pt x="661377" y="1227391"/>
                  <a:pt x="664920" y="1222857"/>
                  <a:pt x="669188" y="1217219"/>
                </a:cubicBezTo>
                <a:cubicBezTo>
                  <a:pt x="668426" y="1211123"/>
                  <a:pt x="667397" y="1206360"/>
                  <a:pt x="666102" y="1202931"/>
                </a:cubicBezTo>
                <a:cubicBezTo>
                  <a:pt x="664806" y="1199502"/>
                  <a:pt x="662977" y="1196835"/>
                  <a:pt x="660615" y="1194930"/>
                </a:cubicBezTo>
                <a:cubicBezTo>
                  <a:pt x="658253" y="1193025"/>
                  <a:pt x="655281" y="1191577"/>
                  <a:pt x="651700" y="1190587"/>
                </a:cubicBezTo>
                <a:cubicBezTo>
                  <a:pt x="648118" y="1189596"/>
                  <a:pt x="643660" y="1188491"/>
                  <a:pt x="638326" y="1187272"/>
                </a:cubicBezTo>
                <a:cubicBezTo>
                  <a:pt x="635279" y="1186510"/>
                  <a:pt x="632192" y="1185329"/>
                  <a:pt x="629068" y="1183729"/>
                </a:cubicBezTo>
                <a:cubicBezTo>
                  <a:pt x="625944" y="1182129"/>
                  <a:pt x="622706" y="1180033"/>
                  <a:pt x="619353" y="1177442"/>
                </a:cubicBezTo>
                <a:lnTo>
                  <a:pt x="618252" y="1176473"/>
                </a:lnTo>
                <a:lnTo>
                  <a:pt x="607446" y="1180014"/>
                </a:lnTo>
                <a:cubicBezTo>
                  <a:pt x="603293" y="1181805"/>
                  <a:pt x="599464" y="1183919"/>
                  <a:pt x="595959" y="1186358"/>
                </a:cubicBezTo>
                <a:cubicBezTo>
                  <a:pt x="588948" y="1191234"/>
                  <a:pt x="583005" y="1197330"/>
                  <a:pt x="578128" y="1204646"/>
                </a:cubicBezTo>
                <a:cubicBezTo>
                  <a:pt x="573709" y="1211504"/>
                  <a:pt x="570356" y="1219124"/>
                  <a:pt x="568070" y="1227506"/>
                </a:cubicBezTo>
                <a:cubicBezTo>
                  <a:pt x="565784" y="1235888"/>
                  <a:pt x="564641" y="1245260"/>
                  <a:pt x="564641" y="1255623"/>
                </a:cubicBezTo>
                <a:cubicBezTo>
                  <a:pt x="564793" y="1264767"/>
                  <a:pt x="567231" y="1272997"/>
                  <a:pt x="571956" y="1280312"/>
                </a:cubicBezTo>
                <a:cubicBezTo>
                  <a:pt x="580186" y="1291742"/>
                  <a:pt x="588186" y="1296314"/>
                  <a:pt x="595959" y="1294028"/>
                </a:cubicBezTo>
                <a:cubicBezTo>
                  <a:pt x="593064" y="1292199"/>
                  <a:pt x="590968" y="1290066"/>
                  <a:pt x="589673" y="1287627"/>
                </a:cubicBezTo>
                <a:cubicBezTo>
                  <a:pt x="588378" y="1285189"/>
                  <a:pt x="587730" y="1282674"/>
                  <a:pt x="587730" y="1280084"/>
                </a:cubicBezTo>
                <a:cubicBezTo>
                  <a:pt x="587730" y="1276121"/>
                  <a:pt x="589368" y="1272768"/>
                  <a:pt x="592645" y="1270025"/>
                </a:cubicBezTo>
                <a:cubicBezTo>
                  <a:pt x="595921" y="1267282"/>
                  <a:pt x="599541" y="1265910"/>
                  <a:pt x="603503" y="1265910"/>
                </a:cubicBezTo>
                <a:cubicBezTo>
                  <a:pt x="607770" y="1265910"/>
                  <a:pt x="611428" y="1267625"/>
                  <a:pt x="614476" y="1271054"/>
                </a:cubicBezTo>
                <a:cubicBezTo>
                  <a:pt x="617524" y="1274483"/>
                  <a:pt x="619048" y="1278864"/>
                  <a:pt x="619048" y="1284198"/>
                </a:cubicBezTo>
                <a:cubicBezTo>
                  <a:pt x="619048" y="1287246"/>
                  <a:pt x="618438" y="1290066"/>
                  <a:pt x="617219" y="1292657"/>
                </a:cubicBezTo>
                <a:cubicBezTo>
                  <a:pt x="615999" y="1295247"/>
                  <a:pt x="614323" y="1297495"/>
                  <a:pt x="612190" y="1299400"/>
                </a:cubicBezTo>
                <a:cubicBezTo>
                  <a:pt x="610056" y="1301305"/>
                  <a:pt x="607580" y="1302791"/>
                  <a:pt x="604760" y="1303858"/>
                </a:cubicBezTo>
                <a:cubicBezTo>
                  <a:pt x="601941" y="1304925"/>
                  <a:pt x="599007" y="1305458"/>
                  <a:pt x="595959" y="1305458"/>
                </a:cubicBezTo>
                <a:cubicBezTo>
                  <a:pt x="581023" y="1305458"/>
                  <a:pt x="569594" y="1297991"/>
                  <a:pt x="561669" y="1283055"/>
                </a:cubicBezTo>
                <a:cubicBezTo>
                  <a:pt x="554963" y="1270863"/>
                  <a:pt x="551610" y="1256766"/>
                  <a:pt x="551610" y="1240764"/>
                </a:cubicBezTo>
                <a:cubicBezTo>
                  <a:pt x="551610" y="1218514"/>
                  <a:pt x="560677" y="1196797"/>
                  <a:pt x="578813" y="1175613"/>
                </a:cubicBezTo>
                <a:lnTo>
                  <a:pt x="549324" y="1175613"/>
                </a:lnTo>
                <a:lnTo>
                  <a:pt x="536294" y="1175613"/>
                </a:lnTo>
                <a:lnTo>
                  <a:pt x="523035" y="1175613"/>
                </a:lnTo>
                <a:lnTo>
                  <a:pt x="523035" y="1310030"/>
                </a:lnTo>
                <a:lnTo>
                  <a:pt x="515948" y="1301572"/>
                </a:lnTo>
                <a:lnTo>
                  <a:pt x="515948" y="1301801"/>
                </a:lnTo>
                <a:cubicBezTo>
                  <a:pt x="513510" y="1295705"/>
                  <a:pt x="511491" y="1291247"/>
                  <a:pt x="509890" y="1288427"/>
                </a:cubicBezTo>
                <a:cubicBezTo>
                  <a:pt x="508291" y="1285608"/>
                  <a:pt x="505738" y="1282027"/>
                  <a:pt x="502233" y="1277683"/>
                </a:cubicBezTo>
                <a:cubicBezTo>
                  <a:pt x="498728" y="1273340"/>
                  <a:pt x="495451" y="1269720"/>
                  <a:pt x="492403" y="1266825"/>
                </a:cubicBezTo>
                <a:cubicBezTo>
                  <a:pt x="481430" y="1256766"/>
                  <a:pt x="466876" y="1250823"/>
                  <a:pt x="448740" y="1248994"/>
                </a:cubicBezTo>
                <a:lnTo>
                  <a:pt x="448969" y="1248994"/>
                </a:lnTo>
                <a:lnTo>
                  <a:pt x="432051" y="1225220"/>
                </a:lnTo>
                <a:cubicBezTo>
                  <a:pt x="457656" y="1207389"/>
                  <a:pt x="483868" y="1193978"/>
                  <a:pt x="510690" y="1184986"/>
                </a:cubicBezTo>
                <a:lnTo>
                  <a:pt x="510690" y="1175613"/>
                </a:lnTo>
                <a:lnTo>
                  <a:pt x="429232" y="1175613"/>
                </a:lnTo>
                <a:lnTo>
                  <a:pt x="423136" y="1175613"/>
                </a:lnTo>
                <a:lnTo>
                  <a:pt x="406829" y="1175613"/>
                </a:lnTo>
                <a:lnTo>
                  <a:pt x="406829" y="1309344"/>
                </a:lnTo>
                <a:lnTo>
                  <a:pt x="393799" y="1296543"/>
                </a:lnTo>
                <a:lnTo>
                  <a:pt x="393799" y="1175613"/>
                </a:lnTo>
                <a:lnTo>
                  <a:pt x="374368" y="1175613"/>
                </a:lnTo>
                <a:lnTo>
                  <a:pt x="361795" y="1162812"/>
                </a:lnTo>
                <a:lnTo>
                  <a:pt x="395856" y="1162812"/>
                </a:lnTo>
                <a:lnTo>
                  <a:pt x="386941" y="1154354"/>
                </a:lnTo>
                <a:cubicBezTo>
                  <a:pt x="383588" y="1151001"/>
                  <a:pt x="381912" y="1147572"/>
                  <a:pt x="381912" y="1144067"/>
                </a:cubicBezTo>
                <a:cubicBezTo>
                  <a:pt x="381912" y="1133703"/>
                  <a:pt x="387703" y="1123950"/>
                  <a:pt x="399286" y="1114806"/>
                </a:cubicBezTo>
                <a:cubicBezTo>
                  <a:pt x="410562" y="1106271"/>
                  <a:pt x="421459" y="1102004"/>
                  <a:pt x="431975" y="1102004"/>
                </a:cubicBezTo>
                <a:close/>
                <a:moveTo>
                  <a:pt x="2858940" y="1097432"/>
                </a:moveTo>
                <a:lnTo>
                  <a:pt x="2870142" y="1097432"/>
                </a:lnTo>
                <a:lnTo>
                  <a:pt x="2814820" y="1151610"/>
                </a:lnTo>
                <a:lnTo>
                  <a:pt x="2784188" y="1151610"/>
                </a:lnTo>
                <a:close/>
                <a:moveTo>
                  <a:pt x="944421" y="1097432"/>
                </a:moveTo>
                <a:lnTo>
                  <a:pt x="955623" y="1097432"/>
                </a:lnTo>
                <a:lnTo>
                  <a:pt x="900302" y="1151610"/>
                </a:lnTo>
                <a:lnTo>
                  <a:pt x="869670" y="1151610"/>
                </a:lnTo>
                <a:close/>
                <a:moveTo>
                  <a:pt x="3427772" y="1007516"/>
                </a:moveTo>
                <a:cubicBezTo>
                  <a:pt x="3435087" y="1007516"/>
                  <a:pt x="3438745" y="1011707"/>
                  <a:pt x="3438745" y="1020089"/>
                </a:cubicBezTo>
                <a:cubicBezTo>
                  <a:pt x="3438745" y="1025271"/>
                  <a:pt x="3437297" y="1029614"/>
                  <a:pt x="3434401" y="1033119"/>
                </a:cubicBezTo>
                <a:cubicBezTo>
                  <a:pt x="3431506" y="1036625"/>
                  <a:pt x="3427848" y="1038377"/>
                  <a:pt x="3423429" y="1038377"/>
                </a:cubicBezTo>
                <a:cubicBezTo>
                  <a:pt x="3419467" y="1038377"/>
                  <a:pt x="3416609" y="1037272"/>
                  <a:pt x="3414856" y="1035062"/>
                </a:cubicBezTo>
                <a:cubicBezTo>
                  <a:pt x="3413104" y="1032853"/>
                  <a:pt x="3412227" y="1029767"/>
                  <a:pt x="3412227" y="1025804"/>
                </a:cubicBezTo>
                <a:cubicBezTo>
                  <a:pt x="3412227" y="1020775"/>
                  <a:pt x="3413752" y="1016470"/>
                  <a:pt x="3416800" y="1012888"/>
                </a:cubicBezTo>
                <a:cubicBezTo>
                  <a:pt x="3419848" y="1009307"/>
                  <a:pt x="3423505" y="1007516"/>
                  <a:pt x="3427772" y="1007516"/>
                </a:cubicBezTo>
                <a:close/>
                <a:moveTo>
                  <a:pt x="141730" y="1007516"/>
                </a:moveTo>
                <a:cubicBezTo>
                  <a:pt x="149045" y="1007516"/>
                  <a:pt x="152703" y="1011707"/>
                  <a:pt x="152703" y="1020089"/>
                </a:cubicBezTo>
                <a:cubicBezTo>
                  <a:pt x="152703" y="1025271"/>
                  <a:pt x="151255" y="1029614"/>
                  <a:pt x="148359" y="1033119"/>
                </a:cubicBezTo>
                <a:cubicBezTo>
                  <a:pt x="145464" y="1036625"/>
                  <a:pt x="141806" y="1038377"/>
                  <a:pt x="137387" y="1038377"/>
                </a:cubicBezTo>
                <a:cubicBezTo>
                  <a:pt x="133424" y="1038377"/>
                  <a:pt x="130567" y="1037272"/>
                  <a:pt x="128814" y="1035062"/>
                </a:cubicBezTo>
                <a:cubicBezTo>
                  <a:pt x="127062" y="1032853"/>
                  <a:pt x="126185" y="1029767"/>
                  <a:pt x="126185" y="1025804"/>
                </a:cubicBezTo>
                <a:cubicBezTo>
                  <a:pt x="126185" y="1020775"/>
                  <a:pt x="127709" y="1016470"/>
                  <a:pt x="130757" y="1012888"/>
                </a:cubicBezTo>
                <a:cubicBezTo>
                  <a:pt x="133805" y="1009307"/>
                  <a:pt x="137463" y="1007516"/>
                  <a:pt x="141730" y="1007516"/>
                </a:cubicBezTo>
                <a:close/>
                <a:moveTo>
                  <a:pt x="1661533" y="999515"/>
                </a:moveTo>
                <a:cubicBezTo>
                  <a:pt x="1665191" y="999515"/>
                  <a:pt x="1668316" y="1000811"/>
                  <a:pt x="1670906" y="1003401"/>
                </a:cubicBezTo>
                <a:cubicBezTo>
                  <a:pt x="1673497" y="1005992"/>
                  <a:pt x="1674793" y="1009116"/>
                  <a:pt x="1674793" y="1012774"/>
                </a:cubicBezTo>
                <a:cubicBezTo>
                  <a:pt x="1674793" y="1016279"/>
                  <a:pt x="1673497" y="1019327"/>
                  <a:pt x="1670906" y="1021918"/>
                </a:cubicBezTo>
                <a:cubicBezTo>
                  <a:pt x="1668316" y="1024509"/>
                  <a:pt x="1665191" y="1025804"/>
                  <a:pt x="1661533" y="1025804"/>
                </a:cubicBezTo>
                <a:cubicBezTo>
                  <a:pt x="1658028" y="1025804"/>
                  <a:pt x="1654980" y="1024509"/>
                  <a:pt x="1652389" y="1021918"/>
                </a:cubicBezTo>
                <a:cubicBezTo>
                  <a:pt x="1649799" y="1019327"/>
                  <a:pt x="1648503" y="1016279"/>
                  <a:pt x="1648503" y="1012774"/>
                </a:cubicBezTo>
                <a:cubicBezTo>
                  <a:pt x="1648503" y="1009116"/>
                  <a:pt x="1649799" y="1005992"/>
                  <a:pt x="1652389" y="1003401"/>
                </a:cubicBezTo>
                <a:cubicBezTo>
                  <a:pt x="1654980" y="1000811"/>
                  <a:pt x="1658028" y="999515"/>
                  <a:pt x="1661533" y="999515"/>
                </a:cubicBezTo>
                <a:close/>
                <a:moveTo>
                  <a:pt x="2050915" y="995858"/>
                </a:moveTo>
                <a:cubicBezTo>
                  <a:pt x="2054573" y="995858"/>
                  <a:pt x="2057697" y="997115"/>
                  <a:pt x="2060288" y="999629"/>
                </a:cubicBezTo>
                <a:cubicBezTo>
                  <a:pt x="2062879" y="1002144"/>
                  <a:pt x="2064174" y="1005306"/>
                  <a:pt x="2064174" y="1009116"/>
                </a:cubicBezTo>
                <a:cubicBezTo>
                  <a:pt x="2064174" y="1012622"/>
                  <a:pt x="2062879" y="1015708"/>
                  <a:pt x="2060288" y="1018375"/>
                </a:cubicBezTo>
                <a:cubicBezTo>
                  <a:pt x="2057697" y="1021042"/>
                  <a:pt x="2054573" y="1022375"/>
                  <a:pt x="2050915" y="1022375"/>
                </a:cubicBezTo>
                <a:cubicBezTo>
                  <a:pt x="2047258" y="1022375"/>
                  <a:pt x="2044134" y="1021042"/>
                  <a:pt x="2041542" y="1018375"/>
                </a:cubicBezTo>
                <a:cubicBezTo>
                  <a:pt x="2038952" y="1015708"/>
                  <a:pt x="2037657" y="1012622"/>
                  <a:pt x="2037657" y="1009116"/>
                </a:cubicBezTo>
                <a:cubicBezTo>
                  <a:pt x="2037657" y="1005306"/>
                  <a:pt x="2038952" y="1002144"/>
                  <a:pt x="2041542" y="999629"/>
                </a:cubicBezTo>
                <a:cubicBezTo>
                  <a:pt x="2044134" y="997115"/>
                  <a:pt x="2047258" y="995858"/>
                  <a:pt x="2050915" y="995858"/>
                </a:cubicBezTo>
                <a:close/>
                <a:moveTo>
                  <a:pt x="1012698" y="995858"/>
                </a:moveTo>
                <a:cubicBezTo>
                  <a:pt x="1016356" y="995858"/>
                  <a:pt x="1019480" y="997115"/>
                  <a:pt x="1022071" y="999629"/>
                </a:cubicBezTo>
                <a:cubicBezTo>
                  <a:pt x="1024661" y="1002144"/>
                  <a:pt x="1025957" y="1005306"/>
                  <a:pt x="1025957" y="1009116"/>
                </a:cubicBezTo>
                <a:cubicBezTo>
                  <a:pt x="1025957" y="1012622"/>
                  <a:pt x="1024661" y="1015708"/>
                  <a:pt x="1022071" y="1018375"/>
                </a:cubicBezTo>
                <a:cubicBezTo>
                  <a:pt x="1019480" y="1021042"/>
                  <a:pt x="1016356" y="1022375"/>
                  <a:pt x="1012698" y="1022375"/>
                </a:cubicBezTo>
                <a:cubicBezTo>
                  <a:pt x="1009040" y="1022375"/>
                  <a:pt x="1005916" y="1021042"/>
                  <a:pt x="1003325" y="1018375"/>
                </a:cubicBezTo>
                <a:cubicBezTo>
                  <a:pt x="1000734" y="1015708"/>
                  <a:pt x="999439" y="1012622"/>
                  <a:pt x="999439" y="1009116"/>
                </a:cubicBezTo>
                <a:cubicBezTo>
                  <a:pt x="999439" y="1005306"/>
                  <a:pt x="1000734" y="1002144"/>
                  <a:pt x="1003325" y="999629"/>
                </a:cubicBezTo>
                <a:cubicBezTo>
                  <a:pt x="1005916" y="997115"/>
                  <a:pt x="1009040" y="995858"/>
                  <a:pt x="1012698" y="995858"/>
                </a:cubicBezTo>
                <a:close/>
                <a:moveTo>
                  <a:pt x="54176" y="961110"/>
                </a:moveTo>
                <a:cubicBezTo>
                  <a:pt x="50823" y="962025"/>
                  <a:pt x="47623" y="963435"/>
                  <a:pt x="44575" y="965340"/>
                </a:cubicBezTo>
                <a:cubicBezTo>
                  <a:pt x="41527" y="967244"/>
                  <a:pt x="38669" y="969378"/>
                  <a:pt x="36002" y="971740"/>
                </a:cubicBezTo>
                <a:cubicBezTo>
                  <a:pt x="33335" y="974102"/>
                  <a:pt x="31202" y="976960"/>
                  <a:pt x="29601" y="980313"/>
                </a:cubicBezTo>
                <a:cubicBezTo>
                  <a:pt x="28001" y="983666"/>
                  <a:pt x="27125" y="987095"/>
                  <a:pt x="26973" y="990600"/>
                </a:cubicBezTo>
                <a:cubicBezTo>
                  <a:pt x="27734" y="994257"/>
                  <a:pt x="28992" y="997344"/>
                  <a:pt x="30745" y="999858"/>
                </a:cubicBezTo>
                <a:cubicBezTo>
                  <a:pt x="32497" y="1002373"/>
                  <a:pt x="34707" y="1004468"/>
                  <a:pt x="37374" y="1006145"/>
                </a:cubicBezTo>
                <a:cubicBezTo>
                  <a:pt x="40041" y="1007821"/>
                  <a:pt x="42975" y="1009078"/>
                  <a:pt x="46175" y="1009917"/>
                </a:cubicBezTo>
                <a:cubicBezTo>
                  <a:pt x="49376" y="1010755"/>
                  <a:pt x="52347" y="1011174"/>
                  <a:pt x="55090" y="1011174"/>
                </a:cubicBezTo>
                <a:cubicBezTo>
                  <a:pt x="62101" y="1011326"/>
                  <a:pt x="68845" y="1009612"/>
                  <a:pt x="75321" y="1006030"/>
                </a:cubicBezTo>
                <a:cubicBezTo>
                  <a:pt x="81799" y="1002449"/>
                  <a:pt x="85113" y="997686"/>
                  <a:pt x="85266" y="991743"/>
                </a:cubicBezTo>
                <a:cubicBezTo>
                  <a:pt x="85266" y="987780"/>
                  <a:pt x="84313" y="983970"/>
                  <a:pt x="82408" y="980313"/>
                </a:cubicBezTo>
                <a:cubicBezTo>
                  <a:pt x="80504" y="976655"/>
                  <a:pt x="78103" y="973379"/>
                  <a:pt x="75207" y="970483"/>
                </a:cubicBezTo>
                <a:cubicBezTo>
                  <a:pt x="72312" y="967587"/>
                  <a:pt x="68997" y="965301"/>
                  <a:pt x="65263" y="963625"/>
                </a:cubicBezTo>
                <a:cubicBezTo>
                  <a:pt x="61529" y="961949"/>
                  <a:pt x="57834" y="961110"/>
                  <a:pt x="54176" y="961110"/>
                </a:cubicBezTo>
                <a:close/>
                <a:moveTo>
                  <a:pt x="2091834" y="929564"/>
                </a:moveTo>
                <a:cubicBezTo>
                  <a:pt x="2083604" y="932612"/>
                  <a:pt x="2075261" y="936269"/>
                  <a:pt x="2066803" y="940536"/>
                </a:cubicBezTo>
                <a:cubicBezTo>
                  <a:pt x="2058345" y="944804"/>
                  <a:pt x="2049467" y="950061"/>
                  <a:pt x="2040171" y="956310"/>
                </a:cubicBezTo>
                <a:cubicBezTo>
                  <a:pt x="2063184" y="965911"/>
                  <a:pt x="2080404" y="980541"/>
                  <a:pt x="2091834" y="1000201"/>
                </a:cubicBezTo>
                <a:close/>
                <a:moveTo>
                  <a:pt x="1053617" y="929564"/>
                </a:moveTo>
                <a:cubicBezTo>
                  <a:pt x="1045388" y="932612"/>
                  <a:pt x="1037044" y="936269"/>
                  <a:pt x="1028586" y="940536"/>
                </a:cubicBezTo>
                <a:cubicBezTo>
                  <a:pt x="1020128" y="944804"/>
                  <a:pt x="1011250" y="950061"/>
                  <a:pt x="1001954" y="956310"/>
                </a:cubicBezTo>
                <a:cubicBezTo>
                  <a:pt x="1024967" y="965911"/>
                  <a:pt x="1042188" y="980541"/>
                  <a:pt x="1053617" y="1000201"/>
                </a:cubicBezTo>
                <a:close/>
                <a:moveTo>
                  <a:pt x="3257465" y="927735"/>
                </a:moveTo>
                <a:cubicBezTo>
                  <a:pt x="3249693" y="930630"/>
                  <a:pt x="3241920" y="934250"/>
                  <a:pt x="3234148" y="938593"/>
                </a:cubicBezTo>
                <a:cubicBezTo>
                  <a:pt x="3226376" y="942937"/>
                  <a:pt x="3218146" y="948156"/>
                  <a:pt x="3209459" y="954252"/>
                </a:cubicBezTo>
                <a:cubicBezTo>
                  <a:pt x="3230795" y="963244"/>
                  <a:pt x="3246645" y="977493"/>
                  <a:pt x="3257008" y="997001"/>
                </a:cubicBezTo>
                <a:lnTo>
                  <a:pt x="3257465" y="997001"/>
                </a:lnTo>
                <a:close/>
                <a:moveTo>
                  <a:pt x="1933492" y="927735"/>
                </a:moveTo>
                <a:cubicBezTo>
                  <a:pt x="1925719" y="930630"/>
                  <a:pt x="1917946" y="934250"/>
                  <a:pt x="1910174" y="938593"/>
                </a:cubicBezTo>
                <a:cubicBezTo>
                  <a:pt x="1902401" y="942937"/>
                  <a:pt x="1894172" y="948156"/>
                  <a:pt x="1885486" y="954252"/>
                </a:cubicBezTo>
                <a:cubicBezTo>
                  <a:pt x="1906821" y="963244"/>
                  <a:pt x="1922671" y="977493"/>
                  <a:pt x="1933035" y="997001"/>
                </a:cubicBezTo>
                <a:lnTo>
                  <a:pt x="1933492" y="997001"/>
                </a:lnTo>
                <a:close/>
                <a:moveTo>
                  <a:pt x="323772" y="927735"/>
                </a:moveTo>
                <a:cubicBezTo>
                  <a:pt x="316000" y="930630"/>
                  <a:pt x="308227" y="934250"/>
                  <a:pt x="300455" y="938593"/>
                </a:cubicBezTo>
                <a:cubicBezTo>
                  <a:pt x="292682" y="942937"/>
                  <a:pt x="284453" y="948156"/>
                  <a:pt x="275766" y="954252"/>
                </a:cubicBezTo>
                <a:cubicBezTo>
                  <a:pt x="297102" y="963244"/>
                  <a:pt x="312952" y="977493"/>
                  <a:pt x="323314" y="997001"/>
                </a:cubicBezTo>
                <a:lnTo>
                  <a:pt x="323772" y="997001"/>
                </a:lnTo>
                <a:close/>
                <a:moveTo>
                  <a:pt x="592836" y="902589"/>
                </a:moveTo>
                <a:cubicBezTo>
                  <a:pt x="578662" y="902589"/>
                  <a:pt x="568680" y="908380"/>
                  <a:pt x="562889" y="919962"/>
                </a:cubicBezTo>
                <a:cubicBezTo>
                  <a:pt x="569442" y="919962"/>
                  <a:pt x="574357" y="922248"/>
                  <a:pt x="577633" y="926820"/>
                </a:cubicBezTo>
                <a:cubicBezTo>
                  <a:pt x="580911" y="931392"/>
                  <a:pt x="582092" y="937107"/>
                  <a:pt x="581177" y="943965"/>
                </a:cubicBezTo>
                <a:lnTo>
                  <a:pt x="612953" y="912419"/>
                </a:lnTo>
                <a:cubicBezTo>
                  <a:pt x="607009" y="905865"/>
                  <a:pt x="600304" y="902589"/>
                  <a:pt x="592836" y="902589"/>
                </a:cubicBezTo>
                <a:close/>
                <a:moveTo>
                  <a:pt x="2245378" y="899388"/>
                </a:moveTo>
                <a:cubicBezTo>
                  <a:pt x="2258637" y="910209"/>
                  <a:pt x="2267781" y="919124"/>
                  <a:pt x="2272809" y="926135"/>
                </a:cubicBezTo>
                <a:cubicBezTo>
                  <a:pt x="2280887" y="936498"/>
                  <a:pt x="2284926" y="947623"/>
                  <a:pt x="2284926" y="959510"/>
                </a:cubicBezTo>
                <a:cubicBezTo>
                  <a:pt x="2284926" y="960577"/>
                  <a:pt x="2284926" y="961568"/>
                  <a:pt x="2284926" y="962482"/>
                </a:cubicBezTo>
                <a:cubicBezTo>
                  <a:pt x="2284926" y="963396"/>
                  <a:pt x="2284850" y="964463"/>
                  <a:pt x="2284698" y="965682"/>
                </a:cubicBezTo>
                <a:cubicBezTo>
                  <a:pt x="2289574" y="969797"/>
                  <a:pt x="2293880" y="973988"/>
                  <a:pt x="2297613" y="978255"/>
                </a:cubicBezTo>
                <a:cubicBezTo>
                  <a:pt x="2301347" y="982523"/>
                  <a:pt x="2304509" y="987018"/>
                  <a:pt x="2307101" y="991743"/>
                </a:cubicBezTo>
                <a:lnTo>
                  <a:pt x="2307558" y="991743"/>
                </a:lnTo>
                <a:lnTo>
                  <a:pt x="2307558" y="899388"/>
                </a:lnTo>
                <a:close/>
                <a:moveTo>
                  <a:pt x="1652847" y="899388"/>
                </a:moveTo>
                <a:cubicBezTo>
                  <a:pt x="1656809" y="901827"/>
                  <a:pt x="1661533" y="905713"/>
                  <a:pt x="1667019" y="911047"/>
                </a:cubicBezTo>
                <a:cubicBezTo>
                  <a:pt x="1672507" y="916381"/>
                  <a:pt x="1678450" y="922934"/>
                  <a:pt x="1684851" y="930707"/>
                </a:cubicBezTo>
                <a:cubicBezTo>
                  <a:pt x="1679669" y="935583"/>
                  <a:pt x="1674487" y="940651"/>
                  <a:pt x="1669306" y="945909"/>
                </a:cubicBezTo>
                <a:cubicBezTo>
                  <a:pt x="1664124" y="951166"/>
                  <a:pt x="1658867" y="956691"/>
                  <a:pt x="1653532" y="962482"/>
                </a:cubicBezTo>
                <a:cubicBezTo>
                  <a:pt x="1674564" y="969797"/>
                  <a:pt x="1690565" y="982751"/>
                  <a:pt x="1701539" y="1001344"/>
                </a:cubicBezTo>
                <a:lnTo>
                  <a:pt x="1701996" y="1001344"/>
                </a:lnTo>
                <a:lnTo>
                  <a:pt x="1701996" y="899388"/>
                </a:lnTo>
                <a:close/>
                <a:moveTo>
                  <a:pt x="480135" y="899388"/>
                </a:moveTo>
                <a:lnTo>
                  <a:pt x="488822" y="918134"/>
                </a:lnTo>
                <a:cubicBezTo>
                  <a:pt x="490803" y="921639"/>
                  <a:pt x="492709" y="924763"/>
                  <a:pt x="494537" y="927506"/>
                </a:cubicBezTo>
                <a:cubicBezTo>
                  <a:pt x="496366" y="930249"/>
                  <a:pt x="498195" y="932383"/>
                  <a:pt x="500024" y="933907"/>
                </a:cubicBezTo>
                <a:cubicBezTo>
                  <a:pt x="505663" y="938174"/>
                  <a:pt x="512520" y="940308"/>
                  <a:pt x="520597" y="940308"/>
                </a:cubicBezTo>
                <a:cubicBezTo>
                  <a:pt x="526998" y="940308"/>
                  <a:pt x="531342" y="938479"/>
                  <a:pt x="533628" y="934821"/>
                </a:cubicBezTo>
                <a:cubicBezTo>
                  <a:pt x="535457" y="932383"/>
                  <a:pt x="536372" y="927811"/>
                  <a:pt x="536372" y="921105"/>
                </a:cubicBezTo>
                <a:cubicBezTo>
                  <a:pt x="536372" y="906627"/>
                  <a:pt x="533018" y="899388"/>
                  <a:pt x="526312" y="899388"/>
                </a:cubicBezTo>
                <a:close/>
                <a:moveTo>
                  <a:pt x="56005" y="893445"/>
                </a:moveTo>
                <a:cubicBezTo>
                  <a:pt x="53109" y="893597"/>
                  <a:pt x="50175" y="894092"/>
                  <a:pt x="47204" y="894931"/>
                </a:cubicBezTo>
                <a:cubicBezTo>
                  <a:pt x="44232" y="895769"/>
                  <a:pt x="41489" y="897026"/>
                  <a:pt x="38974" y="898703"/>
                </a:cubicBezTo>
                <a:cubicBezTo>
                  <a:pt x="36460" y="900379"/>
                  <a:pt x="34326" y="902436"/>
                  <a:pt x="32573" y="904875"/>
                </a:cubicBezTo>
                <a:cubicBezTo>
                  <a:pt x="30821" y="907313"/>
                  <a:pt x="29868" y="910209"/>
                  <a:pt x="29716" y="913562"/>
                </a:cubicBezTo>
                <a:cubicBezTo>
                  <a:pt x="29716" y="918896"/>
                  <a:pt x="30668" y="923277"/>
                  <a:pt x="32573" y="926706"/>
                </a:cubicBezTo>
                <a:cubicBezTo>
                  <a:pt x="34478" y="930135"/>
                  <a:pt x="36878" y="932878"/>
                  <a:pt x="39774" y="934936"/>
                </a:cubicBezTo>
                <a:cubicBezTo>
                  <a:pt x="42670" y="936993"/>
                  <a:pt x="45832" y="938517"/>
                  <a:pt x="49261" y="939508"/>
                </a:cubicBezTo>
                <a:cubicBezTo>
                  <a:pt x="52690" y="940498"/>
                  <a:pt x="56005" y="941222"/>
                  <a:pt x="59205" y="941679"/>
                </a:cubicBezTo>
                <a:cubicBezTo>
                  <a:pt x="75665" y="932840"/>
                  <a:pt x="83894" y="924534"/>
                  <a:pt x="83894" y="916762"/>
                </a:cubicBezTo>
                <a:cubicBezTo>
                  <a:pt x="83894" y="913409"/>
                  <a:pt x="83056" y="910323"/>
                  <a:pt x="81380" y="907504"/>
                </a:cubicBezTo>
                <a:cubicBezTo>
                  <a:pt x="79703" y="904684"/>
                  <a:pt x="77531" y="902246"/>
                  <a:pt x="74864" y="900189"/>
                </a:cubicBezTo>
                <a:cubicBezTo>
                  <a:pt x="72197" y="898131"/>
                  <a:pt x="69226" y="896493"/>
                  <a:pt x="65949" y="895274"/>
                </a:cubicBezTo>
                <a:cubicBezTo>
                  <a:pt x="62672" y="894054"/>
                  <a:pt x="59358" y="893445"/>
                  <a:pt x="56005" y="893445"/>
                </a:cubicBezTo>
                <a:close/>
                <a:moveTo>
                  <a:pt x="1570779" y="892302"/>
                </a:moveTo>
                <a:cubicBezTo>
                  <a:pt x="1575046" y="892302"/>
                  <a:pt x="1579123" y="892950"/>
                  <a:pt x="1583009" y="894245"/>
                </a:cubicBezTo>
                <a:cubicBezTo>
                  <a:pt x="1586896" y="895540"/>
                  <a:pt x="1590325" y="897407"/>
                  <a:pt x="1593297" y="899846"/>
                </a:cubicBezTo>
                <a:cubicBezTo>
                  <a:pt x="1596268" y="902284"/>
                  <a:pt x="1598593" y="905218"/>
                  <a:pt x="1600269" y="908647"/>
                </a:cubicBezTo>
                <a:cubicBezTo>
                  <a:pt x="1601945" y="912076"/>
                  <a:pt x="1602784" y="915924"/>
                  <a:pt x="1602784" y="920191"/>
                </a:cubicBezTo>
                <a:cubicBezTo>
                  <a:pt x="1602784" y="934821"/>
                  <a:pt x="1599354" y="946023"/>
                  <a:pt x="1592497" y="953795"/>
                </a:cubicBezTo>
                <a:cubicBezTo>
                  <a:pt x="1600422" y="963701"/>
                  <a:pt x="1604384" y="972693"/>
                  <a:pt x="1604384" y="980770"/>
                </a:cubicBezTo>
                <a:cubicBezTo>
                  <a:pt x="1604384" y="992657"/>
                  <a:pt x="1600878" y="1001877"/>
                  <a:pt x="1593868" y="1008431"/>
                </a:cubicBezTo>
                <a:cubicBezTo>
                  <a:pt x="1586858" y="1014984"/>
                  <a:pt x="1577408" y="1018260"/>
                  <a:pt x="1565521" y="1018260"/>
                </a:cubicBezTo>
                <a:cubicBezTo>
                  <a:pt x="1529859" y="1018260"/>
                  <a:pt x="1501665" y="980313"/>
                  <a:pt x="1480947" y="904418"/>
                </a:cubicBezTo>
                <a:lnTo>
                  <a:pt x="1490997" y="908075"/>
                </a:lnTo>
                <a:cubicBezTo>
                  <a:pt x="1494654" y="921486"/>
                  <a:pt x="1498846" y="933069"/>
                  <a:pt x="1503570" y="942822"/>
                </a:cubicBezTo>
                <a:cubicBezTo>
                  <a:pt x="1508295" y="952576"/>
                  <a:pt x="1512410" y="960120"/>
                  <a:pt x="1515914" y="965454"/>
                </a:cubicBezTo>
                <a:cubicBezTo>
                  <a:pt x="1522925" y="976122"/>
                  <a:pt x="1530546" y="984237"/>
                  <a:pt x="1538776" y="989800"/>
                </a:cubicBezTo>
                <a:cubicBezTo>
                  <a:pt x="1547004" y="995362"/>
                  <a:pt x="1555768" y="998144"/>
                  <a:pt x="1565064" y="998144"/>
                </a:cubicBezTo>
                <a:cubicBezTo>
                  <a:pt x="1568874" y="998144"/>
                  <a:pt x="1572570" y="997572"/>
                  <a:pt x="1576151" y="996429"/>
                </a:cubicBezTo>
                <a:cubicBezTo>
                  <a:pt x="1579733" y="995286"/>
                  <a:pt x="1582895" y="993686"/>
                  <a:pt x="1585639" y="991629"/>
                </a:cubicBezTo>
                <a:cubicBezTo>
                  <a:pt x="1588381" y="989571"/>
                  <a:pt x="1590553" y="987018"/>
                  <a:pt x="1592153" y="983970"/>
                </a:cubicBezTo>
                <a:cubicBezTo>
                  <a:pt x="1593754" y="980922"/>
                  <a:pt x="1594554" y="977570"/>
                  <a:pt x="1594554" y="973912"/>
                </a:cubicBezTo>
                <a:cubicBezTo>
                  <a:pt x="1594554" y="969188"/>
                  <a:pt x="1591811" y="964844"/>
                  <a:pt x="1586324" y="960882"/>
                </a:cubicBezTo>
                <a:cubicBezTo>
                  <a:pt x="1582819" y="964539"/>
                  <a:pt x="1578780" y="966368"/>
                  <a:pt x="1574208" y="966368"/>
                </a:cubicBezTo>
                <a:cubicBezTo>
                  <a:pt x="1569789" y="966368"/>
                  <a:pt x="1566017" y="964882"/>
                  <a:pt x="1562893" y="961911"/>
                </a:cubicBezTo>
                <a:cubicBezTo>
                  <a:pt x="1559768" y="958939"/>
                  <a:pt x="1558206" y="955243"/>
                  <a:pt x="1558206" y="950823"/>
                </a:cubicBezTo>
                <a:cubicBezTo>
                  <a:pt x="1558206" y="946404"/>
                  <a:pt x="1559655" y="942479"/>
                  <a:pt x="1562550" y="939050"/>
                </a:cubicBezTo>
                <a:cubicBezTo>
                  <a:pt x="1565444" y="935621"/>
                  <a:pt x="1569103" y="933907"/>
                  <a:pt x="1573523" y="933907"/>
                </a:cubicBezTo>
                <a:cubicBezTo>
                  <a:pt x="1577180" y="933907"/>
                  <a:pt x="1580762" y="934898"/>
                  <a:pt x="1584267" y="936879"/>
                </a:cubicBezTo>
                <a:cubicBezTo>
                  <a:pt x="1590820" y="933983"/>
                  <a:pt x="1594097" y="928573"/>
                  <a:pt x="1594097" y="920648"/>
                </a:cubicBezTo>
                <a:cubicBezTo>
                  <a:pt x="1594097" y="910285"/>
                  <a:pt x="1588611" y="905103"/>
                  <a:pt x="1577637" y="905103"/>
                </a:cubicBezTo>
                <a:cubicBezTo>
                  <a:pt x="1573827" y="905103"/>
                  <a:pt x="1570132" y="905523"/>
                  <a:pt x="1566550" y="906361"/>
                </a:cubicBezTo>
                <a:cubicBezTo>
                  <a:pt x="1562969" y="907199"/>
                  <a:pt x="1559426" y="908456"/>
                  <a:pt x="1555919" y="910133"/>
                </a:cubicBezTo>
                <a:cubicBezTo>
                  <a:pt x="1548452" y="913943"/>
                  <a:pt x="1542889" y="918972"/>
                  <a:pt x="1539232" y="925220"/>
                </a:cubicBezTo>
                <a:cubicBezTo>
                  <a:pt x="1544719" y="928878"/>
                  <a:pt x="1547462" y="932916"/>
                  <a:pt x="1547462" y="937336"/>
                </a:cubicBezTo>
                <a:cubicBezTo>
                  <a:pt x="1547462" y="947242"/>
                  <a:pt x="1543043" y="952195"/>
                  <a:pt x="1534203" y="952195"/>
                </a:cubicBezTo>
                <a:cubicBezTo>
                  <a:pt x="1522164" y="952195"/>
                  <a:pt x="1516144" y="945794"/>
                  <a:pt x="1516144" y="932993"/>
                </a:cubicBezTo>
                <a:cubicBezTo>
                  <a:pt x="1516144" y="927201"/>
                  <a:pt x="1517782" y="921753"/>
                  <a:pt x="1521058" y="916648"/>
                </a:cubicBezTo>
                <a:cubicBezTo>
                  <a:pt x="1524335" y="911542"/>
                  <a:pt x="1529022" y="907008"/>
                  <a:pt x="1535117" y="903046"/>
                </a:cubicBezTo>
                <a:cubicBezTo>
                  <a:pt x="1546243" y="895883"/>
                  <a:pt x="1558130" y="892302"/>
                  <a:pt x="1570779" y="892302"/>
                </a:cubicBezTo>
                <a:close/>
                <a:moveTo>
                  <a:pt x="2201258" y="886587"/>
                </a:moveTo>
                <a:lnTo>
                  <a:pt x="2324854" y="886587"/>
                </a:lnTo>
                <a:lnTo>
                  <a:pt x="2329959" y="886587"/>
                </a:lnTo>
                <a:lnTo>
                  <a:pt x="2466358" y="886587"/>
                </a:lnTo>
                <a:lnTo>
                  <a:pt x="2479388" y="899388"/>
                </a:lnTo>
                <a:lnTo>
                  <a:pt x="2455613" y="899388"/>
                </a:lnTo>
                <a:lnTo>
                  <a:pt x="2455613" y="1034491"/>
                </a:lnTo>
                <a:lnTo>
                  <a:pt x="2442355" y="1022147"/>
                </a:lnTo>
                <a:lnTo>
                  <a:pt x="2442355" y="948995"/>
                </a:lnTo>
                <a:cubicBezTo>
                  <a:pt x="2442355" y="944423"/>
                  <a:pt x="2440716" y="940422"/>
                  <a:pt x="2437440" y="936993"/>
                </a:cubicBezTo>
                <a:cubicBezTo>
                  <a:pt x="2434164" y="933564"/>
                  <a:pt x="2430239" y="931850"/>
                  <a:pt x="2425667" y="931850"/>
                </a:cubicBezTo>
                <a:cubicBezTo>
                  <a:pt x="2418353" y="931850"/>
                  <a:pt x="2414694" y="936269"/>
                  <a:pt x="2414694" y="945108"/>
                </a:cubicBezTo>
                <a:cubicBezTo>
                  <a:pt x="2414694" y="947090"/>
                  <a:pt x="2415075" y="949757"/>
                  <a:pt x="2415837" y="953109"/>
                </a:cubicBezTo>
                <a:lnTo>
                  <a:pt x="2410580" y="955167"/>
                </a:lnTo>
                <a:cubicBezTo>
                  <a:pt x="2409360" y="948309"/>
                  <a:pt x="2405931" y="942670"/>
                  <a:pt x="2400292" y="938250"/>
                </a:cubicBezTo>
                <a:cubicBezTo>
                  <a:pt x="2394806" y="933831"/>
                  <a:pt x="2388406" y="931621"/>
                  <a:pt x="2381091" y="931621"/>
                </a:cubicBezTo>
                <a:cubicBezTo>
                  <a:pt x="2377890" y="931621"/>
                  <a:pt x="2374842" y="932269"/>
                  <a:pt x="2371946" y="933564"/>
                </a:cubicBezTo>
                <a:cubicBezTo>
                  <a:pt x="2369052" y="934860"/>
                  <a:pt x="2366498" y="936574"/>
                  <a:pt x="2364288" y="938708"/>
                </a:cubicBezTo>
                <a:cubicBezTo>
                  <a:pt x="2362078" y="940841"/>
                  <a:pt x="2360326" y="943394"/>
                  <a:pt x="2359030" y="946366"/>
                </a:cubicBezTo>
                <a:cubicBezTo>
                  <a:pt x="2357735" y="949338"/>
                  <a:pt x="2357087" y="952424"/>
                  <a:pt x="2357087" y="955624"/>
                </a:cubicBezTo>
                <a:cubicBezTo>
                  <a:pt x="2357087" y="965987"/>
                  <a:pt x="2363259" y="972083"/>
                  <a:pt x="2375604" y="973912"/>
                </a:cubicBezTo>
                <a:cubicBezTo>
                  <a:pt x="2372860" y="969797"/>
                  <a:pt x="2371489" y="966216"/>
                  <a:pt x="2371489" y="963168"/>
                </a:cubicBezTo>
                <a:cubicBezTo>
                  <a:pt x="2371489" y="959510"/>
                  <a:pt x="2372975" y="956272"/>
                  <a:pt x="2375947" y="953452"/>
                </a:cubicBezTo>
                <a:cubicBezTo>
                  <a:pt x="2378918" y="950633"/>
                  <a:pt x="2382232" y="949223"/>
                  <a:pt x="2385891" y="949223"/>
                </a:cubicBezTo>
                <a:cubicBezTo>
                  <a:pt x="2397626" y="949985"/>
                  <a:pt x="2403493" y="956310"/>
                  <a:pt x="2403493" y="968197"/>
                </a:cubicBezTo>
                <a:cubicBezTo>
                  <a:pt x="2403341" y="973226"/>
                  <a:pt x="2401511" y="977341"/>
                  <a:pt x="2398006" y="980541"/>
                </a:cubicBezTo>
                <a:cubicBezTo>
                  <a:pt x="2394502" y="983742"/>
                  <a:pt x="2389396" y="985571"/>
                  <a:pt x="2382690" y="986028"/>
                </a:cubicBezTo>
                <a:cubicBezTo>
                  <a:pt x="2377204" y="986028"/>
                  <a:pt x="2372175" y="985152"/>
                  <a:pt x="2367603" y="983399"/>
                </a:cubicBezTo>
                <a:cubicBezTo>
                  <a:pt x="2363032" y="981646"/>
                  <a:pt x="2359106" y="979170"/>
                  <a:pt x="2355830" y="975969"/>
                </a:cubicBezTo>
                <a:cubicBezTo>
                  <a:pt x="2352553" y="972769"/>
                  <a:pt x="2350000" y="968921"/>
                  <a:pt x="2348171" y="964425"/>
                </a:cubicBezTo>
                <a:cubicBezTo>
                  <a:pt x="2346342" y="959929"/>
                  <a:pt x="2345427" y="954938"/>
                  <a:pt x="2345427" y="949452"/>
                </a:cubicBezTo>
                <a:cubicBezTo>
                  <a:pt x="2345427" y="940613"/>
                  <a:pt x="2347867" y="932459"/>
                  <a:pt x="2352743" y="924992"/>
                </a:cubicBezTo>
                <a:cubicBezTo>
                  <a:pt x="2358230" y="916762"/>
                  <a:pt x="2365241" y="912647"/>
                  <a:pt x="2373775" y="912647"/>
                </a:cubicBezTo>
                <a:cubicBezTo>
                  <a:pt x="2384747" y="912647"/>
                  <a:pt x="2394577" y="918286"/>
                  <a:pt x="2403264" y="929564"/>
                </a:cubicBezTo>
                <a:cubicBezTo>
                  <a:pt x="2403264" y="925601"/>
                  <a:pt x="2405017" y="921944"/>
                  <a:pt x="2408523" y="918591"/>
                </a:cubicBezTo>
                <a:cubicBezTo>
                  <a:pt x="2412028" y="915086"/>
                  <a:pt x="2415534" y="913333"/>
                  <a:pt x="2419039" y="913333"/>
                </a:cubicBezTo>
                <a:cubicBezTo>
                  <a:pt x="2429707" y="913333"/>
                  <a:pt x="2437631" y="920420"/>
                  <a:pt x="2442812" y="934593"/>
                </a:cubicBezTo>
                <a:lnTo>
                  <a:pt x="2442812" y="899388"/>
                </a:lnTo>
                <a:lnTo>
                  <a:pt x="2342761" y="899388"/>
                </a:lnTo>
                <a:lnTo>
                  <a:pt x="2338113" y="899388"/>
                </a:lnTo>
                <a:lnTo>
                  <a:pt x="2319673" y="899388"/>
                </a:lnTo>
                <a:lnTo>
                  <a:pt x="2319673" y="1011094"/>
                </a:lnTo>
                <a:lnTo>
                  <a:pt x="2320473" y="1012050"/>
                </a:lnTo>
                <a:cubicBezTo>
                  <a:pt x="2321921" y="1014108"/>
                  <a:pt x="2323178" y="1015974"/>
                  <a:pt x="2324244" y="1017651"/>
                </a:cubicBezTo>
                <a:cubicBezTo>
                  <a:pt x="2324550" y="1019327"/>
                  <a:pt x="2324093" y="1024509"/>
                  <a:pt x="2322874" y="1033196"/>
                </a:cubicBezTo>
                <a:lnTo>
                  <a:pt x="2319673" y="1032595"/>
                </a:lnTo>
                <a:lnTo>
                  <a:pt x="2319673" y="1033805"/>
                </a:lnTo>
                <a:lnTo>
                  <a:pt x="2318184" y="1032316"/>
                </a:lnTo>
                <a:lnTo>
                  <a:pt x="2315558" y="1031824"/>
                </a:lnTo>
                <a:cubicBezTo>
                  <a:pt x="2312510" y="1031824"/>
                  <a:pt x="2310187" y="1031862"/>
                  <a:pt x="2308587" y="1031938"/>
                </a:cubicBezTo>
                <a:cubicBezTo>
                  <a:pt x="2306986" y="1032014"/>
                  <a:pt x="2304967" y="1032510"/>
                  <a:pt x="2302528" y="1033424"/>
                </a:cubicBezTo>
                <a:cubicBezTo>
                  <a:pt x="2297194" y="1036472"/>
                  <a:pt x="2294755" y="1040435"/>
                  <a:pt x="2295213" y="1045311"/>
                </a:cubicBezTo>
                <a:cubicBezTo>
                  <a:pt x="2295365" y="1046988"/>
                  <a:pt x="2296204" y="1048588"/>
                  <a:pt x="2297728" y="1050112"/>
                </a:cubicBezTo>
                <a:cubicBezTo>
                  <a:pt x="2299252" y="1051636"/>
                  <a:pt x="2301843" y="1052474"/>
                  <a:pt x="2305500" y="1052627"/>
                </a:cubicBezTo>
                <a:cubicBezTo>
                  <a:pt x="2308243" y="1053084"/>
                  <a:pt x="2311710" y="1052817"/>
                  <a:pt x="2315902" y="1051827"/>
                </a:cubicBezTo>
                <a:cubicBezTo>
                  <a:pt x="2320092" y="1050836"/>
                  <a:pt x="2324625" y="1048359"/>
                  <a:pt x="2329503" y="1044397"/>
                </a:cubicBezTo>
                <a:lnTo>
                  <a:pt x="2367679" y="1077315"/>
                </a:lnTo>
                <a:lnTo>
                  <a:pt x="2367450" y="1090574"/>
                </a:lnTo>
                <a:lnTo>
                  <a:pt x="2330874" y="1059485"/>
                </a:lnTo>
                <a:cubicBezTo>
                  <a:pt x="2322644" y="1064971"/>
                  <a:pt x="2314187" y="1067638"/>
                  <a:pt x="2305500" y="1067486"/>
                </a:cubicBezTo>
                <a:cubicBezTo>
                  <a:pt x="2299099" y="1067486"/>
                  <a:pt x="2293537" y="1065123"/>
                  <a:pt x="2288812" y="1060399"/>
                </a:cubicBezTo>
                <a:cubicBezTo>
                  <a:pt x="2283936" y="1055675"/>
                  <a:pt x="2281497" y="1050188"/>
                  <a:pt x="2281497" y="1043940"/>
                </a:cubicBezTo>
                <a:cubicBezTo>
                  <a:pt x="2281497" y="1040435"/>
                  <a:pt x="2282145" y="1037272"/>
                  <a:pt x="2283440" y="1034453"/>
                </a:cubicBezTo>
                <a:cubicBezTo>
                  <a:pt x="2284735" y="1031633"/>
                  <a:pt x="2286755" y="1029157"/>
                  <a:pt x="2289498" y="1027023"/>
                </a:cubicBezTo>
                <a:cubicBezTo>
                  <a:pt x="2294375" y="1023061"/>
                  <a:pt x="2300318" y="1021080"/>
                  <a:pt x="2307329" y="1021080"/>
                </a:cubicBezTo>
                <a:lnTo>
                  <a:pt x="2312167" y="1021649"/>
                </a:lnTo>
                <a:lnTo>
                  <a:pt x="2308557" y="1011260"/>
                </a:lnTo>
                <a:cubicBezTo>
                  <a:pt x="2301529" y="995658"/>
                  <a:pt x="2291669" y="985799"/>
                  <a:pt x="2278982" y="981684"/>
                </a:cubicBezTo>
                <a:cubicBezTo>
                  <a:pt x="2275173" y="986561"/>
                  <a:pt x="2271285" y="989838"/>
                  <a:pt x="2267324" y="991514"/>
                </a:cubicBezTo>
                <a:cubicBezTo>
                  <a:pt x="2263361" y="993191"/>
                  <a:pt x="2259704" y="994029"/>
                  <a:pt x="2256351" y="994029"/>
                </a:cubicBezTo>
                <a:cubicBezTo>
                  <a:pt x="2250255" y="994029"/>
                  <a:pt x="2245111" y="992010"/>
                  <a:pt x="2240920" y="987971"/>
                </a:cubicBezTo>
                <a:cubicBezTo>
                  <a:pt x="2236729" y="983932"/>
                  <a:pt x="2234634" y="978789"/>
                  <a:pt x="2234634" y="972540"/>
                </a:cubicBezTo>
                <a:cubicBezTo>
                  <a:pt x="2234634" y="965378"/>
                  <a:pt x="2237301" y="959663"/>
                  <a:pt x="2242635" y="955395"/>
                </a:cubicBezTo>
                <a:cubicBezTo>
                  <a:pt x="2247206" y="951738"/>
                  <a:pt x="2253379" y="949909"/>
                  <a:pt x="2261151" y="949909"/>
                </a:cubicBezTo>
                <a:cubicBezTo>
                  <a:pt x="2265266" y="949909"/>
                  <a:pt x="2268619" y="950747"/>
                  <a:pt x="2271210" y="952424"/>
                </a:cubicBezTo>
                <a:cubicBezTo>
                  <a:pt x="2271210" y="941603"/>
                  <a:pt x="2268848" y="933831"/>
                  <a:pt x="2264123" y="929106"/>
                </a:cubicBezTo>
                <a:cubicBezTo>
                  <a:pt x="2261075" y="926211"/>
                  <a:pt x="2255208" y="923544"/>
                  <a:pt x="2246521" y="921105"/>
                </a:cubicBezTo>
                <a:cubicBezTo>
                  <a:pt x="2241949" y="919734"/>
                  <a:pt x="2238024" y="918324"/>
                  <a:pt x="2234748" y="916876"/>
                </a:cubicBezTo>
                <a:cubicBezTo>
                  <a:pt x="2231471" y="915429"/>
                  <a:pt x="2228766" y="914019"/>
                  <a:pt x="2226633" y="912647"/>
                </a:cubicBezTo>
                <a:cubicBezTo>
                  <a:pt x="2223432" y="910514"/>
                  <a:pt x="2219470" y="906246"/>
                  <a:pt x="2214745" y="899846"/>
                </a:cubicBezTo>
                <a:close/>
                <a:moveTo>
                  <a:pt x="3434630" y="884529"/>
                </a:moveTo>
                <a:cubicBezTo>
                  <a:pt x="3445603" y="884529"/>
                  <a:pt x="3454023" y="887768"/>
                  <a:pt x="3459891" y="894245"/>
                </a:cubicBezTo>
                <a:cubicBezTo>
                  <a:pt x="3465758" y="900722"/>
                  <a:pt x="3468692" y="909218"/>
                  <a:pt x="3468692" y="919734"/>
                </a:cubicBezTo>
                <a:cubicBezTo>
                  <a:pt x="3468692" y="925373"/>
                  <a:pt x="3467815" y="930021"/>
                  <a:pt x="3466063" y="933678"/>
                </a:cubicBezTo>
                <a:cubicBezTo>
                  <a:pt x="3464310" y="937336"/>
                  <a:pt x="3462101" y="940498"/>
                  <a:pt x="3459433" y="943165"/>
                </a:cubicBezTo>
                <a:cubicBezTo>
                  <a:pt x="3456766" y="945832"/>
                  <a:pt x="3453871" y="948271"/>
                  <a:pt x="3450746" y="950481"/>
                </a:cubicBezTo>
                <a:cubicBezTo>
                  <a:pt x="3447622" y="952690"/>
                  <a:pt x="3444651" y="955052"/>
                  <a:pt x="3441831" y="957567"/>
                </a:cubicBezTo>
                <a:cubicBezTo>
                  <a:pt x="3439012" y="960082"/>
                  <a:pt x="3436573" y="963092"/>
                  <a:pt x="3434516" y="966597"/>
                </a:cubicBezTo>
                <a:cubicBezTo>
                  <a:pt x="3432459" y="970102"/>
                  <a:pt x="3431277" y="974445"/>
                  <a:pt x="3430973" y="979627"/>
                </a:cubicBezTo>
                <a:lnTo>
                  <a:pt x="3430287" y="990371"/>
                </a:lnTo>
                <a:cubicBezTo>
                  <a:pt x="3428915" y="991438"/>
                  <a:pt x="3428039" y="992314"/>
                  <a:pt x="3427658" y="993000"/>
                </a:cubicBezTo>
                <a:cubicBezTo>
                  <a:pt x="3427277" y="993686"/>
                  <a:pt x="3426096" y="994334"/>
                  <a:pt x="3424115" y="994943"/>
                </a:cubicBezTo>
                <a:lnTo>
                  <a:pt x="3421372" y="992657"/>
                </a:lnTo>
                <a:lnTo>
                  <a:pt x="3420457" y="979627"/>
                </a:lnTo>
                <a:cubicBezTo>
                  <a:pt x="3420305" y="975360"/>
                  <a:pt x="3420914" y="971550"/>
                  <a:pt x="3422286" y="968197"/>
                </a:cubicBezTo>
                <a:cubicBezTo>
                  <a:pt x="3423658" y="964844"/>
                  <a:pt x="3425410" y="961720"/>
                  <a:pt x="3427544" y="958824"/>
                </a:cubicBezTo>
                <a:cubicBezTo>
                  <a:pt x="3429677" y="955929"/>
                  <a:pt x="3432078" y="953186"/>
                  <a:pt x="3434745" y="950595"/>
                </a:cubicBezTo>
                <a:cubicBezTo>
                  <a:pt x="3437412" y="948004"/>
                  <a:pt x="3439888" y="945375"/>
                  <a:pt x="3442174" y="942708"/>
                </a:cubicBezTo>
                <a:cubicBezTo>
                  <a:pt x="3444460" y="940041"/>
                  <a:pt x="3446365" y="937260"/>
                  <a:pt x="3447889" y="934364"/>
                </a:cubicBezTo>
                <a:cubicBezTo>
                  <a:pt x="3449413" y="931469"/>
                  <a:pt x="3450175" y="928268"/>
                  <a:pt x="3450175" y="924763"/>
                </a:cubicBezTo>
                <a:cubicBezTo>
                  <a:pt x="3450175" y="915619"/>
                  <a:pt x="3448079" y="908418"/>
                  <a:pt x="3443888" y="903160"/>
                </a:cubicBezTo>
                <a:cubicBezTo>
                  <a:pt x="3439698" y="897902"/>
                  <a:pt x="3433716" y="895274"/>
                  <a:pt x="3425943" y="895274"/>
                </a:cubicBezTo>
                <a:cubicBezTo>
                  <a:pt x="3423200" y="895274"/>
                  <a:pt x="3420609" y="895883"/>
                  <a:pt x="3418171" y="897102"/>
                </a:cubicBezTo>
                <a:cubicBezTo>
                  <a:pt x="3415733" y="898322"/>
                  <a:pt x="3413599" y="899960"/>
                  <a:pt x="3411770" y="902017"/>
                </a:cubicBezTo>
                <a:cubicBezTo>
                  <a:pt x="3409942" y="904075"/>
                  <a:pt x="3408494" y="906437"/>
                  <a:pt x="3407427" y="909104"/>
                </a:cubicBezTo>
                <a:cubicBezTo>
                  <a:pt x="3406360" y="911771"/>
                  <a:pt x="3405827" y="914552"/>
                  <a:pt x="3405827" y="917448"/>
                </a:cubicBezTo>
                <a:cubicBezTo>
                  <a:pt x="3405827" y="918515"/>
                  <a:pt x="3405979" y="919581"/>
                  <a:pt x="3406284" y="920648"/>
                </a:cubicBezTo>
                <a:cubicBezTo>
                  <a:pt x="3406589" y="921715"/>
                  <a:pt x="3406894" y="922782"/>
                  <a:pt x="3407198" y="923849"/>
                </a:cubicBezTo>
                <a:cubicBezTo>
                  <a:pt x="3404760" y="925068"/>
                  <a:pt x="3402245" y="926020"/>
                  <a:pt x="3399655" y="926706"/>
                </a:cubicBezTo>
                <a:cubicBezTo>
                  <a:pt x="3397064" y="927392"/>
                  <a:pt x="3394092" y="927887"/>
                  <a:pt x="3390739" y="928192"/>
                </a:cubicBezTo>
                <a:lnTo>
                  <a:pt x="3387767" y="924763"/>
                </a:lnTo>
                <a:cubicBezTo>
                  <a:pt x="3387615" y="924153"/>
                  <a:pt x="3387539" y="923544"/>
                  <a:pt x="3387539" y="922934"/>
                </a:cubicBezTo>
                <a:cubicBezTo>
                  <a:pt x="3387539" y="922325"/>
                  <a:pt x="3387539" y="921715"/>
                  <a:pt x="3387539" y="921105"/>
                </a:cubicBezTo>
                <a:cubicBezTo>
                  <a:pt x="3387539" y="915924"/>
                  <a:pt x="3388834" y="911085"/>
                  <a:pt x="3391425" y="906589"/>
                </a:cubicBezTo>
                <a:cubicBezTo>
                  <a:pt x="3394016" y="902094"/>
                  <a:pt x="3397483" y="898207"/>
                  <a:pt x="3401826" y="894931"/>
                </a:cubicBezTo>
                <a:cubicBezTo>
                  <a:pt x="3406169" y="891654"/>
                  <a:pt x="3411161" y="889101"/>
                  <a:pt x="3416800" y="887273"/>
                </a:cubicBezTo>
                <a:cubicBezTo>
                  <a:pt x="3422438" y="885444"/>
                  <a:pt x="3428382" y="884529"/>
                  <a:pt x="3434630" y="884529"/>
                </a:cubicBezTo>
                <a:close/>
                <a:moveTo>
                  <a:pt x="61034" y="882701"/>
                </a:moveTo>
                <a:cubicBezTo>
                  <a:pt x="71093" y="882701"/>
                  <a:pt x="79779" y="885596"/>
                  <a:pt x="87094" y="891387"/>
                </a:cubicBezTo>
                <a:cubicBezTo>
                  <a:pt x="95172" y="898093"/>
                  <a:pt x="99210" y="906094"/>
                  <a:pt x="99210" y="915390"/>
                </a:cubicBezTo>
                <a:cubicBezTo>
                  <a:pt x="99210" y="921944"/>
                  <a:pt x="96886" y="928192"/>
                  <a:pt x="92238" y="934136"/>
                </a:cubicBezTo>
                <a:cubicBezTo>
                  <a:pt x="87590" y="940079"/>
                  <a:pt x="81989" y="944575"/>
                  <a:pt x="75436" y="947623"/>
                </a:cubicBezTo>
                <a:cubicBezTo>
                  <a:pt x="94486" y="953567"/>
                  <a:pt x="104011" y="966978"/>
                  <a:pt x="104011" y="987857"/>
                </a:cubicBezTo>
                <a:cubicBezTo>
                  <a:pt x="103706" y="995019"/>
                  <a:pt x="102068" y="1001001"/>
                  <a:pt x="99096" y="1005802"/>
                </a:cubicBezTo>
                <a:cubicBezTo>
                  <a:pt x="96124" y="1010602"/>
                  <a:pt x="92238" y="1014412"/>
                  <a:pt x="87437" y="1017232"/>
                </a:cubicBezTo>
                <a:cubicBezTo>
                  <a:pt x="82637" y="1020051"/>
                  <a:pt x="77112" y="1022070"/>
                  <a:pt x="70864" y="1023290"/>
                </a:cubicBezTo>
                <a:cubicBezTo>
                  <a:pt x="64615" y="1024509"/>
                  <a:pt x="58138" y="1025118"/>
                  <a:pt x="51433" y="1025118"/>
                </a:cubicBezTo>
                <a:cubicBezTo>
                  <a:pt x="46556" y="1025118"/>
                  <a:pt x="41527" y="1024242"/>
                  <a:pt x="36345" y="1022489"/>
                </a:cubicBezTo>
                <a:cubicBezTo>
                  <a:pt x="31163" y="1020737"/>
                  <a:pt x="26439" y="1018298"/>
                  <a:pt x="22172" y="1015174"/>
                </a:cubicBezTo>
                <a:cubicBezTo>
                  <a:pt x="17905" y="1012050"/>
                  <a:pt x="14400" y="1008240"/>
                  <a:pt x="11656" y="1003744"/>
                </a:cubicBezTo>
                <a:cubicBezTo>
                  <a:pt x="8913" y="999248"/>
                  <a:pt x="7542" y="994257"/>
                  <a:pt x="7542" y="988771"/>
                </a:cubicBezTo>
                <a:cubicBezTo>
                  <a:pt x="7542" y="980999"/>
                  <a:pt x="10628" y="974064"/>
                  <a:pt x="16800" y="967968"/>
                </a:cubicBezTo>
                <a:cubicBezTo>
                  <a:pt x="22972" y="961872"/>
                  <a:pt x="30021" y="957986"/>
                  <a:pt x="37946" y="956310"/>
                </a:cubicBezTo>
                <a:cubicBezTo>
                  <a:pt x="20419" y="951433"/>
                  <a:pt x="11656" y="940689"/>
                  <a:pt x="11656" y="924077"/>
                </a:cubicBezTo>
                <a:cubicBezTo>
                  <a:pt x="11656" y="917829"/>
                  <a:pt x="12875" y="912152"/>
                  <a:pt x="15314" y="907046"/>
                </a:cubicBezTo>
                <a:cubicBezTo>
                  <a:pt x="17752" y="901941"/>
                  <a:pt x="21143" y="897598"/>
                  <a:pt x="25487" y="894016"/>
                </a:cubicBezTo>
                <a:cubicBezTo>
                  <a:pt x="29830" y="890435"/>
                  <a:pt x="35050" y="887654"/>
                  <a:pt x="41146" y="885672"/>
                </a:cubicBezTo>
                <a:cubicBezTo>
                  <a:pt x="47242" y="883691"/>
                  <a:pt x="53871" y="882701"/>
                  <a:pt x="61034" y="882701"/>
                </a:cubicBezTo>
                <a:close/>
                <a:moveTo>
                  <a:pt x="1746115" y="863041"/>
                </a:moveTo>
                <a:lnTo>
                  <a:pt x="1750687" y="866927"/>
                </a:lnTo>
                <a:cubicBezTo>
                  <a:pt x="1752212" y="876071"/>
                  <a:pt x="1754878" y="882624"/>
                  <a:pt x="1758687" y="886587"/>
                </a:cubicBezTo>
                <a:lnTo>
                  <a:pt x="1761738" y="886587"/>
                </a:lnTo>
                <a:lnTo>
                  <a:pt x="1770119" y="886587"/>
                </a:lnTo>
                <a:lnTo>
                  <a:pt x="1837937" y="886587"/>
                </a:lnTo>
                <a:lnTo>
                  <a:pt x="1846547" y="886587"/>
                </a:lnTo>
                <a:lnTo>
                  <a:pt x="1991709" y="886587"/>
                </a:lnTo>
                <a:lnTo>
                  <a:pt x="1999785" y="886587"/>
                </a:lnTo>
                <a:lnTo>
                  <a:pt x="2117666" y="886587"/>
                </a:lnTo>
                <a:lnTo>
                  <a:pt x="2130468" y="899388"/>
                </a:lnTo>
                <a:lnTo>
                  <a:pt x="2104179" y="899388"/>
                </a:lnTo>
                <a:lnTo>
                  <a:pt x="2104179" y="1033805"/>
                </a:lnTo>
                <a:lnTo>
                  <a:pt x="2097092" y="1025347"/>
                </a:lnTo>
                <a:lnTo>
                  <a:pt x="2097092" y="1025576"/>
                </a:lnTo>
                <a:cubicBezTo>
                  <a:pt x="2094654" y="1019480"/>
                  <a:pt x="2092635" y="1015022"/>
                  <a:pt x="2091034" y="1012202"/>
                </a:cubicBezTo>
                <a:cubicBezTo>
                  <a:pt x="2089434" y="1009383"/>
                  <a:pt x="2086882" y="1005802"/>
                  <a:pt x="2083376" y="1001458"/>
                </a:cubicBezTo>
                <a:cubicBezTo>
                  <a:pt x="2079871" y="997115"/>
                  <a:pt x="2076595" y="993495"/>
                  <a:pt x="2073546" y="990600"/>
                </a:cubicBezTo>
                <a:cubicBezTo>
                  <a:pt x="2062574" y="980541"/>
                  <a:pt x="2048020" y="974598"/>
                  <a:pt x="2029884" y="972769"/>
                </a:cubicBezTo>
                <a:lnTo>
                  <a:pt x="2030113" y="972769"/>
                </a:lnTo>
                <a:lnTo>
                  <a:pt x="2013196" y="948995"/>
                </a:lnTo>
                <a:cubicBezTo>
                  <a:pt x="2038800" y="931164"/>
                  <a:pt x="2065012" y="917753"/>
                  <a:pt x="2091834" y="908761"/>
                </a:cubicBezTo>
                <a:lnTo>
                  <a:pt x="2091834" y="899388"/>
                </a:lnTo>
                <a:lnTo>
                  <a:pt x="2013044" y="899388"/>
                </a:lnTo>
                <a:lnTo>
                  <a:pt x="2004281" y="899388"/>
                </a:lnTo>
                <a:lnTo>
                  <a:pt x="1946293" y="899388"/>
                </a:lnTo>
                <a:lnTo>
                  <a:pt x="1946293" y="908761"/>
                </a:lnTo>
                <a:cubicBezTo>
                  <a:pt x="1961228" y="908761"/>
                  <a:pt x="1973268" y="914857"/>
                  <a:pt x="1982412" y="927049"/>
                </a:cubicBezTo>
                <a:cubicBezTo>
                  <a:pt x="1991098" y="938022"/>
                  <a:pt x="1995441" y="950061"/>
                  <a:pt x="1995441" y="963168"/>
                </a:cubicBezTo>
                <a:cubicBezTo>
                  <a:pt x="1995441" y="966368"/>
                  <a:pt x="1994909" y="969416"/>
                  <a:pt x="1993842" y="972312"/>
                </a:cubicBezTo>
                <a:cubicBezTo>
                  <a:pt x="1992775" y="975207"/>
                  <a:pt x="1991327" y="977760"/>
                  <a:pt x="1989498" y="979970"/>
                </a:cubicBezTo>
                <a:cubicBezTo>
                  <a:pt x="1987670" y="982180"/>
                  <a:pt x="1985460" y="983932"/>
                  <a:pt x="1982869" y="985228"/>
                </a:cubicBezTo>
                <a:cubicBezTo>
                  <a:pt x="1980278" y="986523"/>
                  <a:pt x="1977459" y="987171"/>
                  <a:pt x="1974411" y="987171"/>
                </a:cubicBezTo>
                <a:cubicBezTo>
                  <a:pt x="1972278" y="987171"/>
                  <a:pt x="1970220" y="986752"/>
                  <a:pt x="1968239" y="985914"/>
                </a:cubicBezTo>
                <a:cubicBezTo>
                  <a:pt x="1966258" y="985075"/>
                  <a:pt x="1964467" y="983970"/>
                  <a:pt x="1962867" y="982599"/>
                </a:cubicBezTo>
                <a:cubicBezTo>
                  <a:pt x="1961267" y="981227"/>
                  <a:pt x="1959970" y="979589"/>
                  <a:pt x="1958980" y="977684"/>
                </a:cubicBezTo>
                <a:cubicBezTo>
                  <a:pt x="1957989" y="975779"/>
                  <a:pt x="1957494" y="973683"/>
                  <a:pt x="1957494" y="971397"/>
                </a:cubicBezTo>
                <a:cubicBezTo>
                  <a:pt x="1957494" y="967283"/>
                  <a:pt x="1958943" y="963854"/>
                  <a:pt x="1961838" y="961110"/>
                </a:cubicBezTo>
                <a:cubicBezTo>
                  <a:pt x="1964733" y="958367"/>
                  <a:pt x="1968315" y="956996"/>
                  <a:pt x="1972582" y="956996"/>
                </a:cubicBezTo>
                <a:cubicBezTo>
                  <a:pt x="1975173" y="956996"/>
                  <a:pt x="1977497" y="957605"/>
                  <a:pt x="1979554" y="958824"/>
                </a:cubicBezTo>
                <a:cubicBezTo>
                  <a:pt x="1981612" y="960044"/>
                  <a:pt x="1983479" y="961720"/>
                  <a:pt x="1985155" y="963854"/>
                </a:cubicBezTo>
                <a:lnTo>
                  <a:pt x="1986298" y="960882"/>
                </a:lnTo>
                <a:cubicBezTo>
                  <a:pt x="1986298" y="952043"/>
                  <a:pt x="1982793" y="944118"/>
                  <a:pt x="1975782" y="937107"/>
                </a:cubicBezTo>
                <a:cubicBezTo>
                  <a:pt x="1968924" y="929640"/>
                  <a:pt x="1959019" y="925982"/>
                  <a:pt x="1946064" y="926135"/>
                </a:cubicBezTo>
                <a:lnTo>
                  <a:pt x="1946064" y="1032891"/>
                </a:lnTo>
                <a:cubicBezTo>
                  <a:pt x="1945150" y="1032738"/>
                  <a:pt x="1944236" y="1032395"/>
                  <a:pt x="1943322" y="1031862"/>
                </a:cubicBezTo>
                <a:cubicBezTo>
                  <a:pt x="1942407" y="1031329"/>
                  <a:pt x="1941797" y="1030681"/>
                  <a:pt x="1941493" y="1029919"/>
                </a:cubicBezTo>
                <a:cubicBezTo>
                  <a:pt x="1938444" y="1022451"/>
                  <a:pt x="1934826" y="1015479"/>
                  <a:pt x="1930634" y="1009002"/>
                </a:cubicBezTo>
                <a:cubicBezTo>
                  <a:pt x="1926443" y="1002525"/>
                  <a:pt x="1921833" y="996772"/>
                  <a:pt x="1916804" y="991743"/>
                </a:cubicBezTo>
                <a:cubicBezTo>
                  <a:pt x="1905221" y="980160"/>
                  <a:pt x="1892267" y="973531"/>
                  <a:pt x="1877941" y="971855"/>
                </a:cubicBezTo>
                <a:lnTo>
                  <a:pt x="1859883" y="949452"/>
                </a:lnTo>
                <a:cubicBezTo>
                  <a:pt x="1881675" y="932231"/>
                  <a:pt x="1906440" y="919124"/>
                  <a:pt x="1934178" y="910133"/>
                </a:cubicBezTo>
                <a:lnTo>
                  <a:pt x="1934178" y="899388"/>
                </a:lnTo>
                <a:lnTo>
                  <a:pt x="1859121" y="899388"/>
                </a:lnTo>
                <a:cubicBezTo>
                  <a:pt x="1849518" y="901674"/>
                  <a:pt x="1841213" y="905256"/>
                  <a:pt x="1834203" y="910133"/>
                </a:cubicBezTo>
                <a:cubicBezTo>
                  <a:pt x="1827192" y="915009"/>
                  <a:pt x="1821249" y="921105"/>
                  <a:pt x="1816372" y="928421"/>
                </a:cubicBezTo>
                <a:cubicBezTo>
                  <a:pt x="1811953" y="935279"/>
                  <a:pt x="1808600" y="942899"/>
                  <a:pt x="1806314" y="951281"/>
                </a:cubicBezTo>
                <a:cubicBezTo>
                  <a:pt x="1804028" y="959663"/>
                  <a:pt x="1802885" y="969035"/>
                  <a:pt x="1802885" y="979398"/>
                </a:cubicBezTo>
                <a:cubicBezTo>
                  <a:pt x="1803038" y="988542"/>
                  <a:pt x="1805475" y="996772"/>
                  <a:pt x="1810200" y="1004087"/>
                </a:cubicBezTo>
                <a:cubicBezTo>
                  <a:pt x="1818430" y="1015517"/>
                  <a:pt x="1826430" y="1020089"/>
                  <a:pt x="1834203" y="1017803"/>
                </a:cubicBezTo>
                <a:cubicBezTo>
                  <a:pt x="1831307" y="1015974"/>
                  <a:pt x="1829212" y="1013841"/>
                  <a:pt x="1827917" y="1011402"/>
                </a:cubicBezTo>
                <a:cubicBezTo>
                  <a:pt x="1826621" y="1008964"/>
                  <a:pt x="1825974" y="1006449"/>
                  <a:pt x="1825974" y="1003859"/>
                </a:cubicBezTo>
                <a:cubicBezTo>
                  <a:pt x="1825974" y="999896"/>
                  <a:pt x="1827612" y="996543"/>
                  <a:pt x="1830889" y="993800"/>
                </a:cubicBezTo>
                <a:cubicBezTo>
                  <a:pt x="1834165" y="991057"/>
                  <a:pt x="1837784" y="989685"/>
                  <a:pt x="1841747" y="989685"/>
                </a:cubicBezTo>
                <a:cubicBezTo>
                  <a:pt x="1846013" y="989685"/>
                  <a:pt x="1849671" y="991400"/>
                  <a:pt x="1852719" y="994829"/>
                </a:cubicBezTo>
                <a:cubicBezTo>
                  <a:pt x="1855768" y="998258"/>
                  <a:pt x="1857291" y="1002639"/>
                  <a:pt x="1857291" y="1007973"/>
                </a:cubicBezTo>
                <a:cubicBezTo>
                  <a:pt x="1857291" y="1011021"/>
                  <a:pt x="1856682" y="1013841"/>
                  <a:pt x="1855463" y="1016432"/>
                </a:cubicBezTo>
                <a:cubicBezTo>
                  <a:pt x="1854243" y="1019022"/>
                  <a:pt x="1852567" y="1021270"/>
                  <a:pt x="1850433" y="1023175"/>
                </a:cubicBezTo>
                <a:cubicBezTo>
                  <a:pt x="1848300" y="1025080"/>
                  <a:pt x="1845824" y="1026566"/>
                  <a:pt x="1843004" y="1027633"/>
                </a:cubicBezTo>
                <a:cubicBezTo>
                  <a:pt x="1840184" y="1028700"/>
                  <a:pt x="1837251" y="1029233"/>
                  <a:pt x="1834203" y="1029233"/>
                </a:cubicBezTo>
                <a:cubicBezTo>
                  <a:pt x="1819268" y="1029233"/>
                  <a:pt x="1807838" y="1021766"/>
                  <a:pt x="1799912" y="1006830"/>
                </a:cubicBezTo>
                <a:cubicBezTo>
                  <a:pt x="1793208" y="994638"/>
                  <a:pt x="1789855" y="980541"/>
                  <a:pt x="1789855" y="964539"/>
                </a:cubicBezTo>
                <a:cubicBezTo>
                  <a:pt x="1789855" y="942289"/>
                  <a:pt x="1798922" y="920572"/>
                  <a:pt x="1817058" y="899388"/>
                </a:cubicBezTo>
                <a:lnTo>
                  <a:pt x="1782692" y="899388"/>
                </a:lnTo>
                <a:lnTo>
                  <a:pt x="1774539" y="899388"/>
                </a:lnTo>
                <a:lnTo>
                  <a:pt x="1758687" y="899388"/>
                </a:lnTo>
                <a:lnTo>
                  <a:pt x="1758687" y="1033119"/>
                </a:lnTo>
                <a:lnTo>
                  <a:pt x="1746345" y="1020318"/>
                </a:lnTo>
                <a:lnTo>
                  <a:pt x="1746345" y="925449"/>
                </a:lnTo>
                <a:cubicBezTo>
                  <a:pt x="1746345" y="921486"/>
                  <a:pt x="1745582" y="917905"/>
                  <a:pt x="1744057" y="914705"/>
                </a:cubicBezTo>
                <a:cubicBezTo>
                  <a:pt x="1742534" y="911504"/>
                  <a:pt x="1740439" y="908799"/>
                  <a:pt x="1737771" y="906589"/>
                </a:cubicBezTo>
                <a:cubicBezTo>
                  <a:pt x="1735105" y="904379"/>
                  <a:pt x="1732057" y="902627"/>
                  <a:pt x="1728627" y="901332"/>
                </a:cubicBezTo>
                <a:cubicBezTo>
                  <a:pt x="1725198" y="900036"/>
                  <a:pt x="1721655" y="899388"/>
                  <a:pt x="1717997" y="899388"/>
                </a:cubicBezTo>
                <a:lnTo>
                  <a:pt x="1714568" y="899388"/>
                </a:lnTo>
                <a:lnTo>
                  <a:pt x="1714568" y="1035405"/>
                </a:lnTo>
                <a:cubicBezTo>
                  <a:pt x="1711064" y="1032815"/>
                  <a:pt x="1706339" y="1026261"/>
                  <a:pt x="1700396" y="1015746"/>
                </a:cubicBezTo>
                <a:cubicBezTo>
                  <a:pt x="1693995" y="1004621"/>
                  <a:pt x="1687823" y="996467"/>
                  <a:pt x="1681878" y="991286"/>
                </a:cubicBezTo>
                <a:cubicBezTo>
                  <a:pt x="1672126" y="983666"/>
                  <a:pt x="1659477" y="979475"/>
                  <a:pt x="1643932" y="978713"/>
                </a:cubicBezTo>
                <a:lnTo>
                  <a:pt x="1626786" y="956538"/>
                </a:lnTo>
                <a:cubicBezTo>
                  <a:pt x="1633644" y="949985"/>
                  <a:pt x="1640388" y="943737"/>
                  <a:pt x="1647017" y="937793"/>
                </a:cubicBezTo>
                <a:cubicBezTo>
                  <a:pt x="1653647" y="931850"/>
                  <a:pt x="1659781" y="926820"/>
                  <a:pt x="1665420" y="922706"/>
                </a:cubicBezTo>
                <a:cubicBezTo>
                  <a:pt x="1663897" y="921029"/>
                  <a:pt x="1660924" y="919124"/>
                  <a:pt x="1656504" y="916991"/>
                </a:cubicBezTo>
                <a:cubicBezTo>
                  <a:pt x="1652085" y="914857"/>
                  <a:pt x="1646217" y="912419"/>
                  <a:pt x="1638902" y="909675"/>
                </a:cubicBezTo>
                <a:cubicBezTo>
                  <a:pt x="1621681" y="904646"/>
                  <a:pt x="1609870" y="896950"/>
                  <a:pt x="1603469" y="886587"/>
                </a:cubicBezTo>
                <a:lnTo>
                  <a:pt x="1705197" y="886587"/>
                </a:lnTo>
                <a:lnTo>
                  <a:pt x="1719826" y="886587"/>
                </a:lnTo>
                <a:lnTo>
                  <a:pt x="1722113" y="886587"/>
                </a:lnTo>
                <a:lnTo>
                  <a:pt x="1722450" y="886913"/>
                </a:lnTo>
                <a:lnTo>
                  <a:pt x="1730171" y="887873"/>
                </a:lnTo>
                <a:cubicBezTo>
                  <a:pt x="1733180" y="888730"/>
                  <a:pt x="1735752" y="890016"/>
                  <a:pt x="1737886" y="891730"/>
                </a:cubicBezTo>
                <a:cubicBezTo>
                  <a:pt x="1742153" y="895159"/>
                  <a:pt x="1745582" y="900836"/>
                  <a:pt x="1748173" y="908761"/>
                </a:cubicBezTo>
                <a:cubicBezTo>
                  <a:pt x="1748173" y="906170"/>
                  <a:pt x="1748096" y="902970"/>
                  <a:pt x="1747944" y="899160"/>
                </a:cubicBezTo>
                <a:cubicBezTo>
                  <a:pt x="1747792" y="895350"/>
                  <a:pt x="1747487" y="890854"/>
                  <a:pt x="1747030" y="885672"/>
                </a:cubicBezTo>
                <a:cubicBezTo>
                  <a:pt x="1746726" y="880643"/>
                  <a:pt x="1746497" y="876262"/>
                  <a:pt x="1746345" y="872528"/>
                </a:cubicBezTo>
                <a:cubicBezTo>
                  <a:pt x="1746192" y="868794"/>
                  <a:pt x="1746115" y="865632"/>
                  <a:pt x="1746115" y="863041"/>
                </a:cubicBezTo>
                <a:close/>
                <a:moveTo>
                  <a:pt x="3273848" y="832409"/>
                </a:moveTo>
                <a:cubicBezTo>
                  <a:pt x="3270343" y="832409"/>
                  <a:pt x="3266838" y="832599"/>
                  <a:pt x="3263333" y="832980"/>
                </a:cubicBezTo>
                <a:cubicBezTo>
                  <a:pt x="3259827" y="833361"/>
                  <a:pt x="3256322" y="834009"/>
                  <a:pt x="3252817" y="834923"/>
                </a:cubicBezTo>
                <a:cubicBezTo>
                  <a:pt x="3242454" y="837209"/>
                  <a:pt x="3237272" y="840714"/>
                  <a:pt x="3237272" y="845439"/>
                </a:cubicBezTo>
                <a:cubicBezTo>
                  <a:pt x="3237272" y="849249"/>
                  <a:pt x="3243825" y="851535"/>
                  <a:pt x="3256932" y="852297"/>
                </a:cubicBezTo>
                <a:cubicBezTo>
                  <a:pt x="3274458" y="853211"/>
                  <a:pt x="3286117" y="854507"/>
                  <a:pt x="3291908" y="856183"/>
                </a:cubicBezTo>
                <a:cubicBezTo>
                  <a:pt x="3298766" y="858317"/>
                  <a:pt x="3303871" y="861288"/>
                  <a:pt x="3307224" y="865098"/>
                </a:cubicBezTo>
                <a:cubicBezTo>
                  <a:pt x="3310577" y="868908"/>
                  <a:pt x="3312253" y="873938"/>
                  <a:pt x="3312253" y="880186"/>
                </a:cubicBezTo>
                <a:cubicBezTo>
                  <a:pt x="3312253" y="880491"/>
                  <a:pt x="3312177" y="881291"/>
                  <a:pt x="3312024" y="882586"/>
                </a:cubicBezTo>
                <a:lnTo>
                  <a:pt x="3311514" y="886587"/>
                </a:lnTo>
                <a:lnTo>
                  <a:pt x="3314539" y="886587"/>
                </a:lnTo>
                <a:lnTo>
                  <a:pt x="3323759" y="886587"/>
                </a:lnTo>
                <a:lnTo>
                  <a:pt x="3347229" y="886587"/>
                </a:lnTo>
                <a:cubicBezTo>
                  <a:pt x="3340981" y="850468"/>
                  <a:pt x="3316520" y="832409"/>
                  <a:pt x="3273848" y="832409"/>
                </a:cubicBezTo>
                <a:close/>
                <a:moveTo>
                  <a:pt x="2572048" y="826236"/>
                </a:moveTo>
                <a:cubicBezTo>
                  <a:pt x="2572659" y="826541"/>
                  <a:pt x="2573459" y="826922"/>
                  <a:pt x="2574449" y="827379"/>
                </a:cubicBezTo>
                <a:cubicBezTo>
                  <a:pt x="2575439" y="827837"/>
                  <a:pt x="2576315" y="828218"/>
                  <a:pt x="2577077" y="828522"/>
                </a:cubicBezTo>
                <a:cubicBezTo>
                  <a:pt x="2573877" y="831113"/>
                  <a:pt x="2572277" y="834161"/>
                  <a:pt x="2572277" y="837666"/>
                </a:cubicBezTo>
                <a:cubicBezTo>
                  <a:pt x="2572277" y="842391"/>
                  <a:pt x="2575324" y="846201"/>
                  <a:pt x="2581420" y="849096"/>
                </a:cubicBezTo>
                <a:cubicBezTo>
                  <a:pt x="2583554" y="850011"/>
                  <a:pt x="2585953" y="850773"/>
                  <a:pt x="2588622" y="851382"/>
                </a:cubicBezTo>
                <a:cubicBezTo>
                  <a:pt x="2591288" y="851992"/>
                  <a:pt x="2593917" y="852297"/>
                  <a:pt x="2596508" y="852297"/>
                </a:cubicBezTo>
                <a:cubicBezTo>
                  <a:pt x="2598643" y="852297"/>
                  <a:pt x="2601272" y="852221"/>
                  <a:pt x="2604396" y="852068"/>
                </a:cubicBezTo>
                <a:cubicBezTo>
                  <a:pt x="2607519" y="851916"/>
                  <a:pt x="2611291" y="851687"/>
                  <a:pt x="2615710" y="851382"/>
                </a:cubicBezTo>
                <a:cubicBezTo>
                  <a:pt x="2619978" y="851078"/>
                  <a:pt x="2623749" y="850811"/>
                  <a:pt x="2627025" y="850582"/>
                </a:cubicBezTo>
                <a:cubicBezTo>
                  <a:pt x="2630302" y="850354"/>
                  <a:pt x="2633009" y="850239"/>
                  <a:pt x="2635142" y="850239"/>
                </a:cubicBezTo>
                <a:cubicBezTo>
                  <a:pt x="2647028" y="850239"/>
                  <a:pt x="2656400" y="853402"/>
                  <a:pt x="2663258" y="859726"/>
                </a:cubicBezTo>
                <a:cubicBezTo>
                  <a:pt x="2670117" y="866051"/>
                  <a:pt x="2673317" y="875004"/>
                  <a:pt x="2672860" y="886587"/>
                </a:cubicBezTo>
                <a:lnTo>
                  <a:pt x="2676136" y="886587"/>
                </a:lnTo>
                <a:lnTo>
                  <a:pt x="2685432" y="886587"/>
                </a:lnTo>
                <a:lnTo>
                  <a:pt x="2754165" y="886587"/>
                </a:lnTo>
                <a:lnTo>
                  <a:pt x="2760947" y="886587"/>
                </a:lnTo>
                <a:lnTo>
                  <a:pt x="2898412" y="886587"/>
                </a:lnTo>
                <a:lnTo>
                  <a:pt x="2902755" y="886587"/>
                </a:lnTo>
                <a:lnTo>
                  <a:pt x="2925844" y="886587"/>
                </a:lnTo>
                <a:cubicBezTo>
                  <a:pt x="2932549" y="886587"/>
                  <a:pt x="2938876" y="889101"/>
                  <a:pt x="2944817" y="894131"/>
                </a:cubicBezTo>
                <a:cubicBezTo>
                  <a:pt x="2950760" y="899160"/>
                  <a:pt x="2954418" y="905256"/>
                  <a:pt x="2955789" y="912419"/>
                </a:cubicBezTo>
                <a:cubicBezTo>
                  <a:pt x="2963562" y="895045"/>
                  <a:pt x="2974306" y="886358"/>
                  <a:pt x="2988022" y="886358"/>
                </a:cubicBezTo>
                <a:cubicBezTo>
                  <a:pt x="2992746" y="886358"/>
                  <a:pt x="2998918" y="890854"/>
                  <a:pt x="3006539" y="899846"/>
                </a:cubicBezTo>
                <a:cubicBezTo>
                  <a:pt x="3013549" y="908228"/>
                  <a:pt x="3017893" y="915086"/>
                  <a:pt x="3019569" y="920420"/>
                </a:cubicBezTo>
                <a:lnTo>
                  <a:pt x="3020255" y="920420"/>
                </a:lnTo>
                <a:lnTo>
                  <a:pt x="3017969" y="863727"/>
                </a:lnTo>
                <a:lnTo>
                  <a:pt x="3025741" y="871042"/>
                </a:lnTo>
                <a:cubicBezTo>
                  <a:pt x="3027113" y="880643"/>
                  <a:pt x="3031532" y="885825"/>
                  <a:pt x="3039000" y="886587"/>
                </a:cubicBezTo>
                <a:lnTo>
                  <a:pt x="3087768" y="886587"/>
                </a:lnTo>
                <a:lnTo>
                  <a:pt x="3100569" y="899388"/>
                </a:lnTo>
                <a:lnTo>
                  <a:pt x="3092340" y="899388"/>
                </a:lnTo>
                <a:cubicBezTo>
                  <a:pt x="3080605" y="899846"/>
                  <a:pt x="3073976" y="908075"/>
                  <a:pt x="3072451" y="924077"/>
                </a:cubicBezTo>
                <a:cubicBezTo>
                  <a:pt x="3072299" y="935660"/>
                  <a:pt x="3073442" y="947471"/>
                  <a:pt x="3075881" y="959510"/>
                </a:cubicBezTo>
                <a:cubicBezTo>
                  <a:pt x="3077252" y="967283"/>
                  <a:pt x="3078319" y="974064"/>
                  <a:pt x="3079081" y="979856"/>
                </a:cubicBezTo>
                <a:cubicBezTo>
                  <a:pt x="3079843" y="985647"/>
                  <a:pt x="3080224" y="990524"/>
                  <a:pt x="3080224" y="994486"/>
                </a:cubicBezTo>
                <a:cubicBezTo>
                  <a:pt x="3080224" y="999210"/>
                  <a:pt x="3079157" y="1003973"/>
                  <a:pt x="3077024" y="1008773"/>
                </a:cubicBezTo>
                <a:cubicBezTo>
                  <a:pt x="3074890" y="1013574"/>
                  <a:pt x="3071918" y="1018184"/>
                  <a:pt x="3068108" y="1022604"/>
                </a:cubicBezTo>
                <a:cubicBezTo>
                  <a:pt x="3064603" y="1025652"/>
                  <a:pt x="3060679" y="1028395"/>
                  <a:pt x="3056335" y="1030833"/>
                </a:cubicBezTo>
                <a:cubicBezTo>
                  <a:pt x="3051992" y="1033272"/>
                  <a:pt x="3047610" y="1035177"/>
                  <a:pt x="3043191" y="1036548"/>
                </a:cubicBezTo>
                <a:lnTo>
                  <a:pt x="3035875" y="1031062"/>
                </a:lnTo>
                <a:cubicBezTo>
                  <a:pt x="3040143" y="1029538"/>
                  <a:pt x="3044258" y="1027671"/>
                  <a:pt x="3048220" y="1025461"/>
                </a:cubicBezTo>
                <a:cubicBezTo>
                  <a:pt x="3052182" y="1023252"/>
                  <a:pt x="3055459" y="1020546"/>
                  <a:pt x="3058050" y="1017346"/>
                </a:cubicBezTo>
                <a:cubicBezTo>
                  <a:pt x="3061707" y="1012774"/>
                  <a:pt x="3063536" y="1005687"/>
                  <a:pt x="3063536" y="996086"/>
                </a:cubicBezTo>
                <a:cubicBezTo>
                  <a:pt x="3063536" y="993038"/>
                  <a:pt x="3063117" y="989342"/>
                  <a:pt x="3062279" y="984999"/>
                </a:cubicBezTo>
                <a:cubicBezTo>
                  <a:pt x="3061441" y="980656"/>
                  <a:pt x="3060184" y="975665"/>
                  <a:pt x="3058507" y="970026"/>
                </a:cubicBezTo>
                <a:cubicBezTo>
                  <a:pt x="3055154" y="958901"/>
                  <a:pt x="3053478" y="950214"/>
                  <a:pt x="3053478" y="943965"/>
                </a:cubicBezTo>
                <a:cubicBezTo>
                  <a:pt x="3052411" y="927354"/>
                  <a:pt x="3059040" y="912495"/>
                  <a:pt x="3073366" y="899388"/>
                </a:cubicBezTo>
                <a:lnTo>
                  <a:pt x="3051801" y="899388"/>
                </a:lnTo>
                <a:lnTo>
                  <a:pt x="3036105" y="899388"/>
                </a:lnTo>
                <a:lnTo>
                  <a:pt x="3030313" y="899388"/>
                </a:lnTo>
                <a:lnTo>
                  <a:pt x="3030313" y="1034034"/>
                </a:lnTo>
                <a:lnTo>
                  <a:pt x="3017055" y="1021004"/>
                </a:lnTo>
                <a:lnTo>
                  <a:pt x="3017969" y="938936"/>
                </a:lnTo>
                <a:cubicBezTo>
                  <a:pt x="3017969" y="933602"/>
                  <a:pt x="3015073" y="926973"/>
                  <a:pt x="3009282" y="919048"/>
                </a:cubicBezTo>
                <a:cubicBezTo>
                  <a:pt x="3003491" y="911428"/>
                  <a:pt x="2998004" y="907618"/>
                  <a:pt x="2992823" y="907618"/>
                </a:cubicBezTo>
                <a:cubicBezTo>
                  <a:pt x="2989470" y="907618"/>
                  <a:pt x="2986231" y="908647"/>
                  <a:pt x="2983107" y="910704"/>
                </a:cubicBezTo>
                <a:cubicBezTo>
                  <a:pt x="2979983" y="912762"/>
                  <a:pt x="2978421" y="915314"/>
                  <a:pt x="2978421" y="918362"/>
                </a:cubicBezTo>
                <a:cubicBezTo>
                  <a:pt x="2991832" y="927963"/>
                  <a:pt x="2998538" y="935888"/>
                  <a:pt x="2998538" y="942137"/>
                </a:cubicBezTo>
                <a:cubicBezTo>
                  <a:pt x="2998538" y="947623"/>
                  <a:pt x="2997052" y="952081"/>
                  <a:pt x="2994080" y="955510"/>
                </a:cubicBezTo>
                <a:cubicBezTo>
                  <a:pt x="2991108" y="958939"/>
                  <a:pt x="2986879" y="961263"/>
                  <a:pt x="2981392" y="962482"/>
                </a:cubicBezTo>
                <a:cubicBezTo>
                  <a:pt x="2977126" y="962330"/>
                  <a:pt x="2973201" y="960920"/>
                  <a:pt x="2969620" y="958253"/>
                </a:cubicBezTo>
                <a:cubicBezTo>
                  <a:pt x="2966038" y="955586"/>
                  <a:pt x="2963409" y="951738"/>
                  <a:pt x="2961733" y="946709"/>
                </a:cubicBezTo>
                <a:cubicBezTo>
                  <a:pt x="2957771" y="957377"/>
                  <a:pt x="2950760" y="962711"/>
                  <a:pt x="2940704" y="962711"/>
                </a:cubicBezTo>
                <a:cubicBezTo>
                  <a:pt x="2936132" y="962711"/>
                  <a:pt x="2932360" y="960844"/>
                  <a:pt x="2929387" y="957110"/>
                </a:cubicBezTo>
                <a:cubicBezTo>
                  <a:pt x="2926415" y="953376"/>
                  <a:pt x="2924930" y="949147"/>
                  <a:pt x="2924930" y="944423"/>
                </a:cubicBezTo>
                <a:cubicBezTo>
                  <a:pt x="2924930" y="941375"/>
                  <a:pt x="2925501" y="938365"/>
                  <a:pt x="2926644" y="935393"/>
                </a:cubicBezTo>
                <a:cubicBezTo>
                  <a:pt x="2927788" y="932421"/>
                  <a:pt x="2929387" y="929640"/>
                  <a:pt x="2931445" y="927049"/>
                </a:cubicBezTo>
                <a:cubicBezTo>
                  <a:pt x="2933501" y="924458"/>
                  <a:pt x="2935903" y="922172"/>
                  <a:pt x="2938646" y="920191"/>
                </a:cubicBezTo>
                <a:cubicBezTo>
                  <a:pt x="2941389" y="918210"/>
                  <a:pt x="2944283" y="916686"/>
                  <a:pt x="2947331" y="915619"/>
                </a:cubicBezTo>
                <a:cubicBezTo>
                  <a:pt x="2941238" y="904799"/>
                  <a:pt x="2934074" y="899350"/>
                  <a:pt x="2925844" y="899274"/>
                </a:cubicBezTo>
                <a:cubicBezTo>
                  <a:pt x="2921729" y="899236"/>
                  <a:pt x="2918452" y="899226"/>
                  <a:pt x="2916014" y="899246"/>
                </a:cubicBezTo>
                <a:lnTo>
                  <a:pt x="2915651" y="899256"/>
                </a:lnTo>
                <a:lnTo>
                  <a:pt x="2915785" y="899388"/>
                </a:lnTo>
                <a:lnTo>
                  <a:pt x="2911213" y="899388"/>
                </a:lnTo>
                <a:lnTo>
                  <a:pt x="2792569" y="899388"/>
                </a:lnTo>
                <a:lnTo>
                  <a:pt x="2792569" y="950366"/>
                </a:lnTo>
                <a:cubicBezTo>
                  <a:pt x="2798056" y="942137"/>
                  <a:pt x="2804381" y="934745"/>
                  <a:pt x="2811543" y="928192"/>
                </a:cubicBezTo>
                <a:cubicBezTo>
                  <a:pt x="2818706" y="921639"/>
                  <a:pt x="2826555" y="916152"/>
                  <a:pt x="2835090" y="911733"/>
                </a:cubicBezTo>
                <a:lnTo>
                  <a:pt x="2853606" y="926592"/>
                </a:lnTo>
                <a:cubicBezTo>
                  <a:pt x="2841109" y="940308"/>
                  <a:pt x="2834480" y="954862"/>
                  <a:pt x="2833718" y="970254"/>
                </a:cubicBezTo>
                <a:cubicBezTo>
                  <a:pt x="2835547" y="966902"/>
                  <a:pt x="2838175" y="963244"/>
                  <a:pt x="2841605" y="959282"/>
                </a:cubicBezTo>
                <a:cubicBezTo>
                  <a:pt x="2845034" y="955319"/>
                  <a:pt x="2849187" y="951204"/>
                  <a:pt x="2854063" y="946937"/>
                </a:cubicBezTo>
                <a:cubicBezTo>
                  <a:pt x="2858788" y="943280"/>
                  <a:pt x="2863398" y="940003"/>
                  <a:pt x="2867894" y="937107"/>
                </a:cubicBezTo>
                <a:cubicBezTo>
                  <a:pt x="2872389" y="934212"/>
                  <a:pt x="2876390" y="931926"/>
                  <a:pt x="2879895" y="930249"/>
                </a:cubicBezTo>
                <a:lnTo>
                  <a:pt x="2899098" y="943737"/>
                </a:lnTo>
                <a:cubicBezTo>
                  <a:pt x="2893001" y="952424"/>
                  <a:pt x="2888163" y="961529"/>
                  <a:pt x="2884581" y="971054"/>
                </a:cubicBezTo>
                <a:cubicBezTo>
                  <a:pt x="2881000" y="980579"/>
                  <a:pt x="2879209" y="990066"/>
                  <a:pt x="2879209" y="999515"/>
                </a:cubicBezTo>
                <a:cubicBezTo>
                  <a:pt x="2879209" y="1004849"/>
                  <a:pt x="2879705" y="1010374"/>
                  <a:pt x="2880696" y="1016089"/>
                </a:cubicBezTo>
                <a:cubicBezTo>
                  <a:pt x="2881686" y="1021804"/>
                  <a:pt x="2883248" y="1027862"/>
                  <a:pt x="2885382" y="1034262"/>
                </a:cubicBezTo>
                <a:lnTo>
                  <a:pt x="2876237" y="1027862"/>
                </a:lnTo>
                <a:cubicBezTo>
                  <a:pt x="2870751" y="1014298"/>
                  <a:pt x="2868008" y="999972"/>
                  <a:pt x="2868008" y="984885"/>
                </a:cubicBezTo>
                <a:cubicBezTo>
                  <a:pt x="2868008" y="980160"/>
                  <a:pt x="2868542" y="975131"/>
                  <a:pt x="2869608" y="969797"/>
                </a:cubicBezTo>
                <a:cubicBezTo>
                  <a:pt x="2870675" y="964463"/>
                  <a:pt x="2872351" y="958824"/>
                  <a:pt x="2874637" y="952881"/>
                </a:cubicBezTo>
                <a:cubicBezTo>
                  <a:pt x="2869456" y="956538"/>
                  <a:pt x="2864961" y="960082"/>
                  <a:pt x="2861150" y="963511"/>
                </a:cubicBezTo>
                <a:cubicBezTo>
                  <a:pt x="2857341" y="966940"/>
                  <a:pt x="2854216" y="970254"/>
                  <a:pt x="2851778" y="973455"/>
                </a:cubicBezTo>
                <a:cubicBezTo>
                  <a:pt x="2849644" y="976503"/>
                  <a:pt x="2847396" y="980122"/>
                  <a:pt x="2845034" y="984313"/>
                </a:cubicBezTo>
                <a:cubicBezTo>
                  <a:pt x="2842672" y="988504"/>
                  <a:pt x="2840118" y="993648"/>
                  <a:pt x="2837376" y="999744"/>
                </a:cubicBezTo>
                <a:lnTo>
                  <a:pt x="2821832" y="983970"/>
                </a:lnTo>
                <a:cubicBezTo>
                  <a:pt x="2820459" y="965987"/>
                  <a:pt x="2823508" y="949452"/>
                  <a:pt x="2830975" y="934364"/>
                </a:cubicBezTo>
                <a:cubicBezTo>
                  <a:pt x="2827012" y="937412"/>
                  <a:pt x="2823203" y="940651"/>
                  <a:pt x="2819545" y="944080"/>
                </a:cubicBezTo>
                <a:cubicBezTo>
                  <a:pt x="2815887" y="947509"/>
                  <a:pt x="2812458" y="951433"/>
                  <a:pt x="2809258" y="955853"/>
                </a:cubicBezTo>
                <a:cubicBezTo>
                  <a:pt x="2806210" y="960272"/>
                  <a:pt x="2803542" y="964539"/>
                  <a:pt x="2801256" y="968654"/>
                </a:cubicBezTo>
                <a:cubicBezTo>
                  <a:pt x="2798970" y="972464"/>
                  <a:pt x="2796837" y="976731"/>
                  <a:pt x="2794856" y="981456"/>
                </a:cubicBezTo>
                <a:lnTo>
                  <a:pt x="2779997" y="966597"/>
                </a:lnTo>
                <a:lnTo>
                  <a:pt x="2779997" y="899388"/>
                </a:lnTo>
                <a:lnTo>
                  <a:pt x="2773519" y="899388"/>
                </a:lnTo>
                <a:cubicBezTo>
                  <a:pt x="2763919" y="901674"/>
                  <a:pt x="2755612" y="905256"/>
                  <a:pt x="2748602" y="910133"/>
                </a:cubicBezTo>
                <a:cubicBezTo>
                  <a:pt x="2741592" y="915009"/>
                  <a:pt x="2735648" y="921105"/>
                  <a:pt x="2730772" y="928421"/>
                </a:cubicBezTo>
                <a:cubicBezTo>
                  <a:pt x="2726352" y="935279"/>
                  <a:pt x="2722999" y="942899"/>
                  <a:pt x="2720713" y="951281"/>
                </a:cubicBezTo>
                <a:cubicBezTo>
                  <a:pt x="2718427" y="959663"/>
                  <a:pt x="2717284" y="969035"/>
                  <a:pt x="2717284" y="979398"/>
                </a:cubicBezTo>
                <a:cubicBezTo>
                  <a:pt x="2717436" y="988542"/>
                  <a:pt x="2719875" y="996772"/>
                  <a:pt x="2724599" y="1004087"/>
                </a:cubicBezTo>
                <a:cubicBezTo>
                  <a:pt x="2732829" y="1015517"/>
                  <a:pt x="2740830" y="1020089"/>
                  <a:pt x="2748602" y="1017803"/>
                </a:cubicBezTo>
                <a:cubicBezTo>
                  <a:pt x="2745707" y="1015974"/>
                  <a:pt x="2743612" y="1013841"/>
                  <a:pt x="2742315" y="1011402"/>
                </a:cubicBezTo>
                <a:cubicBezTo>
                  <a:pt x="2741021" y="1008964"/>
                  <a:pt x="2740373" y="1006449"/>
                  <a:pt x="2740373" y="1003859"/>
                </a:cubicBezTo>
                <a:cubicBezTo>
                  <a:pt x="2740373" y="999896"/>
                  <a:pt x="2742011" y="996543"/>
                  <a:pt x="2745288" y="993800"/>
                </a:cubicBezTo>
                <a:cubicBezTo>
                  <a:pt x="2748564" y="991057"/>
                  <a:pt x="2752184" y="989685"/>
                  <a:pt x="2756146" y="989685"/>
                </a:cubicBezTo>
                <a:cubicBezTo>
                  <a:pt x="2760413" y="989685"/>
                  <a:pt x="2764071" y="991400"/>
                  <a:pt x="2767119" y="994829"/>
                </a:cubicBezTo>
                <a:cubicBezTo>
                  <a:pt x="2770167" y="998258"/>
                  <a:pt x="2771690" y="1002639"/>
                  <a:pt x="2771690" y="1007973"/>
                </a:cubicBezTo>
                <a:cubicBezTo>
                  <a:pt x="2771690" y="1011021"/>
                  <a:pt x="2771082" y="1013841"/>
                  <a:pt x="2769862" y="1016432"/>
                </a:cubicBezTo>
                <a:cubicBezTo>
                  <a:pt x="2768643" y="1019022"/>
                  <a:pt x="2766966" y="1021270"/>
                  <a:pt x="2764833" y="1023175"/>
                </a:cubicBezTo>
                <a:cubicBezTo>
                  <a:pt x="2762699" y="1025080"/>
                  <a:pt x="2760223" y="1026566"/>
                  <a:pt x="2757403" y="1027633"/>
                </a:cubicBezTo>
                <a:cubicBezTo>
                  <a:pt x="2754585" y="1028700"/>
                  <a:pt x="2751651" y="1029233"/>
                  <a:pt x="2748602" y="1029233"/>
                </a:cubicBezTo>
                <a:cubicBezTo>
                  <a:pt x="2733667" y="1029233"/>
                  <a:pt x="2722237" y="1021766"/>
                  <a:pt x="2714312" y="1006830"/>
                </a:cubicBezTo>
                <a:cubicBezTo>
                  <a:pt x="2707607" y="994638"/>
                  <a:pt x="2704253" y="980541"/>
                  <a:pt x="2704253" y="964539"/>
                </a:cubicBezTo>
                <a:cubicBezTo>
                  <a:pt x="2704253" y="942289"/>
                  <a:pt x="2713322" y="920572"/>
                  <a:pt x="2731458" y="899388"/>
                </a:cubicBezTo>
                <a:lnTo>
                  <a:pt x="2698005" y="899388"/>
                </a:lnTo>
                <a:lnTo>
                  <a:pt x="2688937" y="899388"/>
                </a:lnTo>
                <a:lnTo>
                  <a:pt x="2624627" y="899388"/>
                </a:lnTo>
                <a:lnTo>
                  <a:pt x="2624627" y="938708"/>
                </a:lnTo>
                <a:cubicBezTo>
                  <a:pt x="2624627" y="941298"/>
                  <a:pt x="2625349" y="943737"/>
                  <a:pt x="2626796" y="946023"/>
                </a:cubicBezTo>
                <a:cubicBezTo>
                  <a:pt x="2628244" y="948309"/>
                  <a:pt x="2630265" y="949452"/>
                  <a:pt x="2632856" y="949452"/>
                </a:cubicBezTo>
                <a:cubicBezTo>
                  <a:pt x="2638798" y="947471"/>
                  <a:pt x="2644285" y="943127"/>
                  <a:pt x="2649315" y="936422"/>
                </a:cubicBezTo>
                <a:cubicBezTo>
                  <a:pt x="2654343" y="929106"/>
                  <a:pt x="2657696" y="925449"/>
                  <a:pt x="2659372" y="925449"/>
                </a:cubicBezTo>
                <a:cubicBezTo>
                  <a:pt x="2665469" y="925449"/>
                  <a:pt x="2671031" y="930249"/>
                  <a:pt x="2676060" y="939851"/>
                </a:cubicBezTo>
                <a:cubicBezTo>
                  <a:pt x="2680632" y="948385"/>
                  <a:pt x="2682918" y="956157"/>
                  <a:pt x="2682918" y="963168"/>
                </a:cubicBezTo>
                <a:cubicBezTo>
                  <a:pt x="2683527" y="978255"/>
                  <a:pt x="2679717" y="990981"/>
                  <a:pt x="2671489" y="1001344"/>
                </a:cubicBezTo>
                <a:cubicBezTo>
                  <a:pt x="2661582" y="1011402"/>
                  <a:pt x="2649848" y="1016660"/>
                  <a:pt x="2636283" y="1017117"/>
                </a:cubicBezTo>
                <a:cubicBezTo>
                  <a:pt x="2598796" y="1017117"/>
                  <a:pt x="2576164" y="980770"/>
                  <a:pt x="2568390" y="908075"/>
                </a:cubicBezTo>
                <a:lnTo>
                  <a:pt x="2577306" y="913104"/>
                </a:lnTo>
                <a:cubicBezTo>
                  <a:pt x="2577915" y="922248"/>
                  <a:pt x="2579363" y="931164"/>
                  <a:pt x="2581648" y="939851"/>
                </a:cubicBezTo>
                <a:cubicBezTo>
                  <a:pt x="2583936" y="948537"/>
                  <a:pt x="2587212" y="956919"/>
                  <a:pt x="2591480" y="964997"/>
                </a:cubicBezTo>
                <a:cubicBezTo>
                  <a:pt x="2602757" y="984961"/>
                  <a:pt x="2616853" y="994943"/>
                  <a:pt x="2633770" y="994943"/>
                </a:cubicBezTo>
                <a:cubicBezTo>
                  <a:pt x="2638951" y="994943"/>
                  <a:pt x="2643752" y="994105"/>
                  <a:pt x="2648171" y="992429"/>
                </a:cubicBezTo>
                <a:cubicBezTo>
                  <a:pt x="2652591" y="990752"/>
                  <a:pt x="2656782" y="988314"/>
                  <a:pt x="2660744" y="985113"/>
                </a:cubicBezTo>
                <a:cubicBezTo>
                  <a:pt x="2668821" y="978713"/>
                  <a:pt x="2672860" y="970483"/>
                  <a:pt x="2672860" y="960425"/>
                </a:cubicBezTo>
                <a:cubicBezTo>
                  <a:pt x="2672860" y="954633"/>
                  <a:pt x="2670497" y="949147"/>
                  <a:pt x="2665773" y="943965"/>
                </a:cubicBezTo>
                <a:cubicBezTo>
                  <a:pt x="2663945" y="947013"/>
                  <a:pt x="2661734" y="950061"/>
                  <a:pt x="2659144" y="953109"/>
                </a:cubicBezTo>
                <a:cubicBezTo>
                  <a:pt x="2656554" y="956157"/>
                  <a:pt x="2653581" y="958977"/>
                  <a:pt x="2650228" y="961568"/>
                </a:cubicBezTo>
                <a:cubicBezTo>
                  <a:pt x="2647180" y="964158"/>
                  <a:pt x="2644132" y="966140"/>
                  <a:pt x="2641083" y="967511"/>
                </a:cubicBezTo>
                <a:cubicBezTo>
                  <a:pt x="2638036" y="968883"/>
                  <a:pt x="2635370" y="969569"/>
                  <a:pt x="2633084" y="969569"/>
                </a:cubicBezTo>
                <a:cubicBezTo>
                  <a:pt x="2630340" y="969569"/>
                  <a:pt x="2627711" y="969035"/>
                  <a:pt x="2625196" y="967968"/>
                </a:cubicBezTo>
                <a:cubicBezTo>
                  <a:pt x="2622684" y="966902"/>
                  <a:pt x="2620473" y="965378"/>
                  <a:pt x="2618568" y="963396"/>
                </a:cubicBezTo>
                <a:cubicBezTo>
                  <a:pt x="2616664" y="961415"/>
                  <a:pt x="2615102" y="959053"/>
                  <a:pt x="2613881" y="956310"/>
                </a:cubicBezTo>
                <a:cubicBezTo>
                  <a:pt x="2612663" y="953567"/>
                  <a:pt x="2612052" y="950519"/>
                  <a:pt x="2612052" y="947166"/>
                </a:cubicBezTo>
                <a:lnTo>
                  <a:pt x="2612052" y="899388"/>
                </a:lnTo>
                <a:lnTo>
                  <a:pt x="2557647" y="899388"/>
                </a:lnTo>
                <a:lnTo>
                  <a:pt x="2545072" y="886587"/>
                </a:lnTo>
                <a:lnTo>
                  <a:pt x="2653428" y="886587"/>
                </a:lnTo>
                <a:cubicBezTo>
                  <a:pt x="2658915" y="886739"/>
                  <a:pt x="2661659" y="884453"/>
                  <a:pt x="2661659" y="879729"/>
                </a:cubicBezTo>
                <a:cubicBezTo>
                  <a:pt x="2661659" y="875766"/>
                  <a:pt x="2659220" y="872718"/>
                  <a:pt x="2654343" y="870585"/>
                </a:cubicBezTo>
                <a:cubicBezTo>
                  <a:pt x="2650534" y="869061"/>
                  <a:pt x="2646495" y="868299"/>
                  <a:pt x="2642227" y="868299"/>
                </a:cubicBezTo>
                <a:cubicBezTo>
                  <a:pt x="2640094" y="868299"/>
                  <a:pt x="2637540" y="868375"/>
                  <a:pt x="2634570" y="868527"/>
                </a:cubicBezTo>
                <a:cubicBezTo>
                  <a:pt x="2631598" y="868680"/>
                  <a:pt x="2627978" y="868908"/>
                  <a:pt x="2623712" y="869213"/>
                </a:cubicBezTo>
                <a:cubicBezTo>
                  <a:pt x="2619748" y="869518"/>
                  <a:pt x="2616206" y="869747"/>
                  <a:pt x="2613081" y="869899"/>
                </a:cubicBezTo>
                <a:cubicBezTo>
                  <a:pt x="2609957" y="870051"/>
                  <a:pt x="2607405" y="870128"/>
                  <a:pt x="2605425" y="870128"/>
                </a:cubicBezTo>
                <a:cubicBezTo>
                  <a:pt x="2595823" y="870128"/>
                  <a:pt x="2586984" y="867689"/>
                  <a:pt x="2578906" y="862812"/>
                </a:cubicBezTo>
                <a:cubicBezTo>
                  <a:pt x="2569762" y="857326"/>
                  <a:pt x="2565190" y="850087"/>
                  <a:pt x="2565190" y="841095"/>
                </a:cubicBezTo>
                <a:cubicBezTo>
                  <a:pt x="2565190" y="833780"/>
                  <a:pt x="2567475" y="828827"/>
                  <a:pt x="2572048" y="826236"/>
                </a:cubicBezTo>
                <a:close/>
                <a:moveTo>
                  <a:pt x="1371904" y="825551"/>
                </a:moveTo>
                <a:cubicBezTo>
                  <a:pt x="1371904" y="826160"/>
                  <a:pt x="1371980" y="826846"/>
                  <a:pt x="1372133" y="827608"/>
                </a:cubicBezTo>
                <a:cubicBezTo>
                  <a:pt x="1372285" y="828370"/>
                  <a:pt x="1372361" y="829132"/>
                  <a:pt x="1372361" y="829894"/>
                </a:cubicBezTo>
                <a:cubicBezTo>
                  <a:pt x="1370228" y="831723"/>
                  <a:pt x="1369161" y="834009"/>
                  <a:pt x="1369161" y="836752"/>
                </a:cubicBezTo>
                <a:cubicBezTo>
                  <a:pt x="1369161" y="842086"/>
                  <a:pt x="1371371" y="845972"/>
                  <a:pt x="1375791" y="848411"/>
                </a:cubicBezTo>
                <a:cubicBezTo>
                  <a:pt x="1379905" y="850697"/>
                  <a:pt x="1384630" y="851840"/>
                  <a:pt x="1389963" y="851840"/>
                </a:cubicBezTo>
                <a:cubicBezTo>
                  <a:pt x="1391793" y="851840"/>
                  <a:pt x="1394041" y="851725"/>
                  <a:pt x="1396708" y="851497"/>
                </a:cubicBezTo>
                <a:cubicBezTo>
                  <a:pt x="1399375" y="851268"/>
                  <a:pt x="1402460" y="851001"/>
                  <a:pt x="1405966" y="850697"/>
                </a:cubicBezTo>
                <a:cubicBezTo>
                  <a:pt x="1412824" y="849782"/>
                  <a:pt x="1418082" y="849325"/>
                  <a:pt x="1421739" y="849325"/>
                </a:cubicBezTo>
                <a:cubicBezTo>
                  <a:pt x="1433169" y="849325"/>
                  <a:pt x="1441780" y="852678"/>
                  <a:pt x="1447571" y="859383"/>
                </a:cubicBezTo>
                <a:cubicBezTo>
                  <a:pt x="1452143" y="865327"/>
                  <a:pt x="1454429" y="874395"/>
                  <a:pt x="1454429" y="886587"/>
                </a:cubicBezTo>
                <a:lnTo>
                  <a:pt x="1461515" y="886587"/>
                </a:lnTo>
                <a:lnTo>
                  <a:pt x="1474317" y="899388"/>
                </a:lnTo>
                <a:lnTo>
                  <a:pt x="1389506" y="899388"/>
                </a:lnTo>
                <a:lnTo>
                  <a:pt x="1389506" y="988771"/>
                </a:lnTo>
                <a:cubicBezTo>
                  <a:pt x="1392402" y="994562"/>
                  <a:pt x="1396517" y="997458"/>
                  <a:pt x="1401851" y="997458"/>
                </a:cubicBezTo>
                <a:cubicBezTo>
                  <a:pt x="1409471" y="997458"/>
                  <a:pt x="1417320" y="992810"/>
                  <a:pt x="1425397" y="983513"/>
                </a:cubicBezTo>
                <a:cubicBezTo>
                  <a:pt x="1432712" y="974826"/>
                  <a:pt x="1436827" y="966063"/>
                  <a:pt x="1437741" y="957224"/>
                </a:cubicBezTo>
                <a:lnTo>
                  <a:pt x="1433398" y="957681"/>
                </a:lnTo>
                <a:cubicBezTo>
                  <a:pt x="1429284" y="957681"/>
                  <a:pt x="1425511" y="956234"/>
                  <a:pt x="1422082" y="953338"/>
                </a:cubicBezTo>
                <a:cubicBezTo>
                  <a:pt x="1418653" y="950442"/>
                  <a:pt x="1416938" y="946785"/>
                  <a:pt x="1416938" y="942365"/>
                </a:cubicBezTo>
                <a:cubicBezTo>
                  <a:pt x="1416938" y="937641"/>
                  <a:pt x="1418424" y="933602"/>
                  <a:pt x="1421396" y="930249"/>
                </a:cubicBezTo>
                <a:cubicBezTo>
                  <a:pt x="1424368" y="926897"/>
                  <a:pt x="1428293" y="925220"/>
                  <a:pt x="1433169" y="925220"/>
                </a:cubicBezTo>
                <a:cubicBezTo>
                  <a:pt x="1440484" y="925220"/>
                  <a:pt x="1446504" y="928802"/>
                  <a:pt x="1451229" y="935964"/>
                </a:cubicBezTo>
                <a:cubicBezTo>
                  <a:pt x="1452905" y="938708"/>
                  <a:pt x="1454238" y="941946"/>
                  <a:pt x="1455229" y="945680"/>
                </a:cubicBezTo>
                <a:cubicBezTo>
                  <a:pt x="1456220" y="949414"/>
                  <a:pt x="1456716" y="953186"/>
                  <a:pt x="1456716" y="956996"/>
                </a:cubicBezTo>
                <a:cubicBezTo>
                  <a:pt x="1456716" y="969645"/>
                  <a:pt x="1451458" y="982142"/>
                  <a:pt x="1440942" y="994486"/>
                </a:cubicBezTo>
                <a:cubicBezTo>
                  <a:pt x="1430273" y="1007592"/>
                  <a:pt x="1418691" y="1014146"/>
                  <a:pt x="1406194" y="1014146"/>
                </a:cubicBezTo>
                <a:cubicBezTo>
                  <a:pt x="1398117" y="1014146"/>
                  <a:pt x="1391640" y="1011631"/>
                  <a:pt x="1386763" y="1006602"/>
                </a:cubicBezTo>
                <a:cubicBezTo>
                  <a:pt x="1381886" y="1001573"/>
                  <a:pt x="1378686" y="994486"/>
                  <a:pt x="1377162" y="985342"/>
                </a:cubicBezTo>
                <a:lnTo>
                  <a:pt x="1377162" y="899388"/>
                </a:lnTo>
                <a:lnTo>
                  <a:pt x="1359179" y="899388"/>
                </a:lnTo>
                <a:lnTo>
                  <a:pt x="1356588" y="899388"/>
                </a:lnTo>
                <a:lnTo>
                  <a:pt x="1336775" y="899388"/>
                </a:lnTo>
                <a:lnTo>
                  <a:pt x="1336775" y="1037006"/>
                </a:lnTo>
                <a:lnTo>
                  <a:pt x="1326717" y="1030605"/>
                </a:lnTo>
                <a:lnTo>
                  <a:pt x="1327632" y="1017117"/>
                </a:lnTo>
                <a:cubicBezTo>
                  <a:pt x="1327785" y="1002639"/>
                  <a:pt x="1324431" y="987552"/>
                  <a:pt x="1317573" y="971855"/>
                </a:cubicBezTo>
                <a:cubicBezTo>
                  <a:pt x="1307362" y="954024"/>
                  <a:pt x="1295475" y="945108"/>
                  <a:pt x="1281911" y="945108"/>
                </a:cubicBezTo>
                <a:cubicBezTo>
                  <a:pt x="1280235" y="945261"/>
                  <a:pt x="1279017" y="945642"/>
                  <a:pt x="1278254" y="946251"/>
                </a:cubicBezTo>
                <a:cubicBezTo>
                  <a:pt x="1283893" y="953719"/>
                  <a:pt x="1286713" y="959129"/>
                  <a:pt x="1286713" y="962482"/>
                </a:cubicBezTo>
                <a:cubicBezTo>
                  <a:pt x="1286713" y="967968"/>
                  <a:pt x="1285112" y="972579"/>
                  <a:pt x="1281911" y="976312"/>
                </a:cubicBezTo>
                <a:cubicBezTo>
                  <a:pt x="1278712" y="980046"/>
                  <a:pt x="1274444" y="981913"/>
                  <a:pt x="1269110" y="981913"/>
                </a:cubicBezTo>
                <a:cubicBezTo>
                  <a:pt x="1252651" y="981913"/>
                  <a:pt x="1244421" y="973912"/>
                  <a:pt x="1244421" y="957910"/>
                </a:cubicBezTo>
                <a:cubicBezTo>
                  <a:pt x="1244421" y="949223"/>
                  <a:pt x="1247469" y="942060"/>
                  <a:pt x="1253565" y="936422"/>
                </a:cubicBezTo>
                <a:cubicBezTo>
                  <a:pt x="1260119" y="930630"/>
                  <a:pt x="1267586" y="927735"/>
                  <a:pt x="1275968" y="927735"/>
                </a:cubicBezTo>
                <a:cubicBezTo>
                  <a:pt x="1293951" y="927735"/>
                  <a:pt x="1309801" y="941908"/>
                  <a:pt x="1323517" y="970254"/>
                </a:cubicBezTo>
                <a:lnTo>
                  <a:pt x="1323975" y="970254"/>
                </a:lnTo>
                <a:lnTo>
                  <a:pt x="1323975" y="899388"/>
                </a:lnTo>
                <a:lnTo>
                  <a:pt x="1244269" y="899388"/>
                </a:lnTo>
                <a:cubicBezTo>
                  <a:pt x="1234667" y="901674"/>
                  <a:pt x="1226362" y="905256"/>
                  <a:pt x="1219352" y="910133"/>
                </a:cubicBezTo>
                <a:cubicBezTo>
                  <a:pt x="1212341" y="915009"/>
                  <a:pt x="1206398" y="921105"/>
                  <a:pt x="1201521" y="928421"/>
                </a:cubicBezTo>
                <a:cubicBezTo>
                  <a:pt x="1197101" y="935279"/>
                  <a:pt x="1193747" y="942899"/>
                  <a:pt x="1191461" y="951281"/>
                </a:cubicBezTo>
                <a:cubicBezTo>
                  <a:pt x="1189176" y="959663"/>
                  <a:pt x="1188033" y="969035"/>
                  <a:pt x="1188033" y="979398"/>
                </a:cubicBezTo>
                <a:cubicBezTo>
                  <a:pt x="1188033" y="988390"/>
                  <a:pt x="1190395" y="996620"/>
                  <a:pt x="1195119" y="1004087"/>
                </a:cubicBezTo>
                <a:cubicBezTo>
                  <a:pt x="1200759" y="1013993"/>
                  <a:pt x="1207617" y="1018946"/>
                  <a:pt x="1215694" y="1018946"/>
                </a:cubicBezTo>
                <a:lnTo>
                  <a:pt x="1216608" y="1018946"/>
                </a:lnTo>
                <a:cubicBezTo>
                  <a:pt x="1217828" y="1018946"/>
                  <a:pt x="1218666" y="1018565"/>
                  <a:pt x="1219122" y="1017803"/>
                </a:cubicBezTo>
                <a:cubicBezTo>
                  <a:pt x="1216379" y="1015974"/>
                  <a:pt x="1214360" y="1013841"/>
                  <a:pt x="1213065" y="1011402"/>
                </a:cubicBezTo>
                <a:cubicBezTo>
                  <a:pt x="1211769" y="1008964"/>
                  <a:pt x="1211122" y="1006449"/>
                  <a:pt x="1211122" y="1003859"/>
                </a:cubicBezTo>
                <a:cubicBezTo>
                  <a:pt x="1211122" y="1001877"/>
                  <a:pt x="1211579" y="1000049"/>
                  <a:pt x="1212493" y="998372"/>
                </a:cubicBezTo>
                <a:cubicBezTo>
                  <a:pt x="1213408" y="996696"/>
                  <a:pt x="1214589" y="995210"/>
                  <a:pt x="1216037" y="993915"/>
                </a:cubicBezTo>
                <a:cubicBezTo>
                  <a:pt x="1217484" y="992619"/>
                  <a:pt x="1219161" y="991590"/>
                  <a:pt x="1221066" y="990828"/>
                </a:cubicBezTo>
                <a:cubicBezTo>
                  <a:pt x="1222971" y="990066"/>
                  <a:pt x="1224914" y="989685"/>
                  <a:pt x="1226896" y="989685"/>
                </a:cubicBezTo>
                <a:cubicBezTo>
                  <a:pt x="1231162" y="989685"/>
                  <a:pt x="1234820" y="991400"/>
                  <a:pt x="1237868" y="994829"/>
                </a:cubicBezTo>
                <a:cubicBezTo>
                  <a:pt x="1240916" y="998258"/>
                  <a:pt x="1242439" y="1002639"/>
                  <a:pt x="1242439" y="1007973"/>
                </a:cubicBezTo>
                <a:cubicBezTo>
                  <a:pt x="1242439" y="1011021"/>
                  <a:pt x="1241831" y="1013841"/>
                  <a:pt x="1240611" y="1016432"/>
                </a:cubicBezTo>
                <a:cubicBezTo>
                  <a:pt x="1239391" y="1019022"/>
                  <a:pt x="1237716" y="1021270"/>
                  <a:pt x="1235582" y="1023175"/>
                </a:cubicBezTo>
                <a:cubicBezTo>
                  <a:pt x="1233448" y="1025080"/>
                  <a:pt x="1230972" y="1026566"/>
                  <a:pt x="1228153" y="1027633"/>
                </a:cubicBezTo>
                <a:cubicBezTo>
                  <a:pt x="1225333" y="1028700"/>
                  <a:pt x="1222324" y="1029233"/>
                  <a:pt x="1219122" y="1029233"/>
                </a:cubicBezTo>
                <a:cubicBezTo>
                  <a:pt x="1204340" y="1029233"/>
                  <a:pt x="1192986" y="1021766"/>
                  <a:pt x="1185061" y="1006830"/>
                </a:cubicBezTo>
                <a:cubicBezTo>
                  <a:pt x="1178355" y="994638"/>
                  <a:pt x="1175003" y="980541"/>
                  <a:pt x="1175003" y="964539"/>
                </a:cubicBezTo>
                <a:cubicBezTo>
                  <a:pt x="1175460" y="951585"/>
                  <a:pt x="1177974" y="939736"/>
                  <a:pt x="1182547" y="928992"/>
                </a:cubicBezTo>
                <a:cubicBezTo>
                  <a:pt x="1187119" y="918248"/>
                  <a:pt x="1193520" y="908532"/>
                  <a:pt x="1201749" y="899846"/>
                </a:cubicBezTo>
                <a:cubicBezTo>
                  <a:pt x="1205864" y="896645"/>
                  <a:pt x="1210474" y="893750"/>
                  <a:pt x="1215580" y="891159"/>
                </a:cubicBezTo>
                <a:lnTo>
                  <a:pt x="1223591" y="888886"/>
                </a:lnTo>
                <a:lnTo>
                  <a:pt x="1221333" y="886587"/>
                </a:lnTo>
                <a:lnTo>
                  <a:pt x="1231696" y="886587"/>
                </a:lnTo>
                <a:lnTo>
                  <a:pt x="1344929" y="886587"/>
                </a:lnTo>
                <a:lnTo>
                  <a:pt x="1345920" y="886587"/>
                </a:lnTo>
                <a:lnTo>
                  <a:pt x="1442085" y="886587"/>
                </a:lnTo>
                <a:cubicBezTo>
                  <a:pt x="1442085" y="885368"/>
                  <a:pt x="1442122" y="884034"/>
                  <a:pt x="1442199" y="882586"/>
                </a:cubicBezTo>
                <a:cubicBezTo>
                  <a:pt x="1442276" y="881139"/>
                  <a:pt x="1442313" y="879805"/>
                  <a:pt x="1442313" y="878586"/>
                </a:cubicBezTo>
                <a:cubicBezTo>
                  <a:pt x="1442466" y="870966"/>
                  <a:pt x="1437132" y="867156"/>
                  <a:pt x="1426311" y="867156"/>
                </a:cubicBezTo>
                <a:cubicBezTo>
                  <a:pt x="1423873" y="867156"/>
                  <a:pt x="1419910" y="867613"/>
                  <a:pt x="1414424" y="868527"/>
                </a:cubicBezTo>
                <a:cubicBezTo>
                  <a:pt x="1411833" y="868832"/>
                  <a:pt x="1409623" y="869061"/>
                  <a:pt x="1407795" y="869213"/>
                </a:cubicBezTo>
                <a:cubicBezTo>
                  <a:pt x="1405966" y="869366"/>
                  <a:pt x="1404366" y="869442"/>
                  <a:pt x="1402994" y="869442"/>
                </a:cubicBezTo>
                <a:cubicBezTo>
                  <a:pt x="1393240" y="869442"/>
                  <a:pt x="1384249" y="867080"/>
                  <a:pt x="1376019" y="862355"/>
                </a:cubicBezTo>
                <a:cubicBezTo>
                  <a:pt x="1367027" y="857326"/>
                  <a:pt x="1362531" y="850163"/>
                  <a:pt x="1362531" y="840867"/>
                </a:cubicBezTo>
                <a:cubicBezTo>
                  <a:pt x="1362531" y="831113"/>
                  <a:pt x="1365656" y="826008"/>
                  <a:pt x="1371904" y="825551"/>
                </a:cubicBezTo>
                <a:close/>
                <a:moveTo>
                  <a:pt x="819455" y="825551"/>
                </a:moveTo>
                <a:cubicBezTo>
                  <a:pt x="819455" y="826160"/>
                  <a:pt x="819531" y="826846"/>
                  <a:pt x="819684" y="827608"/>
                </a:cubicBezTo>
                <a:cubicBezTo>
                  <a:pt x="819836" y="828370"/>
                  <a:pt x="819912" y="829132"/>
                  <a:pt x="819912" y="829894"/>
                </a:cubicBezTo>
                <a:cubicBezTo>
                  <a:pt x="817779" y="831723"/>
                  <a:pt x="816712" y="834009"/>
                  <a:pt x="816712" y="836752"/>
                </a:cubicBezTo>
                <a:cubicBezTo>
                  <a:pt x="816712" y="842086"/>
                  <a:pt x="818922" y="845972"/>
                  <a:pt x="823342" y="848411"/>
                </a:cubicBezTo>
                <a:cubicBezTo>
                  <a:pt x="827456" y="850697"/>
                  <a:pt x="832180" y="851840"/>
                  <a:pt x="837514" y="851840"/>
                </a:cubicBezTo>
                <a:cubicBezTo>
                  <a:pt x="839343" y="851840"/>
                  <a:pt x="841591" y="851725"/>
                  <a:pt x="844258" y="851497"/>
                </a:cubicBezTo>
                <a:cubicBezTo>
                  <a:pt x="846925" y="851268"/>
                  <a:pt x="850012" y="851001"/>
                  <a:pt x="853517" y="850697"/>
                </a:cubicBezTo>
                <a:cubicBezTo>
                  <a:pt x="860375" y="849782"/>
                  <a:pt x="865633" y="849325"/>
                  <a:pt x="869290" y="849325"/>
                </a:cubicBezTo>
                <a:cubicBezTo>
                  <a:pt x="880720" y="849325"/>
                  <a:pt x="889330" y="852678"/>
                  <a:pt x="895121" y="859383"/>
                </a:cubicBezTo>
                <a:cubicBezTo>
                  <a:pt x="899693" y="865327"/>
                  <a:pt x="901980" y="874395"/>
                  <a:pt x="901980" y="886587"/>
                </a:cubicBezTo>
                <a:lnTo>
                  <a:pt x="909066" y="886587"/>
                </a:lnTo>
                <a:lnTo>
                  <a:pt x="910209" y="886587"/>
                </a:lnTo>
                <a:cubicBezTo>
                  <a:pt x="917981" y="886587"/>
                  <a:pt x="924002" y="888301"/>
                  <a:pt x="928268" y="891730"/>
                </a:cubicBezTo>
                <a:cubicBezTo>
                  <a:pt x="932535" y="895159"/>
                  <a:pt x="935965" y="900836"/>
                  <a:pt x="938555" y="908761"/>
                </a:cubicBezTo>
                <a:cubicBezTo>
                  <a:pt x="938555" y="906170"/>
                  <a:pt x="938479" y="902970"/>
                  <a:pt x="938327" y="899160"/>
                </a:cubicBezTo>
                <a:cubicBezTo>
                  <a:pt x="938174" y="895350"/>
                  <a:pt x="937869" y="890854"/>
                  <a:pt x="937412" y="885672"/>
                </a:cubicBezTo>
                <a:cubicBezTo>
                  <a:pt x="937107" y="880643"/>
                  <a:pt x="936879" y="876262"/>
                  <a:pt x="936726" y="872528"/>
                </a:cubicBezTo>
                <a:cubicBezTo>
                  <a:pt x="936574" y="868794"/>
                  <a:pt x="936498" y="865632"/>
                  <a:pt x="936498" y="863041"/>
                </a:cubicBezTo>
                <a:lnTo>
                  <a:pt x="941070" y="866927"/>
                </a:lnTo>
                <a:cubicBezTo>
                  <a:pt x="942594" y="876071"/>
                  <a:pt x="945260" y="882624"/>
                  <a:pt x="949070" y="886587"/>
                </a:cubicBezTo>
                <a:lnTo>
                  <a:pt x="953490" y="886587"/>
                </a:lnTo>
                <a:lnTo>
                  <a:pt x="960500" y="886587"/>
                </a:lnTo>
                <a:lnTo>
                  <a:pt x="1079449" y="886587"/>
                </a:lnTo>
                <a:lnTo>
                  <a:pt x="1092250" y="899388"/>
                </a:lnTo>
                <a:lnTo>
                  <a:pt x="1065962" y="899388"/>
                </a:lnTo>
                <a:lnTo>
                  <a:pt x="1065962" y="1033805"/>
                </a:lnTo>
                <a:lnTo>
                  <a:pt x="1058875" y="1025347"/>
                </a:lnTo>
                <a:lnTo>
                  <a:pt x="1058875" y="1025576"/>
                </a:lnTo>
                <a:cubicBezTo>
                  <a:pt x="1056437" y="1019480"/>
                  <a:pt x="1054417" y="1015022"/>
                  <a:pt x="1052817" y="1012202"/>
                </a:cubicBezTo>
                <a:cubicBezTo>
                  <a:pt x="1051217" y="1009383"/>
                  <a:pt x="1048664" y="1005802"/>
                  <a:pt x="1045159" y="1001458"/>
                </a:cubicBezTo>
                <a:cubicBezTo>
                  <a:pt x="1041654" y="997115"/>
                  <a:pt x="1038378" y="993495"/>
                  <a:pt x="1035330" y="990600"/>
                </a:cubicBezTo>
                <a:cubicBezTo>
                  <a:pt x="1024356" y="980541"/>
                  <a:pt x="1009803" y="974598"/>
                  <a:pt x="991667" y="972769"/>
                </a:cubicBezTo>
                <a:lnTo>
                  <a:pt x="991895" y="972769"/>
                </a:lnTo>
                <a:lnTo>
                  <a:pt x="974979" y="948995"/>
                </a:lnTo>
                <a:cubicBezTo>
                  <a:pt x="1000582" y="931164"/>
                  <a:pt x="1026795" y="917753"/>
                  <a:pt x="1053617" y="908761"/>
                </a:cubicBezTo>
                <a:lnTo>
                  <a:pt x="1053617" y="899388"/>
                </a:lnTo>
                <a:lnTo>
                  <a:pt x="973074" y="899388"/>
                </a:lnTo>
                <a:lnTo>
                  <a:pt x="966063" y="899388"/>
                </a:lnTo>
                <a:lnTo>
                  <a:pt x="949070" y="899388"/>
                </a:lnTo>
                <a:lnTo>
                  <a:pt x="949070" y="1033119"/>
                </a:lnTo>
                <a:lnTo>
                  <a:pt x="936726" y="1020318"/>
                </a:lnTo>
                <a:lnTo>
                  <a:pt x="936726" y="925449"/>
                </a:lnTo>
                <a:cubicBezTo>
                  <a:pt x="936726" y="921486"/>
                  <a:pt x="935965" y="917905"/>
                  <a:pt x="934441" y="914705"/>
                </a:cubicBezTo>
                <a:cubicBezTo>
                  <a:pt x="932917" y="911504"/>
                  <a:pt x="930821" y="908799"/>
                  <a:pt x="928154" y="906589"/>
                </a:cubicBezTo>
                <a:cubicBezTo>
                  <a:pt x="925487" y="904379"/>
                  <a:pt x="922439" y="902627"/>
                  <a:pt x="919010" y="901332"/>
                </a:cubicBezTo>
                <a:cubicBezTo>
                  <a:pt x="915581" y="900036"/>
                  <a:pt x="912038" y="899388"/>
                  <a:pt x="908380" y="899388"/>
                </a:cubicBezTo>
                <a:lnTo>
                  <a:pt x="837057" y="899388"/>
                </a:lnTo>
                <a:lnTo>
                  <a:pt x="837057" y="988771"/>
                </a:lnTo>
                <a:cubicBezTo>
                  <a:pt x="839953" y="994562"/>
                  <a:pt x="844067" y="997458"/>
                  <a:pt x="849402" y="997458"/>
                </a:cubicBezTo>
                <a:cubicBezTo>
                  <a:pt x="857022" y="997458"/>
                  <a:pt x="864871" y="992810"/>
                  <a:pt x="872947" y="983513"/>
                </a:cubicBezTo>
                <a:cubicBezTo>
                  <a:pt x="880262" y="974826"/>
                  <a:pt x="884377" y="966063"/>
                  <a:pt x="885292" y="957224"/>
                </a:cubicBezTo>
                <a:lnTo>
                  <a:pt x="880948" y="957681"/>
                </a:lnTo>
                <a:cubicBezTo>
                  <a:pt x="876834" y="957681"/>
                  <a:pt x="873062" y="956234"/>
                  <a:pt x="869633" y="953338"/>
                </a:cubicBezTo>
                <a:cubicBezTo>
                  <a:pt x="866204" y="950442"/>
                  <a:pt x="864490" y="946785"/>
                  <a:pt x="864490" y="942365"/>
                </a:cubicBezTo>
                <a:cubicBezTo>
                  <a:pt x="864490" y="937641"/>
                  <a:pt x="865975" y="933602"/>
                  <a:pt x="868947" y="930249"/>
                </a:cubicBezTo>
                <a:cubicBezTo>
                  <a:pt x="871919" y="926897"/>
                  <a:pt x="875843" y="925220"/>
                  <a:pt x="880720" y="925220"/>
                </a:cubicBezTo>
                <a:cubicBezTo>
                  <a:pt x="888035" y="925220"/>
                  <a:pt x="894055" y="928802"/>
                  <a:pt x="898779" y="935964"/>
                </a:cubicBezTo>
                <a:cubicBezTo>
                  <a:pt x="900456" y="938708"/>
                  <a:pt x="901788" y="941946"/>
                  <a:pt x="902780" y="945680"/>
                </a:cubicBezTo>
                <a:cubicBezTo>
                  <a:pt x="903770" y="949414"/>
                  <a:pt x="904266" y="953186"/>
                  <a:pt x="904266" y="956996"/>
                </a:cubicBezTo>
                <a:cubicBezTo>
                  <a:pt x="904266" y="969645"/>
                  <a:pt x="899008" y="982142"/>
                  <a:pt x="888493" y="994486"/>
                </a:cubicBezTo>
                <a:cubicBezTo>
                  <a:pt x="877825" y="1007592"/>
                  <a:pt x="866242" y="1014146"/>
                  <a:pt x="853745" y="1014146"/>
                </a:cubicBezTo>
                <a:cubicBezTo>
                  <a:pt x="845668" y="1014146"/>
                  <a:pt x="839191" y="1011631"/>
                  <a:pt x="834314" y="1006602"/>
                </a:cubicBezTo>
                <a:cubicBezTo>
                  <a:pt x="829437" y="1001573"/>
                  <a:pt x="826237" y="994486"/>
                  <a:pt x="824713" y="985342"/>
                </a:cubicBezTo>
                <a:lnTo>
                  <a:pt x="824713" y="899388"/>
                </a:lnTo>
                <a:lnTo>
                  <a:pt x="812063" y="899388"/>
                </a:lnTo>
                <a:lnTo>
                  <a:pt x="804139" y="899388"/>
                </a:lnTo>
                <a:lnTo>
                  <a:pt x="738683" y="899388"/>
                </a:lnTo>
                <a:lnTo>
                  <a:pt x="738683" y="938708"/>
                </a:lnTo>
                <a:cubicBezTo>
                  <a:pt x="738683" y="941298"/>
                  <a:pt x="739408" y="943737"/>
                  <a:pt x="740855" y="946023"/>
                </a:cubicBezTo>
                <a:cubicBezTo>
                  <a:pt x="742303" y="948309"/>
                  <a:pt x="744322" y="949452"/>
                  <a:pt x="746913" y="949452"/>
                </a:cubicBezTo>
                <a:cubicBezTo>
                  <a:pt x="752856" y="947471"/>
                  <a:pt x="758342" y="943127"/>
                  <a:pt x="763372" y="936422"/>
                </a:cubicBezTo>
                <a:cubicBezTo>
                  <a:pt x="768401" y="929106"/>
                  <a:pt x="771754" y="925449"/>
                  <a:pt x="773431" y="925449"/>
                </a:cubicBezTo>
                <a:cubicBezTo>
                  <a:pt x="779527" y="925449"/>
                  <a:pt x="785089" y="930249"/>
                  <a:pt x="790118" y="939851"/>
                </a:cubicBezTo>
                <a:cubicBezTo>
                  <a:pt x="794691" y="948385"/>
                  <a:pt x="796976" y="956157"/>
                  <a:pt x="796976" y="963168"/>
                </a:cubicBezTo>
                <a:cubicBezTo>
                  <a:pt x="797586" y="978255"/>
                  <a:pt x="793775" y="990981"/>
                  <a:pt x="785546" y="1001344"/>
                </a:cubicBezTo>
                <a:cubicBezTo>
                  <a:pt x="775640" y="1011402"/>
                  <a:pt x="763905" y="1016660"/>
                  <a:pt x="750341" y="1017117"/>
                </a:cubicBezTo>
                <a:cubicBezTo>
                  <a:pt x="712851" y="1017117"/>
                  <a:pt x="690220" y="980770"/>
                  <a:pt x="682447" y="908075"/>
                </a:cubicBezTo>
                <a:lnTo>
                  <a:pt x="691362" y="913104"/>
                </a:lnTo>
                <a:cubicBezTo>
                  <a:pt x="691972" y="922248"/>
                  <a:pt x="693420" y="931164"/>
                  <a:pt x="695706" y="939851"/>
                </a:cubicBezTo>
                <a:cubicBezTo>
                  <a:pt x="697992" y="948537"/>
                  <a:pt x="701269" y="956919"/>
                  <a:pt x="705536" y="964997"/>
                </a:cubicBezTo>
                <a:cubicBezTo>
                  <a:pt x="716814" y="984961"/>
                  <a:pt x="730912" y="994943"/>
                  <a:pt x="747827" y="994943"/>
                </a:cubicBezTo>
                <a:cubicBezTo>
                  <a:pt x="753009" y="994943"/>
                  <a:pt x="757810" y="994105"/>
                  <a:pt x="762229" y="992429"/>
                </a:cubicBezTo>
                <a:cubicBezTo>
                  <a:pt x="766648" y="990752"/>
                  <a:pt x="770840" y="988314"/>
                  <a:pt x="774802" y="985113"/>
                </a:cubicBezTo>
                <a:cubicBezTo>
                  <a:pt x="782879" y="978713"/>
                  <a:pt x="786918" y="970483"/>
                  <a:pt x="786918" y="960425"/>
                </a:cubicBezTo>
                <a:cubicBezTo>
                  <a:pt x="786918" y="954633"/>
                  <a:pt x="784556" y="949147"/>
                  <a:pt x="779831" y="943965"/>
                </a:cubicBezTo>
                <a:cubicBezTo>
                  <a:pt x="778002" y="947013"/>
                  <a:pt x="775792" y="950061"/>
                  <a:pt x="773202" y="953109"/>
                </a:cubicBezTo>
                <a:cubicBezTo>
                  <a:pt x="770611" y="956157"/>
                  <a:pt x="767640" y="958977"/>
                  <a:pt x="764286" y="961568"/>
                </a:cubicBezTo>
                <a:cubicBezTo>
                  <a:pt x="761239" y="964158"/>
                  <a:pt x="758190" y="966140"/>
                  <a:pt x="755142" y="967511"/>
                </a:cubicBezTo>
                <a:cubicBezTo>
                  <a:pt x="752094" y="968883"/>
                  <a:pt x="749428" y="969569"/>
                  <a:pt x="747142" y="969569"/>
                </a:cubicBezTo>
                <a:cubicBezTo>
                  <a:pt x="744398" y="969569"/>
                  <a:pt x="741770" y="969035"/>
                  <a:pt x="739254" y="967968"/>
                </a:cubicBezTo>
                <a:cubicBezTo>
                  <a:pt x="736740" y="966902"/>
                  <a:pt x="734530" y="965378"/>
                  <a:pt x="732626" y="963396"/>
                </a:cubicBezTo>
                <a:cubicBezTo>
                  <a:pt x="730720" y="961415"/>
                  <a:pt x="729158" y="959053"/>
                  <a:pt x="727939" y="956310"/>
                </a:cubicBezTo>
                <a:cubicBezTo>
                  <a:pt x="726719" y="953567"/>
                  <a:pt x="726110" y="950519"/>
                  <a:pt x="726110" y="947166"/>
                </a:cubicBezTo>
                <a:lnTo>
                  <a:pt x="726110" y="899388"/>
                </a:lnTo>
                <a:lnTo>
                  <a:pt x="672618" y="899388"/>
                </a:lnTo>
                <a:lnTo>
                  <a:pt x="671703" y="899388"/>
                </a:lnTo>
                <a:lnTo>
                  <a:pt x="650901" y="899388"/>
                </a:lnTo>
                <a:lnTo>
                  <a:pt x="650901" y="1032891"/>
                </a:lnTo>
                <a:lnTo>
                  <a:pt x="637184" y="1019632"/>
                </a:lnTo>
                <a:lnTo>
                  <a:pt x="638784" y="951281"/>
                </a:lnTo>
                <a:cubicBezTo>
                  <a:pt x="638784" y="947471"/>
                  <a:pt x="637032" y="942746"/>
                  <a:pt x="633527" y="937107"/>
                </a:cubicBezTo>
                <a:cubicBezTo>
                  <a:pt x="632003" y="934517"/>
                  <a:pt x="630402" y="932307"/>
                  <a:pt x="628726" y="930478"/>
                </a:cubicBezTo>
                <a:cubicBezTo>
                  <a:pt x="627050" y="928649"/>
                  <a:pt x="625373" y="927125"/>
                  <a:pt x="623697" y="925906"/>
                </a:cubicBezTo>
                <a:lnTo>
                  <a:pt x="578891" y="971169"/>
                </a:lnTo>
                <a:lnTo>
                  <a:pt x="560603" y="964539"/>
                </a:lnTo>
                <a:cubicBezTo>
                  <a:pt x="569442" y="956157"/>
                  <a:pt x="573862" y="949528"/>
                  <a:pt x="573862" y="944651"/>
                </a:cubicBezTo>
                <a:cubicBezTo>
                  <a:pt x="573862" y="935812"/>
                  <a:pt x="571194" y="931392"/>
                  <a:pt x="565861" y="931392"/>
                </a:cubicBezTo>
                <a:cubicBezTo>
                  <a:pt x="564032" y="931392"/>
                  <a:pt x="560984" y="932231"/>
                  <a:pt x="556717" y="933907"/>
                </a:cubicBezTo>
                <a:cubicBezTo>
                  <a:pt x="552907" y="935583"/>
                  <a:pt x="549782" y="936422"/>
                  <a:pt x="547344" y="936422"/>
                </a:cubicBezTo>
                <a:cubicBezTo>
                  <a:pt x="546125" y="940384"/>
                  <a:pt x="544524" y="943965"/>
                  <a:pt x="542544" y="947166"/>
                </a:cubicBezTo>
                <a:lnTo>
                  <a:pt x="542544" y="946937"/>
                </a:lnTo>
                <a:cubicBezTo>
                  <a:pt x="537514" y="955319"/>
                  <a:pt x="531037" y="959510"/>
                  <a:pt x="523112" y="959510"/>
                </a:cubicBezTo>
                <a:cubicBezTo>
                  <a:pt x="517017" y="959510"/>
                  <a:pt x="510463" y="957072"/>
                  <a:pt x="503453" y="952195"/>
                </a:cubicBezTo>
                <a:cubicBezTo>
                  <a:pt x="500253" y="950214"/>
                  <a:pt x="494766" y="945261"/>
                  <a:pt x="486993" y="937336"/>
                </a:cubicBezTo>
                <a:lnTo>
                  <a:pt x="486993" y="939851"/>
                </a:lnTo>
                <a:cubicBezTo>
                  <a:pt x="487298" y="944575"/>
                  <a:pt x="485699" y="948309"/>
                  <a:pt x="482193" y="951052"/>
                </a:cubicBezTo>
                <a:cubicBezTo>
                  <a:pt x="478688" y="953795"/>
                  <a:pt x="474420" y="955167"/>
                  <a:pt x="469392" y="955167"/>
                </a:cubicBezTo>
                <a:cubicBezTo>
                  <a:pt x="465734" y="955167"/>
                  <a:pt x="462571" y="953719"/>
                  <a:pt x="459904" y="950823"/>
                </a:cubicBezTo>
                <a:cubicBezTo>
                  <a:pt x="457237" y="947928"/>
                  <a:pt x="455904" y="944651"/>
                  <a:pt x="455904" y="940994"/>
                </a:cubicBezTo>
                <a:cubicBezTo>
                  <a:pt x="455904" y="936269"/>
                  <a:pt x="457199" y="932459"/>
                  <a:pt x="459790" y="929564"/>
                </a:cubicBezTo>
                <a:cubicBezTo>
                  <a:pt x="461314" y="928344"/>
                  <a:pt x="463829" y="927125"/>
                  <a:pt x="467333" y="925906"/>
                </a:cubicBezTo>
                <a:cubicBezTo>
                  <a:pt x="471296" y="924230"/>
                  <a:pt x="473734" y="922858"/>
                  <a:pt x="474648" y="921791"/>
                </a:cubicBezTo>
                <a:cubicBezTo>
                  <a:pt x="473125" y="909752"/>
                  <a:pt x="471373" y="902894"/>
                  <a:pt x="469392" y="901217"/>
                </a:cubicBezTo>
                <a:cubicBezTo>
                  <a:pt x="468934" y="901065"/>
                  <a:pt x="467981" y="900874"/>
                  <a:pt x="466534" y="900646"/>
                </a:cubicBezTo>
                <a:cubicBezTo>
                  <a:pt x="465086" y="900417"/>
                  <a:pt x="463257" y="900227"/>
                  <a:pt x="461047" y="900074"/>
                </a:cubicBezTo>
                <a:cubicBezTo>
                  <a:pt x="458837" y="899922"/>
                  <a:pt x="456399" y="899769"/>
                  <a:pt x="453732" y="899617"/>
                </a:cubicBezTo>
                <a:cubicBezTo>
                  <a:pt x="451065" y="899465"/>
                  <a:pt x="448360" y="899388"/>
                  <a:pt x="445617" y="899388"/>
                </a:cubicBezTo>
                <a:lnTo>
                  <a:pt x="425880" y="899388"/>
                </a:lnTo>
                <a:lnTo>
                  <a:pt x="425880" y="1033119"/>
                </a:lnTo>
                <a:lnTo>
                  <a:pt x="412849" y="1020318"/>
                </a:lnTo>
                <a:lnTo>
                  <a:pt x="412849" y="899388"/>
                </a:lnTo>
                <a:lnTo>
                  <a:pt x="403325" y="899388"/>
                </a:lnTo>
                <a:lnTo>
                  <a:pt x="393418" y="899388"/>
                </a:lnTo>
                <a:lnTo>
                  <a:pt x="336573" y="899388"/>
                </a:lnTo>
                <a:lnTo>
                  <a:pt x="336573" y="908761"/>
                </a:lnTo>
                <a:cubicBezTo>
                  <a:pt x="351509" y="908761"/>
                  <a:pt x="363549" y="914857"/>
                  <a:pt x="372692" y="927049"/>
                </a:cubicBezTo>
                <a:cubicBezTo>
                  <a:pt x="381380" y="938022"/>
                  <a:pt x="385722" y="950061"/>
                  <a:pt x="385722" y="963168"/>
                </a:cubicBezTo>
                <a:cubicBezTo>
                  <a:pt x="385722" y="966368"/>
                  <a:pt x="385190" y="969416"/>
                  <a:pt x="384122" y="972312"/>
                </a:cubicBezTo>
                <a:cubicBezTo>
                  <a:pt x="383055" y="975207"/>
                  <a:pt x="381608" y="977760"/>
                  <a:pt x="379779" y="979970"/>
                </a:cubicBezTo>
                <a:cubicBezTo>
                  <a:pt x="377951" y="982180"/>
                  <a:pt x="375741" y="983932"/>
                  <a:pt x="373150" y="985228"/>
                </a:cubicBezTo>
                <a:cubicBezTo>
                  <a:pt x="370559" y="986523"/>
                  <a:pt x="367739" y="987171"/>
                  <a:pt x="364692" y="987171"/>
                </a:cubicBezTo>
                <a:cubicBezTo>
                  <a:pt x="362558" y="987171"/>
                  <a:pt x="360500" y="986752"/>
                  <a:pt x="358520" y="985914"/>
                </a:cubicBezTo>
                <a:cubicBezTo>
                  <a:pt x="356538" y="985075"/>
                  <a:pt x="354748" y="983970"/>
                  <a:pt x="353147" y="982599"/>
                </a:cubicBezTo>
                <a:cubicBezTo>
                  <a:pt x="351547" y="981227"/>
                  <a:pt x="350251" y="979589"/>
                  <a:pt x="349261" y="977684"/>
                </a:cubicBezTo>
                <a:cubicBezTo>
                  <a:pt x="348270" y="975779"/>
                  <a:pt x="347775" y="973683"/>
                  <a:pt x="347775" y="971397"/>
                </a:cubicBezTo>
                <a:cubicBezTo>
                  <a:pt x="347775" y="967283"/>
                  <a:pt x="349223" y="963854"/>
                  <a:pt x="352118" y="961110"/>
                </a:cubicBezTo>
                <a:cubicBezTo>
                  <a:pt x="355014" y="958367"/>
                  <a:pt x="358596" y="956996"/>
                  <a:pt x="362862" y="956996"/>
                </a:cubicBezTo>
                <a:cubicBezTo>
                  <a:pt x="365453" y="956996"/>
                  <a:pt x="367778" y="957605"/>
                  <a:pt x="369835" y="958824"/>
                </a:cubicBezTo>
                <a:cubicBezTo>
                  <a:pt x="371892" y="960044"/>
                  <a:pt x="373759" y="961720"/>
                  <a:pt x="375436" y="963854"/>
                </a:cubicBezTo>
                <a:lnTo>
                  <a:pt x="376579" y="960882"/>
                </a:lnTo>
                <a:cubicBezTo>
                  <a:pt x="376579" y="952043"/>
                  <a:pt x="373073" y="944118"/>
                  <a:pt x="366063" y="937107"/>
                </a:cubicBezTo>
                <a:cubicBezTo>
                  <a:pt x="359205" y="929640"/>
                  <a:pt x="349299" y="925982"/>
                  <a:pt x="336345" y="926135"/>
                </a:cubicBezTo>
                <a:lnTo>
                  <a:pt x="336345" y="1032891"/>
                </a:lnTo>
                <a:cubicBezTo>
                  <a:pt x="335431" y="1032738"/>
                  <a:pt x="334516" y="1032395"/>
                  <a:pt x="333602" y="1031862"/>
                </a:cubicBezTo>
                <a:cubicBezTo>
                  <a:pt x="332687" y="1031329"/>
                  <a:pt x="332078" y="1030681"/>
                  <a:pt x="331773" y="1029919"/>
                </a:cubicBezTo>
                <a:cubicBezTo>
                  <a:pt x="328725" y="1022451"/>
                  <a:pt x="325105" y="1015479"/>
                  <a:pt x="320914" y="1009002"/>
                </a:cubicBezTo>
                <a:cubicBezTo>
                  <a:pt x="316723" y="1002525"/>
                  <a:pt x="312113" y="996772"/>
                  <a:pt x="307084" y="991743"/>
                </a:cubicBezTo>
                <a:cubicBezTo>
                  <a:pt x="295502" y="980160"/>
                  <a:pt x="282548" y="973531"/>
                  <a:pt x="268222" y="971855"/>
                </a:cubicBezTo>
                <a:lnTo>
                  <a:pt x="250162" y="949452"/>
                </a:lnTo>
                <a:cubicBezTo>
                  <a:pt x="271956" y="932231"/>
                  <a:pt x="296721" y="919124"/>
                  <a:pt x="324458" y="910133"/>
                </a:cubicBezTo>
                <a:lnTo>
                  <a:pt x="324458" y="899388"/>
                </a:lnTo>
                <a:lnTo>
                  <a:pt x="241247" y="899388"/>
                </a:lnTo>
                <a:lnTo>
                  <a:pt x="228217" y="886587"/>
                </a:lnTo>
                <a:lnTo>
                  <a:pt x="380845" y="886587"/>
                </a:lnTo>
                <a:lnTo>
                  <a:pt x="390066" y="886587"/>
                </a:lnTo>
                <a:lnTo>
                  <a:pt x="414907" y="886587"/>
                </a:lnTo>
                <a:lnTo>
                  <a:pt x="405991" y="878129"/>
                </a:lnTo>
                <a:cubicBezTo>
                  <a:pt x="402639" y="874776"/>
                  <a:pt x="400962" y="871347"/>
                  <a:pt x="400962" y="867842"/>
                </a:cubicBezTo>
                <a:cubicBezTo>
                  <a:pt x="400962" y="857478"/>
                  <a:pt x="406753" y="847725"/>
                  <a:pt x="418336" y="838581"/>
                </a:cubicBezTo>
                <a:cubicBezTo>
                  <a:pt x="429614" y="830046"/>
                  <a:pt x="440510" y="825779"/>
                  <a:pt x="451027" y="825779"/>
                </a:cubicBezTo>
                <a:cubicBezTo>
                  <a:pt x="478154" y="825779"/>
                  <a:pt x="504062" y="838581"/>
                  <a:pt x="528751" y="864184"/>
                </a:cubicBezTo>
                <a:lnTo>
                  <a:pt x="531266" y="871042"/>
                </a:lnTo>
                <a:cubicBezTo>
                  <a:pt x="527151" y="867384"/>
                  <a:pt x="522579" y="863765"/>
                  <a:pt x="517549" y="860184"/>
                </a:cubicBezTo>
                <a:cubicBezTo>
                  <a:pt x="512520" y="856602"/>
                  <a:pt x="506806" y="853059"/>
                  <a:pt x="500405" y="849554"/>
                </a:cubicBezTo>
                <a:cubicBezTo>
                  <a:pt x="494614" y="846201"/>
                  <a:pt x="488632" y="843762"/>
                  <a:pt x="482460" y="842238"/>
                </a:cubicBezTo>
                <a:cubicBezTo>
                  <a:pt x="476287" y="840714"/>
                  <a:pt x="469924" y="839952"/>
                  <a:pt x="463371" y="839952"/>
                </a:cubicBezTo>
                <a:cubicBezTo>
                  <a:pt x="453770" y="839952"/>
                  <a:pt x="443940" y="843305"/>
                  <a:pt x="433881" y="850011"/>
                </a:cubicBezTo>
                <a:cubicBezTo>
                  <a:pt x="422756" y="857326"/>
                  <a:pt x="416888" y="865479"/>
                  <a:pt x="416279" y="874471"/>
                </a:cubicBezTo>
                <a:lnTo>
                  <a:pt x="421307" y="886587"/>
                </a:lnTo>
                <a:lnTo>
                  <a:pt x="432585" y="886587"/>
                </a:lnTo>
                <a:lnTo>
                  <a:pt x="435253" y="886587"/>
                </a:lnTo>
                <a:lnTo>
                  <a:pt x="526312" y="886587"/>
                </a:lnTo>
                <a:cubicBezTo>
                  <a:pt x="527684" y="886587"/>
                  <a:pt x="529132" y="887006"/>
                  <a:pt x="530656" y="887844"/>
                </a:cubicBezTo>
                <a:cubicBezTo>
                  <a:pt x="532180" y="888682"/>
                  <a:pt x="533704" y="889749"/>
                  <a:pt x="535228" y="891044"/>
                </a:cubicBezTo>
                <a:cubicBezTo>
                  <a:pt x="536752" y="892340"/>
                  <a:pt x="538162" y="893788"/>
                  <a:pt x="539457" y="895388"/>
                </a:cubicBezTo>
                <a:cubicBezTo>
                  <a:pt x="540752" y="896988"/>
                  <a:pt x="541858" y="898474"/>
                  <a:pt x="542772" y="899846"/>
                </a:cubicBezTo>
                <a:cubicBezTo>
                  <a:pt x="544448" y="902436"/>
                  <a:pt x="545743" y="904951"/>
                  <a:pt x="546658" y="907389"/>
                </a:cubicBezTo>
                <a:cubicBezTo>
                  <a:pt x="548182" y="906018"/>
                  <a:pt x="549707" y="904722"/>
                  <a:pt x="551230" y="903503"/>
                </a:cubicBezTo>
                <a:cubicBezTo>
                  <a:pt x="552755" y="902284"/>
                  <a:pt x="554430" y="900989"/>
                  <a:pt x="556258" y="899617"/>
                </a:cubicBezTo>
                <a:cubicBezTo>
                  <a:pt x="561745" y="896112"/>
                  <a:pt x="567271" y="893445"/>
                  <a:pt x="572833" y="891616"/>
                </a:cubicBezTo>
                <a:cubicBezTo>
                  <a:pt x="578396" y="889787"/>
                  <a:pt x="583616" y="888873"/>
                  <a:pt x="588492" y="888873"/>
                </a:cubicBezTo>
                <a:cubicBezTo>
                  <a:pt x="607085" y="888873"/>
                  <a:pt x="624535" y="902665"/>
                  <a:pt x="640843" y="930249"/>
                </a:cubicBezTo>
                <a:lnTo>
                  <a:pt x="641299" y="930021"/>
                </a:lnTo>
                <a:cubicBezTo>
                  <a:pt x="640843" y="918896"/>
                  <a:pt x="640271" y="907694"/>
                  <a:pt x="639585" y="896417"/>
                </a:cubicBezTo>
                <a:cubicBezTo>
                  <a:pt x="638899" y="885139"/>
                  <a:pt x="638328" y="873861"/>
                  <a:pt x="637870" y="862584"/>
                </a:cubicBezTo>
                <a:cubicBezTo>
                  <a:pt x="638784" y="863498"/>
                  <a:pt x="639776" y="864336"/>
                  <a:pt x="640843" y="865098"/>
                </a:cubicBezTo>
                <a:cubicBezTo>
                  <a:pt x="641909" y="865860"/>
                  <a:pt x="642824" y="866622"/>
                  <a:pt x="643585" y="867384"/>
                </a:cubicBezTo>
                <a:cubicBezTo>
                  <a:pt x="644042" y="870737"/>
                  <a:pt x="644462" y="873519"/>
                  <a:pt x="644843" y="875728"/>
                </a:cubicBezTo>
                <a:cubicBezTo>
                  <a:pt x="645224" y="877938"/>
                  <a:pt x="645566" y="879576"/>
                  <a:pt x="645871" y="880643"/>
                </a:cubicBezTo>
                <a:cubicBezTo>
                  <a:pt x="647395" y="884910"/>
                  <a:pt x="650672" y="887044"/>
                  <a:pt x="655701" y="887044"/>
                </a:cubicBezTo>
                <a:cubicBezTo>
                  <a:pt x="656310" y="887044"/>
                  <a:pt x="656882" y="887006"/>
                  <a:pt x="657416" y="886930"/>
                </a:cubicBezTo>
                <a:lnTo>
                  <a:pt x="659164" y="886621"/>
                </a:lnTo>
                <a:lnTo>
                  <a:pt x="659130" y="886587"/>
                </a:lnTo>
                <a:lnTo>
                  <a:pt x="659358" y="886587"/>
                </a:lnTo>
                <a:lnTo>
                  <a:pt x="767486" y="886587"/>
                </a:lnTo>
                <a:cubicBezTo>
                  <a:pt x="772973" y="886739"/>
                  <a:pt x="775716" y="884453"/>
                  <a:pt x="775716" y="879729"/>
                </a:cubicBezTo>
                <a:cubicBezTo>
                  <a:pt x="775716" y="875766"/>
                  <a:pt x="773277" y="872718"/>
                  <a:pt x="768401" y="870585"/>
                </a:cubicBezTo>
                <a:cubicBezTo>
                  <a:pt x="764591" y="869061"/>
                  <a:pt x="760553" y="868299"/>
                  <a:pt x="756286" y="868299"/>
                </a:cubicBezTo>
                <a:cubicBezTo>
                  <a:pt x="754152" y="868299"/>
                  <a:pt x="751599" y="868375"/>
                  <a:pt x="748627" y="868527"/>
                </a:cubicBezTo>
                <a:cubicBezTo>
                  <a:pt x="745655" y="868680"/>
                  <a:pt x="742036" y="868908"/>
                  <a:pt x="737769" y="869213"/>
                </a:cubicBezTo>
                <a:cubicBezTo>
                  <a:pt x="733806" y="869518"/>
                  <a:pt x="730263" y="869747"/>
                  <a:pt x="727139" y="869899"/>
                </a:cubicBezTo>
                <a:cubicBezTo>
                  <a:pt x="724015" y="870051"/>
                  <a:pt x="721462" y="870128"/>
                  <a:pt x="719481" y="870128"/>
                </a:cubicBezTo>
                <a:cubicBezTo>
                  <a:pt x="709879" y="870128"/>
                  <a:pt x="701040" y="867689"/>
                  <a:pt x="692962" y="862812"/>
                </a:cubicBezTo>
                <a:cubicBezTo>
                  <a:pt x="683819" y="857326"/>
                  <a:pt x="679247" y="850087"/>
                  <a:pt x="679247" y="841095"/>
                </a:cubicBezTo>
                <a:cubicBezTo>
                  <a:pt x="679247" y="833780"/>
                  <a:pt x="681533" y="828827"/>
                  <a:pt x="686104" y="826236"/>
                </a:cubicBezTo>
                <a:cubicBezTo>
                  <a:pt x="686715" y="826541"/>
                  <a:pt x="687514" y="826922"/>
                  <a:pt x="688505" y="827379"/>
                </a:cubicBezTo>
                <a:cubicBezTo>
                  <a:pt x="689496" y="827837"/>
                  <a:pt x="690372" y="828218"/>
                  <a:pt x="691134" y="828522"/>
                </a:cubicBezTo>
                <a:cubicBezTo>
                  <a:pt x="687933" y="831113"/>
                  <a:pt x="686334" y="834161"/>
                  <a:pt x="686334" y="837666"/>
                </a:cubicBezTo>
                <a:cubicBezTo>
                  <a:pt x="686334" y="842391"/>
                  <a:pt x="689382" y="846201"/>
                  <a:pt x="695478" y="849096"/>
                </a:cubicBezTo>
                <a:cubicBezTo>
                  <a:pt x="697611" y="850011"/>
                  <a:pt x="700011" y="850773"/>
                  <a:pt x="702679" y="851382"/>
                </a:cubicBezTo>
                <a:cubicBezTo>
                  <a:pt x="705345" y="851992"/>
                  <a:pt x="707975" y="852297"/>
                  <a:pt x="710565" y="852297"/>
                </a:cubicBezTo>
                <a:cubicBezTo>
                  <a:pt x="712699" y="852297"/>
                  <a:pt x="715328" y="852221"/>
                  <a:pt x="718452" y="852068"/>
                </a:cubicBezTo>
                <a:cubicBezTo>
                  <a:pt x="721577" y="851916"/>
                  <a:pt x="725348" y="851687"/>
                  <a:pt x="729768" y="851382"/>
                </a:cubicBezTo>
                <a:cubicBezTo>
                  <a:pt x="734035" y="851078"/>
                  <a:pt x="737807" y="850811"/>
                  <a:pt x="741083" y="850582"/>
                </a:cubicBezTo>
                <a:cubicBezTo>
                  <a:pt x="744360" y="850354"/>
                  <a:pt x="747065" y="850239"/>
                  <a:pt x="749199" y="850239"/>
                </a:cubicBezTo>
                <a:cubicBezTo>
                  <a:pt x="761086" y="850239"/>
                  <a:pt x="770458" y="853402"/>
                  <a:pt x="777316" y="859726"/>
                </a:cubicBezTo>
                <a:cubicBezTo>
                  <a:pt x="784175" y="866051"/>
                  <a:pt x="787375" y="875004"/>
                  <a:pt x="786918" y="886587"/>
                </a:cubicBezTo>
                <a:lnTo>
                  <a:pt x="792481" y="886587"/>
                </a:lnTo>
                <a:lnTo>
                  <a:pt x="799491" y="886587"/>
                </a:lnTo>
                <a:lnTo>
                  <a:pt x="889636" y="886587"/>
                </a:lnTo>
                <a:cubicBezTo>
                  <a:pt x="889636" y="885368"/>
                  <a:pt x="889673" y="884034"/>
                  <a:pt x="889750" y="882586"/>
                </a:cubicBezTo>
                <a:cubicBezTo>
                  <a:pt x="889826" y="881139"/>
                  <a:pt x="889864" y="879805"/>
                  <a:pt x="889864" y="878586"/>
                </a:cubicBezTo>
                <a:cubicBezTo>
                  <a:pt x="890016" y="870966"/>
                  <a:pt x="884682" y="867156"/>
                  <a:pt x="873862" y="867156"/>
                </a:cubicBezTo>
                <a:cubicBezTo>
                  <a:pt x="871423" y="867156"/>
                  <a:pt x="867461" y="867613"/>
                  <a:pt x="861974" y="868527"/>
                </a:cubicBezTo>
                <a:cubicBezTo>
                  <a:pt x="859384" y="868832"/>
                  <a:pt x="857174" y="869061"/>
                  <a:pt x="855346" y="869213"/>
                </a:cubicBezTo>
                <a:cubicBezTo>
                  <a:pt x="853517" y="869366"/>
                  <a:pt x="851916" y="869442"/>
                  <a:pt x="850545" y="869442"/>
                </a:cubicBezTo>
                <a:cubicBezTo>
                  <a:pt x="840791" y="869442"/>
                  <a:pt x="831799" y="867080"/>
                  <a:pt x="823570" y="862355"/>
                </a:cubicBezTo>
                <a:cubicBezTo>
                  <a:pt x="814578" y="857326"/>
                  <a:pt x="810083" y="850163"/>
                  <a:pt x="810083" y="840867"/>
                </a:cubicBezTo>
                <a:cubicBezTo>
                  <a:pt x="810083" y="831113"/>
                  <a:pt x="813207" y="826008"/>
                  <a:pt x="819455" y="825551"/>
                </a:cubicBezTo>
                <a:close/>
                <a:moveTo>
                  <a:pt x="2020740" y="821207"/>
                </a:moveTo>
                <a:lnTo>
                  <a:pt x="2031941" y="821207"/>
                </a:lnTo>
                <a:lnTo>
                  <a:pt x="1976621" y="875385"/>
                </a:lnTo>
                <a:lnTo>
                  <a:pt x="1945988" y="875385"/>
                </a:lnTo>
                <a:close/>
                <a:moveTo>
                  <a:pt x="3278877" y="819150"/>
                </a:moveTo>
                <a:cubicBezTo>
                  <a:pt x="3320483" y="819150"/>
                  <a:pt x="3347458" y="841629"/>
                  <a:pt x="3359802" y="886587"/>
                </a:cubicBezTo>
                <a:lnTo>
                  <a:pt x="3372146" y="886587"/>
                </a:lnTo>
                <a:lnTo>
                  <a:pt x="3384719" y="899388"/>
                </a:lnTo>
                <a:lnTo>
                  <a:pt x="3359802" y="899388"/>
                </a:lnTo>
                <a:lnTo>
                  <a:pt x="3359802" y="1033119"/>
                </a:lnTo>
                <a:lnTo>
                  <a:pt x="3347229" y="1020318"/>
                </a:lnTo>
                <a:lnTo>
                  <a:pt x="3347229" y="899388"/>
                </a:lnTo>
                <a:lnTo>
                  <a:pt x="3337018" y="899388"/>
                </a:lnTo>
                <a:lnTo>
                  <a:pt x="3328484" y="899388"/>
                </a:lnTo>
                <a:lnTo>
                  <a:pt x="3270267" y="899388"/>
                </a:lnTo>
                <a:lnTo>
                  <a:pt x="3270267" y="908761"/>
                </a:lnTo>
                <a:cubicBezTo>
                  <a:pt x="3285202" y="908761"/>
                  <a:pt x="3297242" y="914857"/>
                  <a:pt x="3306385" y="927049"/>
                </a:cubicBezTo>
                <a:cubicBezTo>
                  <a:pt x="3315072" y="938022"/>
                  <a:pt x="3319416" y="950061"/>
                  <a:pt x="3319416" y="963168"/>
                </a:cubicBezTo>
                <a:cubicBezTo>
                  <a:pt x="3319416" y="966368"/>
                  <a:pt x="3318883" y="969416"/>
                  <a:pt x="3317816" y="972312"/>
                </a:cubicBezTo>
                <a:cubicBezTo>
                  <a:pt x="3316749" y="975207"/>
                  <a:pt x="3315301" y="977760"/>
                  <a:pt x="3313472" y="979970"/>
                </a:cubicBezTo>
                <a:cubicBezTo>
                  <a:pt x="3311644" y="982180"/>
                  <a:pt x="3309434" y="983932"/>
                  <a:pt x="3306843" y="985228"/>
                </a:cubicBezTo>
                <a:cubicBezTo>
                  <a:pt x="3304252" y="986523"/>
                  <a:pt x="3301433" y="987171"/>
                  <a:pt x="3298385" y="987171"/>
                </a:cubicBezTo>
                <a:cubicBezTo>
                  <a:pt x="3296251" y="987171"/>
                  <a:pt x="3294193" y="986752"/>
                  <a:pt x="3292212" y="985914"/>
                </a:cubicBezTo>
                <a:cubicBezTo>
                  <a:pt x="3290231" y="985075"/>
                  <a:pt x="3288440" y="983970"/>
                  <a:pt x="3286840" y="982599"/>
                </a:cubicBezTo>
                <a:cubicBezTo>
                  <a:pt x="3285240" y="981227"/>
                  <a:pt x="3283945" y="979589"/>
                  <a:pt x="3282954" y="977684"/>
                </a:cubicBezTo>
                <a:cubicBezTo>
                  <a:pt x="3281964" y="975779"/>
                  <a:pt x="3281468" y="973683"/>
                  <a:pt x="3281468" y="971397"/>
                </a:cubicBezTo>
                <a:cubicBezTo>
                  <a:pt x="3281468" y="967283"/>
                  <a:pt x="3282916" y="963854"/>
                  <a:pt x="3285812" y="961110"/>
                </a:cubicBezTo>
                <a:cubicBezTo>
                  <a:pt x="3288707" y="958367"/>
                  <a:pt x="3292289" y="956996"/>
                  <a:pt x="3296556" y="956996"/>
                </a:cubicBezTo>
                <a:cubicBezTo>
                  <a:pt x="3299147" y="956996"/>
                  <a:pt x="3301471" y="957605"/>
                  <a:pt x="3303528" y="958824"/>
                </a:cubicBezTo>
                <a:cubicBezTo>
                  <a:pt x="3305585" y="960044"/>
                  <a:pt x="3307452" y="961720"/>
                  <a:pt x="3309129" y="963854"/>
                </a:cubicBezTo>
                <a:lnTo>
                  <a:pt x="3310272" y="960882"/>
                </a:lnTo>
                <a:cubicBezTo>
                  <a:pt x="3310272" y="952043"/>
                  <a:pt x="3306767" y="944118"/>
                  <a:pt x="3299756" y="937107"/>
                </a:cubicBezTo>
                <a:cubicBezTo>
                  <a:pt x="3292898" y="929640"/>
                  <a:pt x="3282992" y="925982"/>
                  <a:pt x="3270038" y="926135"/>
                </a:cubicBezTo>
                <a:lnTo>
                  <a:pt x="3270038" y="1032891"/>
                </a:lnTo>
                <a:cubicBezTo>
                  <a:pt x="3269124" y="1032738"/>
                  <a:pt x="3268209" y="1032395"/>
                  <a:pt x="3267295" y="1031862"/>
                </a:cubicBezTo>
                <a:cubicBezTo>
                  <a:pt x="3266381" y="1031329"/>
                  <a:pt x="3265771" y="1030681"/>
                  <a:pt x="3265466" y="1029919"/>
                </a:cubicBezTo>
                <a:cubicBezTo>
                  <a:pt x="3262418" y="1022451"/>
                  <a:pt x="3258799" y="1015479"/>
                  <a:pt x="3254608" y="1009002"/>
                </a:cubicBezTo>
                <a:cubicBezTo>
                  <a:pt x="3250417" y="1002525"/>
                  <a:pt x="3245807" y="996772"/>
                  <a:pt x="3240777" y="991743"/>
                </a:cubicBezTo>
                <a:cubicBezTo>
                  <a:pt x="3229195" y="980160"/>
                  <a:pt x="3216241" y="973531"/>
                  <a:pt x="3201915" y="971855"/>
                </a:cubicBezTo>
                <a:lnTo>
                  <a:pt x="3183856" y="949452"/>
                </a:lnTo>
                <a:cubicBezTo>
                  <a:pt x="3205649" y="932231"/>
                  <a:pt x="3230414" y="919124"/>
                  <a:pt x="3258151" y="910133"/>
                </a:cubicBezTo>
                <a:lnTo>
                  <a:pt x="3258151" y="899388"/>
                </a:lnTo>
                <a:lnTo>
                  <a:pt x="3174941" y="899388"/>
                </a:lnTo>
                <a:lnTo>
                  <a:pt x="3161910" y="886587"/>
                </a:lnTo>
                <a:lnTo>
                  <a:pt x="3299872" y="886587"/>
                </a:lnTo>
                <a:lnTo>
                  <a:pt x="3302652" y="883729"/>
                </a:lnTo>
                <a:cubicBezTo>
                  <a:pt x="3303566" y="882205"/>
                  <a:pt x="3304024" y="880567"/>
                  <a:pt x="3304024" y="878814"/>
                </a:cubicBezTo>
                <a:cubicBezTo>
                  <a:pt x="3304024" y="873938"/>
                  <a:pt x="3297546" y="870813"/>
                  <a:pt x="3284593" y="869442"/>
                </a:cubicBezTo>
                <a:cubicBezTo>
                  <a:pt x="3274686" y="868223"/>
                  <a:pt x="3266800" y="867232"/>
                  <a:pt x="3260932" y="866470"/>
                </a:cubicBezTo>
                <a:cubicBezTo>
                  <a:pt x="3255065" y="865708"/>
                  <a:pt x="3251293" y="865175"/>
                  <a:pt x="3249617" y="864870"/>
                </a:cubicBezTo>
                <a:cubicBezTo>
                  <a:pt x="3243825" y="863041"/>
                  <a:pt x="3239253" y="860450"/>
                  <a:pt x="3235901" y="857097"/>
                </a:cubicBezTo>
                <a:cubicBezTo>
                  <a:pt x="3232548" y="853745"/>
                  <a:pt x="3230871" y="849706"/>
                  <a:pt x="3230871" y="844982"/>
                </a:cubicBezTo>
                <a:cubicBezTo>
                  <a:pt x="3230871" y="840867"/>
                  <a:pt x="3232472" y="837171"/>
                  <a:pt x="3235672" y="833894"/>
                </a:cubicBezTo>
                <a:cubicBezTo>
                  <a:pt x="3238872" y="830618"/>
                  <a:pt x="3243368" y="827684"/>
                  <a:pt x="3249160" y="825093"/>
                </a:cubicBezTo>
                <a:cubicBezTo>
                  <a:pt x="3253731" y="823417"/>
                  <a:pt x="3258608" y="822007"/>
                  <a:pt x="3263790" y="820864"/>
                </a:cubicBezTo>
                <a:cubicBezTo>
                  <a:pt x="3268972" y="819721"/>
                  <a:pt x="3274000" y="819150"/>
                  <a:pt x="3278877" y="819150"/>
                </a:cubicBezTo>
                <a:close/>
                <a:moveTo>
                  <a:pt x="726950" y="729158"/>
                </a:moveTo>
                <a:cubicBezTo>
                  <a:pt x="730607" y="729158"/>
                  <a:pt x="733731" y="730415"/>
                  <a:pt x="736322" y="732929"/>
                </a:cubicBezTo>
                <a:cubicBezTo>
                  <a:pt x="738913" y="735444"/>
                  <a:pt x="740208" y="738606"/>
                  <a:pt x="740208" y="742416"/>
                </a:cubicBezTo>
                <a:cubicBezTo>
                  <a:pt x="740208" y="745922"/>
                  <a:pt x="738913" y="749008"/>
                  <a:pt x="736322" y="751675"/>
                </a:cubicBezTo>
                <a:cubicBezTo>
                  <a:pt x="733731" y="754342"/>
                  <a:pt x="730607" y="755675"/>
                  <a:pt x="726950" y="755675"/>
                </a:cubicBezTo>
                <a:cubicBezTo>
                  <a:pt x="723291" y="755675"/>
                  <a:pt x="720168" y="754342"/>
                  <a:pt x="717577" y="751675"/>
                </a:cubicBezTo>
                <a:cubicBezTo>
                  <a:pt x="714986" y="749008"/>
                  <a:pt x="713691" y="745922"/>
                  <a:pt x="713691" y="742416"/>
                </a:cubicBezTo>
                <a:cubicBezTo>
                  <a:pt x="713691" y="738606"/>
                  <a:pt x="714986" y="735444"/>
                  <a:pt x="717577" y="732929"/>
                </a:cubicBezTo>
                <a:cubicBezTo>
                  <a:pt x="720168" y="730415"/>
                  <a:pt x="723291" y="729158"/>
                  <a:pt x="726950" y="729158"/>
                </a:cubicBezTo>
                <a:close/>
                <a:moveTo>
                  <a:pt x="2236386" y="703554"/>
                </a:moveTo>
                <a:lnTo>
                  <a:pt x="2293537" y="703554"/>
                </a:lnTo>
                <a:lnTo>
                  <a:pt x="2296279" y="706298"/>
                </a:lnTo>
                <a:cubicBezTo>
                  <a:pt x="2295823" y="707974"/>
                  <a:pt x="2295289" y="709765"/>
                  <a:pt x="2294680" y="711670"/>
                </a:cubicBezTo>
                <a:cubicBezTo>
                  <a:pt x="2294070" y="713575"/>
                  <a:pt x="2293461" y="715137"/>
                  <a:pt x="2292851" y="716356"/>
                </a:cubicBezTo>
                <a:lnTo>
                  <a:pt x="2235700" y="716356"/>
                </a:lnTo>
                <a:lnTo>
                  <a:pt x="2232957" y="713613"/>
                </a:lnTo>
                <a:cubicBezTo>
                  <a:pt x="2233262" y="711936"/>
                  <a:pt x="2233719" y="710222"/>
                  <a:pt x="2234329" y="708469"/>
                </a:cubicBezTo>
                <a:cubicBezTo>
                  <a:pt x="2234938" y="706717"/>
                  <a:pt x="2235624" y="705078"/>
                  <a:pt x="2236386" y="703554"/>
                </a:cubicBezTo>
                <a:close/>
                <a:moveTo>
                  <a:pt x="767870" y="662864"/>
                </a:moveTo>
                <a:cubicBezTo>
                  <a:pt x="759640" y="665912"/>
                  <a:pt x="751296" y="669569"/>
                  <a:pt x="742837" y="673836"/>
                </a:cubicBezTo>
                <a:cubicBezTo>
                  <a:pt x="734379" y="678104"/>
                  <a:pt x="725501" y="683361"/>
                  <a:pt x="716205" y="689610"/>
                </a:cubicBezTo>
                <a:cubicBezTo>
                  <a:pt x="739218" y="699211"/>
                  <a:pt x="756439" y="713841"/>
                  <a:pt x="767870" y="733501"/>
                </a:cubicBezTo>
                <a:close/>
                <a:moveTo>
                  <a:pt x="2397777" y="632688"/>
                </a:moveTo>
                <a:cubicBezTo>
                  <a:pt x="2411037" y="643509"/>
                  <a:pt x="2420182" y="652424"/>
                  <a:pt x="2425209" y="659435"/>
                </a:cubicBezTo>
                <a:cubicBezTo>
                  <a:pt x="2433287" y="669798"/>
                  <a:pt x="2437325" y="680923"/>
                  <a:pt x="2437325" y="692810"/>
                </a:cubicBezTo>
                <a:cubicBezTo>
                  <a:pt x="2437325" y="693877"/>
                  <a:pt x="2437325" y="694868"/>
                  <a:pt x="2437325" y="695782"/>
                </a:cubicBezTo>
                <a:cubicBezTo>
                  <a:pt x="2437325" y="696696"/>
                  <a:pt x="2437250" y="697763"/>
                  <a:pt x="2437098" y="698982"/>
                </a:cubicBezTo>
                <a:cubicBezTo>
                  <a:pt x="2441974" y="703097"/>
                  <a:pt x="2446279" y="707288"/>
                  <a:pt x="2450013" y="711555"/>
                </a:cubicBezTo>
                <a:cubicBezTo>
                  <a:pt x="2453747" y="715823"/>
                  <a:pt x="2456909" y="720318"/>
                  <a:pt x="2459500" y="725043"/>
                </a:cubicBezTo>
                <a:lnTo>
                  <a:pt x="2459958" y="725043"/>
                </a:lnTo>
                <a:lnTo>
                  <a:pt x="2459958" y="632688"/>
                </a:lnTo>
                <a:close/>
                <a:moveTo>
                  <a:pt x="1870626" y="632688"/>
                </a:moveTo>
                <a:cubicBezTo>
                  <a:pt x="1868796" y="632688"/>
                  <a:pt x="1867007" y="633222"/>
                  <a:pt x="1865255" y="634289"/>
                </a:cubicBezTo>
                <a:cubicBezTo>
                  <a:pt x="1863501" y="635355"/>
                  <a:pt x="1861939" y="636689"/>
                  <a:pt x="1860568" y="638289"/>
                </a:cubicBezTo>
                <a:cubicBezTo>
                  <a:pt x="1859196" y="639889"/>
                  <a:pt x="1858129" y="641680"/>
                  <a:pt x="1857368" y="643661"/>
                </a:cubicBezTo>
                <a:cubicBezTo>
                  <a:pt x="1856606" y="645642"/>
                  <a:pt x="1856224" y="647624"/>
                  <a:pt x="1856224" y="649605"/>
                </a:cubicBezTo>
                <a:cubicBezTo>
                  <a:pt x="1856224" y="653567"/>
                  <a:pt x="1857671" y="656844"/>
                  <a:pt x="1860568" y="659435"/>
                </a:cubicBezTo>
                <a:cubicBezTo>
                  <a:pt x="1863463" y="662025"/>
                  <a:pt x="1866892" y="663321"/>
                  <a:pt x="1870855" y="663321"/>
                </a:cubicBezTo>
                <a:cubicBezTo>
                  <a:pt x="1879542" y="663321"/>
                  <a:pt x="1886400" y="659892"/>
                  <a:pt x="1891429" y="653034"/>
                </a:cubicBezTo>
                <a:lnTo>
                  <a:pt x="1904916" y="666521"/>
                </a:lnTo>
                <a:cubicBezTo>
                  <a:pt x="1899887" y="669569"/>
                  <a:pt x="1894591" y="673684"/>
                  <a:pt x="1889029" y="678866"/>
                </a:cubicBezTo>
                <a:cubicBezTo>
                  <a:pt x="1883466" y="684047"/>
                  <a:pt x="1878018" y="689991"/>
                  <a:pt x="1872683" y="696696"/>
                </a:cubicBezTo>
                <a:cubicBezTo>
                  <a:pt x="1892800" y="704621"/>
                  <a:pt x="1907736" y="716508"/>
                  <a:pt x="1917489" y="732358"/>
                </a:cubicBezTo>
                <a:lnTo>
                  <a:pt x="1917489" y="632688"/>
                </a:lnTo>
                <a:close/>
                <a:moveTo>
                  <a:pt x="1812791" y="619887"/>
                </a:moveTo>
                <a:lnTo>
                  <a:pt x="1938750" y="619887"/>
                </a:lnTo>
                <a:lnTo>
                  <a:pt x="1951322" y="632688"/>
                </a:lnTo>
                <a:lnTo>
                  <a:pt x="1930520" y="632688"/>
                </a:lnTo>
                <a:lnTo>
                  <a:pt x="1930520" y="766877"/>
                </a:lnTo>
                <a:lnTo>
                  <a:pt x="1924348" y="761162"/>
                </a:lnTo>
                <a:lnTo>
                  <a:pt x="1924348" y="761390"/>
                </a:lnTo>
                <a:cubicBezTo>
                  <a:pt x="1917642" y="744626"/>
                  <a:pt x="1909031" y="732320"/>
                  <a:pt x="1898516" y="724471"/>
                </a:cubicBezTo>
                <a:cubicBezTo>
                  <a:pt x="1888000" y="716623"/>
                  <a:pt x="1875732" y="713079"/>
                  <a:pt x="1861711" y="713841"/>
                </a:cubicBezTo>
                <a:lnTo>
                  <a:pt x="1844795" y="696011"/>
                </a:lnTo>
                <a:cubicBezTo>
                  <a:pt x="1850433" y="689915"/>
                  <a:pt x="1859349" y="681228"/>
                  <a:pt x="1871541" y="669950"/>
                </a:cubicBezTo>
                <a:cubicBezTo>
                  <a:pt x="1868493" y="671169"/>
                  <a:pt x="1865140" y="671779"/>
                  <a:pt x="1861482" y="671779"/>
                </a:cubicBezTo>
                <a:cubicBezTo>
                  <a:pt x="1854777" y="671779"/>
                  <a:pt x="1848681" y="669493"/>
                  <a:pt x="1843195" y="664921"/>
                </a:cubicBezTo>
                <a:cubicBezTo>
                  <a:pt x="1840451" y="662483"/>
                  <a:pt x="1838394" y="659777"/>
                  <a:pt x="1837022" y="656806"/>
                </a:cubicBezTo>
                <a:cubicBezTo>
                  <a:pt x="1835651" y="653834"/>
                  <a:pt x="1834965" y="650748"/>
                  <a:pt x="1834965" y="647547"/>
                </a:cubicBezTo>
                <a:cubicBezTo>
                  <a:pt x="1834965" y="642823"/>
                  <a:pt x="1836412" y="637870"/>
                  <a:pt x="1839308" y="632688"/>
                </a:cubicBezTo>
                <a:lnTo>
                  <a:pt x="1825364" y="632688"/>
                </a:lnTo>
                <a:close/>
                <a:moveTo>
                  <a:pt x="169467" y="595427"/>
                </a:moveTo>
                <a:lnTo>
                  <a:pt x="176782" y="602742"/>
                </a:lnTo>
                <a:cubicBezTo>
                  <a:pt x="176478" y="603961"/>
                  <a:pt x="176326" y="605180"/>
                  <a:pt x="176326" y="606399"/>
                </a:cubicBezTo>
                <a:cubicBezTo>
                  <a:pt x="176020" y="615696"/>
                  <a:pt x="179831" y="620268"/>
                  <a:pt x="187755" y="620115"/>
                </a:cubicBezTo>
                <a:cubicBezTo>
                  <a:pt x="188670" y="620115"/>
                  <a:pt x="189889" y="620039"/>
                  <a:pt x="191413" y="619887"/>
                </a:cubicBezTo>
                <a:lnTo>
                  <a:pt x="204215" y="632688"/>
                </a:lnTo>
                <a:lnTo>
                  <a:pt x="180898" y="632688"/>
                </a:lnTo>
                <a:lnTo>
                  <a:pt x="180898" y="769848"/>
                </a:lnTo>
                <a:lnTo>
                  <a:pt x="166496" y="752246"/>
                </a:lnTo>
                <a:cubicBezTo>
                  <a:pt x="166648" y="729386"/>
                  <a:pt x="166877" y="712241"/>
                  <a:pt x="167181" y="700811"/>
                </a:cubicBezTo>
                <a:cubicBezTo>
                  <a:pt x="167334" y="694106"/>
                  <a:pt x="167410" y="688391"/>
                  <a:pt x="167410" y="683666"/>
                </a:cubicBezTo>
                <a:cubicBezTo>
                  <a:pt x="167410" y="678637"/>
                  <a:pt x="166420" y="673493"/>
                  <a:pt x="164438" y="668236"/>
                </a:cubicBezTo>
                <a:cubicBezTo>
                  <a:pt x="162458" y="662978"/>
                  <a:pt x="159714" y="657911"/>
                  <a:pt x="156209" y="653034"/>
                </a:cubicBezTo>
                <a:cubicBezTo>
                  <a:pt x="147979" y="642213"/>
                  <a:pt x="138987" y="636803"/>
                  <a:pt x="129234" y="636803"/>
                </a:cubicBezTo>
                <a:cubicBezTo>
                  <a:pt x="114451" y="636803"/>
                  <a:pt x="104240" y="643585"/>
                  <a:pt x="98601" y="657149"/>
                </a:cubicBezTo>
                <a:cubicBezTo>
                  <a:pt x="105002" y="654405"/>
                  <a:pt x="110565" y="653034"/>
                  <a:pt x="115289" y="653034"/>
                </a:cubicBezTo>
                <a:cubicBezTo>
                  <a:pt x="118947" y="653034"/>
                  <a:pt x="122338" y="653529"/>
                  <a:pt x="125462" y="654520"/>
                </a:cubicBezTo>
                <a:cubicBezTo>
                  <a:pt x="128586" y="655510"/>
                  <a:pt x="131291" y="656844"/>
                  <a:pt x="133577" y="658520"/>
                </a:cubicBezTo>
                <a:cubicBezTo>
                  <a:pt x="136015" y="660654"/>
                  <a:pt x="137921" y="663130"/>
                  <a:pt x="139292" y="665950"/>
                </a:cubicBezTo>
                <a:cubicBezTo>
                  <a:pt x="140664" y="668769"/>
                  <a:pt x="141349" y="672008"/>
                  <a:pt x="141349" y="675665"/>
                </a:cubicBezTo>
                <a:cubicBezTo>
                  <a:pt x="141349" y="680542"/>
                  <a:pt x="139026" y="686676"/>
                  <a:pt x="134377" y="694067"/>
                </a:cubicBezTo>
                <a:cubicBezTo>
                  <a:pt x="129729" y="701459"/>
                  <a:pt x="123290" y="709650"/>
                  <a:pt x="115060" y="718642"/>
                </a:cubicBezTo>
                <a:lnTo>
                  <a:pt x="100201" y="701726"/>
                </a:lnTo>
                <a:cubicBezTo>
                  <a:pt x="102182" y="700354"/>
                  <a:pt x="104545" y="698335"/>
                  <a:pt x="107288" y="695668"/>
                </a:cubicBezTo>
                <a:cubicBezTo>
                  <a:pt x="110031" y="693001"/>
                  <a:pt x="112927" y="689915"/>
                  <a:pt x="115975" y="686409"/>
                </a:cubicBezTo>
                <a:cubicBezTo>
                  <a:pt x="119633" y="682447"/>
                  <a:pt x="122490" y="679018"/>
                  <a:pt x="124548" y="676122"/>
                </a:cubicBezTo>
                <a:cubicBezTo>
                  <a:pt x="126605" y="673227"/>
                  <a:pt x="127633" y="671093"/>
                  <a:pt x="127633" y="669722"/>
                </a:cubicBezTo>
                <a:cubicBezTo>
                  <a:pt x="127633" y="665607"/>
                  <a:pt x="125119" y="663549"/>
                  <a:pt x="120090" y="663549"/>
                </a:cubicBezTo>
                <a:cubicBezTo>
                  <a:pt x="118261" y="663549"/>
                  <a:pt x="114146" y="665454"/>
                  <a:pt x="107745" y="669264"/>
                </a:cubicBezTo>
                <a:cubicBezTo>
                  <a:pt x="104697" y="670941"/>
                  <a:pt x="102030" y="672274"/>
                  <a:pt x="99744" y="673265"/>
                </a:cubicBezTo>
                <a:cubicBezTo>
                  <a:pt x="97458" y="674255"/>
                  <a:pt x="95629" y="674751"/>
                  <a:pt x="94258" y="674751"/>
                </a:cubicBezTo>
                <a:cubicBezTo>
                  <a:pt x="90905" y="674751"/>
                  <a:pt x="87552" y="672617"/>
                  <a:pt x="84199" y="668350"/>
                </a:cubicBezTo>
                <a:cubicBezTo>
                  <a:pt x="81304" y="664540"/>
                  <a:pt x="79856" y="660578"/>
                  <a:pt x="79856" y="656463"/>
                </a:cubicBezTo>
                <a:cubicBezTo>
                  <a:pt x="79856" y="645947"/>
                  <a:pt x="84733" y="637260"/>
                  <a:pt x="94487" y="630402"/>
                </a:cubicBezTo>
                <a:cubicBezTo>
                  <a:pt x="98906" y="627354"/>
                  <a:pt x="103593" y="625106"/>
                  <a:pt x="108546" y="623659"/>
                </a:cubicBezTo>
                <a:cubicBezTo>
                  <a:pt x="113498" y="622211"/>
                  <a:pt x="118718" y="621487"/>
                  <a:pt x="124204" y="621487"/>
                </a:cubicBezTo>
                <a:cubicBezTo>
                  <a:pt x="137768" y="621487"/>
                  <a:pt x="148360" y="625907"/>
                  <a:pt x="155980" y="634746"/>
                </a:cubicBezTo>
                <a:cubicBezTo>
                  <a:pt x="161162" y="640842"/>
                  <a:pt x="166724" y="652196"/>
                  <a:pt x="172668" y="668807"/>
                </a:cubicBezTo>
                <a:lnTo>
                  <a:pt x="170611" y="631774"/>
                </a:lnTo>
                <a:cubicBezTo>
                  <a:pt x="170305" y="624306"/>
                  <a:pt x="170039" y="617601"/>
                  <a:pt x="169810" y="611657"/>
                </a:cubicBezTo>
                <a:cubicBezTo>
                  <a:pt x="169581" y="605714"/>
                  <a:pt x="169467" y="600303"/>
                  <a:pt x="169467" y="595427"/>
                </a:cubicBezTo>
                <a:close/>
                <a:moveTo>
                  <a:pt x="1957875" y="588569"/>
                </a:moveTo>
                <a:cubicBezTo>
                  <a:pt x="1966258" y="592379"/>
                  <a:pt x="1973649" y="597751"/>
                  <a:pt x="1980050" y="604685"/>
                </a:cubicBezTo>
                <a:cubicBezTo>
                  <a:pt x="1986450" y="611619"/>
                  <a:pt x="1991784" y="619658"/>
                  <a:pt x="1996051" y="628802"/>
                </a:cubicBezTo>
                <a:cubicBezTo>
                  <a:pt x="2000319" y="637946"/>
                  <a:pt x="2003557" y="647966"/>
                  <a:pt x="2005768" y="658863"/>
                </a:cubicBezTo>
                <a:cubicBezTo>
                  <a:pt x="2007977" y="669760"/>
                  <a:pt x="2009082" y="681152"/>
                  <a:pt x="2009082" y="693039"/>
                </a:cubicBezTo>
                <a:cubicBezTo>
                  <a:pt x="2009082" y="705231"/>
                  <a:pt x="2007863" y="717042"/>
                  <a:pt x="2005424" y="728472"/>
                </a:cubicBezTo>
                <a:cubicBezTo>
                  <a:pt x="2002985" y="739902"/>
                  <a:pt x="1999518" y="750417"/>
                  <a:pt x="1995023" y="760019"/>
                </a:cubicBezTo>
                <a:cubicBezTo>
                  <a:pt x="1990527" y="769620"/>
                  <a:pt x="1985117" y="778078"/>
                  <a:pt x="1978792" y="785393"/>
                </a:cubicBezTo>
                <a:cubicBezTo>
                  <a:pt x="1972468" y="792708"/>
                  <a:pt x="1965495" y="798347"/>
                  <a:pt x="1957875" y="802310"/>
                </a:cubicBezTo>
                <a:lnTo>
                  <a:pt x="1954446" y="797280"/>
                </a:lnTo>
                <a:cubicBezTo>
                  <a:pt x="1959171" y="793166"/>
                  <a:pt x="1963705" y="787832"/>
                  <a:pt x="1968048" y="781278"/>
                </a:cubicBezTo>
                <a:cubicBezTo>
                  <a:pt x="1972391" y="774725"/>
                  <a:pt x="1976201" y="767143"/>
                  <a:pt x="1979478" y="758533"/>
                </a:cubicBezTo>
                <a:cubicBezTo>
                  <a:pt x="1982755" y="749922"/>
                  <a:pt x="1985345" y="740359"/>
                  <a:pt x="1987250" y="729843"/>
                </a:cubicBezTo>
                <a:cubicBezTo>
                  <a:pt x="1989155" y="719328"/>
                  <a:pt x="1990108" y="708126"/>
                  <a:pt x="1990108" y="696239"/>
                </a:cubicBezTo>
                <a:cubicBezTo>
                  <a:pt x="1990108" y="685419"/>
                  <a:pt x="1989308" y="674865"/>
                  <a:pt x="1987708" y="664578"/>
                </a:cubicBezTo>
                <a:cubicBezTo>
                  <a:pt x="1986107" y="654291"/>
                  <a:pt x="1983821" y="644652"/>
                  <a:pt x="1980850" y="635660"/>
                </a:cubicBezTo>
                <a:cubicBezTo>
                  <a:pt x="1977878" y="626669"/>
                  <a:pt x="1974144" y="618553"/>
                  <a:pt x="1969648" y="611314"/>
                </a:cubicBezTo>
                <a:cubicBezTo>
                  <a:pt x="1965153" y="604075"/>
                  <a:pt x="1960085" y="598170"/>
                  <a:pt x="1954446" y="593598"/>
                </a:cubicBezTo>
                <a:close/>
                <a:moveTo>
                  <a:pt x="1814315" y="588569"/>
                </a:moveTo>
                <a:lnTo>
                  <a:pt x="1817973" y="593598"/>
                </a:lnTo>
                <a:cubicBezTo>
                  <a:pt x="1813096" y="597713"/>
                  <a:pt x="1808486" y="603008"/>
                  <a:pt x="1804142" y="609485"/>
                </a:cubicBezTo>
                <a:cubicBezTo>
                  <a:pt x="1799799" y="615962"/>
                  <a:pt x="1796026" y="623506"/>
                  <a:pt x="1792827" y="632117"/>
                </a:cubicBezTo>
                <a:cubicBezTo>
                  <a:pt x="1789626" y="640727"/>
                  <a:pt x="1787073" y="650291"/>
                  <a:pt x="1785168" y="660806"/>
                </a:cubicBezTo>
                <a:cubicBezTo>
                  <a:pt x="1783263" y="671322"/>
                  <a:pt x="1782311" y="682523"/>
                  <a:pt x="1782311" y="694410"/>
                </a:cubicBezTo>
                <a:cubicBezTo>
                  <a:pt x="1782311" y="705231"/>
                  <a:pt x="1783111" y="715823"/>
                  <a:pt x="1784710" y="726186"/>
                </a:cubicBezTo>
                <a:cubicBezTo>
                  <a:pt x="1786311" y="736549"/>
                  <a:pt x="1788597" y="746188"/>
                  <a:pt x="1791570" y="755104"/>
                </a:cubicBezTo>
                <a:cubicBezTo>
                  <a:pt x="1794542" y="764019"/>
                  <a:pt x="1798237" y="772096"/>
                  <a:pt x="1802656" y="779335"/>
                </a:cubicBezTo>
                <a:cubicBezTo>
                  <a:pt x="1807076" y="786574"/>
                  <a:pt x="1812181" y="792556"/>
                  <a:pt x="1817973" y="797280"/>
                </a:cubicBezTo>
                <a:lnTo>
                  <a:pt x="1814315" y="802310"/>
                </a:lnTo>
                <a:cubicBezTo>
                  <a:pt x="1805933" y="798500"/>
                  <a:pt x="1798542" y="793089"/>
                  <a:pt x="1792140" y="786079"/>
                </a:cubicBezTo>
                <a:cubicBezTo>
                  <a:pt x="1785740" y="779069"/>
                  <a:pt x="1780406" y="770991"/>
                  <a:pt x="1776138" y="761847"/>
                </a:cubicBezTo>
                <a:cubicBezTo>
                  <a:pt x="1771873" y="752703"/>
                  <a:pt x="1768671" y="742683"/>
                  <a:pt x="1766538" y="731786"/>
                </a:cubicBezTo>
                <a:cubicBezTo>
                  <a:pt x="1764403" y="720890"/>
                  <a:pt x="1763337" y="709498"/>
                  <a:pt x="1763337" y="697611"/>
                </a:cubicBezTo>
                <a:cubicBezTo>
                  <a:pt x="1763337" y="685419"/>
                  <a:pt x="1764557" y="673608"/>
                  <a:pt x="1766995" y="662178"/>
                </a:cubicBezTo>
                <a:cubicBezTo>
                  <a:pt x="1769434" y="650748"/>
                  <a:pt x="1772862" y="640270"/>
                  <a:pt x="1777282" y="630745"/>
                </a:cubicBezTo>
                <a:cubicBezTo>
                  <a:pt x="1781702" y="621220"/>
                  <a:pt x="1787073" y="612800"/>
                  <a:pt x="1793397" y="605485"/>
                </a:cubicBezTo>
                <a:cubicBezTo>
                  <a:pt x="1799722" y="598170"/>
                  <a:pt x="1806694" y="592531"/>
                  <a:pt x="1814315" y="588569"/>
                </a:cubicBezTo>
                <a:close/>
                <a:moveTo>
                  <a:pt x="205281" y="588569"/>
                </a:moveTo>
                <a:cubicBezTo>
                  <a:pt x="213663" y="592379"/>
                  <a:pt x="221055" y="597751"/>
                  <a:pt x="227455" y="604685"/>
                </a:cubicBezTo>
                <a:cubicBezTo>
                  <a:pt x="233856" y="611619"/>
                  <a:pt x="239190" y="619658"/>
                  <a:pt x="243458" y="628802"/>
                </a:cubicBezTo>
                <a:cubicBezTo>
                  <a:pt x="247725" y="637946"/>
                  <a:pt x="250963" y="647966"/>
                  <a:pt x="253173" y="658863"/>
                </a:cubicBezTo>
                <a:cubicBezTo>
                  <a:pt x="255383" y="669760"/>
                  <a:pt x="256488" y="681152"/>
                  <a:pt x="256488" y="693039"/>
                </a:cubicBezTo>
                <a:cubicBezTo>
                  <a:pt x="256488" y="705231"/>
                  <a:pt x="255269" y="717042"/>
                  <a:pt x="252830" y="728472"/>
                </a:cubicBezTo>
                <a:cubicBezTo>
                  <a:pt x="250392" y="739902"/>
                  <a:pt x="246924" y="750417"/>
                  <a:pt x="242429" y="760019"/>
                </a:cubicBezTo>
                <a:cubicBezTo>
                  <a:pt x="237933" y="769620"/>
                  <a:pt x="232523" y="778078"/>
                  <a:pt x="226198" y="785393"/>
                </a:cubicBezTo>
                <a:cubicBezTo>
                  <a:pt x="219873" y="792708"/>
                  <a:pt x="212901" y="798347"/>
                  <a:pt x="205281" y="802310"/>
                </a:cubicBezTo>
                <a:lnTo>
                  <a:pt x="201852" y="797280"/>
                </a:lnTo>
                <a:cubicBezTo>
                  <a:pt x="206577" y="793166"/>
                  <a:pt x="211110" y="787832"/>
                  <a:pt x="215454" y="781278"/>
                </a:cubicBezTo>
                <a:cubicBezTo>
                  <a:pt x="219798" y="774725"/>
                  <a:pt x="223607" y="767143"/>
                  <a:pt x="226884" y="758533"/>
                </a:cubicBezTo>
                <a:cubicBezTo>
                  <a:pt x="230161" y="749922"/>
                  <a:pt x="232752" y="740359"/>
                  <a:pt x="234656" y="729843"/>
                </a:cubicBezTo>
                <a:cubicBezTo>
                  <a:pt x="236561" y="719328"/>
                  <a:pt x="237514" y="708126"/>
                  <a:pt x="237514" y="696239"/>
                </a:cubicBezTo>
                <a:cubicBezTo>
                  <a:pt x="237514" y="685419"/>
                  <a:pt x="236714" y="674865"/>
                  <a:pt x="235113" y="664578"/>
                </a:cubicBezTo>
                <a:cubicBezTo>
                  <a:pt x="233513" y="654291"/>
                  <a:pt x="231227" y="644652"/>
                  <a:pt x="228256" y="635660"/>
                </a:cubicBezTo>
                <a:cubicBezTo>
                  <a:pt x="225284" y="626669"/>
                  <a:pt x="221550" y="618553"/>
                  <a:pt x="217054" y="611314"/>
                </a:cubicBezTo>
                <a:cubicBezTo>
                  <a:pt x="212559" y="604075"/>
                  <a:pt x="207491" y="598170"/>
                  <a:pt x="201852" y="593598"/>
                </a:cubicBezTo>
                <a:close/>
                <a:moveTo>
                  <a:pt x="61721" y="588569"/>
                </a:moveTo>
                <a:lnTo>
                  <a:pt x="65378" y="593598"/>
                </a:lnTo>
                <a:cubicBezTo>
                  <a:pt x="60501" y="597713"/>
                  <a:pt x="55891" y="603008"/>
                  <a:pt x="51548" y="609485"/>
                </a:cubicBezTo>
                <a:cubicBezTo>
                  <a:pt x="47205" y="615962"/>
                  <a:pt x="43433" y="623506"/>
                  <a:pt x="40232" y="632117"/>
                </a:cubicBezTo>
                <a:cubicBezTo>
                  <a:pt x="37032" y="640727"/>
                  <a:pt x="34479" y="650291"/>
                  <a:pt x="32574" y="660806"/>
                </a:cubicBezTo>
                <a:cubicBezTo>
                  <a:pt x="30669" y="671322"/>
                  <a:pt x="29716" y="682523"/>
                  <a:pt x="29716" y="694410"/>
                </a:cubicBezTo>
                <a:cubicBezTo>
                  <a:pt x="29716" y="705231"/>
                  <a:pt x="30517" y="715823"/>
                  <a:pt x="32117" y="726186"/>
                </a:cubicBezTo>
                <a:cubicBezTo>
                  <a:pt x="33717" y="736549"/>
                  <a:pt x="36003" y="746188"/>
                  <a:pt x="38975" y="755104"/>
                </a:cubicBezTo>
                <a:cubicBezTo>
                  <a:pt x="41946" y="764019"/>
                  <a:pt x="45643" y="772096"/>
                  <a:pt x="50062" y="779335"/>
                </a:cubicBezTo>
                <a:cubicBezTo>
                  <a:pt x="54482" y="786574"/>
                  <a:pt x="59587" y="792556"/>
                  <a:pt x="65378" y="797280"/>
                </a:cubicBezTo>
                <a:lnTo>
                  <a:pt x="61721" y="802310"/>
                </a:lnTo>
                <a:cubicBezTo>
                  <a:pt x="53338" y="798500"/>
                  <a:pt x="45947" y="793089"/>
                  <a:pt x="39546" y="786079"/>
                </a:cubicBezTo>
                <a:cubicBezTo>
                  <a:pt x="33145" y="779069"/>
                  <a:pt x="27812" y="770991"/>
                  <a:pt x="23544" y="761847"/>
                </a:cubicBezTo>
                <a:cubicBezTo>
                  <a:pt x="19277" y="752703"/>
                  <a:pt x="16077" y="742683"/>
                  <a:pt x="13943" y="731786"/>
                </a:cubicBezTo>
                <a:cubicBezTo>
                  <a:pt x="11809" y="720890"/>
                  <a:pt x="10743" y="709498"/>
                  <a:pt x="10743" y="697611"/>
                </a:cubicBezTo>
                <a:cubicBezTo>
                  <a:pt x="10743" y="685419"/>
                  <a:pt x="11962" y="673608"/>
                  <a:pt x="14400" y="662178"/>
                </a:cubicBezTo>
                <a:cubicBezTo>
                  <a:pt x="16838" y="650748"/>
                  <a:pt x="20267" y="640270"/>
                  <a:pt x="24687" y="630745"/>
                </a:cubicBezTo>
                <a:cubicBezTo>
                  <a:pt x="29107" y="621220"/>
                  <a:pt x="34479" y="612800"/>
                  <a:pt x="40803" y="605485"/>
                </a:cubicBezTo>
                <a:cubicBezTo>
                  <a:pt x="47128" y="598170"/>
                  <a:pt x="54101" y="592531"/>
                  <a:pt x="61721" y="588569"/>
                </a:cubicBezTo>
                <a:close/>
                <a:moveTo>
                  <a:pt x="2495541" y="560908"/>
                </a:moveTo>
                <a:cubicBezTo>
                  <a:pt x="2495999" y="560908"/>
                  <a:pt x="2496533" y="560946"/>
                  <a:pt x="2497142" y="561022"/>
                </a:cubicBezTo>
                <a:cubicBezTo>
                  <a:pt x="2497752" y="561098"/>
                  <a:pt x="2498362" y="561137"/>
                  <a:pt x="2498971" y="561137"/>
                </a:cubicBezTo>
                <a:cubicBezTo>
                  <a:pt x="2495314" y="563727"/>
                  <a:pt x="2493485" y="567309"/>
                  <a:pt x="2493485" y="571881"/>
                </a:cubicBezTo>
                <a:cubicBezTo>
                  <a:pt x="2493485" y="576148"/>
                  <a:pt x="2495771" y="579653"/>
                  <a:pt x="2500343" y="582396"/>
                </a:cubicBezTo>
                <a:cubicBezTo>
                  <a:pt x="2504001" y="584682"/>
                  <a:pt x="2508192" y="585825"/>
                  <a:pt x="2512917" y="585825"/>
                </a:cubicBezTo>
                <a:cubicBezTo>
                  <a:pt x="2514746" y="585825"/>
                  <a:pt x="2518441" y="585635"/>
                  <a:pt x="2524005" y="585254"/>
                </a:cubicBezTo>
                <a:cubicBezTo>
                  <a:pt x="2529566" y="584873"/>
                  <a:pt x="2536920" y="584301"/>
                  <a:pt x="2546063" y="583539"/>
                </a:cubicBezTo>
                <a:cubicBezTo>
                  <a:pt x="2562067" y="583844"/>
                  <a:pt x="2574182" y="587006"/>
                  <a:pt x="2582411" y="593026"/>
                </a:cubicBezTo>
                <a:cubicBezTo>
                  <a:pt x="2590640" y="599046"/>
                  <a:pt x="2594375" y="608000"/>
                  <a:pt x="2593612" y="619887"/>
                </a:cubicBezTo>
                <a:lnTo>
                  <a:pt x="2601079" y="619887"/>
                </a:lnTo>
                <a:lnTo>
                  <a:pt x="2604356" y="619887"/>
                </a:lnTo>
                <a:lnTo>
                  <a:pt x="2742582" y="619887"/>
                </a:lnTo>
                <a:lnTo>
                  <a:pt x="2755612" y="632688"/>
                </a:lnTo>
                <a:lnTo>
                  <a:pt x="2731838" y="632688"/>
                </a:lnTo>
                <a:lnTo>
                  <a:pt x="2731838" y="767791"/>
                </a:lnTo>
                <a:lnTo>
                  <a:pt x="2718580" y="755447"/>
                </a:lnTo>
                <a:lnTo>
                  <a:pt x="2718580" y="682295"/>
                </a:lnTo>
                <a:cubicBezTo>
                  <a:pt x="2718580" y="677723"/>
                  <a:pt x="2716941" y="673722"/>
                  <a:pt x="2713664" y="670293"/>
                </a:cubicBezTo>
                <a:cubicBezTo>
                  <a:pt x="2710388" y="666864"/>
                  <a:pt x="2706463" y="665150"/>
                  <a:pt x="2701891" y="665150"/>
                </a:cubicBezTo>
                <a:cubicBezTo>
                  <a:pt x="2694576" y="665150"/>
                  <a:pt x="2690918" y="669569"/>
                  <a:pt x="2690918" y="678408"/>
                </a:cubicBezTo>
                <a:cubicBezTo>
                  <a:pt x="2690918" y="680390"/>
                  <a:pt x="2691299" y="683057"/>
                  <a:pt x="2692062" y="686409"/>
                </a:cubicBezTo>
                <a:lnTo>
                  <a:pt x="2686803" y="688467"/>
                </a:lnTo>
                <a:cubicBezTo>
                  <a:pt x="2685585" y="681609"/>
                  <a:pt x="2682156" y="675970"/>
                  <a:pt x="2676517" y="671550"/>
                </a:cubicBezTo>
                <a:cubicBezTo>
                  <a:pt x="2671031" y="667131"/>
                  <a:pt x="2664631" y="664921"/>
                  <a:pt x="2657315" y="664921"/>
                </a:cubicBezTo>
                <a:cubicBezTo>
                  <a:pt x="2654115" y="664921"/>
                  <a:pt x="2651067" y="665569"/>
                  <a:pt x="2648171" y="666864"/>
                </a:cubicBezTo>
                <a:cubicBezTo>
                  <a:pt x="2645275" y="668159"/>
                  <a:pt x="2642723" y="669874"/>
                  <a:pt x="2640513" y="672008"/>
                </a:cubicBezTo>
                <a:cubicBezTo>
                  <a:pt x="2638303" y="674141"/>
                  <a:pt x="2636550" y="676694"/>
                  <a:pt x="2635256" y="679666"/>
                </a:cubicBezTo>
                <a:cubicBezTo>
                  <a:pt x="2633960" y="682637"/>
                  <a:pt x="2633313" y="685724"/>
                  <a:pt x="2633313" y="688924"/>
                </a:cubicBezTo>
                <a:cubicBezTo>
                  <a:pt x="2633313" y="699287"/>
                  <a:pt x="2639483" y="705383"/>
                  <a:pt x="2651827" y="707212"/>
                </a:cubicBezTo>
                <a:cubicBezTo>
                  <a:pt x="2649086" y="703097"/>
                  <a:pt x="2647714" y="699516"/>
                  <a:pt x="2647714" y="696468"/>
                </a:cubicBezTo>
                <a:cubicBezTo>
                  <a:pt x="2647714" y="692810"/>
                  <a:pt x="2649200" y="689572"/>
                  <a:pt x="2652172" y="686752"/>
                </a:cubicBezTo>
                <a:cubicBezTo>
                  <a:pt x="2655144" y="683933"/>
                  <a:pt x="2658458" y="682523"/>
                  <a:pt x="2662116" y="682523"/>
                </a:cubicBezTo>
                <a:cubicBezTo>
                  <a:pt x="2673851" y="683285"/>
                  <a:pt x="2679717" y="689610"/>
                  <a:pt x="2679717" y="701497"/>
                </a:cubicBezTo>
                <a:cubicBezTo>
                  <a:pt x="2679565" y="706526"/>
                  <a:pt x="2677736" y="710641"/>
                  <a:pt x="2674231" y="713841"/>
                </a:cubicBezTo>
                <a:cubicBezTo>
                  <a:pt x="2670726" y="717042"/>
                  <a:pt x="2665620" y="718871"/>
                  <a:pt x="2658915" y="719328"/>
                </a:cubicBezTo>
                <a:cubicBezTo>
                  <a:pt x="2653428" y="719328"/>
                  <a:pt x="2648400" y="718451"/>
                  <a:pt x="2643828" y="716699"/>
                </a:cubicBezTo>
                <a:cubicBezTo>
                  <a:pt x="2639255" y="714946"/>
                  <a:pt x="2635332" y="712470"/>
                  <a:pt x="2632056" y="709269"/>
                </a:cubicBezTo>
                <a:cubicBezTo>
                  <a:pt x="2628779" y="706069"/>
                  <a:pt x="2626225" y="702221"/>
                  <a:pt x="2624398" y="697725"/>
                </a:cubicBezTo>
                <a:cubicBezTo>
                  <a:pt x="2622569" y="693229"/>
                  <a:pt x="2621655" y="688238"/>
                  <a:pt x="2621655" y="682752"/>
                </a:cubicBezTo>
                <a:cubicBezTo>
                  <a:pt x="2621655" y="673913"/>
                  <a:pt x="2624091" y="665759"/>
                  <a:pt x="2628969" y="658292"/>
                </a:cubicBezTo>
                <a:cubicBezTo>
                  <a:pt x="2634456" y="650062"/>
                  <a:pt x="2641466" y="645947"/>
                  <a:pt x="2650000" y="645947"/>
                </a:cubicBezTo>
                <a:cubicBezTo>
                  <a:pt x="2660973" y="645947"/>
                  <a:pt x="2670802" y="651586"/>
                  <a:pt x="2679489" y="662864"/>
                </a:cubicBezTo>
                <a:cubicBezTo>
                  <a:pt x="2679489" y="658901"/>
                  <a:pt x="2681242" y="655244"/>
                  <a:pt x="2684746" y="651891"/>
                </a:cubicBezTo>
                <a:cubicBezTo>
                  <a:pt x="2688252" y="648386"/>
                  <a:pt x="2691757" y="646633"/>
                  <a:pt x="2695262" y="646633"/>
                </a:cubicBezTo>
                <a:cubicBezTo>
                  <a:pt x="2705930" y="646633"/>
                  <a:pt x="2713855" y="653720"/>
                  <a:pt x="2719036" y="667893"/>
                </a:cubicBezTo>
                <a:lnTo>
                  <a:pt x="2719036" y="632688"/>
                </a:lnTo>
                <a:lnTo>
                  <a:pt x="2617157" y="632688"/>
                </a:lnTo>
                <a:lnTo>
                  <a:pt x="2614339" y="632688"/>
                </a:lnTo>
                <a:lnTo>
                  <a:pt x="2549492" y="632688"/>
                </a:lnTo>
                <a:cubicBezTo>
                  <a:pt x="2550560" y="634365"/>
                  <a:pt x="2551703" y="636003"/>
                  <a:pt x="2552922" y="637603"/>
                </a:cubicBezTo>
                <a:cubicBezTo>
                  <a:pt x="2554141" y="639203"/>
                  <a:pt x="2555360" y="640689"/>
                  <a:pt x="2556580" y="642061"/>
                </a:cubicBezTo>
                <a:cubicBezTo>
                  <a:pt x="2569534" y="646633"/>
                  <a:pt x="2578220" y="651510"/>
                  <a:pt x="2582640" y="656691"/>
                </a:cubicBezTo>
                <a:cubicBezTo>
                  <a:pt x="2589498" y="663397"/>
                  <a:pt x="2592927" y="672008"/>
                  <a:pt x="2592927" y="682523"/>
                </a:cubicBezTo>
                <a:cubicBezTo>
                  <a:pt x="2592927" y="693039"/>
                  <a:pt x="2588736" y="701726"/>
                  <a:pt x="2580355" y="708584"/>
                </a:cubicBezTo>
                <a:cubicBezTo>
                  <a:pt x="2574106" y="713918"/>
                  <a:pt x="2564581" y="718261"/>
                  <a:pt x="2551780" y="721614"/>
                </a:cubicBezTo>
                <a:cubicBezTo>
                  <a:pt x="2560466" y="726795"/>
                  <a:pt x="2569724" y="733577"/>
                  <a:pt x="2579555" y="741959"/>
                </a:cubicBezTo>
                <a:cubicBezTo>
                  <a:pt x="2589384" y="750341"/>
                  <a:pt x="2600014" y="760323"/>
                  <a:pt x="2611444" y="771906"/>
                </a:cubicBezTo>
                <a:lnTo>
                  <a:pt x="2614417" y="785165"/>
                </a:lnTo>
                <a:cubicBezTo>
                  <a:pt x="2608319" y="778307"/>
                  <a:pt x="2601612" y="771868"/>
                  <a:pt x="2594298" y="765848"/>
                </a:cubicBezTo>
                <a:cubicBezTo>
                  <a:pt x="2586984" y="759828"/>
                  <a:pt x="2578755" y="754151"/>
                  <a:pt x="2569610" y="748817"/>
                </a:cubicBezTo>
                <a:cubicBezTo>
                  <a:pt x="2560923" y="743940"/>
                  <a:pt x="2551932" y="739673"/>
                  <a:pt x="2542635" y="736016"/>
                </a:cubicBezTo>
                <a:cubicBezTo>
                  <a:pt x="2533339" y="732358"/>
                  <a:pt x="2524041" y="729386"/>
                  <a:pt x="2514746" y="727100"/>
                </a:cubicBezTo>
                <a:lnTo>
                  <a:pt x="2499428" y="695096"/>
                </a:lnTo>
                <a:cubicBezTo>
                  <a:pt x="2510249" y="701040"/>
                  <a:pt x="2522212" y="704545"/>
                  <a:pt x="2535319" y="705612"/>
                </a:cubicBezTo>
                <a:cubicBezTo>
                  <a:pt x="2545225" y="706374"/>
                  <a:pt x="2553989" y="704774"/>
                  <a:pt x="2561608" y="700811"/>
                </a:cubicBezTo>
                <a:cubicBezTo>
                  <a:pt x="2572123" y="695630"/>
                  <a:pt x="2577153" y="688695"/>
                  <a:pt x="2576697" y="680009"/>
                </a:cubicBezTo>
                <a:cubicBezTo>
                  <a:pt x="2576697" y="677265"/>
                  <a:pt x="2576279" y="674598"/>
                  <a:pt x="2575439" y="672008"/>
                </a:cubicBezTo>
                <a:cubicBezTo>
                  <a:pt x="2574601" y="669417"/>
                  <a:pt x="2573381" y="667131"/>
                  <a:pt x="2571781" y="665150"/>
                </a:cubicBezTo>
                <a:cubicBezTo>
                  <a:pt x="2570181" y="663168"/>
                  <a:pt x="2568315" y="661568"/>
                  <a:pt x="2566181" y="660349"/>
                </a:cubicBezTo>
                <a:cubicBezTo>
                  <a:pt x="2564047" y="659130"/>
                  <a:pt x="2561608" y="658520"/>
                  <a:pt x="2558865" y="658520"/>
                </a:cubicBezTo>
                <a:cubicBezTo>
                  <a:pt x="2557647" y="658520"/>
                  <a:pt x="2556541" y="658673"/>
                  <a:pt x="2555550" y="658977"/>
                </a:cubicBezTo>
                <a:cubicBezTo>
                  <a:pt x="2554560" y="659282"/>
                  <a:pt x="2553454" y="659587"/>
                  <a:pt x="2552236" y="659892"/>
                </a:cubicBezTo>
                <a:cubicBezTo>
                  <a:pt x="2552236" y="665988"/>
                  <a:pt x="2549645" y="671550"/>
                  <a:pt x="2544464" y="676580"/>
                </a:cubicBezTo>
                <a:cubicBezTo>
                  <a:pt x="2539129" y="681609"/>
                  <a:pt x="2533491" y="684123"/>
                  <a:pt x="2527547" y="684123"/>
                </a:cubicBezTo>
                <a:cubicBezTo>
                  <a:pt x="2523737" y="684123"/>
                  <a:pt x="2520232" y="682942"/>
                  <a:pt x="2517032" y="680580"/>
                </a:cubicBezTo>
                <a:cubicBezTo>
                  <a:pt x="2513831" y="678218"/>
                  <a:pt x="2512232" y="675132"/>
                  <a:pt x="2512232" y="671322"/>
                </a:cubicBezTo>
                <a:cubicBezTo>
                  <a:pt x="2512232" y="664159"/>
                  <a:pt x="2515278" y="657758"/>
                  <a:pt x="2521375" y="652119"/>
                </a:cubicBezTo>
                <a:cubicBezTo>
                  <a:pt x="2527166" y="646785"/>
                  <a:pt x="2534100" y="643737"/>
                  <a:pt x="2542178" y="642975"/>
                </a:cubicBezTo>
                <a:cubicBezTo>
                  <a:pt x="2542178" y="640537"/>
                  <a:pt x="2539282" y="637108"/>
                  <a:pt x="2533491" y="632688"/>
                </a:cubicBezTo>
                <a:lnTo>
                  <a:pt x="2495161" y="632688"/>
                </a:lnTo>
                <a:lnTo>
                  <a:pt x="2492341" y="632688"/>
                </a:lnTo>
                <a:lnTo>
                  <a:pt x="2472073" y="632688"/>
                </a:lnTo>
                <a:lnTo>
                  <a:pt x="2472073" y="767105"/>
                </a:lnTo>
                <a:lnTo>
                  <a:pt x="2467044" y="762076"/>
                </a:lnTo>
                <a:cubicBezTo>
                  <a:pt x="2460185" y="736168"/>
                  <a:pt x="2448299" y="720471"/>
                  <a:pt x="2431382" y="714984"/>
                </a:cubicBezTo>
                <a:cubicBezTo>
                  <a:pt x="2427573" y="719861"/>
                  <a:pt x="2423687" y="723138"/>
                  <a:pt x="2419725" y="724814"/>
                </a:cubicBezTo>
                <a:cubicBezTo>
                  <a:pt x="2415761" y="726491"/>
                  <a:pt x="2412104" y="727329"/>
                  <a:pt x="2408751" y="727329"/>
                </a:cubicBezTo>
                <a:cubicBezTo>
                  <a:pt x="2402654" y="727329"/>
                  <a:pt x="2397510" y="725309"/>
                  <a:pt x="2393321" y="721271"/>
                </a:cubicBezTo>
                <a:cubicBezTo>
                  <a:pt x="2389130" y="717232"/>
                  <a:pt x="2387034" y="712089"/>
                  <a:pt x="2387034" y="705840"/>
                </a:cubicBezTo>
                <a:cubicBezTo>
                  <a:pt x="2387034" y="698678"/>
                  <a:pt x="2389701" y="692963"/>
                  <a:pt x="2395035" y="688695"/>
                </a:cubicBezTo>
                <a:cubicBezTo>
                  <a:pt x="2399606" y="685038"/>
                  <a:pt x="2405779" y="683209"/>
                  <a:pt x="2413551" y="683209"/>
                </a:cubicBezTo>
                <a:cubicBezTo>
                  <a:pt x="2417666" y="683209"/>
                  <a:pt x="2421018" y="684047"/>
                  <a:pt x="2423609" y="685724"/>
                </a:cubicBezTo>
                <a:cubicBezTo>
                  <a:pt x="2423609" y="674903"/>
                  <a:pt x="2421247" y="667131"/>
                  <a:pt x="2416524" y="662406"/>
                </a:cubicBezTo>
                <a:cubicBezTo>
                  <a:pt x="2413475" y="659511"/>
                  <a:pt x="2407608" y="656844"/>
                  <a:pt x="2398921" y="654405"/>
                </a:cubicBezTo>
                <a:cubicBezTo>
                  <a:pt x="2394350" y="653034"/>
                  <a:pt x="2390425" y="651624"/>
                  <a:pt x="2387148" y="650176"/>
                </a:cubicBezTo>
                <a:cubicBezTo>
                  <a:pt x="2383871" y="648728"/>
                  <a:pt x="2381167" y="647319"/>
                  <a:pt x="2379033" y="645947"/>
                </a:cubicBezTo>
                <a:cubicBezTo>
                  <a:pt x="2377433" y="644880"/>
                  <a:pt x="2375643" y="643280"/>
                  <a:pt x="2373661" y="641147"/>
                </a:cubicBezTo>
                <a:lnTo>
                  <a:pt x="2369083" y="635524"/>
                </a:lnTo>
                <a:lnTo>
                  <a:pt x="2364307" y="637089"/>
                </a:lnTo>
                <a:cubicBezTo>
                  <a:pt x="2360154" y="638880"/>
                  <a:pt x="2356325" y="640994"/>
                  <a:pt x="2352820" y="643433"/>
                </a:cubicBezTo>
                <a:cubicBezTo>
                  <a:pt x="2345809" y="648309"/>
                  <a:pt x="2339865" y="654405"/>
                  <a:pt x="2334990" y="661721"/>
                </a:cubicBezTo>
                <a:cubicBezTo>
                  <a:pt x="2330570" y="668579"/>
                  <a:pt x="2327217" y="676199"/>
                  <a:pt x="2324930" y="684581"/>
                </a:cubicBezTo>
                <a:cubicBezTo>
                  <a:pt x="2322644" y="692963"/>
                  <a:pt x="2321502" y="702335"/>
                  <a:pt x="2321502" y="712698"/>
                </a:cubicBezTo>
                <a:cubicBezTo>
                  <a:pt x="2321502" y="721690"/>
                  <a:pt x="2323864" y="729920"/>
                  <a:pt x="2328588" y="737387"/>
                </a:cubicBezTo>
                <a:cubicBezTo>
                  <a:pt x="2334226" y="747293"/>
                  <a:pt x="2341085" y="752246"/>
                  <a:pt x="2349161" y="752246"/>
                </a:cubicBezTo>
                <a:lnTo>
                  <a:pt x="2350076" y="752246"/>
                </a:lnTo>
                <a:cubicBezTo>
                  <a:pt x="2351296" y="752246"/>
                  <a:pt x="2352134" y="751865"/>
                  <a:pt x="2352591" y="751103"/>
                </a:cubicBezTo>
                <a:cubicBezTo>
                  <a:pt x="2349849" y="749274"/>
                  <a:pt x="2347828" y="747141"/>
                  <a:pt x="2346532" y="744702"/>
                </a:cubicBezTo>
                <a:cubicBezTo>
                  <a:pt x="2345238" y="742264"/>
                  <a:pt x="2344589" y="739749"/>
                  <a:pt x="2344589" y="737159"/>
                </a:cubicBezTo>
                <a:cubicBezTo>
                  <a:pt x="2344589" y="735177"/>
                  <a:pt x="2345047" y="733349"/>
                  <a:pt x="2345962" y="731672"/>
                </a:cubicBezTo>
                <a:cubicBezTo>
                  <a:pt x="2346876" y="729996"/>
                  <a:pt x="2348056" y="728510"/>
                  <a:pt x="2349505" y="727214"/>
                </a:cubicBezTo>
                <a:cubicBezTo>
                  <a:pt x="2350953" y="725919"/>
                  <a:pt x="2352630" y="724890"/>
                  <a:pt x="2354534" y="724128"/>
                </a:cubicBezTo>
                <a:cubicBezTo>
                  <a:pt x="2356439" y="723366"/>
                  <a:pt x="2358382" y="722985"/>
                  <a:pt x="2360364" y="722985"/>
                </a:cubicBezTo>
                <a:cubicBezTo>
                  <a:pt x="2364631" y="722985"/>
                  <a:pt x="2368289" y="724700"/>
                  <a:pt x="2371337" y="728129"/>
                </a:cubicBezTo>
                <a:cubicBezTo>
                  <a:pt x="2374385" y="731558"/>
                  <a:pt x="2375908" y="735939"/>
                  <a:pt x="2375908" y="741273"/>
                </a:cubicBezTo>
                <a:cubicBezTo>
                  <a:pt x="2375908" y="744321"/>
                  <a:pt x="2375299" y="747141"/>
                  <a:pt x="2374079" y="749732"/>
                </a:cubicBezTo>
                <a:cubicBezTo>
                  <a:pt x="2372860" y="752322"/>
                  <a:pt x="2371184" y="754570"/>
                  <a:pt x="2369052" y="756475"/>
                </a:cubicBezTo>
                <a:cubicBezTo>
                  <a:pt x="2366918" y="758380"/>
                  <a:pt x="2364440" y="759866"/>
                  <a:pt x="2361621" y="760933"/>
                </a:cubicBezTo>
                <a:cubicBezTo>
                  <a:pt x="2358801" y="762000"/>
                  <a:pt x="2355791" y="762533"/>
                  <a:pt x="2352591" y="762533"/>
                </a:cubicBezTo>
                <a:cubicBezTo>
                  <a:pt x="2337808" y="762533"/>
                  <a:pt x="2326455" y="755066"/>
                  <a:pt x="2318530" y="740130"/>
                </a:cubicBezTo>
                <a:cubicBezTo>
                  <a:pt x="2311824" y="727938"/>
                  <a:pt x="2308472" y="713841"/>
                  <a:pt x="2308472" y="697839"/>
                </a:cubicBezTo>
                <a:cubicBezTo>
                  <a:pt x="2308929" y="684885"/>
                  <a:pt x="2311443" y="673036"/>
                  <a:pt x="2316015" y="662292"/>
                </a:cubicBezTo>
                <a:cubicBezTo>
                  <a:pt x="2320588" y="651548"/>
                  <a:pt x="2326988" y="641832"/>
                  <a:pt x="2335219" y="633146"/>
                </a:cubicBezTo>
                <a:cubicBezTo>
                  <a:pt x="2339333" y="629945"/>
                  <a:pt x="2343941" y="627050"/>
                  <a:pt x="2349049" y="624459"/>
                </a:cubicBezTo>
                <a:lnTo>
                  <a:pt x="2356235" y="622420"/>
                </a:lnTo>
                <a:lnTo>
                  <a:pt x="2353658" y="619887"/>
                </a:lnTo>
                <a:lnTo>
                  <a:pt x="2365165" y="619887"/>
                </a:lnTo>
                <a:lnTo>
                  <a:pt x="2479540" y="619887"/>
                </a:lnTo>
                <a:lnTo>
                  <a:pt x="2482359" y="619887"/>
                </a:lnTo>
                <a:lnTo>
                  <a:pt x="2566410" y="619887"/>
                </a:lnTo>
                <a:cubicBezTo>
                  <a:pt x="2568086" y="619887"/>
                  <a:pt x="2569915" y="619696"/>
                  <a:pt x="2571895" y="619315"/>
                </a:cubicBezTo>
                <a:cubicBezTo>
                  <a:pt x="2573877" y="618934"/>
                  <a:pt x="2575706" y="618439"/>
                  <a:pt x="2577382" y="617829"/>
                </a:cubicBezTo>
                <a:cubicBezTo>
                  <a:pt x="2582107" y="616153"/>
                  <a:pt x="2584468" y="613638"/>
                  <a:pt x="2584468" y="610286"/>
                </a:cubicBezTo>
                <a:cubicBezTo>
                  <a:pt x="2584468" y="607085"/>
                  <a:pt x="2581802" y="604723"/>
                  <a:pt x="2576468" y="603199"/>
                </a:cubicBezTo>
                <a:cubicBezTo>
                  <a:pt x="2574792" y="602589"/>
                  <a:pt x="2572962" y="602170"/>
                  <a:pt x="2570981" y="601942"/>
                </a:cubicBezTo>
                <a:cubicBezTo>
                  <a:pt x="2569001" y="601713"/>
                  <a:pt x="2566943" y="601599"/>
                  <a:pt x="2564810" y="601599"/>
                </a:cubicBezTo>
                <a:cubicBezTo>
                  <a:pt x="2562675" y="601599"/>
                  <a:pt x="2560047" y="601675"/>
                  <a:pt x="2556923" y="601827"/>
                </a:cubicBezTo>
                <a:cubicBezTo>
                  <a:pt x="2553798" y="601980"/>
                  <a:pt x="2550103" y="602208"/>
                  <a:pt x="2545836" y="602513"/>
                </a:cubicBezTo>
                <a:cubicBezTo>
                  <a:pt x="2541568" y="602818"/>
                  <a:pt x="2537873" y="603047"/>
                  <a:pt x="2534747" y="603199"/>
                </a:cubicBezTo>
                <a:cubicBezTo>
                  <a:pt x="2531624" y="603351"/>
                  <a:pt x="2528995" y="603428"/>
                  <a:pt x="2526861" y="603428"/>
                </a:cubicBezTo>
                <a:cubicBezTo>
                  <a:pt x="2517259" y="603428"/>
                  <a:pt x="2508420" y="601065"/>
                  <a:pt x="2500343" y="596341"/>
                </a:cubicBezTo>
                <a:cubicBezTo>
                  <a:pt x="2491046" y="590855"/>
                  <a:pt x="2486398" y="583692"/>
                  <a:pt x="2486398" y="574853"/>
                </a:cubicBezTo>
                <a:cubicBezTo>
                  <a:pt x="2486398" y="573024"/>
                  <a:pt x="2487465" y="570128"/>
                  <a:pt x="2489599" y="566166"/>
                </a:cubicBezTo>
                <a:cubicBezTo>
                  <a:pt x="2491732" y="562356"/>
                  <a:pt x="2493714" y="560603"/>
                  <a:pt x="2495541" y="560908"/>
                </a:cubicBezTo>
                <a:close/>
                <a:moveTo>
                  <a:pt x="2105017" y="560908"/>
                </a:moveTo>
                <a:cubicBezTo>
                  <a:pt x="2105474" y="560908"/>
                  <a:pt x="2106008" y="560946"/>
                  <a:pt x="2106617" y="561022"/>
                </a:cubicBezTo>
                <a:cubicBezTo>
                  <a:pt x="2107227" y="561098"/>
                  <a:pt x="2107836" y="561137"/>
                  <a:pt x="2108446" y="561137"/>
                </a:cubicBezTo>
                <a:cubicBezTo>
                  <a:pt x="2104788" y="563727"/>
                  <a:pt x="2102959" y="567309"/>
                  <a:pt x="2102959" y="571881"/>
                </a:cubicBezTo>
                <a:cubicBezTo>
                  <a:pt x="2102959" y="576148"/>
                  <a:pt x="2105245" y="579653"/>
                  <a:pt x="2109817" y="582396"/>
                </a:cubicBezTo>
                <a:cubicBezTo>
                  <a:pt x="2113475" y="584682"/>
                  <a:pt x="2117666" y="585825"/>
                  <a:pt x="2122391" y="585825"/>
                </a:cubicBezTo>
                <a:cubicBezTo>
                  <a:pt x="2124220" y="585825"/>
                  <a:pt x="2127915" y="585635"/>
                  <a:pt x="2133478" y="585254"/>
                </a:cubicBezTo>
                <a:cubicBezTo>
                  <a:pt x="2139040" y="584873"/>
                  <a:pt x="2146393" y="584301"/>
                  <a:pt x="2155537" y="583539"/>
                </a:cubicBezTo>
                <a:cubicBezTo>
                  <a:pt x="2171539" y="583844"/>
                  <a:pt x="2183655" y="587006"/>
                  <a:pt x="2191885" y="593026"/>
                </a:cubicBezTo>
                <a:cubicBezTo>
                  <a:pt x="2200114" y="599046"/>
                  <a:pt x="2203849" y="608000"/>
                  <a:pt x="2203086" y="619887"/>
                </a:cubicBezTo>
                <a:lnTo>
                  <a:pt x="2213831" y="619887"/>
                </a:lnTo>
                <a:lnTo>
                  <a:pt x="2226633" y="632688"/>
                </a:lnTo>
                <a:lnTo>
                  <a:pt x="2158966" y="632688"/>
                </a:lnTo>
                <a:cubicBezTo>
                  <a:pt x="2160033" y="634365"/>
                  <a:pt x="2161176" y="636003"/>
                  <a:pt x="2162395" y="637603"/>
                </a:cubicBezTo>
                <a:cubicBezTo>
                  <a:pt x="2163614" y="639203"/>
                  <a:pt x="2164834" y="640689"/>
                  <a:pt x="2166053" y="642061"/>
                </a:cubicBezTo>
                <a:cubicBezTo>
                  <a:pt x="2179008" y="646633"/>
                  <a:pt x="2187694" y="651510"/>
                  <a:pt x="2192114" y="656691"/>
                </a:cubicBezTo>
                <a:cubicBezTo>
                  <a:pt x="2198972" y="663397"/>
                  <a:pt x="2202400" y="672008"/>
                  <a:pt x="2202400" y="682523"/>
                </a:cubicBezTo>
                <a:cubicBezTo>
                  <a:pt x="2202400" y="693039"/>
                  <a:pt x="2198210" y="701726"/>
                  <a:pt x="2189827" y="708584"/>
                </a:cubicBezTo>
                <a:cubicBezTo>
                  <a:pt x="2183579" y="713918"/>
                  <a:pt x="2174054" y="718261"/>
                  <a:pt x="2161252" y="721614"/>
                </a:cubicBezTo>
                <a:cubicBezTo>
                  <a:pt x="2169939" y="726795"/>
                  <a:pt x="2179197" y="733577"/>
                  <a:pt x="2189027" y="741959"/>
                </a:cubicBezTo>
                <a:cubicBezTo>
                  <a:pt x="2198858" y="750341"/>
                  <a:pt x="2209487" y="760323"/>
                  <a:pt x="2220918" y="771906"/>
                </a:cubicBezTo>
                <a:lnTo>
                  <a:pt x="2223889" y="785165"/>
                </a:lnTo>
                <a:cubicBezTo>
                  <a:pt x="2217793" y="778307"/>
                  <a:pt x="2211087" y="771868"/>
                  <a:pt x="2203772" y="765848"/>
                </a:cubicBezTo>
                <a:cubicBezTo>
                  <a:pt x="2196457" y="759828"/>
                  <a:pt x="2188227" y="754151"/>
                  <a:pt x="2179083" y="748817"/>
                </a:cubicBezTo>
                <a:cubicBezTo>
                  <a:pt x="2170396" y="743940"/>
                  <a:pt x="2161404" y="739673"/>
                  <a:pt x="2152108" y="736016"/>
                </a:cubicBezTo>
                <a:cubicBezTo>
                  <a:pt x="2142812" y="732358"/>
                  <a:pt x="2133516" y="729386"/>
                  <a:pt x="2124220" y="727100"/>
                </a:cubicBezTo>
                <a:lnTo>
                  <a:pt x="2108903" y="695096"/>
                </a:lnTo>
                <a:cubicBezTo>
                  <a:pt x="2119723" y="701040"/>
                  <a:pt x="2131686" y="704545"/>
                  <a:pt x="2144793" y="705612"/>
                </a:cubicBezTo>
                <a:cubicBezTo>
                  <a:pt x="2154699" y="706374"/>
                  <a:pt x="2163462" y="704774"/>
                  <a:pt x="2171082" y="700811"/>
                </a:cubicBezTo>
                <a:cubicBezTo>
                  <a:pt x="2181598" y="695630"/>
                  <a:pt x="2186627" y="688695"/>
                  <a:pt x="2186170" y="680009"/>
                </a:cubicBezTo>
                <a:cubicBezTo>
                  <a:pt x="2186170" y="677265"/>
                  <a:pt x="2185751" y="674598"/>
                  <a:pt x="2184913" y="672008"/>
                </a:cubicBezTo>
                <a:cubicBezTo>
                  <a:pt x="2184074" y="669417"/>
                  <a:pt x="2182855" y="667131"/>
                  <a:pt x="2181255" y="665150"/>
                </a:cubicBezTo>
                <a:cubicBezTo>
                  <a:pt x="2179655" y="663168"/>
                  <a:pt x="2177788" y="661568"/>
                  <a:pt x="2175654" y="660349"/>
                </a:cubicBezTo>
                <a:cubicBezTo>
                  <a:pt x="2173521" y="659130"/>
                  <a:pt x="2171082" y="658520"/>
                  <a:pt x="2168339" y="658520"/>
                </a:cubicBezTo>
                <a:cubicBezTo>
                  <a:pt x="2167120" y="658520"/>
                  <a:pt x="2166015" y="658673"/>
                  <a:pt x="2165024" y="658977"/>
                </a:cubicBezTo>
                <a:cubicBezTo>
                  <a:pt x="2164034" y="659282"/>
                  <a:pt x="2162929" y="659587"/>
                  <a:pt x="2161710" y="659892"/>
                </a:cubicBezTo>
                <a:cubicBezTo>
                  <a:pt x="2161710" y="665988"/>
                  <a:pt x="2159118" y="671550"/>
                  <a:pt x="2153937" y="676580"/>
                </a:cubicBezTo>
                <a:cubicBezTo>
                  <a:pt x="2148603" y="681609"/>
                  <a:pt x="2142964" y="684123"/>
                  <a:pt x="2137021" y="684123"/>
                </a:cubicBezTo>
                <a:cubicBezTo>
                  <a:pt x="2133211" y="684123"/>
                  <a:pt x="2129706" y="682942"/>
                  <a:pt x="2126505" y="680580"/>
                </a:cubicBezTo>
                <a:cubicBezTo>
                  <a:pt x="2123305" y="678218"/>
                  <a:pt x="2121705" y="675132"/>
                  <a:pt x="2121705" y="671322"/>
                </a:cubicBezTo>
                <a:cubicBezTo>
                  <a:pt x="2121705" y="664159"/>
                  <a:pt x="2124753" y="657758"/>
                  <a:pt x="2130848" y="652119"/>
                </a:cubicBezTo>
                <a:cubicBezTo>
                  <a:pt x="2136640" y="646785"/>
                  <a:pt x="2143574" y="643737"/>
                  <a:pt x="2151651" y="642975"/>
                </a:cubicBezTo>
                <a:cubicBezTo>
                  <a:pt x="2151651" y="640537"/>
                  <a:pt x="2148756" y="637108"/>
                  <a:pt x="2142964" y="632688"/>
                </a:cubicBezTo>
                <a:lnTo>
                  <a:pt x="2101816" y="632688"/>
                </a:lnTo>
                <a:lnTo>
                  <a:pt x="2089015" y="619887"/>
                </a:lnTo>
                <a:lnTo>
                  <a:pt x="2175883" y="619887"/>
                </a:lnTo>
                <a:cubicBezTo>
                  <a:pt x="2177559" y="619887"/>
                  <a:pt x="2179388" y="619696"/>
                  <a:pt x="2181369" y="619315"/>
                </a:cubicBezTo>
                <a:cubicBezTo>
                  <a:pt x="2183350" y="618934"/>
                  <a:pt x="2185179" y="618439"/>
                  <a:pt x="2186855" y="617829"/>
                </a:cubicBezTo>
                <a:cubicBezTo>
                  <a:pt x="2191580" y="616153"/>
                  <a:pt x="2193942" y="613638"/>
                  <a:pt x="2193942" y="610286"/>
                </a:cubicBezTo>
                <a:cubicBezTo>
                  <a:pt x="2193942" y="607085"/>
                  <a:pt x="2191275" y="604723"/>
                  <a:pt x="2185942" y="603199"/>
                </a:cubicBezTo>
                <a:cubicBezTo>
                  <a:pt x="2184265" y="602589"/>
                  <a:pt x="2182436" y="602170"/>
                  <a:pt x="2180455" y="601942"/>
                </a:cubicBezTo>
                <a:cubicBezTo>
                  <a:pt x="2178474" y="601713"/>
                  <a:pt x="2176416" y="601599"/>
                  <a:pt x="2174282" y="601599"/>
                </a:cubicBezTo>
                <a:cubicBezTo>
                  <a:pt x="2172149" y="601599"/>
                  <a:pt x="2169520" y="601675"/>
                  <a:pt x="2166396" y="601827"/>
                </a:cubicBezTo>
                <a:cubicBezTo>
                  <a:pt x="2163271" y="601980"/>
                  <a:pt x="2159576" y="602208"/>
                  <a:pt x="2155309" y="602513"/>
                </a:cubicBezTo>
                <a:cubicBezTo>
                  <a:pt x="2151042" y="602818"/>
                  <a:pt x="2147346" y="603047"/>
                  <a:pt x="2144221" y="603199"/>
                </a:cubicBezTo>
                <a:cubicBezTo>
                  <a:pt x="2141097" y="603351"/>
                  <a:pt x="2138468" y="603428"/>
                  <a:pt x="2136335" y="603428"/>
                </a:cubicBezTo>
                <a:cubicBezTo>
                  <a:pt x="2126733" y="603428"/>
                  <a:pt x="2117894" y="601065"/>
                  <a:pt x="2109817" y="596341"/>
                </a:cubicBezTo>
                <a:cubicBezTo>
                  <a:pt x="2100521" y="590855"/>
                  <a:pt x="2095873" y="583692"/>
                  <a:pt x="2095873" y="574853"/>
                </a:cubicBezTo>
                <a:cubicBezTo>
                  <a:pt x="2095873" y="573024"/>
                  <a:pt x="2096940" y="570128"/>
                  <a:pt x="2099074" y="566166"/>
                </a:cubicBezTo>
                <a:cubicBezTo>
                  <a:pt x="2101207" y="562356"/>
                  <a:pt x="2103188" y="560603"/>
                  <a:pt x="2105017" y="560908"/>
                </a:cubicBezTo>
                <a:close/>
                <a:moveTo>
                  <a:pt x="516484" y="558851"/>
                </a:moveTo>
                <a:lnTo>
                  <a:pt x="517170" y="563194"/>
                </a:lnTo>
                <a:cubicBezTo>
                  <a:pt x="516408" y="563956"/>
                  <a:pt x="515645" y="564985"/>
                  <a:pt x="514883" y="566280"/>
                </a:cubicBezTo>
                <a:cubicBezTo>
                  <a:pt x="514121" y="567575"/>
                  <a:pt x="513740" y="568833"/>
                  <a:pt x="513740" y="570052"/>
                </a:cubicBezTo>
                <a:cubicBezTo>
                  <a:pt x="513740" y="575234"/>
                  <a:pt x="516103" y="579120"/>
                  <a:pt x="520827" y="581711"/>
                </a:cubicBezTo>
                <a:cubicBezTo>
                  <a:pt x="524637" y="583997"/>
                  <a:pt x="529286" y="585140"/>
                  <a:pt x="534773" y="585140"/>
                </a:cubicBezTo>
                <a:cubicBezTo>
                  <a:pt x="536448" y="585140"/>
                  <a:pt x="538925" y="585025"/>
                  <a:pt x="542201" y="584797"/>
                </a:cubicBezTo>
                <a:cubicBezTo>
                  <a:pt x="545478" y="584568"/>
                  <a:pt x="549555" y="584301"/>
                  <a:pt x="554432" y="583997"/>
                </a:cubicBezTo>
                <a:cubicBezTo>
                  <a:pt x="564185" y="583082"/>
                  <a:pt x="570815" y="582625"/>
                  <a:pt x="574320" y="582625"/>
                </a:cubicBezTo>
                <a:cubicBezTo>
                  <a:pt x="586360" y="582625"/>
                  <a:pt x="594971" y="585978"/>
                  <a:pt x="600152" y="592683"/>
                </a:cubicBezTo>
                <a:cubicBezTo>
                  <a:pt x="604877" y="598627"/>
                  <a:pt x="607238" y="607695"/>
                  <a:pt x="607238" y="619887"/>
                </a:cubicBezTo>
                <a:lnTo>
                  <a:pt x="609830" y="619887"/>
                </a:lnTo>
                <a:lnTo>
                  <a:pt x="624460" y="619887"/>
                </a:lnTo>
                <a:lnTo>
                  <a:pt x="624612" y="619887"/>
                </a:lnTo>
                <a:lnTo>
                  <a:pt x="624634" y="619908"/>
                </a:lnTo>
                <a:lnTo>
                  <a:pt x="634805" y="621173"/>
                </a:lnTo>
                <a:cubicBezTo>
                  <a:pt x="637815" y="622030"/>
                  <a:pt x="640386" y="623316"/>
                  <a:pt x="642520" y="625030"/>
                </a:cubicBezTo>
                <a:cubicBezTo>
                  <a:pt x="646787" y="628459"/>
                  <a:pt x="650216" y="634136"/>
                  <a:pt x="652807" y="642061"/>
                </a:cubicBezTo>
                <a:cubicBezTo>
                  <a:pt x="652807" y="639470"/>
                  <a:pt x="652730" y="636270"/>
                  <a:pt x="652578" y="632460"/>
                </a:cubicBezTo>
                <a:cubicBezTo>
                  <a:pt x="652426" y="628650"/>
                  <a:pt x="652120" y="624154"/>
                  <a:pt x="651663" y="618972"/>
                </a:cubicBezTo>
                <a:cubicBezTo>
                  <a:pt x="651360" y="613943"/>
                  <a:pt x="651130" y="609562"/>
                  <a:pt x="650978" y="605828"/>
                </a:cubicBezTo>
                <a:cubicBezTo>
                  <a:pt x="650826" y="602094"/>
                  <a:pt x="650749" y="598932"/>
                  <a:pt x="650749" y="596341"/>
                </a:cubicBezTo>
                <a:lnTo>
                  <a:pt x="655321" y="600227"/>
                </a:lnTo>
                <a:cubicBezTo>
                  <a:pt x="656846" y="609371"/>
                  <a:pt x="659512" y="615924"/>
                  <a:pt x="663323" y="619887"/>
                </a:cubicBezTo>
                <a:lnTo>
                  <a:pt x="667742" y="619887"/>
                </a:lnTo>
                <a:lnTo>
                  <a:pt x="674752" y="619887"/>
                </a:lnTo>
                <a:lnTo>
                  <a:pt x="780671" y="619887"/>
                </a:lnTo>
                <a:lnTo>
                  <a:pt x="793701" y="619887"/>
                </a:lnTo>
                <a:lnTo>
                  <a:pt x="859385" y="619887"/>
                </a:lnTo>
                <a:lnTo>
                  <a:pt x="865481" y="619887"/>
                </a:lnTo>
                <a:lnTo>
                  <a:pt x="982981" y="619887"/>
                </a:lnTo>
                <a:lnTo>
                  <a:pt x="983972" y="619887"/>
                </a:lnTo>
                <a:lnTo>
                  <a:pt x="1080136" y="619887"/>
                </a:lnTo>
                <a:cubicBezTo>
                  <a:pt x="1080136" y="618668"/>
                  <a:pt x="1080173" y="617334"/>
                  <a:pt x="1080250" y="615886"/>
                </a:cubicBezTo>
                <a:cubicBezTo>
                  <a:pt x="1080326" y="614438"/>
                  <a:pt x="1080364" y="613105"/>
                  <a:pt x="1080364" y="611886"/>
                </a:cubicBezTo>
                <a:cubicBezTo>
                  <a:pt x="1080517" y="604266"/>
                  <a:pt x="1075183" y="600456"/>
                  <a:pt x="1064362" y="600456"/>
                </a:cubicBezTo>
                <a:cubicBezTo>
                  <a:pt x="1061924" y="600456"/>
                  <a:pt x="1057962" y="600913"/>
                  <a:pt x="1052475" y="601827"/>
                </a:cubicBezTo>
                <a:cubicBezTo>
                  <a:pt x="1049885" y="602132"/>
                  <a:pt x="1047675" y="602361"/>
                  <a:pt x="1045846" y="602513"/>
                </a:cubicBezTo>
                <a:cubicBezTo>
                  <a:pt x="1044017" y="602666"/>
                  <a:pt x="1042417" y="602742"/>
                  <a:pt x="1041046" y="602742"/>
                </a:cubicBezTo>
                <a:cubicBezTo>
                  <a:pt x="1031292" y="602742"/>
                  <a:pt x="1022300" y="600380"/>
                  <a:pt x="1014070" y="595655"/>
                </a:cubicBezTo>
                <a:cubicBezTo>
                  <a:pt x="1005079" y="590626"/>
                  <a:pt x="1000583" y="583463"/>
                  <a:pt x="1000583" y="574167"/>
                </a:cubicBezTo>
                <a:cubicBezTo>
                  <a:pt x="1000583" y="564413"/>
                  <a:pt x="1003707" y="559308"/>
                  <a:pt x="1009956" y="558851"/>
                </a:cubicBezTo>
                <a:cubicBezTo>
                  <a:pt x="1009956" y="559460"/>
                  <a:pt x="1010032" y="560146"/>
                  <a:pt x="1010184" y="560908"/>
                </a:cubicBezTo>
                <a:cubicBezTo>
                  <a:pt x="1010337" y="561670"/>
                  <a:pt x="1010413" y="562432"/>
                  <a:pt x="1010413" y="563194"/>
                </a:cubicBezTo>
                <a:cubicBezTo>
                  <a:pt x="1008279" y="565023"/>
                  <a:pt x="1007213" y="567309"/>
                  <a:pt x="1007213" y="570052"/>
                </a:cubicBezTo>
                <a:cubicBezTo>
                  <a:pt x="1007213" y="575386"/>
                  <a:pt x="1009422" y="579272"/>
                  <a:pt x="1013843" y="581711"/>
                </a:cubicBezTo>
                <a:cubicBezTo>
                  <a:pt x="1017957" y="583997"/>
                  <a:pt x="1022681" y="585140"/>
                  <a:pt x="1028015" y="585140"/>
                </a:cubicBezTo>
                <a:cubicBezTo>
                  <a:pt x="1029844" y="585140"/>
                  <a:pt x="1032092" y="585025"/>
                  <a:pt x="1034759" y="584797"/>
                </a:cubicBezTo>
                <a:cubicBezTo>
                  <a:pt x="1037425" y="584568"/>
                  <a:pt x="1040512" y="584301"/>
                  <a:pt x="1044017" y="583997"/>
                </a:cubicBezTo>
                <a:cubicBezTo>
                  <a:pt x="1050875" y="583082"/>
                  <a:pt x="1056132" y="582625"/>
                  <a:pt x="1059790" y="582625"/>
                </a:cubicBezTo>
                <a:cubicBezTo>
                  <a:pt x="1071220" y="582625"/>
                  <a:pt x="1079831" y="585978"/>
                  <a:pt x="1085622" y="592683"/>
                </a:cubicBezTo>
                <a:cubicBezTo>
                  <a:pt x="1090194" y="598627"/>
                  <a:pt x="1092480" y="607695"/>
                  <a:pt x="1092480" y="619887"/>
                </a:cubicBezTo>
                <a:lnTo>
                  <a:pt x="1099566" y="619887"/>
                </a:lnTo>
                <a:lnTo>
                  <a:pt x="1112368" y="632688"/>
                </a:lnTo>
                <a:lnTo>
                  <a:pt x="1027558" y="632688"/>
                </a:lnTo>
                <a:lnTo>
                  <a:pt x="1027558" y="722071"/>
                </a:lnTo>
                <a:cubicBezTo>
                  <a:pt x="1030453" y="727862"/>
                  <a:pt x="1034568" y="730758"/>
                  <a:pt x="1039902" y="730758"/>
                </a:cubicBezTo>
                <a:cubicBezTo>
                  <a:pt x="1047522" y="730758"/>
                  <a:pt x="1055371" y="726110"/>
                  <a:pt x="1063448" y="716813"/>
                </a:cubicBezTo>
                <a:cubicBezTo>
                  <a:pt x="1070763" y="708126"/>
                  <a:pt x="1074878" y="699363"/>
                  <a:pt x="1075793" y="690524"/>
                </a:cubicBezTo>
                <a:lnTo>
                  <a:pt x="1071449" y="690981"/>
                </a:lnTo>
                <a:cubicBezTo>
                  <a:pt x="1067334" y="690981"/>
                  <a:pt x="1063562" y="689534"/>
                  <a:pt x="1060133" y="686638"/>
                </a:cubicBezTo>
                <a:cubicBezTo>
                  <a:pt x="1056705" y="683742"/>
                  <a:pt x="1054990" y="680085"/>
                  <a:pt x="1054990" y="675665"/>
                </a:cubicBezTo>
                <a:cubicBezTo>
                  <a:pt x="1054990" y="670941"/>
                  <a:pt x="1056475" y="666902"/>
                  <a:pt x="1059447" y="663549"/>
                </a:cubicBezTo>
                <a:cubicBezTo>
                  <a:pt x="1062419" y="660197"/>
                  <a:pt x="1066344" y="658520"/>
                  <a:pt x="1071220" y="658520"/>
                </a:cubicBezTo>
                <a:cubicBezTo>
                  <a:pt x="1078536" y="658520"/>
                  <a:pt x="1084555" y="662102"/>
                  <a:pt x="1089279" y="669264"/>
                </a:cubicBezTo>
                <a:cubicBezTo>
                  <a:pt x="1090956" y="672008"/>
                  <a:pt x="1092289" y="675246"/>
                  <a:pt x="1093280" y="678980"/>
                </a:cubicBezTo>
                <a:cubicBezTo>
                  <a:pt x="1094270" y="682714"/>
                  <a:pt x="1094766" y="686486"/>
                  <a:pt x="1094766" y="690296"/>
                </a:cubicBezTo>
                <a:cubicBezTo>
                  <a:pt x="1094766" y="702945"/>
                  <a:pt x="1089508" y="715442"/>
                  <a:pt x="1078993" y="727786"/>
                </a:cubicBezTo>
                <a:cubicBezTo>
                  <a:pt x="1068325" y="740892"/>
                  <a:pt x="1056742" y="747446"/>
                  <a:pt x="1044245" y="747446"/>
                </a:cubicBezTo>
                <a:cubicBezTo>
                  <a:pt x="1036168" y="747446"/>
                  <a:pt x="1029692" y="744931"/>
                  <a:pt x="1024815" y="739902"/>
                </a:cubicBezTo>
                <a:cubicBezTo>
                  <a:pt x="1019938" y="734873"/>
                  <a:pt x="1016738" y="727786"/>
                  <a:pt x="1015214" y="718642"/>
                </a:cubicBezTo>
                <a:lnTo>
                  <a:pt x="1015214" y="632688"/>
                </a:lnTo>
                <a:lnTo>
                  <a:pt x="997230" y="632688"/>
                </a:lnTo>
                <a:lnTo>
                  <a:pt x="994639" y="632688"/>
                </a:lnTo>
                <a:lnTo>
                  <a:pt x="974827" y="632688"/>
                </a:lnTo>
                <a:lnTo>
                  <a:pt x="974827" y="770306"/>
                </a:lnTo>
                <a:lnTo>
                  <a:pt x="964770" y="763905"/>
                </a:lnTo>
                <a:lnTo>
                  <a:pt x="965683" y="750417"/>
                </a:lnTo>
                <a:cubicBezTo>
                  <a:pt x="965835" y="735939"/>
                  <a:pt x="962484" y="720852"/>
                  <a:pt x="955625" y="705155"/>
                </a:cubicBezTo>
                <a:cubicBezTo>
                  <a:pt x="945413" y="687324"/>
                  <a:pt x="933528" y="678408"/>
                  <a:pt x="919964" y="678408"/>
                </a:cubicBezTo>
                <a:cubicBezTo>
                  <a:pt x="918288" y="678561"/>
                  <a:pt x="917068" y="678942"/>
                  <a:pt x="916306" y="679551"/>
                </a:cubicBezTo>
                <a:cubicBezTo>
                  <a:pt x="921945" y="687019"/>
                  <a:pt x="924764" y="692429"/>
                  <a:pt x="924764" y="695782"/>
                </a:cubicBezTo>
                <a:cubicBezTo>
                  <a:pt x="924764" y="701268"/>
                  <a:pt x="923164" y="705878"/>
                  <a:pt x="919964" y="709612"/>
                </a:cubicBezTo>
                <a:cubicBezTo>
                  <a:pt x="916763" y="713346"/>
                  <a:pt x="912496" y="715213"/>
                  <a:pt x="907162" y="715213"/>
                </a:cubicBezTo>
                <a:cubicBezTo>
                  <a:pt x="890703" y="715213"/>
                  <a:pt x="882474" y="707212"/>
                  <a:pt x="882474" y="691210"/>
                </a:cubicBezTo>
                <a:cubicBezTo>
                  <a:pt x="882474" y="682523"/>
                  <a:pt x="885522" y="675360"/>
                  <a:pt x="891617" y="669722"/>
                </a:cubicBezTo>
                <a:cubicBezTo>
                  <a:pt x="898171" y="663930"/>
                  <a:pt x="905638" y="661035"/>
                  <a:pt x="914021" y="661035"/>
                </a:cubicBezTo>
                <a:cubicBezTo>
                  <a:pt x="932003" y="661035"/>
                  <a:pt x="947852" y="675208"/>
                  <a:pt x="961569" y="703554"/>
                </a:cubicBezTo>
                <a:lnTo>
                  <a:pt x="962026" y="703554"/>
                </a:lnTo>
                <a:lnTo>
                  <a:pt x="962026" y="632688"/>
                </a:lnTo>
                <a:lnTo>
                  <a:pt x="878054" y="632688"/>
                </a:lnTo>
                <a:cubicBezTo>
                  <a:pt x="868452" y="634974"/>
                  <a:pt x="860147" y="638556"/>
                  <a:pt x="853137" y="643433"/>
                </a:cubicBezTo>
                <a:cubicBezTo>
                  <a:pt x="846126" y="648309"/>
                  <a:pt x="840183" y="654405"/>
                  <a:pt x="835306" y="661721"/>
                </a:cubicBezTo>
                <a:cubicBezTo>
                  <a:pt x="830886" y="668579"/>
                  <a:pt x="827534" y="676199"/>
                  <a:pt x="825248" y="684581"/>
                </a:cubicBezTo>
                <a:cubicBezTo>
                  <a:pt x="822961" y="692963"/>
                  <a:pt x="821819" y="702335"/>
                  <a:pt x="821819" y="712698"/>
                </a:cubicBezTo>
                <a:cubicBezTo>
                  <a:pt x="821971" y="721842"/>
                  <a:pt x="824409" y="730072"/>
                  <a:pt x="829134" y="737387"/>
                </a:cubicBezTo>
                <a:cubicBezTo>
                  <a:pt x="837363" y="748817"/>
                  <a:pt x="845364" y="753389"/>
                  <a:pt x="853137" y="751103"/>
                </a:cubicBezTo>
                <a:cubicBezTo>
                  <a:pt x="850241" y="749274"/>
                  <a:pt x="848145" y="747141"/>
                  <a:pt x="846850" y="744702"/>
                </a:cubicBezTo>
                <a:cubicBezTo>
                  <a:pt x="845555" y="742264"/>
                  <a:pt x="844907" y="739749"/>
                  <a:pt x="844907" y="737159"/>
                </a:cubicBezTo>
                <a:cubicBezTo>
                  <a:pt x="844907" y="733196"/>
                  <a:pt x="846545" y="729843"/>
                  <a:pt x="849822" y="727100"/>
                </a:cubicBezTo>
                <a:cubicBezTo>
                  <a:pt x="853099" y="724357"/>
                  <a:pt x="856718" y="722985"/>
                  <a:pt x="860681" y="722985"/>
                </a:cubicBezTo>
                <a:cubicBezTo>
                  <a:pt x="864948" y="722985"/>
                  <a:pt x="868605" y="724700"/>
                  <a:pt x="871653" y="728129"/>
                </a:cubicBezTo>
                <a:cubicBezTo>
                  <a:pt x="874702" y="731558"/>
                  <a:pt x="876225" y="735939"/>
                  <a:pt x="876225" y="741273"/>
                </a:cubicBezTo>
                <a:cubicBezTo>
                  <a:pt x="876225" y="744321"/>
                  <a:pt x="875616" y="747141"/>
                  <a:pt x="874396" y="749732"/>
                </a:cubicBezTo>
                <a:cubicBezTo>
                  <a:pt x="873177" y="752322"/>
                  <a:pt x="871501" y="754570"/>
                  <a:pt x="869367" y="756475"/>
                </a:cubicBezTo>
                <a:cubicBezTo>
                  <a:pt x="867233" y="758380"/>
                  <a:pt x="864757" y="759866"/>
                  <a:pt x="861938" y="760933"/>
                </a:cubicBezTo>
                <a:cubicBezTo>
                  <a:pt x="859118" y="762000"/>
                  <a:pt x="856185" y="762533"/>
                  <a:pt x="853137" y="762533"/>
                </a:cubicBezTo>
                <a:cubicBezTo>
                  <a:pt x="838202" y="762533"/>
                  <a:pt x="826771" y="755066"/>
                  <a:pt x="818847" y="740130"/>
                </a:cubicBezTo>
                <a:cubicBezTo>
                  <a:pt x="812141" y="727938"/>
                  <a:pt x="808788" y="713841"/>
                  <a:pt x="808788" y="697839"/>
                </a:cubicBezTo>
                <a:cubicBezTo>
                  <a:pt x="808788" y="675589"/>
                  <a:pt x="817856" y="653872"/>
                  <a:pt x="835992" y="632688"/>
                </a:cubicBezTo>
                <a:lnTo>
                  <a:pt x="806503" y="632688"/>
                </a:lnTo>
                <a:lnTo>
                  <a:pt x="793472" y="632688"/>
                </a:lnTo>
                <a:lnTo>
                  <a:pt x="780213" y="632688"/>
                </a:lnTo>
                <a:lnTo>
                  <a:pt x="780213" y="767105"/>
                </a:lnTo>
                <a:lnTo>
                  <a:pt x="773126" y="758647"/>
                </a:lnTo>
                <a:lnTo>
                  <a:pt x="773126" y="758876"/>
                </a:lnTo>
                <a:cubicBezTo>
                  <a:pt x="770688" y="752780"/>
                  <a:pt x="768669" y="748322"/>
                  <a:pt x="767069" y="745502"/>
                </a:cubicBezTo>
                <a:cubicBezTo>
                  <a:pt x="765468" y="742683"/>
                  <a:pt x="762916" y="739102"/>
                  <a:pt x="759410" y="734758"/>
                </a:cubicBezTo>
                <a:cubicBezTo>
                  <a:pt x="755905" y="730415"/>
                  <a:pt x="752629" y="726795"/>
                  <a:pt x="749582" y="723900"/>
                </a:cubicBezTo>
                <a:cubicBezTo>
                  <a:pt x="738608" y="713841"/>
                  <a:pt x="724054" y="707898"/>
                  <a:pt x="705919" y="706069"/>
                </a:cubicBezTo>
                <a:lnTo>
                  <a:pt x="706147" y="706069"/>
                </a:lnTo>
                <a:lnTo>
                  <a:pt x="689231" y="682295"/>
                </a:lnTo>
                <a:cubicBezTo>
                  <a:pt x="714834" y="664464"/>
                  <a:pt x="741047" y="651053"/>
                  <a:pt x="767870" y="642061"/>
                </a:cubicBezTo>
                <a:lnTo>
                  <a:pt x="767870" y="632688"/>
                </a:lnTo>
                <a:lnTo>
                  <a:pt x="687325" y="632688"/>
                </a:lnTo>
                <a:lnTo>
                  <a:pt x="680315" y="632688"/>
                </a:lnTo>
                <a:lnTo>
                  <a:pt x="663323" y="632688"/>
                </a:lnTo>
                <a:lnTo>
                  <a:pt x="663323" y="766419"/>
                </a:lnTo>
                <a:lnTo>
                  <a:pt x="650978" y="753618"/>
                </a:lnTo>
                <a:lnTo>
                  <a:pt x="650978" y="658749"/>
                </a:lnTo>
                <a:cubicBezTo>
                  <a:pt x="650978" y="654786"/>
                  <a:pt x="650216" y="651205"/>
                  <a:pt x="648692" y="648005"/>
                </a:cubicBezTo>
                <a:cubicBezTo>
                  <a:pt x="647167" y="644804"/>
                  <a:pt x="645073" y="642099"/>
                  <a:pt x="642405" y="639889"/>
                </a:cubicBezTo>
                <a:cubicBezTo>
                  <a:pt x="639738" y="637679"/>
                  <a:pt x="636690" y="635927"/>
                  <a:pt x="633261" y="634631"/>
                </a:cubicBezTo>
                <a:cubicBezTo>
                  <a:pt x="629832" y="633336"/>
                  <a:pt x="626289" y="632688"/>
                  <a:pt x="622632" y="632688"/>
                </a:cubicBezTo>
                <a:lnTo>
                  <a:pt x="552603" y="632688"/>
                </a:lnTo>
                <a:lnTo>
                  <a:pt x="552603" y="722071"/>
                </a:lnTo>
                <a:cubicBezTo>
                  <a:pt x="553822" y="727710"/>
                  <a:pt x="558013" y="730605"/>
                  <a:pt x="565175" y="730758"/>
                </a:cubicBezTo>
                <a:cubicBezTo>
                  <a:pt x="572796" y="730758"/>
                  <a:pt x="580644" y="726110"/>
                  <a:pt x="588722" y="716813"/>
                </a:cubicBezTo>
                <a:cubicBezTo>
                  <a:pt x="592532" y="712394"/>
                  <a:pt x="595427" y="707974"/>
                  <a:pt x="597409" y="703554"/>
                </a:cubicBezTo>
                <a:cubicBezTo>
                  <a:pt x="599390" y="699135"/>
                  <a:pt x="600609" y="694791"/>
                  <a:pt x="601066" y="690524"/>
                </a:cubicBezTo>
                <a:lnTo>
                  <a:pt x="596951" y="690981"/>
                </a:lnTo>
                <a:cubicBezTo>
                  <a:pt x="592532" y="690981"/>
                  <a:pt x="588608" y="689534"/>
                  <a:pt x="585179" y="686638"/>
                </a:cubicBezTo>
                <a:cubicBezTo>
                  <a:pt x="581749" y="683742"/>
                  <a:pt x="580035" y="680085"/>
                  <a:pt x="580035" y="675665"/>
                </a:cubicBezTo>
                <a:cubicBezTo>
                  <a:pt x="580035" y="670941"/>
                  <a:pt x="581597" y="666902"/>
                  <a:pt x="584722" y="663549"/>
                </a:cubicBezTo>
                <a:cubicBezTo>
                  <a:pt x="587846" y="660197"/>
                  <a:pt x="591846" y="658520"/>
                  <a:pt x="596723" y="658520"/>
                </a:cubicBezTo>
                <a:cubicBezTo>
                  <a:pt x="604038" y="658520"/>
                  <a:pt x="609906" y="662102"/>
                  <a:pt x="614326" y="669264"/>
                </a:cubicBezTo>
                <a:cubicBezTo>
                  <a:pt x="618287" y="675360"/>
                  <a:pt x="620269" y="682371"/>
                  <a:pt x="620269" y="690296"/>
                </a:cubicBezTo>
                <a:cubicBezTo>
                  <a:pt x="620269" y="702792"/>
                  <a:pt x="614935" y="715289"/>
                  <a:pt x="604266" y="727786"/>
                </a:cubicBezTo>
                <a:cubicBezTo>
                  <a:pt x="593446" y="740892"/>
                  <a:pt x="581788" y="747446"/>
                  <a:pt x="569290" y="747446"/>
                </a:cubicBezTo>
                <a:cubicBezTo>
                  <a:pt x="550393" y="746531"/>
                  <a:pt x="540716" y="736930"/>
                  <a:pt x="540258" y="718642"/>
                </a:cubicBezTo>
                <a:lnTo>
                  <a:pt x="540258" y="703783"/>
                </a:lnTo>
                <a:lnTo>
                  <a:pt x="537972" y="690067"/>
                </a:lnTo>
                <a:cubicBezTo>
                  <a:pt x="535534" y="676351"/>
                  <a:pt x="529209" y="669493"/>
                  <a:pt x="518998" y="669493"/>
                </a:cubicBezTo>
                <a:cubicBezTo>
                  <a:pt x="516712" y="669493"/>
                  <a:pt x="514883" y="669874"/>
                  <a:pt x="513512" y="670636"/>
                </a:cubicBezTo>
                <a:cubicBezTo>
                  <a:pt x="516712" y="672770"/>
                  <a:pt x="518312" y="675894"/>
                  <a:pt x="518312" y="680009"/>
                </a:cubicBezTo>
                <a:cubicBezTo>
                  <a:pt x="518312" y="683819"/>
                  <a:pt x="516674" y="687095"/>
                  <a:pt x="513397" y="689838"/>
                </a:cubicBezTo>
                <a:cubicBezTo>
                  <a:pt x="510121" y="692582"/>
                  <a:pt x="506425" y="693953"/>
                  <a:pt x="502311" y="693953"/>
                </a:cubicBezTo>
                <a:cubicBezTo>
                  <a:pt x="490729" y="693953"/>
                  <a:pt x="484937" y="688772"/>
                  <a:pt x="484937" y="678408"/>
                </a:cubicBezTo>
                <a:cubicBezTo>
                  <a:pt x="484937" y="674751"/>
                  <a:pt x="485585" y="671360"/>
                  <a:pt x="486880" y="668236"/>
                </a:cubicBezTo>
                <a:cubicBezTo>
                  <a:pt x="488176" y="665111"/>
                  <a:pt x="489966" y="662368"/>
                  <a:pt x="492252" y="660006"/>
                </a:cubicBezTo>
                <a:cubicBezTo>
                  <a:pt x="494538" y="657644"/>
                  <a:pt x="497205" y="655777"/>
                  <a:pt x="500253" y="654405"/>
                </a:cubicBezTo>
                <a:cubicBezTo>
                  <a:pt x="503301" y="653034"/>
                  <a:pt x="506654" y="652348"/>
                  <a:pt x="510311" y="652348"/>
                </a:cubicBezTo>
                <a:cubicBezTo>
                  <a:pt x="516712" y="652348"/>
                  <a:pt x="522808" y="654786"/>
                  <a:pt x="528599" y="659663"/>
                </a:cubicBezTo>
                <a:cubicBezTo>
                  <a:pt x="531648" y="661949"/>
                  <a:pt x="534048" y="664464"/>
                  <a:pt x="535801" y="667207"/>
                </a:cubicBezTo>
                <a:cubicBezTo>
                  <a:pt x="537553" y="669950"/>
                  <a:pt x="538887" y="672846"/>
                  <a:pt x="539801" y="675894"/>
                </a:cubicBezTo>
                <a:lnTo>
                  <a:pt x="540258" y="675894"/>
                </a:lnTo>
                <a:lnTo>
                  <a:pt x="540258" y="632688"/>
                </a:lnTo>
                <a:lnTo>
                  <a:pt x="474040" y="632688"/>
                </a:lnTo>
                <a:lnTo>
                  <a:pt x="473278" y="632688"/>
                </a:lnTo>
                <a:lnTo>
                  <a:pt x="406373" y="632688"/>
                </a:lnTo>
                <a:cubicBezTo>
                  <a:pt x="407440" y="634365"/>
                  <a:pt x="408583" y="636003"/>
                  <a:pt x="409802" y="637603"/>
                </a:cubicBezTo>
                <a:cubicBezTo>
                  <a:pt x="411022" y="639203"/>
                  <a:pt x="412240" y="640689"/>
                  <a:pt x="413460" y="642061"/>
                </a:cubicBezTo>
                <a:cubicBezTo>
                  <a:pt x="426414" y="646633"/>
                  <a:pt x="435101" y="651510"/>
                  <a:pt x="439520" y="656691"/>
                </a:cubicBezTo>
                <a:cubicBezTo>
                  <a:pt x="446379" y="663397"/>
                  <a:pt x="449809" y="672008"/>
                  <a:pt x="449809" y="682523"/>
                </a:cubicBezTo>
                <a:cubicBezTo>
                  <a:pt x="449809" y="693039"/>
                  <a:pt x="445617" y="701726"/>
                  <a:pt x="437235" y="708584"/>
                </a:cubicBezTo>
                <a:cubicBezTo>
                  <a:pt x="430986" y="713918"/>
                  <a:pt x="421461" y="718261"/>
                  <a:pt x="408659" y="721614"/>
                </a:cubicBezTo>
                <a:cubicBezTo>
                  <a:pt x="417347" y="726795"/>
                  <a:pt x="426605" y="733577"/>
                  <a:pt x="436434" y="741959"/>
                </a:cubicBezTo>
                <a:cubicBezTo>
                  <a:pt x="446265" y="750341"/>
                  <a:pt x="456895" y="760323"/>
                  <a:pt x="468325" y="771906"/>
                </a:cubicBezTo>
                <a:lnTo>
                  <a:pt x="471297" y="785165"/>
                </a:lnTo>
                <a:cubicBezTo>
                  <a:pt x="465201" y="778307"/>
                  <a:pt x="458496" y="771868"/>
                  <a:pt x="451180" y="765848"/>
                </a:cubicBezTo>
                <a:cubicBezTo>
                  <a:pt x="443864" y="759828"/>
                  <a:pt x="435635" y="754151"/>
                  <a:pt x="426490" y="748817"/>
                </a:cubicBezTo>
                <a:cubicBezTo>
                  <a:pt x="417803" y="743940"/>
                  <a:pt x="408811" y="739673"/>
                  <a:pt x="399515" y="736016"/>
                </a:cubicBezTo>
                <a:cubicBezTo>
                  <a:pt x="390219" y="732358"/>
                  <a:pt x="380923" y="729386"/>
                  <a:pt x="371627" y="727100"/>
                </a:cubicBezTo>
                <a:lnTo>
                  <a:pt x="356310" y="695096"/>
                </a:lnTo>
                <a:cubicBezTo>
                  <a:pt x="367130" y="701040"/>
                  <a:pt x="379094" y="704545"/>
                  <a:pt x="392200" y="705612"/>
                </a:cubicBezTo>
                <a:cubicBezTo>
                  <a:pt x="402106" y="706374"/>
                  <a:pt x="410869" y="704774"/>
                  <a:pt x="418489" y="700811"/>
                </a:cubicBezTo>
                <a:cubicBezTo>
                  <a:pt x="429005" y="695630"/>
                  <a:pt x="434034" y="688695"/>
                  <a:pt x="433577" y="680009"/>
                </a:cubicBezTo>
                <a:cubicBezTo>
                  <a:pt x="433577" y="677265"/>
                  <a:pt x="433158" y="674598"/>
                  <a:pt x="432319" y="672008"/>
                </a:cubicBezTo>
                <a:cubicBezTo>
                  <a:pt x="431481" y="669417"/>
                  <a:pt x="430262" y="667131"/>
                  <a:pt x="428662" y="665150"/>
                </a:cubicBezTo>
                <a:cubicBezTo>
                  <a:pt x="427062" y="663168"/>
                  <a:pt x="425194" y="661568"/>
                  <a:pt x="423061" y="660349"/>
                </a:cubicBezTo>
                <a:cubicBezTo>
                  <a:pt x="420928" y="659130"/>
                  <a:pt x="418489" y="658520"/>
                  <a:pt x="415746" y="658520"/>
                </a:cubicBezTo>
                <a:cubicBezTo>
                  <a:pt x="414527" y="658520"/>
                  <a:pt x="413422" y="658673"/>
                  <a:pt x="412431" y="658977"/>
                </a:cubicBezTo>
                <a:cubicBezTo>
                  <a:pt x="411441" y="659282"/>
                  <a:pt x="410336" y="659587"/>
                  <a:pt x="409116" y="659892"/>
                </a:cubicBezTo>
                <a:cubicBezTo>
                  <a:pt x="409116" y="665988"/>
                  <a:pt x="406526" y="671550"/>
                  <a:pt x="401344" y="676580"/>
                </a:cubicBezTo>
                <a:cubicBezTo>
                  <a:pt x="396010" y="681609"/>
                  <a:pt x="390371" y="684123"/>
                  <a:pt x="384428" y="684123"/>
                </a:cubicBezTo>
                <a:cubicBezTo>
                  <a:pt x="380618" y="684123"/>
                  <a:pt x="377112" y="682942"/>
                  <a:pt x="373913" y="680580"/>
                </a:cubicBezTo>
                <a:cubicBezTo>
                  <a:pt x="370712" y="678218"/>
                  <a:pt x="369112" y="675132"/>
                  <a:pt x="369112" y="671322"/>
                </a:cubicBezTo>
                <a:cubicBezTo>
                  <a:pt x="369112" y="664159"/>
                  <a:pt x="372159" y="657758"/>
                  <a:pt x="378255" y="652119"/>
                </a:cubicBezTo>
                <a:cubicBezTo>
                  <a:pt x="384047" y="646785"/>
                  <a:pt x="390981" y="643737"/>
                  <a:pt x="399058" y="642975"/>
                </a:cubicBezTo>
                <a:cubicBezTo>
                  <a:pt x="399058" y="640537"/>
                  <a:pt x="396162" y="637108"/>
                  <a:pt x="390371" y="632688"/>
                </a:cubicBezTo>
                <a:lnTo>
                  <a:pt x="349224" y="632688"/>
                </a:lnTo>
                <a:lnTo>
                  <a:pt x="336422" y="619887"/>
                </a:lnTo>
                <a:lnTo>
                  <a:pt x="423290" y="619887"/>
                </a:lnTo>
                <a:cubicBezTo>
                  <a:pt x="424966" y="619887"/>
                  <a:pt x="426795" y="619696"/>
                  <a:pt x="428776" y="619315"/>
                </a:cubicBezTo>
                <a:cubicBezTo>
                  <a:pt x="430757" y="618934"/>
                  <a:pt x="432586" y="618439"/>
                  <a:pt x="434263" y="617829"/>
                </a:cubicBezTo>
                <a:cubicBezTo>
                  <a:pt x="438988" y="616153"/>
                  <a:pt x="441351" y="613638"/>
                  <a:pt x="441351" y="610286"/>
                </a:cubicBezTo>
                <a:cubicBezTo>
                  <a:pt x="441351" y="607085"/>
                  <a:pt x="438682" y="604723"/>
                  <a:pt x="433349" y="603199"/>
                </a:cubicBezTo>
                <a:cubicBezTo>
                  <a:pt x="431672" y="602589"/>
                  <a:pt x="429843" y="602170"/>
                  <a:pt x="427862" y="601942"/>
                </a:cubicBezTo>
                <a:cubicBezTo>
                  <a:pt x="425881" y="601713"/>
                  <a:pt x="423824" y="601599"/>
                  <a:pt x="421689" y="601599"/>
                </a:cubicBezTo>
                <a:cubicBezTo>
                  <a:pt x="419556" y="601599"/>
                  <a:pt x="416927" y="601675"/>
                  <a:pt x="413803" y="601827"/>
                </a:cubicBezTo>
                <a:cubicBezTo>
                  <a:pt x="410679" y="601980"/>
                  <a:pt x="406983" y="602208"/>
                  <a:pt x="402716" y="602513"/>
                </a:cubicBezTo>
                <a:cubicBezTo>
                  <a:pt x="398448" y="602818"/>
                  <a:pt x="394753" y="603047"/>
                  <a:pt x="391629" y="603199"/>
                </a:cubicBezTo>
                <a:cubicBezTo>
                  <a:pt x="388504" y="603351"/>
                  <a:pt x="385876" y="603428"/>
                  <a:pt x="383742" y="603428"/>
                </a:cubicBezTo>
                <a:cubicBezTo>
                  <a:pt x="374141" y="603428"/>
                  <a:pt x="365302" y="601065"/>
                  <a:pt x="357225" y="596341"/>
                </a:cubicBezTo>
                <a:cubicBezTo>
                  <a:pt x="347928" y="590855"/>
                  <a:pt x="343280" y="583692"/>
                  <a:pt x="343280" y="574853"/>
                </a:cubicBezTo>
                <a:cubicBezTo>
                  <a:pt x="343280" y="573024"/>
                  <a:pt x="344347" y="570128"/>
                  <a:pt x="346480" y="566166"/>
                </a:cubicBezTo>
                <a:cubicBezTo>
                  <a:pt x="348614" y="562356"/>
                  <a:pt x="350595" y="560603"/>
                  <a:pt x="352424" y="560908"/>
                </a:cubicBezTo>
                <a:cubicBezTo>
                  <a:pt x="352881" y="560908"/>
                  <a:pt x="353415" y="560946"/>
                  <a:pt x="354024" y="561022"/>
                </a:cubicBezTo>
                <a:cubicBezTo>
                  <a:pt x="354634" y="561098"/>
                  <a:pt x="355243" y="561137"/>
                  <a:pt x="355853" y="561137"/>
                </a:cubicBezTo>
                <a:cubicBezTo>
                  <a:pt x="352196" y="563727"/>
                  <a:pt x="350366" y="567309"/>
                  <a:pt x="350366" y="571881"/>
                </a:cubicBezTo>
                <a:cubicBezTo>
                  <a:pt x="350366" y="576148"/>
                  <a:pt x="352653" y="579653"/>
                  <a:pt x="357225" y="582396"/>
                </a:cubicBezTo>
                <a:cubicBezTo>
                  <a:pt x="360882" y="584682"/>
                  <a:pt x="365073" y="585825"/>
                  <a:pt x="369798" y="585825"/>
                </a:cubicBezTo>
                <a:cubicBezTo>
                  <a:pt x="371627" y="585825"/>
                  <a:pt x="375322" y="585635"/>
                  <a:pt x="380885" y="585254"/>
                </a:cubicBezTo>
                <a:cubicBezTo>
                  <a:pt x="386447" y="584873"/>
                  <a:pt x="393800" y="584301"/>
                  <a:pt x="402944" y="583539"/>
                </a:cubicBezTo>
                <a:cubicBezTo>
                  <a:pt x="418947" y="583844"/>
                  <a:pt x="431063" y="587006"/>
                  <a:pt x="439292" y="593026"/>
                </a:cubicBezTo>
                <a:cubicBezTo>
                  <a:pt x="447523" y="599046"/>
                  <a:pt x="451256" y="608000"/>
                  <a:pt x="450494" y="619887"/>
                </a:cubicBezTo>
                <a:lnTo>
                  <a:pt x="460705" y="619887"/>
                </a:lnTo>
                <a:lnTo>
                  <a:pt x="461238" y="619887"/>
                </a:lnTo>
                <a:lnTo>
                  <a:pt x="594894" y="619887"/>
                </a:lnTo>
                <a:cubicBezTo>
                  <a:pt x="594894" y="618668"/>
                  <a:pt x="594932" y="617334"/>
                  <a:pt x="595008" y="615886"/>
                </a:cubicBezTo>
                <a:cubicBezTo>
                  <a:pt x="595085" y="614438"/>
                  <a:pt x="595123" y="613105"/>
                  <a:pt x="595123" y="611886"/>
                </a:cubicBezTo>
                <a:cubicBezTo>
                  <a:pt x="595275" y="604266"/>
                  <a:pt x="589941" y="600456"/>
                  <a:pt x="579120" y="600456"/>
                </a:cubicBezTo>
                <a:cubicBezTo>
                  <a:pt x="577902" y="600456"/>
                  <a:pt x="576110" y="600532"/>
                  <a:pt x="573748" y="600684"/>
                </a:cubicBezTo>
                <a:cubicBezTo>
                  <a:pt x="571386" y="600837"/>
                  <a:pt x="568605" y="601142"/>
                  <a:pt x="565404" y="601599"/>
                </a:cubicBezTo>
                <a:cubicBezTo>
                  <a:pt x="565100" y="601599"/>
                  <a:pt x="564795" y="601637"/>
                  <a:pt x="564490" y="601713"/>
                </a:cubicBezTo>
                <a:cubicBezTo>
                  <a:pt x="564185" y="601789"/>
                  <a:pt x="563881" y="601827"/>
                  <a:pt x="563576" y="601827"/>
                </a:cubicBezTo>
                <a:cubicBezTo>
                  <a:pt x="559613" y="602132"/>
                  <a:pt x="556298" y="602361"/>
                  <a:pt x="553632" y="602513"/>
                </a:cubicBezTo>
                <a:cubicBezTo>
                  <a:pt x="550964" y="602666"/>
                  <a:pt x="548946" y="602742"/>
                  <a:pt x="547574" y="602742"/>
                </a:cubicBezTo>
                <a:cubicBezTo>
                  <a:pt x="537667" y="602742"/>
                  <a:pt x="528828" y="600380"/>
                  <a:pt x="521056" y="595655"/>
                </a:cubicBezTo>
                <a:cubicBezTo>
                  <a:pt x="511911" y="590626"/>
                  <a:pt x="507339" y="583463"/>
                  <a:pt x="507339" y="574167"/>
                </a:cubicBezTo>
                <a:cubicBezTo>
                  <a:pt x="507339" y="564413"/>
                  <a:pt x="510388" y="559308"/>
                  <a:pt x="516484" y="558851"/>
                </a:cubicBezTo>
                <a:close/>
                <a:moveTo>
                  <a:pt x="3004557" y="447065"/>
                </a:moveTo>
                <a:cubicBezTo>
                  <a:pt x="3008215" y="447065"/>
                  <a:pt x="3011339" y="448361"/>
                  <a:pt x="3013930" y="450951"/>
                </a:cubicBezTo>
                <a:cubicBezTo>
                  <a:pt x="3016521" y="453542"/>
                  <a:pt x="3017816" y="456666"/>
                  <a:pt x="3017816" y="460324"/>
                </a:cubicBezTo>
                <a:cubicBezTo>
                  <a:pt x="3017816" y="463829"/>
                  <a:pt x="3016521" y="466877"/>
                  <a:pt x="3013930" y="469468"/>
                </a:cubicBezTo>
                <a:cubicBezTo>
                  <a:pt x="3011339" y="472059"/>
                  <a:pt x="3008215" y="473354"/>
                  <a:pt x="3004557" y="473354"/>
                </a:cubicBezTo>
                <a:cubicBezTo>
                  <a:pt x="3001052" y="473354"/>
                  <a:pt x="2998004" y="472059"/>
                  <a:pt x="2995413" y="469468"/>
                </a:cubicBezTo>
                <a:cubicBezTo>
                  <a:pt x="2992823" y="466877"/>
                  <a:pt x="2991527" y="463829"/>
                  <a:pt x="2991527" y="460324"/>
                </a:cubicBezTo>
                <a:cubicBezTo>
                  <a:pt x="2991527" y="456666"/>
                  <a:pt x="2992823" y="453542"/>
                  <a:pt x="2995413" y="450951"/>
                </a:cubicBezTo>
                <a:cubicBezTo>
                  <a:pt x="2998004" y="448361"/>
                  <a:pt x="3001052" y="447065"/>
                  <a:pt x="3004557" y="447065"/>
                </a:cubicBezTo>
                <a:close/>
                <a:moveTo>
                  <a:pt x="1804409" y="447065"/>
                </a:moveTo>
                <a:cubicBezTo>
                  <a:pt x="1808067" y="447065"/>
                  <a:pt x="1811191" y="448361"/>
                  <a:pt x="1813781" y="450951"/>
                </a:cubicBezTo>
                <a:cubicBezTo>
                  <a:pt x="1816372" y="453542"/>
                  <a:pt x="1817667" y="456666"/>
                  <a:pt x="1817667" y="460324"/>
                </a:cubicBezTo>
                <a:cubicBezTo>
                  <a:pt x="1817667" y="463829"/>
                  <a:pt x="1816372" y="466877"/>
                  <a:pt x="1813781" y="469468"/>
                </a:cubicBezTo>
                <a:cubicBezTo>
                  <a:pt x="1811191" y="472059"/>
                  <a:pt x="1808067" y="473354"/>
                  <a:pt x="1804409" y="473354"/>
                </a:cubicBezTo>
                <a:cubicBezTo>
                  <a:pt x="1800904" y="473354"/>
                  <a:pt x="1797855" y="472059"/>
                  <a:pt x="1795265" y="469468"/>
                </a:cubicBezTo>
                <a:cubicBezTo>
                  <a:pt x="1792674" y="466877"/>
                  <a:pt x="1791379" y="463829"/>
                  <a:pt x="1791379" y="460324"/>
                </a:cubicBezTo>
                <a:cubicBezTo>
                  <a:pt x="1791379" y="456666"/>
                  <a:pt x="1792674" y="453542"/>
                  <a:pt x="1795265" y="450951"/>
                </a:cubicBezTo>
                <a:cubicBezTo>
                  <a:pt x="1797855" y="448361"/>
                  <a:pt x="1800904" y="447065"/>
                  <a:pt x="1804409" y="447065"/>
                </a:cubicBezTo>
                <a:close/>
                <a:moveTo>
                  <a:pt x="1146049" y="443408"/>
                </a:moveTo>
                <a:cubicBezTo>
                  <a:pt x="1149707" y="443408"/>
                  <a:pt x="1152831" y="444665"/>
                  <a:pt x="1155421" y="447179"/>
                </a:cubicBezTo>
                <a:cubicBezTo>
                  <a:pt x="1158012" y="449694"/>
                  <a:pt x="1159307" y="452856"/>
                  <a:pt x="1159307" y="456666"/>
                </a:cubicBezTo>
                <a:cubicBezTo>
                  <a:pt x="1159307" y="460172"/>
                  <a:pt x="1158012" y="463258"/>
                  <a:pt x="1155421" y="465925"/>
                </a:cubicBezTo>
                <a:cubicBezTo>
                  <a:pt x="1152831" y="468592"/>
                  <a:pt x="1149707" y="469925"/>
                  <a:pt x="1146049" y="469925"/>
                </a:cubicBezTo>
                <a:cubicBezTo>
                  <a:pt x="1142391" y="469925"/>
                  <a:pt x="1139267" y="468592"/>
                  <a:pt x="1136676" y="465925"/>
                </a:cubicBezTo>
                <a:cubicBezTo>
                  <a:pt x="1134085" y="463258"/>
                  <a:pt x="1132790" y="460172"/>
                  <a:pt x="1132790" y="456666"/>
                </a:cubicBezTo>
                <a:cubicBezTo>
                  <a:pt x="1132790" y="452856"/>
                  <a:pt x="1134085" y="449694"/>
                  <a:pt x="1136676" y="447179"/>
                </a:cubicBezTo>
                <a:cubicBezTo>
                  <a:pt x="1139267" y="444665"/>
                  <a:pt x="1142391" y="443408"/>
                  <a:pt x="1146049" y="443408"/>
                </a:cubicBezTo>
                <a:close/>
                <a:moveTo>
                  <a:pt x="1186968" y="377114"/>
                </a:moveTo>
                <a:cubicBezTo>
                  <a:pt x="1178739" y="380162"/>
                  <a:pt x="1170395" y="383819"/>
                  <a:pt x="1161937" y="388086"/>
                </a:cubicBezTo>
                <a:cubicBezTo>
                  <a:pt x="1153479" y="392354"/>
                  <a:pt x="1144601" y="397611"/>
                  <a:pt x="1135305" y="403860"/>
                </a:cubicBezTo>
                <a:cubicBezTo>
                  <a:pt x="1158317" y="413461"/>
                  <a:pt x="1175538" y="428091"/>
                  <a:pt x="1186968" y="447751"/>
                </a:cubicBezTo>
                <a:close/>
                <a:moveTo>
                  <a:pt x="3200315" y="375285"/>
                </a:moveTo>
                <a:cubicBezTo>
                  <a:pt x="3192543" y="378180"/>
                  <a:pt x="3184770" y="381800"/>
                  <a:pt x="3176998" y="386143"/>
                </a:cubicBezTo>
                <a:cubicBezTo>
                  <a:pt x="3169225" y="390487"/>
                  <a:pt x="3160996" y="395706"/>
                  <a:pt x="3152309" y="401802"/>
                </a:cubicBezTo>
                <a:cubicBezTo>
                  <a:pt x="3173646" y="410794"/>
                  <a:pt x="3189495" y="425043"/>
                  <a:pt x="3199858" y="444551"/>
                </a:cubicBezTo>
                <a:lnTo>
                  <a:pt x="3200315" y="444551"/>
                </a:lnTo>
                <a:close/>
                <a:moveTo>
                  <a:pt x="2000166" y="375285"/>
                </a:moveTo>
                <a:cubicBezTo>
                  <a:pt x="1992394" y="378180"/>
                  <a:pt x="1984621" y="381800"/>
                  <a:pt x="1976849" y="386143"/>
                </a:cubicBezTo>
                <a:cubicBezTo>
                  <a:pt x="1969077" y="390487"/>
                  <a:pt x="1960847" y="395706"/>
                  <a:pt x="1952161" y="401802"/>
                </a:cubicBezTo>
                <a:cubicBezTo>
                  <a:pt x="1973497" y="410794"/>
                  <a:pt x="1989346" y="425043"/>
                  <a:pt x="1999709" y="444551"/>
                </a:cubicBezTo>
                <a:lnTo>
                  <a:pt x="2000166" y="444551"/>
                </a:lnTo>
                <a:close/>
                <a:moveTo>
                  <a:pt x="457125" y="375285"/>
                </a:moveTo>
                <a:cubicBezTo>
                  <a:pt x="449353" y="378180"/>
                  <a:pt x="441580" y="381800"/>
                  <a:pt x="433806" y="386143"/>
                </a:cubicBezTo>
                <a:cubicBezTo>
                  <a:pt x="426034" y="390487"/>
                  <a:pt x="417804" y="395706"/>
                  <a:pt x="409118" y="401802"/>
                </a:cubicBezTo>
                <a:cubicBezTo>
                  <a:pt x="430453" y="410794"/>
                  <a:pt x="446304" y="425043"/>
                  <a:pt x="456668" y="444551"/>
                </a:cubicBezTo>
                <a:lnTo>
                  <a:pt x="457125" y="444551"/>
                </a:lnTo>
                <a:close/>
                <a:moveTo>
                  <a:pt x="152323" y="375285"/>
                </a:moveTo>
                <a:cubicBezTo>
                  <a:pt x="144551" y="378180"/>
                  <a:pt x="136778" y="381800"/>
                  <a:pt x="129006" y="386143"/>
                </a:cubicBezTo>
                <a:cubicBezTo>
                  <a:pt x="121233" y="390487"/>
                  <a:pt x="113004" y="395706"/>
                  <a:pt x="104317" y="401802"/>
                </a:cubicBezTo>
                <a:cubicBezTo>
                  <a:pt x="125653" y="410794"/>
                  <a:pt x="141502" y="425043"/>
                  <a:pt x="151866" y="444551"/>
                </a:cubicBezTo>
                <a:lnTo>
                  <a:pt x="152323" y="444551"/>
                </a:lnTo>
                <a:close/>
                <a:moveTo>
                  <a:pt x="3613395" y="350139"/>
                </a:moveTo>
                <a:cubicBezTo>
                  <a:pt x="3599222" y="350139"/>
                  <a:pt x="3589240" y="355930"/>
                  <a:pt x="3583449" y="367512"/>
                </a:cubicBezTo>
                <a:cubicBezTo>
                  <a:pt x="3590307" y="367512"/>
                  <a:pt x="3595298" y="369798"/>
                  <a:pt x="3598422" y="374370"/>
                </a:cubicBezTo>
                <a:cubicBezTo>
                  <a:pt x="3601546" y="378942"/>
                  <a:pt x="3602727" y="384657"/>
                  <a:pt x="3601965" y="391515"/>
                </a:cubicBezTo>
                <a:lnTo>
                  <a:pt x="3633512" y="359969"/>
                </a:lnTo>
                <a:cubicBezTo>
                  <a:pt x="3627568" y="353415"/>
                  <a:pt x="3620863" y="350139"/>
                  <a:pt x="3613395" y="350139"/>
                </a:cubicBezTo>
                <a:close/>
                <a:moveTo>
                  <a:pt x="726189" y="350139"/>
                </a:moveTo>
                <a:cubicBezTo>
                  <a:pt x="712015" y="350139"/>
                  <a:pt x="702033" y="355930"/>
                  <a:pt x="696242" y="367512"/>
                </a:cubicBezTo>
                <a:cubicBezTo>
                  <a:pt x="702795" y="367512"/>
                  <a:pt x="707710" y="369798"/>
                  <a:pt x="710987" y="374370"/>
                </a:cubicBezTo>
                <a:cubicBezTo>
                  <a:pt x="714263" y="378942"/>
                  <a:pt x="715445" y="384657"/>
                  <a:pt x="714530" y="391515"/>
                </a:cubicBezTo>
                <a:lnTo>
                  <a:pt x="746306" y="359969"/>
                </a:lnTo>
                <a:cubicBezTo>
                  <a:pt x="740361" y="353415"/>
                  <a:pt x="733657" y="350139"/>
                  <a:pt x="726189" y="350139"/>
                </a:cubicBezTo>
                <a:close/>
                <a:moveTo>
                  <a:pt x="2995871" y="346938"/>
                </a:moveTo>
                <a:cubicBezTo>
                  <a:pt x="2999833" y="349377"/>
                  <a:pt x="3004557" y="353263"/>
                  <a:pt x="3010044" y="358597"/>
                </a:cubicBezTo>
                <a:cubicBezTo>
                  <a:pt x="3015530" y="363931"/>
                  <a:pt x="3021474" y="370484"/>
                  <a:pt x="3027875" y="378257"/>
                </a:cubicBezTo>
                <a:cubicBezTo>
                  <a:pt x="3022693" y="383133"/>
                  <a:pt x="3017511" y="388201"/>
                  <a:pt x="3012330" y="393458"/>
                </a:cubicBezTo>
                <a:cubicBezTo>
                  <a:pt x="3007148" y="398716"/>
                  <a:pt x="3001890" y="404241"/>
                  <a:pt x="2996557" y="410032"/>
                </a:cubicBezTo>
                <a:cubicBezTo>
                  <a:pt x="3017588" y="417347"/>
                  <a:pt x="3033590" y="430301"/>
                  <a:pt x="3044562" y="448894"/>
                </a:cubicBezTo>
                <a:lnTo>
                  <a:pt x="3045020" y="448894"/>
                </a:lnTo>
                <a:lnTo>
                  <a:pt x="3045020" y="346938"/>
                </a:lnTo>
                <a:close/>
                <a:moveTo>
                  <a:pt x="1795721" y="346938"/>
                </a:moveTo>
                <a:cubicBezTo>
                  <a:pt x="1799685" y="349377"/>
                  <a:pt x="1804409" y="353263"/>
                  <a:pt x="1809895" y="358597"/>
                </a:cubicBezTo>
                <a:cubicBezTo>
                  <a:pt x="1815381" y="363931"/>
                  <a:pt x="1821325" y="370484"/>
                  <a:pt x="1827726" y="378257"/>
                </a:cubicBezTo>
                <a:cubicBezTo>
                  <a:pt x="1822545" y="383133"/>
                  <a:pt x="1817363" y="388201"/>
                  <a:pt x="1812181" y="393458"/>
                </a:cubicBezTo>
                <a:cubicBezTo>
                  <a:pt x="1807000" y="398716"/>
                  <a:pt x="1801742" y="404241"/>
                  <a:pt x="1796408" y="410032"/>
                </a:cubicBezTo>
                <a:cubicBezTo>
                  <a:pt x="1817440" y="417347"/>
                  <a:pt x="1833441" y="430301"/>
                  <a:pt x="1844413" y="448894"/>
                </a:cubicBezTo>
                <a:lnTo>
                  <a:pt x="1844871" y="448894"/>
                </a:lnTo>
                <a:lnTo>
                  <a:pt x="1844871" y="346938"/>
                </a:lnTo>
                <a:close/>
                <a:moveTo>
                  <a:pt x="613488" y="346938"/>
                </a:moveTo>
                <a:lnTo>
                  <a:pt x="622174" y="365684"/>
                </a:lnTo>
                <a:cubicBezTo>
                  <a:pt x="624156" y="369189"/>
                  <a:pt x="626061" y="372313"/>
                  <a:pt x="627890" y="375056"/>
                </a:cubicBezTo>
                <a:cubicBezTo>
                  <a:pt x="629719" y="377799"/>
                  <a:pt x="631548" y="379933"/>
                  <a:pt x="633377" y="381457"/>
                </a:cubicBezTo>
                <a:cubicBezTo>
                  <a:pt x="639015" y="385724"/>
                  <a:pt x="645873" y="387858"/>
                  <a:pt x="653951" y="387858"/>
                </a:cubicBezTo>
                <a:cubicBezTo>
                  <a:pt x="660352" y="387858"/>
                  <a:pt x="664695" y="386029"/>
                  <a:pt x="666981" y="382371"/>
                </a:cubicBezTo>
                <a:cubicBezTo>
                  <a:pt x="668810" y="379933"/>
                  <a:pt x="669724" y="375361"/>
                  <a:pt x="669724" y="368655"/>
                </a:cubicBezTo>
                <a:cubicBezTo>
                  <a:pt x="669724" y="354177"/>
                  <a:pt x="666372" y="346938"/>
                  <a:pt x="659665" y="346938"/>
                </a:cubicBezTo>
                <a:close/>
                <a:moveTo>
                  <a:pt x="2913804" y="339852"/>
                </a:moveTo>
                <a:cubicBezTo>
                  <a:pt x="2918071" y="339852"/>
                  <a:pt x="2922147" y="340499"/>
                  <a:pt x="2926034" y="341795"/>
                </a:cubicBezTo>
                <a:cubicBezTo>
                  <a:pt x="2929921" y="343090"/>
                  <a:pt x="2933349" y="344957"/>
                  <a:pt x="2936321" y="347396"/>
                </a:cubicBezTo>
                <a:cubicBezTo>
                  <a:pt x="2939294" y="349834"/>
                  <a:pt x="2941619" y="352768"/>
                  <a:pt x="2943295" y="356197"/>
                </a:cubicBezTo>
                <a:cubicBezTo>
                  <a:pt x="2944969" y="359626"/>
                  <a:pt x="2945807" y="363474"/>
                  <a:pt x="2945807" y="367741"/>
                </a:cubicBezTo>
                <a:cubicBezTo>
                  <a:pt x="2945807" y="382371"/>
                  <a:pt x="2942381" y="393573"/>
                  <a:pt x="2935522" y="401345"/>
                </a:cubicBezTo>
                <a:cubicBezTo>
                  <a:pt x="2943448" y="411251"/>
                  <a:pt x="2947408" y="420243"/>
                  <a:pt x="2947408" y="428320"/>
                </a:cubicBezTo>
                <a:cubicBezTo>
                  <a:pt x="2947408" y="440207"/>
                  <a:pt x="2943903" y="449427"/>
                  <a:pt x="2936892" y="455981"/>
                </a:cubicBezTo>
                <a:cubicBezTo>
                  <a:pt x="2929883" y="462534"/>
                  <a:pt x="2920434" y="465810"/>
                  <a:pt x="2908547" y="465810"/>
                </a:cubicBezTo>
                <a:cubicBezTo>
                  <a:pt x="2872884" y="465810"/>
                  <a:pt x="2844691" y="427863"/>
                  <a:pt x="2823965" y="351968"/>
                </a:cubicBezTo>
                <a:lnTo>
                  <a:pt x="2834023" y="355625"/>
                </a:lnTo>
                <a:cubicBezTo>
                  <a:pt x="2837680" y="369036"/>
                  <a:pt x="2841871" y="380619"/>
                  <a:pt x="2846596" y="390372"/>
                </a:cubicBezTo>
                <a:cubicBezTo>
                  <a:pt x="2851321" y="400126"/>
                  <a:pt x="2855435" y="407670"/>
                  <a:pt x="2858940" y="413004"/>
                </a:cubicBezTo>
                <a:cubicBezTo>
                  <a:pt x="2865951" y="423672"/>
                  <a:pt x="2873571" y="431787"/>
                  <a:pt x="2881800" y="437350"/>
                </a:cubicBezTo>
                <a:cubicBezTo>
                  <a:pt x="2890029" y="442912"/>
                  <a:pt x="2898793" y="445694"/>
                  <a:pt x="2908089" y="445694"/>
                </a:cubicBezTo>
                <a:cubicBezTo>
                  <a:pt x="2911899" y="445694"/>
                  <a:pt x="2915595" y="445122"/>
                  <a:pt x="2919177" y="443979"/>
                </a:cubicBezTo>
                <a:cubicBezTo>
                  <a:pt x="2922757" y="442836"/>
                  <a:pt x="2925919" y="441236"/>
                  <a:pt x="2928663" y="439178"/>
                </a:cubicBezTo>
                <a:cubicBezTo>
                  <a:pt x="2931405" y="437121"/>
                  <a:pt x="2933578" y="434568"/>
                  <a:pt x="2935177" y="431520"/>
                </a:cubicBezTo>
                <a:cubicBezTo>
                  <a:pt x="2936777" y="428472"/>
                  <a:pt x="2937580" y="425120"/>
                  <a:pt x="2937580" y="421462"/>
                </a:cubicBezTo>
                <a:cubicBezTo>
                  <a:pt x="2937580" y="416738"/>
                  <a:pt x="2934837" y="412394"/>
                  <a:pt x="2929349" y="408432"/>
                </a:cubicBezTo>
                <a:cubicBezTo>
                  <a:pt x="2925844" y="412089"/>
                  <a:pt x="2921805" y="413918"/>
                  <a:pt x="2917233" y="413918"/>
                </a:cubicBezTo>
                <a:cubicBezTo>
                  <a:pt x="2912813" y="413918"/>
                  <a:pt x="2909041" y="412432"/>
                  <a:pt x="2905918" y="409460"/>
                </a:cubicBezTo>
                <a:cubicBezTo>
                  <a:pt x="2902793" y="406489"/>
                  <a:pt x="2901232" y="402793"/>
                  <a:pt x="2901232" y="398373"/>
                </a:cubicBezTo>
                <a:cubicBezTo>
                  <a:pt x="2901232" y="393954"/>
                  <a:pt x="2902679" y="390029"/>
                  <a:pt x="2905575" y="386600"/>
                </a:cubicBezTo>
                <a:cubicBezTo>
                  <a:pt x="2908470" y="383171"/>
                  <a:pt x="2912128" y="381457"/>
                  <a:pt x="2916547" y="381457"/>
                </a:cubicBezTo>
                <a:cubicBezTo>
                  <a:pt x="2920205" y="381457"/>
                  <a:pt x="2923786" y="382448"/>
                  <a:pt x="2927292" y="384429"/>
                </a:cubicBezTo>
                <a:cubicBezTo>
                  <a:pt x="2933844" y="381533"/>
                  <a:pt x="2937121" y="376123"/>
                  <a:pt x="2937121" y="368198"/>
                </a:cubicBezTo>
                <a:cubicBezTo>
                  <a:pt x="2937121" y="357835"/>
                  <a:pt x="2931634" y="352653"/>
                  <a:pt x="2920662" y="352653"/>
                </a:cubicBezTo>
                <a:cubicBezTo>
                  <a:pt x="2916852" y="352653"/>
                  <a:pt x="2913156" y="353072"/>
                  <a:pt x="2909575" y="353911"/>
                </a:cubicBezTo>
                <a:cubicBezTo>
                  <a:pt x="2905994" y="354749"/>
                  <a:pt x="2902451" y="356006"/>
                  <a:pt x="2898945" y="357683"/>
                </a:cubicBezTo>
                <a:cubicBezTo>
                  <a:pt x="2891478" y="361493"/>
                  <a:pt x="2885916" y="366522"/>
                  <a:pt x="2882258" y="372770"/>
                </a:cubicBezTo>
                <a:cubicBezTo>
                  <a:pt x="2887744" y="376428"/>
                  <a:pt x="2890487" y="380466"/>
                  <a:pt x="2890487" y="384886"/>
                </a:cubicBezTo>
                <a:cubicBezTo>
                  <a:pt x="2890487" y="394792"/>
                  <a:pt x="2886067" y="399745"/>
                  <a:pt x="2877228" y="399745"/>
                </a:cubicBezTo>
                <a:cubicBezTo>
                  <a:pt x="2865189" y="399745"/>
                  <a:pt x="2859169" y="393344"/>
                  <a:pt x="2859169" y="380543"/>
                </a:cubicBezTo>
                <a:cubicBezTo>
                  <a:pt x="2859169" y="374751"/>
                  <a:pt x="2860807" y="369303"/>
                  <a:pt x="2864084" y="364198"/>
                </a:cubicBezTo>
                <a:cubicBezTo>
                  <a:pt x="2867361" y="359092"/>
                  <a:pt x="2872046" y="354558"/>
                  <a:pt x="2878142" y="350596"/>
                </a:cubicBezTo>
                <a:cubicBezTo>
                  <a:pt x="2889267" y="343433"/>
                  <a:pt x="2901155" y="339852"/>
                  <a:pt x="2913804" y="339852"/>
                </a:cubicBezTo>
                <a:close/>
                <a:moveTo>
                  <a:pt x="1713655" y="339852"/>
                </a:moveTo>
                <a:cubicBezTo>
                  <a:pt x="1717921" y="339852"/>
                  <a:pt x="1721998" y="340499"/>
                  <a:pt x="1725884" y="341795"/>
                </a:cubicBezTo>
                <a:cubicBezTo>
                  <a:pt x="1729771" y="343090"/>
                  <a:pt x="1733200" y="344957"/>
                  <a:pt x="1736171" y="347396"/>
                </a:cubicBezTo>
                <a:cubicBezTo>
                  <a:pt x="1739144" y="349834"/>
                  <a:pt x="1741466" y="352768"/>
                  <a:pt x="1743143" y="356197"/>
                </a:cubicBezTo>
                <a:cubicBezTo>
                  <a:pt x="1744820" y="359626"/>
                  <a:pt x="1745659" y="363474"/>
                  <a:pt x="1745659" y="367741"/>
                </a:cubicBezTo>
                <a:cubicBezTo>
                  <a:pt x="1745659" y="382371"/>
                  <a:pt x="1742228" y="393573"/>
                  <a:pt x="1735371" y="401345"/>
                </a:cubicBezTo>
                <a:cubicBezTo>
                  <a:pt x="1743295" y="411251"/>
                  <a:pt x="1747259" y="420243"/>
                  <a:pt x="1747259" y="428320"/>
                </a:cubicBezTo>
                <a:cubicBezTo>
                  <a:pt x="1747259" y="440207"/>
                  <a:pt x="1743753" y="449427"/>
                  <a:pt x="1736743" y="455981"/>
                </a:cubicBezTo>
                <a:cubicBezTo>
                  <a:pt x="1729733" y="462534"/>
                  <a:pt x="1720284" y="465810"/>
                  <a:pt x="1708396" y="465810"/>
                </a:cubicBezTo>
                <a:cubicBezTo>
                  <a:pt x="1672734" y="465810"/>
                  <a:pt x="1644541" y="427863"/>
                  <a:pt x="1623815" y="351968"/>
                </a:cubicBezTo>
                <a:lnTo>
                  <a:pt x="1633873" y="355625"/>
                </a:lnTo>
                <a:cubicBezTo>
                  <a:pt x="1637530" y="369036"/>
                  <a:pt x="1641721" y="380619"/>
                  <a:pt x="1646445" y="390372"/>
                </a:cubicBezTo>
                <a:cubicBezTo>
                  <a:pt x="1651170" y="400126"/>
                  <a:pt x="1655285" y="407670"/>
                  <a:pt x="1658791" y="413004"/>
                </a:cubicBezTo>
                <a:cubicBezTo>
                  <a:pt x="1665801" y="423672"/>
                  <a:pt x="1673421" y="431787"/>
                  <a:pt x="1681650" y="437350"/>
                </a:cubicBezTo>
                <a:cubicBezTo>
                  <a:pt x="1689880" y="442912"/>
                  <a:pt x="1698643" y="445694"/>
                  <a:pt x="1707940" y="445694"/>
                </a:cubicBezTo>
                <a:cubicBezTo>
                  <a:pt x="1711749" y="445694"/>
                  <a:pt x="1715445" y="445122"/>
                  <a:pt x="1719027" y="443979"/>
                </a:cubicBezTo>
                <a:cubicBezTo>
                  <a:pt x="1722608" y="442836"/>
                  <a:pt x="1725771" y="441236"/>
                  <a:pt x="1728514" y="439178"/>
                </a:cubicBezTo>
                <a:cubicBezTo>
                  <a:pt x="1731256" y="437121"/>
                  <a:pt x="1733428" y="434568"/>
                  <a:pt x="1735028" y="431520"/>
                </a:cubicBezTo>
                <a:cubicBezTo>
                  <a:pt x="1736629" y="428472"/>
                  <a:pt x="1737428" y="425120"/>
                  <a:pt x="1737428" y="421462"/>
                </a:cubicBezTo>
                <a:cubicBezTo>
                  <a:pt x="1737428" y="416738"/>
                  <a:pt x="1734685" y="412394"/>
                  <a:pt x="1729200" y="408432"/>
                </a:cubicBezTo>
                <a:cubicBezTo>
                  <a:pt x="1725694" y="412089"/>
                  <a:pt x="1721655" y="413918"/>
                  <a:pt x="1717083" y="413918"/>
                </a:cubicBezTo>
                <a:cubicBezTo>
                  <a:pt x="1712664" y="413918"/>
                  <a:pt x="1708893" y="412432"/>
                  <a:pt x="1705768" y="409460"/>
                </a:cubicBezTo>
                <a:cubicBezTo>
                  <a:pt x="1702644" y="406489"/>
                  <a:pt x="1701082" y="402793"/>
                  <a:pt x="1701082" y="398373"/>
                </a:cubicBezTo>
                <a:cubicBezTo>
                  <a:pt x="1701082" y="393954"/>
                  <a:pt x="1702529" y="390029"/>
                  <a:pt x="1705424" y="386600"/>
                </a:cubicBezTo>
                <a:cubicBezTo>
                  <a:pt x="1708321" y="383171"/>
                  <a:pt x="1711979" y="381457"/>
                  <a:pt x="1716397" y="381457"/>
                </a:cubicBezTo>
                <a:cubicBezTo>
                  <a:pt x="1720055" y="381457"/>
                  <a:pt x="1723636" y="382448"/>
                  <a:pt x="1727142" y="384429"/>
                </a:cubicBezTo>
                <a:cubicBezTo>
                  <a:pt x="1733695" y="381533"/>
                  <a:pt x="1736972" y="376123"/>
                  <a:pt x="1736972" y="368198"/>
                </a:cubicBezTo>
                <a:cubicBezTo>
                  <a:pt x="1736972" y="357835"/>
                  <a:pt x="1731485" y="352653"/>
                  <a:pt x="1720512" y="352653"/>
                </a:cubicBezTo>
                <a:cubicBezTo>
                  <a:pt x="1716702" y="352653"/>
                  <a:pt x="1713007" y="353072"/>
                  <a:pt x="1709426" y="353911"/>
                </a:cubicBezTo>
                <a:cubicBezTo>
                  <a:pt x="1705844" y="354749"/>
                  <a:pt x="1702301" y="356006"/>
                  <a:pt x="1698796" y="357683"/>
                </a:cubicBezTo>
                <a:cubicBezTo>
                  <a:pt x="1691328" y="361493"/>
                  <a:pt x="1685765" y="366522"/>
                  <a:pt x="1682108" y="372770"/>
                </a:cubicBezTo>
                <a:cubicBezTo>
                  <a:pt x="1687594" y="376428"/>
                  <a:pt x="1690337" y="380466"/>
                  <a:pt x="1690337" y="384886"/>
                </a:cubicBezTo>
                <a:cubicBezTo>
                  <a:pt x="1690337" y="394792"/>
                  <a:pt x="1685918" y="399745"/>
                  <a:pt x="1677079" y="399745"/>
                </a:cubicBezTo>
                <a:cubicBezTo>
                  <a:pt x="1665039" y="399745"/>
                  <a:pt x="1659019" y="393344"/>
                  <a:pt x="1659019" y="380543"/>
                </a:cubicBezTo>
                <a:cubicBezTo>
                  <a:pt x="1659019" y="374751"/>
                  <a:pt x="1660657" y="369303"/>
                  <a:pt x="1663934" y="364198"/>
                </a:cubicBezTo>
                <a:cubicBezTo>
                  <a:pt x="1667210" y="359092"/>
                  <a:pt x="1671897" y="354558"/>
                  <a:pt x="1677993" y="350596"/>
                </a:cubicBezTo>
                <a:cubicBezTo>
                  <a:pt x="1689118" y="343433"/>
                  <a:pt x="1701005" y="339852"/>
                  <a:pt x="1713655" y="339852"/>
                </a:cubicBezTo>
                <a:close/>
                <a:moveTo>
                  <a:pt x="56768" y="334137"/>
                </a:moveTo>
                <a:lnTo>
                  <a:pt x="218617" y="334137"/>
                </a:lnTo>
                <a:lnTo>
                  <a:pt x="231876" y="346938"/>
                </a:lnTo>
                <a:lnTo>
                  <a:pt x="165125" y="346938"/>
                </a:lnTo>
                <a:lnTo>
                  <a:pt x="165125" y="356311"/>
                </a:lnTo>
                <a:cubicBezTo>
                  <a:pt x="180060" y="356311"/>
                  <a:pt x="192099" y="362407"/>
                  <a:pt x="201243" y="374599"/>
                </a:cubicBezTo>
                <a:cubicBezTo>
                  <a:pt x="209930" y="385572"/>
                  <a:pt x="214274" y="397611"/>
                  <a:pt x="214274" y="410718"/>
                </a:cubicBezTo>
                <a:cubicBezTo>
                  <a:pt x="214274" y="413918"/>
                  <a:pt x="213740" y="416966"/>
                  <a:pt x="212674" y="419862"/>
                </a:cubicBezTo>
                <a:cubicBezTo>
                  <a:pt x="211607" y="422757"/>
                  <a:pt x="210159" y="425310"/>
                  <a:pt x="208330" y="427520"/>
                </a:cubicBezTo>
                <a:cubicBezTo>
                  <a:pt x="206501" y="429730"/>
                  <a:pt x="204292" y="431482"/>
                  <a:pt x="201700" y="432778"/>
                </a:cubicBezTo>
                <a:cubicBezTo>
                  <a:pt x="199110" y="434073"/>
                  <a:pt x="196290" y="434721"/>
                  <a:pt x="193243" y="434721"/>
                </a:cubicBezTo>
                <a:cubicBezTo>
                  <a:pt x="191109" y="434721"/>
                  <a:pt x="189051" y="434302"/>
                  <a:pt x="187070" y="433463"/>
                </a:cubicBezTo>
                <a:cubicBezTo>
                  <a:pt x="185089" y="432625"/>
                  <a:pt x="183298" y="431520"/>
                  <a:pt x="181698" y="430149"/>
                </a:cubicBezTo>
                <a:cubicBezTo>
                  <a:pt x="180098" y="428777"/>
                  <a:pt x="178803" y="427139"/>
                  <a:pt x="177812" y="425234"/>
                </a:cubicBezTo>
                <a:cubicBezTo>
                  <a:pt x="176821" y="423329"/>
                  <a:pt x="176326" y="421233"/>
                  <a:pt x="176326" y="418947"/>
                </a:cubicBezTo>
                <a:cubicBezTo>
                  <a:pt x="176326" y="414833"/>
                  <a:pt x="177774" y="411404"/>
                  <a:pt x="180670" y="408660"/>
                </a:cubicBezTo>
                <a:cubicBezTo>
                  <a:pt x="183565" y="405917"/>
                  <a:pt x="187146" y="404546"/>
                  <a:pt x="191413" y="404546"/>
                </a:cubicBezTo>
                <a:cubicBezTo>
                  <a:pt x="194004" y="404546"/>
                  <a:pt x="196328" y="405155"/>
                  <a:pt x="198386" y="406374"/>
                </a:cubicBezTo>
                <a:cubicBezTo>
                  <a:pt x="200443" y="407594"/>
                  <a:pt x="202310" y="409270"/>
                  <a:pt x="203986" y="411404"/>
                </a:cubicBezTo>
                <a:lnTo>
                  <a:pt x="205129" y="408432"/>
                </a:lnTo>
                <a:cubicBezTo>
                  <a:pt x="205129" y="399593"/>
                  <a:pt x="201625" y="391668"/>
                  <a:pt x="194614" y="384657"/>
                </a:cubicBezTo>
                <a:cubicBezTo>
                  <a:pt x="187756" y="377190"/>
                  <a:pt x="177850" y="373532"/>
                  <a:pt x="164896" y="373685"/>
                </a:cubicBezTo>
                <a:lnTo>
                  <a:pt x="164896" y="480441"/>
                </a:lnTo>
                <a:cubicBezTo>
                  <a:pt x="163982" y="480288"/>
                  <a:pt x="163068" y="479945"/>
                  <a:pt x="162153" y="479412"/>
                </a:cubicBezTo>
                <a:cubicBezTo>
                  <a:pt x="161239" y="478879"/>
                  <a:pt x="160629" y="478231"/>
                  <a:pt x="160324" y="477469"/>
                </a:cubicBezTo>
                <a:cubicBezTo>
                  <a:pt x="157276" y="470001"/>
                  <a:pt x="153657" y="463029"/>
                  <a:pt x="149466" y="456552"/>
                </a:cubicBezTo>
                <a:cubicBezTo>
                  <a:pt x="145275" y="450075"/>
                  <a:pt x="140664" y="444322"/>
                  <a:pt x="135635" y="439293"/>
                </a:cubicBezTo>
                <a:cubicBezTo>
                  <a:pt x="124053" y="427710"/>
                  <a:pt x="111099" y="421081"/>
                  <a:pt x="96773" y="419405"/>
                </a:cubicBezTo>
                <a:lnTo>
                  <a:pt x="78714" y="397002"/>
                </a:lnTo>
                <a:cubicBezTo>
                  <a:pt x="100507" y="379781"/>
                  <a:pt x="125272" y="366674"/>
                  <a:pt x="153009" y="357683"/>
                </a:cubicBezTo>
                <a:lnTo>
                  <a:pt x="153009" y="346938"/>
                </a:lnTo>
                <a:lnTo>
                  <a:pt x="69798" y="346938"/>
                </a:lnTo>
                <a:close/>
                <a:moveTo>
                  <a:pt x="3089140" y="310591"/>
                </a:moveTo>
                <a:lnTo>
                  <a:pt x="3093711" y="314477"/>
                </a:lnTo>
                <a:cubicBezTo>
                  <a:pt x="3095235" y="323621"/>
                  <a:pt x="3097902" y="330174"/>
                  <a:pt x="3101712" y="334137"/>
                </a:cubicBezTo>
                <a:lnTo>
                  <a:pt x="3104760" y="334137"/>
                </a:lnTo>
                <a:lnTo>
                  <a:pt x="3113142" y="334137"/>
                </a:lnTo>
                <a:lnTo>
                  <a:pt x="3266609" y="334137"/>
                </a:lnTo>
                <a:lnTo>
                  <a:pt x="3279868" y="346938"/>
                </a:lnTo>
                <a:lnTo>
                  <a:pt x="3213117" y="346938"/>
                </a:lnTo>
                <a:lnTo>
                  <a:pt x="3213117" y="356311"/>
                </a:lnTo>
                <a:cubicBezTo>
                  <a:pt x="3228052" y="356311"/>
                  <a:pt x="3240092" y="362407"/>
                  <a:pt x="3249236" y="374599"/>
                </a:cubicBezTo>
                <a:cubicBezTo>
                  <a:pt x="3257922" y="385572"/>
                  <a:pt x="3262266" y="397611"/>
                  <a:pt x="3262266" y="410718"/>
                </a:cubicBezTo>
                <a:cubicBezTo>
                  <a:pt x="3262266" y="413918"/>
                  <a:pt x="3261733" y="416966"/>
                  <a:pt x="3260666" y="419862"/>
                </a:cubicBezTo>
                <a:cubicBezTo>
                  <a:pt x="3259599" y="422757"/>
                  <a:pt x="3258151" y="425310"/>
                  <a:pt x="3256322" y="427520"/>
                </a:cubicBezTo>
                <a:cubicBezTo>
                  <a:pt x="3254494" y="429730"/>
                  <a:pt x="3252284" y="431482"/>
                  <a:pt x="3249693" y="432778"/>
                </a:cubicBezTo>
                <a:cubicBezTo>
                  <a:pt x="3247102" y="434073"/>
                  <a:pt x="3244283" y="434721"/>
                  <a:pt x="3241235" y="434721"/>
                </a:cubicBezTo>
                <a:cubicBezTo>
                  <a:pt x="3239101" y="434721"/>
                  <a:pt x="3237043" y="434302"/>
                  <a:pt x="3235063" y="433463"/>
                </a:cubicBezTo>
                <a:cubicBezTo>
                  <a:pt x="3233081" y="432625"/>
                  <a:pt x="3231291" y="431520"/>
                  <a:pt x="3229690" y="430149"/>
                </a:cubicBezTo>
                <a:cubicBezTo>
                  <a:pt x="3228090" y="428777"/>
                  <a:pt x="3226795" y="427139"/>
                  <a:pt x="3225804" y="425234"/>
                </a:cubicBezTo>
                <a:cubicBezTo>
                  <a:pt x="3224813" y="423329"/>
                  <a:pt x="3224318" y="421233"/>
                  <a:pt x="3224318" y="418947"/>
                </a:cubicBezTo>
                <a:cubicBezTo>
                  <a:pt x="3224318" y="414833"/>
                  <a:pt x="3225766" y="411404"/>
                  <a:pt x="3228662" y="408660"/>
                </a:cubicBezTo>
                <a:cubicBezTo>
                  <a:pt x="3231557" y="405917"/>
                  <a:pt x="3235139" y="404546"/>
                  <a:pt x="3239406" y="404546"/>
                </a:cubicBezTo>
                <a:cubicBezTo>
                  <a:pt x="3241997" y="404546"/>
                  <a:pt x="3244321" y="405155"/>
                  <a:pt x="3246378" y="406374"/>
                </a:cubicBezTo>
                <a:cubicBezTo>
                  <a:pt x="3248436" y="407594"/>
                  <a:pt x="3250302" y="409270"/>
                  <a:pt x="3251979" y="411404"/>
                </a:cubicBezTo>
                <a:lnTo>
                  <a:pt x="3253122" y="408432"/>
                </a:lnTo>
                <a:cubicBezTo>
                  <a:pt x="3253122" y="399593"/>
                  <a:pt x="3249617" y="391668"/>
                  <a:pt x="3242606" y="384657"/>
                </a:cubicBezTo>
                <a:cubicBezTo>
                  <a:pt x="3235748" y="377190"/>
                  <a:pt x="3225842" y="373532"/>
                  <a:pt x="3212888" y="373685"/>
                </a:cubicBezTo>
                <a:lnTo>
                  <a:pt x="3212888" y="480441"/>
                </a:lnTo>
                <a:cubicBezTo>
                  <a:pt x="3211974" y="480288"/>
                  <a:pt x="3211059" y="479945"/>
                  <a:pt x="3210145" y="479412"/>
                </a:cubicBezTo>
                <a:cubicBezTo>
                  <a:pt x="3209231" y="478879"/>
                  <a:pt x="3208621" y="478231"/>
                  <a:pt x="3208316" y="477469"/>
                </a:cubicBezTo>
                <a:cubicBezTo>
                  <a:pt x="3205268" y="470001"/>
                  <a:pt x="3201649" y="463029"/>
                  <a:pt x="3197458" y="456552"/>
                </a:cubicBezTo>
                <a:cubicBezTo>
                  <a:pt x="3193267" y="450075"/>
                  <a:pt x="3188657" y="444322"/>
                  <a:pt x="3183627" y="439293"/>
                </a:cubicBezTo>
                <a:cubicBezTo>
                  <a:pt x="3172045" y="427710"/>
                  <a:pt x="3159091" y="421081"/>
                  <a:pt x="3144765" y="419405"/>
                </a:cubicBezTo>
                <a:lnTo>
                  <a:pt x="3126706" y="397002"/>
                </a:lnTo>
                <a:cubicBezTo>
                  <a:pt x="3148499" y="379781"/>
                  <a:pt x="3173264" y="366674"/>
                  <a:pt x="3201001" y="357683"/>
                </a:cubicBezTo>
                <a:lnTo>
                  <a:pt x="3201001" y="346938"/>
                </a:lnTo>
                <a:lnTo>
                  <a:pt x="3125715" y="346938"/>
                </a:lnTo>
                <a:lnTo>
                  <a:pt x="3117791" y="346938"/>
                </a:lnTo>
                <a:lnTo>
                  <a:pt x="3101712" y="346938"/>
                </a:lnTo>
                <a:lnTo>
                  <a:pt x="3101712" y="480669"/>
                </a:lnTo>
                <a:lnTo>
                  <a:pt x="3089368" y="467868"/>
                </a:lnTo>
                <a:lnTo>
                  <a:pt x="3089368" y="372999"/>
                </a:lnTo>
                <a:cubicBezTo>
                  <a:pt x="3089368" y="369036"/>
                  <a:pt x="3088606" y="365455"/>
                  <a:pt x="3087082" y="362255"/>
                </a:cubicBezTo>
                <a:cubicBezTo>
                  <a:pt x="3085558" y="359054"/>
                  <a:pt x="3083463" y="356349"/>
                  <a:pt x="3080796" y="354139"/>
                </a:cubicBezTo>
                <a:cubicBezTo>
                  <a:pt x="3078129" y="351929"/>
                  <a:pt x="3075080" y="350177"/>
                  <a:pt x="3071652" y="348881"/>
                </a:cubicBezTo>
                <a:cubicBezTo>
                  <a:pt x="3068223" y="347586"/>
                  <a:pt x="3064679" y="346938"/>
                  <a:pt x="3061022" y="346938"/>
                </a:cubicBezTo>
                <a:lnTo>
                  <a:pt x="3057592" y="346938"/>
                </a:lnTo>
                <a:lnTo>
                  <a:pt x="3057592" y="482955"/>
                </a:lnTo>
                <a:cubicBezTo>
                  <a:pt x="3054087" y="480365"/>
                  <a:pt x="3049363" y="473811"/>
                  <a:pt x="3043419" y="463296"/>
                </a:cubicBezTo>
                <a:cubicBezTo>
                  <a:pt x="3037019" y="452171"/>
                  <a:pt x="3030847" y="444017"/>
                  <a:pt x="3024903" y="438836"/>
                </a:cubicBezTo>
                <a:cubicBezTo>
                  <a:pt x="3015149" y="431216"/>
                  <a:pt x="3002500" y="427025"/>
                  <a:pt x="2986955" y="426263"/>
                </a:cubicBezTo>
                <a:lnTo>
                  <a:pt x="2969810" y="404088"/>
                </a:lnTo>
                <a:cubicBezTo>
                  <a:pt x="2976668" y="397535"/>
                  <a:pt x="2983412" y="391287"/>
                  <a:pt x="2990041" y="385343"/>
                </a:cubicBezTo>
                <a:cubicBezTo>
                  <a:pt x="2996671" y="379400"/>
                  <a:pt x="3002805" y="374370"/>
                  <a:pt x="3008443" y="370256"/>
                </a:cubicBezTo>
                <a:cubicBezTo>
                  <a:pt x="3006919" y="368579"/>
                  <a:pt x="3003948" y="366674"/>
                  <a:pt x="2999528" y="364541"/>
                </a:cubicBezTo>
                <a:cubicBezTo>
                  <a:pt x="2995109" y="362407"/>
                  <a:pt x="2989241" y="359969"/>
                  <a:pt x="2981926" y="357225"/>
                </a:cubicBezTo>
                <a:cubicBezTo>
                  <a:pt x="2964705" y="352196"/>
                  <a:pt x="2952894" y="344500"/>
                  <a:pt x="2946493" y="334137"/>
                </a:cubicBezTo>
                <a:lnTo>
                  <a:pt x="3048220" y="334137"/>
                </a:lnTo>
                <a:lnTo>
                  <a:pt x="3062851" y="334137"/>
                </a:lnTo>
                <a:lnTo>
                  <a:pt x="3065136" y="334137"/>
                </a:lnTo>
                <a:lnTo>
                  <a:pt x="3065474" y="334463"/>
                </a:lnTo>
                <a:lnTo>
                  <a:pt x="3073195" y="335423"/>
                </a:lnTo>
                <a:cubicBezTo>
                  <a:pt x="3076204" y="336280"/>
                  <a:pt x="3078776" y="337566"/>
                  <a:pt x="3080910" y="339280"/>
                </a:cubicBezTo>
                <a:cubicBezTo>
                  <a:pt x="3085177" y="342709"/>
                  <a:pt x="3088606" y="348386"/>
                  <a:pt x="3091197" y="356311"/>
                </a:cubicBezTo>
                <a:cubicBezTo>
                  <a:pt x="3091197" y="353720"/>
                  <a:pt x="3091121" y="350520"/>
                  <a:pt x="3090968" y="346710"/>
                </a:cubicBezTo>
                <a:cubicBezTo>
                  <a:pt x="3090816" y="342900"/>
                  <a:pt x="3090511" y="338404"/>
                  <a:pt x="3090054" y="333222"/>
                </a:cubicBezTo>
                <a:cubicBezTo>
                  <a:pt x="3089749" y="328193"/>
                  <a:pt x="3089520" y="323812"/>
                  <a:pt x="3089368" y="320078"/>
                </a:cubicBezTo>
                <a:cubicBezTo>
                  <a:pt x="3089216" y="316344"/>
                  <a:pt x="3089140" y="313182"/>
                  <a:pt x="3089140" y="310591"/>
                </a:cubicBezTo>
                <a:close/>
                <a:moveTo>
                  <a:pt x="1888990" y="310591"/>
                </a:moveTo>
                <a:lnTo>
                  <a:pt x="1893562" y="314477"/>
                </a:lnTo>
                <a:cubicBezTo>
                  <a:pt x="1895086" y="323621"/>
                  <a:pt x="1897754" y="330174"/>
                  <a:pt x="1901564" y="334137"/>
                </a:cubicBezTo>
                <a:lnTo>
                  <a:pt x="1904612" y="334137"/>
                </a:lnTo>
                <a:lnTo>
                  <a:pt x="1912994" y="334137"/>
                </a:lnTo>
                <a:lnTo>
                  <a:pt x="2066460" y="334137"/>
                </a:lnTo>
                <a:lnTo>
                  <a:pt x="2079719" y="346938"/>
                </a:lnTo>
                <a:lnTo>
                  <a:pt x="2012968" y="346938"/>
                </a:lnTo>
                <a:lnTo>
                  <a:pt x="2012968" y="356311"/>
                </a:lnTo>
                <a:cubicBezTo>
                  <a:pt x="2027903" y="356311"/>
                  <a:pt x="2039943" y="362407"/>
                  <a:pt x="2049086" y="374599"/>
                </a:cubicBezTo>
                <a:cubicBezTo>
                  <a:pt x="2057773" y="385572"/>
                  <a:pt x="2062117" y="397611"/>
                  <a:pt x="2062117" y="410718"/>
                </a:cubicBezTo>
                <a:cubicBezTo>
                  <a:pt x="2062117" y="413918"/>
                  <a:pt x="2061583" y="416966"/>
                  <a:pt x="2060516" y="419862"/>
                </a:cubicBezTo>
                <a:cubicBezTo>
                  <a:pt x="2059450" y="422757"/>
                  <a:pt x="2058002" y="425310"/>
                  <a:pt x="2056173" y="427520"/>
                </a:cubicBezTo>
                <a:cubicBezTo>
                  <a:pt x="2054344" y="429730"/>
                  <a:pt x="2052135" y="431482"/>
                  <a:pt x="2049544" y="432778"/>
                </a:cubicBezTo>
                <a:cubicBezTo>
                  <a:pt x="2046953" y="434073"/>
                  <a:pt x="2044134" y="434721"/>
                  <a:pt x="2041086" y="434721"/>
                </a:cubicBezTo>
                <a:cubicBezTo>
                  <a:pt x="2038952" y="434721"/>
                  <a:pt x="2036895" y="434302"/>
                  <a:pt x="2034914" y="433463"/>
                </a:cubicBezTo>
                <a:cubicBezTo>
                  <a:pt x="2032932" y="432625"/>
                  <a:pt x="2031141" y="431520"/>
                  <a:pt x="2029542" y="430149"/>
                </a:cubicBezTo>
                <a:cubicBezTo>
                  <a:pt x="2027941" y="428777"/>
                  <a:pt x="2026646" y="427139"/>
                  <a:pt x="2025655" y="425234"/>
                </a:cubicBezTo>
                <a:cubicBezTo>
                  <a:pt x="2024664" y="423329"/>
                  <a:pt x="2024169" y="421233"/>
                  <a:pt x="2024169" y="418947"/>
                </a:cubicBezTo>
                <a:cubicBezTo>
                  <a:pt x="2024169" y="414833"/>
                  <a:pt x="2025617" y="411404"/>
                  <a:pt x="2028513" y="408660"/>
                </a:cubicBezTo>
                <a:cubicBezTo>
                  <a:pt x="2031408" y="405917"/>
                  <a:pt x="2034989" y="404546"/>
                  <a:pt x="2039257" y="404546"/>
                </a:cubicBezTo>
                <a:cubicBezTo>
                  <a:pt x="2041847" y="404546"/>
                  <a:pt x="2044172" y="405155"/>
                  <a:pt x="2046229" y="406374"/>
                </a:cubicBezTo>
                <a:cubicBezTo>
                  <a:pt x="2048286" y="407594"/>
                  <a:pt x="2050153" y="409270"/>
                  <a:pt x="2051830" y="411404"/>
                </a:cubicBezTo>
                <a:lnTo>
                  <a:pt x="2052973" y="408432"/>
                </a:lnTo>
                <a:cubicBezTo>
                  <a:pt x="2052973" y="399593"/>
                  <a:pt x="2049467" y="391668"/>
                  <a:pt x="2042457" y="384657"/>
                </a:cubicBezTo>
                <a:cubicBezTo>
                  <a:pt x="2035600" y="377190"/>
                  <a:pt x="2025693" y="373532"/>
                  <a:pt x="2012740" y="373685"/>
                </a:cubicBezTo>
                <a:lnTo>
                  <a:pt x="2012740" y="480441"/>
                </a:lnTo>
                <a:cubicBezTo>
                  <a:pt x="2011825" y="480288"/>
                  <a:pt x="2010910" y="479945"/>
                  <a:pt x="2009996" y="479412"/>
                </a:cubicBezTo>
                <a:cubicBezTo>
                  <a:pt x="2009082" y="478879"/>
                  <a:pt x="2008472" y="478231"/>
                  <a:pt x="2008168" y="477469"/>
                </a:cubicBezTo>
                <a:cubicBezTo>
                  <a:pt x="2005119" y="470001"/>
                  <a:pt x="2001500" y="463029"/>
                  <a:pt x="1997309" y="456552"/>
                </a:cubicBezTo>
                <a:cubicBezTo>
                  <a:pt x="1993117" y="450075"/>
                  <a:pt x="1988508" y="444322"/>
                  <a:pt x="1983479" y="439293"/>
                </a:cubicBezTo>
                <a:cubicBezTo>
                  <a:pt x="1971896" y="427710"/>
                  <a:pt x="1958943" y="421081"/>
                  <a:pt x="1944617" y="419405"/>
                </a:cubicBezTo>
                <a:lnTo>
                  <a:pt x="1926558" y="397002"/>
                </a:lnTo>
                <a:cubicBezTo>
                  <a:pt x="1948350" y="379781"/>
                  <a:pt x="1973116" y="366674"/>
                  <a:pt x="2000852" y="357683"/>
                </a:cubicBezTo>
                <a:lnTo>
                  <a:pt x="2000852" y="346938"/>
                </a:lnTo>
                <a:lnTo>
                  <a:pt x="1925567" y="346938"/>
                </a:lnTo>
                <a:lnTo>
                  <a:pt x="1917642" y="346938"/>
                </a:lnTo>
                <a:lnTo>
                  <a:pt x="1901564" y="346938"/>
                </a:lnTo>
                <a:lnTo>
                  <a:pt x="1901564" y="480669"/>
                </a:lnTo>
                <a:lnTo>
                  <a:pt x="1889219" y="467868"/>
                </a:lnTo>
                <a:lnTo>
                  <a:pt x="1889219" y="372999"/>
                </a:lnTo>
                <a:cubicBezTo>
                  <a:pt x="1889219" y="369036"/>
                  <a:pt x="1888457" y="365455"/>
                  <a:pt x="1886933" y="362255"/>
                </a:cubicBezTo>
                <a:cubicBezTo>
                  <a:pt x="1885408" y="359054"/>
                  <a:pt x="1883313" y="356349"/>
                  <a:pt x="1880646" y="354139"/>
                </a:cubicBezTo>
                <a:cubicBezTo>
                  <a:pt x="1877980" y="351929"/>
                  <a:pt x="1874932" y="350177"/>
                  <a:pt x="1871503" y="348881"/>
                </a:cubicBezTo>
                <a:cubicBezTo>
                  <a:pt x="1868074" y="347586"/>
                  <a:pt x="1864531" y="346938"/>
                  <a:pt x="1860873" y="346938"/>
                </a:cubicBezTo>
                <a:lnTo>
                  <a:pt x="1857444" y="346938"/>
                </a:lnTo>
                <a:lnTo>
                  <a:pt x="1857444" y="482955"/>
                </a:lnTo>
                <a:cubicBezTo>
                  <a:pt x="1853938" y="480365"/>
                  <a:pt x="1849214" y="473811"/>
                  <a:pt x="1843270" y="463296"/>
                </a:cubicBezTo>
                <a:cubicBezTo>
                  <a:pt x="1836870" y="452171"/>
                  <a:pt x="1830697" y="444017"/>
                  <a:pt x="1824754" y="438836"/>
                </a:cubicBezTo>
                <a:cubicBezTo>
                  <a:pt x="1815001" y="431216"/>
                  <a:pt x="1802352" y="427025"/>
                  <a:pt x="1786807" y="426263"/>
                </a:cubicBezTo>
                <a:lnTo>
                  <a:pt x="1769663" y="404088"/>
                </a:lnTo>
                <a:cubicBezTo>
                  <a:pt x="1776519" y="397535"/>
                  <a:pt x="1783263" y="391287"/>
                  <a:pt x="1789892" y="385343"/>
                </a:cubicBezTo>
                <a:cubicBezTo>
                  <a:pt x="1796522" y="379400"/>
                  <a:pt x="1802656" y="374370"/>
                  <a:pt x="1808295" y="370256"/>
                </a:cubicBezTo>
                <a:cubicBezTo>
                  <a:pt x="1806772" y="368579"/>
                  <a:pt x="1803799" y="366674"/>
                  <a:pt x="1799380" y="364541"/>
                </a:cubicBezTo>
                <a:cubicBezTo>
                  <a:pt x="1794961" y="362407"/>
                  <a:pt x="1789092" y="359969"/>
                  <a:pt x="1781777" y="357225"/>
                </a:cubicBezTo>
                <a:cubicBezTo>
                  <a:pt x="1764557" y="352196"/>
                  <a:pt x="1752745" y="344500"/>
                  <a:pt x="1746345" y="334137"/>
                </a:cubicBezTo>
                <a:lnTo>
                  <a:pt x="1848071" y="334137"/>
                </a:lnTo>
                <a:lnTo>
                  <a:pt x="1862702" y="334137"/>
                </a:lnTo>
                <a:lnTo>
                  <a:pt x="1864987" y="334137"/>
                </a:lnTo>
                <a:lnTo>
                  <a:pt x="1865325" y="334463"/>
                </a:lnTo>
                <a:lnTo>
                  <a:pt x="1873045" y="335423"/>
                </a:lnTo>
                <a:cubicBezTo>
                  <a:pt x="1876055" y="336280"/>
                  <a:pt x="1878627" y="337566"/>
                  <a:pt x="1880761" y="339280"/>
                </a:cubicBezTo>
                <a:cubicBezTo>
                  <a:pt x="1885028" y="342709"/>
                  <a:pt x="1888457" y="348386"/>
                  <a:pt x="1891048" y="356311"/>
                </a:cubicBezTo>
                <a:cubicBezTo>
                  <a:pt x="1891048" y="353720"/>
                  <a:pt x="1890972" y="350520"/>
                  <a:pt x="1890819" y="346710"/>
                </a:cubicBezTo>
                <a:cubicBezTo>
                  <a:pt x="1890667" y="342900"/>
                  <a:pt x="1890361" y="338404"/>
                  <a:pt x="1889905" y="333222"/>
                </a:cubicBezTo>
                <a:cubicBezTo>
                  <a:pt x="1889601" y="328193"/>
                  <a:pt x="1889372" y="323812"/>
                  <a:pt x="1889219" y="320078"/>
                </a:cubicBezTo>
                <a:cubicBezTo>
                  <a:pt x="1889067" y="316344"/>
                  <a:pt x="1888990" y="313182"/>
                  <a:pt x="1888990" y="310591"/>
                </a:cubicBezTo>
                <a:close/>
                <a:moveTo>
                  <a:pt x="2332321" y="310362"/>
                </a:moveTo>
                <a:lnTo>
                  <a:pt x="2339409" y="314934"/>
                </a:lnTo>
                <a:cubicBezTo>
                  <a:pt x="2339409" y="317525"/>
                  <a:pt x="2339560" y="320116"/>
                  <a:pt x="2339865" y="322707"/>
                </a:cubicBezTo>
                <a:cubicBezTo>
                  <a:pt x="2340170" y="325298"/>
                  <a:pt x="2340475" y="327050"/>
                  <a:pt x="2340780" y="327965"/>
                </a:cubicBezTo>
                <a:cubicBezTo>
                  <a:pt x="2342457" y="331622"/>
                  <a:pt x="2346038" y="333680"/>
                  <a:pt x="2351525" y="334137"/>
                </a:cubicBezTo>
                <a:lnTo>
                  <a:pt x="2364554" y="346938"/>
                </a:lnTo>
                <a:lnTo>
                  <a:pt x="2344666" y="346938"/>
                </a:lnTo>
                <a:lnTo>
                  <a:pt x="2344666" y="479984"/>
                </a:lnTo>
                <a:cubicBezTo>
                  <a:pt x="2342989" y="478460"/>
                  <a:pt x="2341465" y="476669"/>
                  <a:pt x="2340095" y="474611"/>
                </a:cubicBezTo>
                <a:cubicBezTo>
                  <a:pt x="2338722" y="472554"/>
                  <a:pt x="2337655" y="470535"/>
                  <a:pt x="2336894" y="468554"/>
                </a:cubicBezTo>
                <a:cubicBezTo>
                  <a:pt x="2335675" y="465506"/>
                  <a:pt x="2334569" y="462762"/>
                  <a:pt x="2333579" y="460324"/>
                </a:cubicBezTo>
                <a:cubicBezTo>
                  <a:pt x="2332589" y="457886"/>
                  <a:pt x="2331864" y="456285"/>
                  <a:pt x="2331408" y="455523"/>
                </a:cubicBezTo>
                <a:cubicBezTo>
                  <a:pt x="2328359" y="450189"/>
                  <a:pt x="2324702" y="445465"/>
                  <a:pt x="2320435" y="441350"/>
                </a:cubicBezTo>
                <a:cubicBezTo>
                  <a:pt x="2316168" y="437235"/>
                  <a:pt x="2311215" y="433502"/>
                  <a:pt x="2305577" y="430149"/>
                </a:cubicBezTo>
                <a:lnTo>
                  <a:pt x="2305804" y="430149"/>
                </a:lnTo>
                <a:cubicBezTo>
                  <a:pt x="2295594" y="424053"/>
                  <a:pt x="2284316" y="420395"/>
                  <a:pt x="2271972" y="419176"/>
                </a:cubicBezTo>
                <a:lnTo>
                  <a:pt x="2250255" y="392658"/>
                </a:lnTo>
                <a:cubicBezTo>
                  <a:pt x="2251931" y="392963"/>
                  <a:pt x="2253645" y="393230"/>
                  <a:pt x="2255398" y="393458"/>
                </a:cubicBezTo>
                <a:cubicBezTo>
                  <a:pt x="2257151" y="393687"/>
                  <a:pt x="2258941" y="393801"/>
                  <a:pt x="2260770" y="393801"/>
                </a:cubicBezTo>
                <a:cubicBezTo>
                  <a:pt x="2265038" y="393801"/>
                  <a:pt x="2269571" y="393230"/>
                  <a:pt x="2274372" y="392087"/>
                </a:cubicBezTo>
                <a:cubicBezTo>
                  <a:pt x="2279173" y="390944"/>
                  <a:pt x="2284012" y="389306"/>
                  <a:pt x="2288888" y="387172"/>
                </a:cubicBezTo>
                <a:cubicBezTo>
                  <a:pt x="2294832" y="384581"/>
                  <a:pt x="2299442" y="381724"/>
                  <a:pt x="2302718" y="378599"/>
                </a:cubicBezTo>
                <a:cubicBezTo>
                  <a:pt x="2305996" y="375475"/>
                  <a:pt x="2307633" y="372161"/>
                  <a:pt x="2307633" y="368655"/>
                </a:cubicBezTo>
                <a:cubicBezTo>
                  <a:pt x="2307633" y="363169"/>
                  <a:pt x="2305424" y="358521"/>
                  <a:pt x="2301004" y="354711"/>
                </a:cubicBezTo>
                <a:cubicBezTo>
                  <a:pt x="2286984" y="368732"/>
                  <a:pt x="2272962" y="375742"/>
                  <a:pt x="2258941" y="375742"/>
                </a:cubicBezTo>
                <a:cubicBezTo>
                  <a:pt x="2253760" y="375742"/>
                  <a:pt x="2249264" y="374066"/>
                  <a:pt x="2245454" y="370713"/>
                </a:cubicBezTo>
                <a:cubicBezTo>
                  <a:pt x="2241644" y="367360"/>
                  <a:pt x="2239739" y="363169"/>
                  <a:pt x="2239739" y="358140"/>
                </a:cubicBezTo>
                <a:cubicBezTo>
                  <a:pt x="2239739" y="354482"/>
                  <a:pt x="2241073" y="351206"/>
                  <a:pt x="2243739" y="348310"/>
                </a:cubicBezTo>
                <a:cubicBezTo>
                  <a:pt x="2246407" y="345414"/>
                  <a:pt x="2249645" y="343967"/>
                  <a:pt x="2253455" y="343967"/>
                </a:cubicBezTo>
                <a:cubicBezTo>
                  <a:pt x="2261228" y="343967"/>
                  <a:pt x="2265342" y="347929"/>
                  <a:pt x="2265800" y="355854"/>
                </a:cubicBezTo>
                <a:cubicBezTo>
                  <a:pt x="2268390" y="355397"/>
                  <a:pt x="2271019" y="354444"/>
                  <a:pt x="2273687" y="352996"/>
                </a:cubicBezTo>
                <a:cubicBezTo>
                  <a:pt x="2276353" y="351548"/>
                  <a:pt x="2279058" y="349758"/>
                  <a:pt x="2281802" y="347624"/>
                </a:cubicBezTo>
                <a:cubicBezTo>
                  <a:pt x="2282107" y="347472"/>
                  <a:pt x="2283516" y="346138"/>
                  <a:pt x="2286030" y="343624"/>
                </a:cubicBezTo>
                <a:cubicBezTo>
                  <a:pt x="2288545" y="341109"/>
                  <a:pt x="2291250" y="338480"/>
                  <a:pt x="2294147" y="335737"/>
                </a:cubicBezTo>
                <a:cubicBezTo>
                  <a:pt x="2299023" y="339852"/>
                  <a:pt x="2302986" y="343281"/>
                  <a:pt x="2306033" y="346024"/>
                </a:cubicBezTo>
                <a:cubicBezTo>
                  <a:pt x="2309082" y="348767"/>
                  <a:pt x="2310987" y="350520"/>
                  <a:pt x="2311749" y="351282"/>
                </a:cubicBezTo>
                <a:cubicBezTo>
                  <a:pt x="2317844" y="357835"/>
                  <a:pt x="2320892" y="364617"/>
                  <a:pt x="2320892" y="371627"/>
                </a:cubicBezTo>
                <a:cubicBezTo>
                  <a:pt x="2320892" y="379095"/>
                  <a:pt x="2317920" y="386258"/>
                  <a:pt x="2311977" y="393116"/>
                </a:cubicBezTo>
                <a:cubicBezTo>
                  <a:pt x="2306033" y="399669"/>
                  <a:pt x="2299175" y="404012"/>
                  <a:pt x="2291403" y="406146"/>
                </a:cubicBezTo>
                <a:cubicBezTo>
                  <a:pt x="2309996" y="415442"/>
                  <a:pt x="2323483" y="427482"/>
                  <a:pt x="2331864" y="442265"/>
                </a:cubicBezTo>
                <a:lnTo>
                  <a:pt x="2332321" y="442265"/>
                </a:lnTo>
                <a:close/>
                <a:moveTo>
                  <a:pt x="2367450" y="302819"/>
                </a:moveTo>
                <a:cubicBezTo>
                  <a:pt x="2375832" y="306629"/>
                  <a:pt x="2383224" y="312001"/>
                  <a:pt x="2389624" y="318935"/>
                </a:cubicBezTo>
                <a:cubicBezTo>
                  <a:pt x="2396025" y="325869"/>
                  <a:pt x="2401360" y="333908"/>
                  <a:pt x="2405627" y="343052"/>
                </a:cubicBezTo>
                <a:cubicBezTo>
                  <a:pt x="2409894" y="352196"/>
                  <a:pt x="2413132" y="362216"/>
                  <a:pt x="2415342" y="373113"/>
                </a:cubicBezTo>
                <a:cubicBezTo>
                  <a:pt x="2417553" y="384010"/>
                  <a:pt x="2418656" y="395402"/>
                  <a:pt x="2418656" y="407289"/>
                </a:cubicBezTo>
                <a:cubicBezTo>
                  <a:pt x="2418656" y="419481"/>
                  <a:pt x="2417437" y="431292"/>
                  <a:pt x="2414999" y="442722"/>
                </a:cubicBezTo>
                <a:cubicBezTo>
                  <a:pt x="2412561" y="454152"/>
                  <a:pt x="2409094" y="464667"/>
                  <a:pt x="2404598" y="474269"/>
                </a:cubicBezTo>
                <a:cubicBezTo>
                  <a:pt x="2400102" y="483870"/>
                  <a:pt x="2394693" y="492328"/>
                  <a:pt x="2388367" y="499643"/>
                </a:cubicBezTo>
                <a:cubicBezTo>
                  <a:pt x="2382043" y="506958"/>
                  <a:pt x="2375071" y="512597"/>
                  <a:pt x="2367450" y="516560"/>
                </a:cubicBezTo>
                <a:lnTo>
                  <a:pt x="2364021" y="511530"/>
                </a:lnTo>
                <a:cubicBezTo>
                  <a:pt x="2368746" y="507416"/>
                  <a:pt x="2373280" y="502082"/>
                  <a:pt x="2377624" y="495528"/>
                </a:cubicBezTo>
                <a:cubicBezTo>
                  <a:pt x="2381966" y="488975"/>
                  <a:pt x="2385777" y="481393"/>
                  <a:pt x="2389052" y="472783"/>
                </a:cubicBezTo>
                <a:cubicBezTo>
                  <a:pt x="2392330" y="464172"/>
                  <a:pt x="2394921" y="454609"/>
                  <a:pt x="2396825" y="444093"/>
                </a:cubicBezTo>
                <a:cubicBezTo>
                  <a:pt x="2398730" y="433578"/>
                  <a:pt x="2399683" y="422376"/>
                  <a:pt x="2399683" y="410489"/>
                </a:cubicBezTo>
                <a:cubicBezTo>
                  <a:pt x="2399683" y="399669"/>
                  <a:pt x="2398882" y="389115"/>
                  <a:pt x="2397282" y="378828"/>
                </a:cubicBezTo>
                <a:cubicBezTo>
                  <a:pt x="2395682" y="368541"/>
                  <a:pt x="2393396" y="358902"/>
                  <a:pt x="2390425" y="349910"/>
                </a:cubicBezTo>
                <a:cubicBezTo>
                  <a:pt x="2387452" y="340919"/>
                  <a:pt x="2383718" y="332803"/>
                  <a:pt x="2379223" y="325564"/>
                </a:cubicBezTo>
                <a:cubicBezTo>
                  <a:pt x="2374728" y="318325"/>
                  <a:pt x="2369660" y="312420"/>
                  <a:pt x="2364021" y="307848"/>
                </a:cubicBezTo>
                <a:close/>
                <a:moveTo>
                  <a:pt x="2223889" y="302819"/>
                </a:moveTo>
                <a:lnTo>
                  <a:pt x="2227547" y="307848"/>
                </a:lnTo>
                <a:cubicBezTo>
                  <a:pt x="2222670" y="311963"/>
                  <a:pt x="2218060" y="317258"/>
                  <a:pt x="2213716" y="323735"/>
                </a:cubicBezTo>
                <a:cubicBezTo>
                  <a:pt x="2209373" y="330212"/>
                  <a:pt x="2205601" y="337756"/>
                  <a:pt x="2202400" y="346367"/>
                </a:cubicBezTo>
                <a:cubicBezTo>
                  <a:pt x="2199200" y="354977"/>
                  <a:pt x="2196647" y="364541"/>
                  <a:pt x="2194742" y="375056"/>
                </a:cubicBezTo>
                <a:cubicBezTo>
                  <a:pt x="2192838" y="385572"/>
                  <a:pt x="2191885" y="396773"/>
                  <a:pt x="2191885" y="408660"/>
                </a:cubicBezTo>
                <a:cubicBezTo>
                  <a:pt x="2191885" y="419481"/>
                  <a:pt x="2192685" y="430073"/>
                  <a:pt x="2194285" y="440436"/>
                </a:cubicBezTo>
                <a:cubicBezTo>
                  <a:pt x="2195886" y="450799"/>
                  <a:pt x="2198172" y="460438"/>
                  <a:pt x="2201144" y="469354"/>
                </a:cubicBezTo>
                <a:cubicBezTo>
                  <a:pt x="2204115" y="478269"/>
                  <a:pt x="2207811" y="486346"/>
                  <a:pt x="2212231" y="493585"/>
                </a:cubicBezTo>
                <a:cubicBezTo>
                  <a:pt x="2216650" y="500824"/>
                  <a:pt x="2221755" y="506806"/>
                  <a:pt x="2227547" y="511530"/>
                </a:cubicBezTo>
                <a:lnTo>
                  <a:pt x="2223889" y="516560"/>
                </a:lnTo>
                <a:cubicBezTo>
                  <a:pt x="2215508" y="512750"/>
                  <a:pt x="2208116" y="507339"/>
                  <a:pt x="2201715" y="500329"/>
                </a:cubicBezTo>
                <a:cubicBezTo>
                  <a:pt x="2195314" y="493319"/>
                  <a:pt x="2189980" y="485241"/>
                  <a:pt x="2185713" y="476097"/>
                </a:cubicBezTo>
                <a:cubicBezTo>
                  <a:pt x="2181446" y="466953"/>
                  <a:pt x="2178245" y="456933"/>
                  <a:pt x="2176111" y="446036"/>
                </a:cubicBezTo>
                <a:cubicBezTo>
                  <a:pt x="2173978" y="435140"/>
                  <a:pt x="2172911" y="423748"/>
                  <a:pt x="2172911" y="411861"/>
                </a:cubicBezTo>
                <a:cubicBezTo>
                  <a:pt x="2172911" y="399669"/>
                  <a:pt x="2174130" y="387858"/>
                  <a:pt x="2176569" y="376428"/>
                </a:cubicBezTo>
                <a:cubicBezTo>
                  <a:pt x="2179008" y="364998"/>
                  <a:pt x="2182436" y="354520"/>
                  <a:pt x="2186855" y="344995"/>
                </a:cubicBezTo>
                <a:cubicBezTo>
                  <a:pt x="2191275" y="335470"/>
                  <a:pt x="2196647" y="327050"/>
                  <a:pt x="2202972" y="319735"/>
                </a:cubicBezTo>
                <a:cubicBezTo>
                  <a:pt x="2209297" y="312420"/>
                  <a:pt x="2216270" y="306781"/>
                  <a:pt x="2223889" y="302819"/>
                </a:cubicBezTo>
                <a:close/>
                <a:moveTo>
                  <a:pt x="233857" y="302819"/>
                </a:moveTo>
                <a:cubicBezTo>
                  <a:pt x="242239" y="306629"/>
                  <a:pt x="249630" y="312001"/>
                  <a:pt x="256031" y="318935"/>
                </a:cubicBezTo>
                <a:cubicBezTo>
                  <a:pt x="262432" y="325869"/>
                  <a:pt x="267766" y="333908"/>
                  <a:pt x="272034" y="343052"/>
                </a:cubicBezTo>
                <a:cubicBezTo>
                  <a:pt x="276300" y="352196"/>
                  <a:pt x="279539" y="362216"/>
                  <a:pt x="281749" y="373113"/>
                </a:cubicBezTo>
                <a:cubicBezTo>
                  <a:pt x="283959" y="384010"/>
                  <a:pt x="285063" y="395402"/>
                  <a:pt x="285063" y="407289"/>
                </a:cubicBezTo>
                <a:cubicBezTo>
                  <a:pt x="285063" y="419481"/>
                  <a:pt x="283844" y="431292"/>
                  <a:pt x="281406" y="442722"/>
                </a:cubicBezTo>
                <a:cubicBezTo>
                  <a:pt x="278968" y="454152"/>
                  <a:pt x="275501" y="464667"/>
                  <a:pt x="271005" y="474269"/>
                </a:cubicBezTo>
                <a:cubicBezTo>
                  <a:pt x="266509" y="483870"/>
                  <a:pt x="261099" y="492328"/>
                  <a:pt x="254774" y="499643"/>
                </a:cubicBezTo>
                <a:cubicBezTo>
                  <a:pt x="248449" y="506958"/>
                  <a:pt x="241477" y="512597"/>
                  <a:pt x="233857" y="516560"/>
                </a:cubicBezTo>
                <a:lnTo>
                  <a:pt x="230428" y="511530"/>
                </a:lnTo>
                <a:cubicBezTo>
                  <a:pt x="235152" y="507416"/>
                  <a:pt x="239687" y="502082"/>
                  <a:pt x="244030" y="495528"/>
                </a:cubicBezTo>
                <a:cubicBezTo>
                  <a:pt x="248373" y="488975"/>
                  <a:pt x="252183" y="481393"/>
                  <a:pt x="255460" y="472783"/>
                </a:cubicBezTo>
                <a:cubicBezTo>
                  <a:pt x="258737" y="464172"/>
                  <a:pt x="261327" y="454609"/>
                  <a:pt x="263233" y="444093"/>
                </a:cubicBezTo>
                <a:cubicBezTo>
                  <a:pt x="265137" y="433578"/>
                  <a:pt x="266090" y="422376"/>
                  <a:pt x="266090" y="410489"/>
                </a:cubicBezTo>
                <a:cubicBezTo>
                  <a:pt x="266090" y="399669"/>
                  <a:pt x="265290" y="389115"/>
                  <a:pt x="263689" y="378828"/>
                </a:cubicBezTo>
                <a:cubicBezTo>
                  <a:pt x="262089" y="368541"/>
                  <a:pt x="259804" y="358902"/>
                  <a:pt x="256831" y="349910"/>
                </a:cubicBezTo>
                <a:cubicBezTo>
                  <a:pt x="253860" y="340919"/>
                  <a:pt x="250126" y="332803"/>
                  <a:pt x="245630" y="325564"/>
                </a:cubicBezTo>
                <a:cubicBezTo>
                  <a:pt x="241134" y="318325"/>
                  <a:pt x="236067" y="312420"/>
                  <a:pt x="230428" y="307848"/>
                </a:cubicBezTo>
                <a:close/>
                <a:moveTo>
                  <a:pt x="61721" y="302819"/>
                </a:moveTo>
                <a:lnTo>
                  <a:pt x="65378" y="307848"/>
                </a:lnTo>
                <a:cubicBezTo>
                  <a:pt x="60502" y="311963"/>
                  <a:pt x="55892" y="317258"/>
                  <a:pt x="51548" y="323735"/>
                </a:cubicBezTo>
                <a:cubicBezTo>
                  <a:pt x="47205" y="330212"/>
                  <a:pt x="43433" y="337756"/>
                  <a:pt x="40232" y="346367"/>
                </a:cubicBezTo>
                <a:cubicBezTo>
                  <a:pt x="37032" y="354977"/>
                  <a:pt x="34480" y="364541"/>
                  <a:pt x="32574" y="375056"/>
                </a:cubicBezTo>
                <a:cubicBezTo>
                  <a:pt x="30670" y="385572"/>
                  <a:pt x="29717" y="396773"/>
                  <a:pt x="29717" y="408660"/>
                </a:cubicBezTo>
                <a:cubicBezTo>
                  <a:pt x="29717" y="419481"/>
                  <a:pt x="30517" y="430073"/>
                  <a:pt x="32117" y="440436"/>
                </a:cubicBezTo>
                <a:cubicBezTo>
                  <a:pt x="33718" y="450799"/>
                  <a:pt x="36004" y="460438"/>
                  <a:pt x="38975" y="469354"/>
                </a:cubicBezTo>
                <a:cubicBezTo>
                  <a:pt x="41947" y="478269"/>
                  <a:pt x="45643" y="486346"/>
                  <a:pt x="50063" y="493585"/>
                </a:cubicBezTo>
                <a:cubicBezTo>
                  <a:pt x="54482" y="500824"/>
                  <a:pt x="59588" y="506806"/>
                  <a:pt x="65378" y="511530"/>
                </a:cubicBezTo>
                <a:lnTo>
                  <a:pt x="61721" y="516560"/>
                </a:lnTo>
                <a:cubicBezTo>
                  <a:pt x="53339" y="512750"/>
                  <a:pt x="45948" y="507339"/>
                  <a:pt x="39547" y="500329"/>
                </a:cubicBezTo>
                <a:cubicBezTo>
                  <a:pt x="33146" y="493319"/>
                  <a:pt x="27812" y="485241"/>
                  <a:pt x="23545" y="476097"/>
                </a:cubicBezTo>
                <a:cubicBezTo>
                  <a:pt x="19278" y="466953"/>
                  <a:pt x="16077" y="456933"/>
                  <a:pt x="13944" y="446036"/>
                </a:cubicBezTo>
                <a:cubicBezTo>
                  <a:pt x="11810" y="435140"/>
                  <a:pt x="10743" y="423748"/>
                  <a:pt x="10743" y="411861"/>
                </a:cubicBezTo>
                <a:cubicBezTo>
                  <a:pt x="10743" y="399669"/>
                  <a:pt x="11962" y="387858"/>
                  <a:pt x="14401" y="376428"/>
                </a:cubicBezTo>
                <a:cubicBezTo>
                  <a:pt x="16840" y="364998"/>
                  <a:pt x="20268" y="354520"/>
                  <a:pt x="24688" y="344995"/>
                </a:cubicBezTo>
                <a:cubicBezTo>
                  <a:pt x="29108" y="335470"/>
                  <a:pt x="34480" y="327050"/>
                  <a:pt x="40804" y="319735"/>
                </a:cubicBezTo>
                <a:cubicBezTo>
                  <a:pt x="47129" y="312420"/>
                  <a:pt x="54101" y="306781"/>
                  <a:pt x="61721" y="302819"/>
                </a:cubicBezTo>
                <a:close/>
                <a:moveTo>
                  <a:pt x="3927644" y="273329"/>
                </a:moveTo>
                <a:cubicBezTo>
                  <a:pt x="3954771" y="273329"/>
                  <a:pt x="3980679" y="286131"/>
                  <a:pt x="4005368" y="311734"/>
                </a:cubicBezTo>
                <a:lnTo>
                  <a:pt x="4007883" y="318592"/>
                </a:lnTo>
                <a:cubicBezTo>
                  <a:pt x="4003768" y="314934"/>
                  <a:pt x="3999196" y="311315"/>
                  <a:pt x="3994167" y="307733"/>
                </a:cubicBezTo>
                <a:cubicBezTo>
                  <a:pt x="3989138" y="304152"/>
                  <a:pt x="3983423" y="300609"/>
                  <a:pt x="3977022" y="297104"/>
                </a:cubicBezTo>
                <a:cubicBezTo>
                  <a:pt x="3971231" y="293751"/>
                  <a:pt x="3965249" y="291312"/>
                  <a:pt x="3959077" y="289788"/>
                </a:cubicBezTo>
                <a:cubicBezTo>
                  <a:pt x="3952904" y="288264"/>
                  <a:pt x="3946542" y="287502"/>
                  <a:pt x="3939989" y="287502"/>
                </a:cubicBezTo>
                <a:cubicBezTo>
                  <a:pt x="3930387" y="287502"/>
                  <a:pt x="3920558" y="290855"/>
                  <a:pt x="3910499" y="297561"/>
                </a:cubicBezTo>
                <a:cubicBezTo>
                  <a:pt x="3899374" y="304876"/>
                  <a:pt x="3893507" y="313029"/>
                  <a:pt x="3892897" y="322021"/>
                </a:cubicBezTo>
                <a:lnTo>
                  <a:pt x="3897926" y="334137"/>
                </a:lnTo>
                <a:lnTo>
                  <a:pt x="3905317" y="334137"/>
                </a:lnTo>
                <a:lnTo>
                  <a:pt x="3911871" y="334137"/>
                </a:lnTo>
                <a:lnTo>
                  <a:pt x="4068995" y="334137"/>
                </a:lnTo>
                <a:lnTo>
                  <a:pt x="4081568" y="346938"/>
                </a:lnTo>
                <a:lnTo>
                  <a:pt x="4008416" y="346938"/>
                </a:lnTo>
                <a:cubicBezTo>
                  <a:pt x="4006283" y="347091"/>
                  <a:pt x="4004111" y="348043"/>
                  <a:pt x="4001901" y="349796"/>
                </a:cubicBezTo>
                <a:cubicBezTo>
                  <a:pt x="3999691" y="351548"/>
                  <a:pt x="3998434" y="353339"/>
                  <a:pt x="3998129" y="355168"/>
                </a:cubicBezTo>
                <a:cubicBezTo>
                  <a:pt x="3998129" y="357302"/>
                  <a:pt x="3999005" y="359130"/>
                  <a:pt x="4000758" y="360654"/>
                </a:cubicBezTo>
                <a:cubicBezTo>
                  <a:pt x="4002511" y="362178"/>
                  <a:pt x="4004606" y="363512"/>
                  <a:pt x="4007044" y="364655"/>
                </a:cubicBezTo>
                <a:cubicBezTo>
                  <a:pt x="4009483" y="365798"/>
                  <a:pt x="4011960" y="366674"/>
                  <a:pt x="4014474" y="367284"/>
                </a:cubicBezTo>
                <a:cubicBezTo>
                  <a:pt x="4016989" y="367893"/>
                  <a:pt x="4018932" y="368198"/>
                  <a:pt x="4020303" y="368198"/>
                </a:cubicBezTo>
                <a:cubicBezTo>
                  <a:pt x="4027314" y="368808"/>
                  <a:pt x="4033562" y="368541"/>
                  <a:pt x="4039049" y="367398"/>
                </a:cubicBezTo>
                <a:cubicBezTo>
                  <a:pt x="4044535" y="366255"/>
                  <a:pt x="4049107" y="364693"/>
                  <a:pt x="4052765" y="362712"/>
                </a:cubicBezTo>
                <a:lnTo>
                  <a:pt x="4072195" y="383057"/>
                </a:lnTo>
                <a:cubicBezTo>
                  <a:pt x="4065185" y="389915"/>
                  <a:pt x="4059851" y="398373"/>
                  <a:pt x="4056193" y="408432"/>
                </a:cubicBezTo>
                <a:cubicBezTo>
                  <a:pt x="4052536" y="418490"/>
                  <a:pt x="4050707" y="430073"/>
                  <a:pt x="4050707" y="443179"/>
                </a:cubicBezTo>
                <a:cubicBezTo>
                  <a:pt x="4050707" y="453085"/>
                  <a:pt x="4053984" y="465277"/>
                  <a:pt x="4060537" y="479755"/>
                </a:cubicBezTo>
                <a:lnTo>
                  <a:pt x="4047964" y="476326"/>
                </a:lnTo>
                <a:cubicBezTo>
                  <a:pt x="4044916" y="467639"/>
                  <a:pt x="4042477" y="459029"/>
                  <a:pt x="4040649" y="450494"/>
                </a:cubicBezTo>
                <a:cubicBezTo>
                  <a:pt x="4038820" y="441960"/>
                  <a:pt x="4037829" y="432892"/>
                  <a:pt x="4037677" y="423291"/>
                </a:cubicBezTo>
                <a:cubicBezTo>
                  <a:pt x="4037677" y="410794"/>
                  <a:pt x="4040420" y="397764"/>
                  <a:pt x="4045907" y="384200"/>
                </a:cubicBezTo>
                <a:cubicBezTo>
                  <a:pt x="4032343" y="384200"/>
                  <a:pt x="4021370" y="382524"/>
                  <a:pt x="4012988" y="379171"/>
                </a:cubicBezTo>
                <a:cubicBezTo>
                  <a:pt x="4004149" y="375666"/>
                  <a:pt x="3995767" y="368808"/>
                  <a:pt x="3987842" y="358597"/>
                </a:cubicBezTo>
                <a:lnTo>
                  <a:pt x="3986699" y="358140"/>
                </a:lnTo>
                <a:cubicBezTo>
                  <a:pt x="3984566" y="358140"/>
                  <a:pt x="3982356" y="359207"/>
                  <a:pt x="3980070" y="361340"/>
                </a:cubicBezTo>
                <a:cubicBezTo>
                  <a:pt x="3977784" y="363474"/>
                  <a:pt x="3975422" y="366522"/>
                  <a:pt x="3972983" y="370484"/>
                </a:cubicBezTo>
                <a:cubicBezTo>
                  <a:pt x="3967954" y="378561"/>
                  <a:pt x="3965439" y="384810"/>
                  <a:pt x="3965439" y="389229"/>
                </a:cubicBezTo>
                <a:cubicBezTo>
                  <a:pt x="3965439" y="395478"/>
                  <a:pt x="3968792" y="398602"/>
                  <a:pt x="3975498" y="398602"/>
                </a:cubicBezTo>
                <a:cubicBezTo>
                  <a:pt x="3977022" y="398602"/>
                  <a:pt x="3979003" y="398221"/>
                  <a:pt x="3981441" y="397459"/>
                </a:cubicBezTo>
                <a:cubicBezTo>
                  <a:pt x="3983880" y="396697"/>
                  <a:pt x="3986623" y="395554"/>
                  <a:pt x="3989671" y="394030"/>
                </a:cubicBezTo>
                <a:lnTo>
                  <a:pt x="4003844" y="386715"/>
                </a:lnTo>
                <a:cubicBezTo>
                  <a:pt x="4009331" y="389153"/>
                  <a:pt x="4014207" y="394106"/>
                  <a:pt x="4018475" y="401574"/>
                </a:cubicBezTo>
                <a:cubicBezTo>
                  <a:pt x="4020608" y="405536"/>
                  <a:pt x="4022284" y="409346"/>
                  <a:pt x="4023504" y="413004"/>
                </a:cubicBezTo>
                <a:cubicBezTo>
                  <a:pt x="4024723" y="416661"/>
                  <a:pt x="4025333" y="420014"/>
                  <a:pt x="4025333" y="423062"/>
                </a:cubicBezTo>
                <a:cubicBezTo>
                  <a:pt x="4025333" y="432511"/>
                  <a:pt x="4021751" y="440969"/>
                  <a:pt x="4014588" y="448437"/>
                </a:cubicBezTo>
                <a:cubicBezTo>
                  <a:pt x="4007578" y="455447"/>
                  <a:pt x="3999196" y="458952"/>
                  <a:pt x="3989442" y="458952"/>
                </a:cubicBezTo>
                <a:cubicBezTo>
                  <a:pt x="3967344" y="458952"/>
                  <a:pt x="3951418" y="446989"/>
                  <a:pt x="3941665" y="423062"/>
                </a:cubicBezTo>
                <a:cubicBezTo>
                  <a:pt x="3938160" y="414375"/>
                  <a:pt x="3935531" y="404736"/>
                  <a:pt x="3933778" y="394144"/>
                </a:cubicBezTo>
                <a:cubicBezTo>
                  <a:pt x="3932026" y="383552"/>
                  <a:pt x="3931149" y="371627"/>
                  <a:pt x="3931149" y="358368"/>
                </a:cubicBezTo>
                <a:lnTo>
                  <a:pt x="3937779" y="362483"/>
                </a:lnTo>
                <a:cubicBezTo>
                  <a:pt x="3937322" y="366141"/>
                  <a:pt x="3937322" y="370637"/>
                  <a:pt x="3937779" y="375971"/>
                </a:cubicBezTo>
                <a:cubicBezTo>
                  <a:pt x="3939303" y="391058"/>
                  <a:pt x="3943265" y="403631"/>
                  <a:pt x="3949666" y="413690"/>
                </a:cubicBezTo>
                <a:cubicBezTo>
                  <a:pt x="3954238" y="421310"/>
                  <a:pt x="3959458" y="427177"/>
                  <a:pt x="3965325" y="431292"/>
                </a:cubicBezTo>
                <a:cubicBezTo>
                  <a:pt x="3971193" y="435407"/>
                  <a:pt x="3977708" y="437464"/>
                  <a:pt x="3984870" y="437464"/>
                </a:cubicBezTo>
                <a:cubicBezTo>
                  <a:pt x="3991424" y="437464"/>
                  <a:pt x="3997824" y="436016"/>
                  <a:pt x="4004073" y="433121"/>
                </a:cubicBezTo>
                <a:cubicBezTo>
                  <a:pt x="4012302" y="429463"/>
                  <a:pt x="4016417" y="424739"/>
                  <a:pt x="4016417" y="418947"/>
                </a:cubicBezTo>
                <a:cubicBezTo>
                  <a:pt x="4016417" y="416661"/>
                  <a:pt x="4015769" y="414261"/>
                  <a:pt x="4014474" y="411746"/>
                </a:cubicBezTo>
                <a:cubicBezTo>
                  <a:pt x="4013179" y="409232"/>
                  <a:pt x="4011312" y="407975"/>
                  <a:pt x="4008873" y="407975"/>
                </a:cubicBezTo>
                <a:cubicBezTo>
                  <a:pt x="4007959" y="407975"/>
                  <a:pt x="4004530" y="409041"/>
                  <a:pt x="3998586" y="411175"/>
                </a:cubicBezTo>
                <a:cubicBezTo>
                  <a:pt x="3993252" y="413309"/>
                  <a:pt x="3988680" y="414375"/>
                  <a:pt x="3984870" y="414375"/>
                </a:cubicBezTo>
                <a:cubicBezTo>
                  <a:pt x="3976336" y="414375"/>
                  <a:pt x="3969249" y="410946"/>
                  <a:pt x="3963610" y="404088"/>
                </a:cubicBezTo>
                <a:cubicBezTo>
                  <a:pt x="3957819" y="397383"/>
                  <a:pt x="3954924" y="389610"/>
                  <a:pt x="3954924" y="380771"/>
                </a:cubicBezTo>
                <a:cubicBezTo>
                  <a:pt x="3954924" y="375590"/>
                  <a:pt x="3956905" y="369570"/>
                  <a:pt x="3960867" y="362712"/>
                </a:cubicBezTo>
                <a:cubicBezTo>
                  <a:pt x="3965134" y="355701"/>
                  <a:pt x="3969630" y="350444"/>
                  <a:pt x="3974355" y="346938"/>
                </a:cubicBezTo>
                <a:lnTo>
                  <a:pt x="3924901" y="346938"/>
                </a:lnTo>
                <a:lnTo>
                  <a:pt x="3918119" y="346938"/>
                </a:lnTo>
                <a:lnTo>
                  <a:pt x="3902498" y="346938"/>
                </a:lnTo>
                <a:lnTo>
                  <a:pt x="3902498" y="480669"/>
                </a:lnTo>
                <a:lnTo>
                  <a:pt x="3889468" y="467868"/>
                </a:lnTo>
                <a:lnTo>
                  <a:pt x="3889468" y="346938"/>
                </a:lnTo>
                <a:lnTo>
                  <a:pt x="3879562" y="346938"/>
                </a:lnTo>
                <a:lnTo>
                  <a:pt x="3870037" y="346938"/>
                </a:lnTo>
                <a:lnTo>
                  <a:pt x="3855788" y="346938"/>
                </a:lnTo>
                <a:lnTo>
                  <a:pt x="3855788" y="482041"/>
                </a:lnTo>
                <a:lnTo>
                  <a:pt x="3842529" y="469697"/>
                </a:lnTo>
                <a:lnTo>
                  <a:pt x="3842529" y="396545"/>
                </a:lnTo>
                <a:cubicBezTo>
                  <a:pt x="3842529" y="391973"/>
                  <a:pt x="3840890" y="387972"/>
                  <a:pt x="3837614" y="384543"/>
                </a:cubicBezTo>
                <a:cubicBezTo>
                  <a:pt x="3834337" y="381114"/>
                  <a:pt x="3830413" y="379400"/>
                  <a:pt x="3825841" y="379400"/>
                </a:cubicBezTo>
                <a:cubicBezTo>
                  <a:pt x="3818526" y="379400"/>
                  <a:pt x="3814868" y="383819"/>
                  <a:pt x="3814868" y="392658"/>
                </a:cubicBezTo>
                <a:cubicBezTo>
                  <a:pt x="3814868" y="394640"/>
                  <a:pt x="3815249" y="397307"/>
                  <a:pt x="3816011" y="400659"/>
                </a:cubicBezTo>
                <a:lnTo>
                  <a:pt x="3810753" y="402717"/>
                </a:lnTo>
                <a:cubicBezTo>
                  <a:pt x="3809534" y="395859"/>
                  <a:pt x="3806105" y="390220"/>
                  <a:pt x="3800466" y="385800"/>
                </a:cubicBezTo>
                <a:cubicBezTo>
                  <a:pt x="3794980" y="381381"/>
                  <a:pt x="3788579" y="379171"/>
                  <a:pt x="3781264" y="379171"/>
                </a:cubicBezTo>
                <a:cubicBezTo>
                  <a:pt x="3778064" y="379171"/>
                  <a:pt x="3775016" y="379819"/>
                  <a:pt x="3772120" y="381114"/>
                </a:cubicBezTo>
                <a:cubicBezTo>
                  <a:pt x="3769224" y="382409"/>
                  <a:pt x="3766672" y="384124"/>
                  <a:pt x="3764462" y="386258"/>
                </a:cubicBezTo>
                <a:cubicBezTo>
                  <a:pt x="3762252" y="388391"/>
                  <a:pt x="3760500" y="390944"/>
                  <a:pt x="3759204" y="393916"/>
                </a:cubicBezTo>
                <a:cubicBezTo>
                  <a:pt x="3757909" y="396887"/>
                  <a:pt x="3757261" y="399974"/>
                  <a:pt x="3757261" y="403174"/>
                </a:cubicBezTo>
                <a:cubicBezTo>
                  <a:pt x="3757261" y="413537"/>
                  <a:pt x="3763433" y="419633"/>
                  <a:pt x="3775777" y="421462"/>
                </a:cubicBezTo>
                <a:cubicBezTo>
                  <a:pt x="3773034" y="417347"/>
                  <a:pt x="3771663" y="413766"/>
                  <a:pt x="3771663" y="410718"/>
                </a:cubicBezTo>
                <a:cubicBezTo>
                  <a:pt x="3771663" y="407060"/>
                  <a:pt x="3773149" y="403822"/>
                  <a:pt x="3776120" y="401002"/>
                </a:cubicBezTo>
                <a:cubicBezTo>
                  <a:pt x="3779092" y="398183"/>
                  <a:pt x="3782407" y="396773"/>
                  <a:pt x="3786065" y="396773"/>
                </a:cubicBezTo>
                <a:cubicBezTo>
                  <a:pt x="3797799" y="397535"/>
                  <a:pt x="3803667" y="403860"/>
                  <a:pt x="3803667" y="415747"/>
                </a:cubicBezTo>
                <a:cubicBezTo>
                  <a:pt x="3803514" y="420776"/>
                  <a:pt x="3801685" y="424891"/>
                  <a:pt x="3798180" y="428091"/>
                </a:cubicBezTo>
                <a:cubicBezTo>
                  <a:pt x="3794675" y="431292"/>
                  <a:pt x="3789570" y="433121"/>
                  <a:pt x="3782864" y="433578"/>
                </a:cubicBezTo>
                <a:cubicBezTo>
                  <a:pt x="3777378" y="433578"/>
                  <a:pt x="3772349" y="432701"/>
                  <a:pt x="3767776" y="430949"/>
                </a:cubicBezTo>
                <a:cubicBezTo>
                  <a:pt x="3763205" y="429196"/>
                  <a:pt x="3759280" y="426720"/>
                  <a:pt x="3756004" y="423519"/>
                </a:cubicBezTo>
                <a:cubicBezTo>
                  <a:pt x="3752727" y="420319"/>
                  <a:pt x="3750174" y="416471"/>
                  <a:pt x="3748345" y="411975"/>
                </a:cubicBezTo>
                <a:cubicBezTo>
                  <a:pt x="3746517" y="407479"/>
                  <a:pt x="3745602" y="402488"/>
                  <a:pt x="3745602" y="397002"/>
                </a:cubicBezTo>
                <a:cubicBezTo>
                  <a:pt x="3745602" y="388163"/>
                  <a:pt x="3748041" y="380009"/>
                  <a:pt x="3752917" y="372542"/>
                </a:cubicBezTo>
                <a:cubicBezTo>
                  <a:pt x="3758404" y="364312"/>
                  <a:pt x="3765414" y="360197"/>
                  <a:pt x="3773949" y="360197"/>
                </a:cubicBezTo>
                <a:cubicBezTo>
                  <a:pt x="3784922" y="360197"/>
                  <a:pt x="3794751" y="365836"/>
                  <a:pt x="3803438" y="377114"/>
                </a:cubicBezTo>
                <a:cubicBezTo>
                  <a:pt x="3803438" y="373151"/>
                  <a:pt x="3805191" y="369494"/>
                  <a:pt x="3808696" y="366141"/>
                </a:cubicBezTo>
                <a:cubicBezTo>
                  <a:pt x="3812201" y="362636"/>
                  <a:pt x="3815706" y="360883"/>
                  <a:pt x="3819211" y="360883"/>
                </a:cubicBezTo>
                <a:cubicBezTo>
                  <a:pt x="3829880" y="360883"/>
                  <a:pt x="3837804" y="367970"/>
                  <a:pt x="3842986" y="382143"/>
                </a:cubicBezTo>
                <a:lnTo>
                  <a:pt x="3842986" y="346938"/>
                </a:lnTo>
                <a:lnTo>
                  <a:pt x="3744840" y="346938"/>
                </a:lnTo>
                <a:lnTo>
                  <a:pt x="3738287" y="346938"/>
                </a:lnTo>
                <a:lnTo>
                  <a:pt x="3720837" y="346938"/>
                </a:lnTo>
                <a:lnTo>
                  <a:pt x="3720837" y="480669"/>
                </a:lnTo>
                <a:lnTo>
                  <a:pt x="3708493" y="467868"/>
                </a:lnTo>
                <a:lnTo>
                  <a:pt x="3708493" y="372999"/>
                </a:lnTo>
                <a:cubicBezTo>
                  <a:pt x="3708493" y="369036"/>
                  <a:pt x="3707731" y="365455"/>
                  <a:pt x="3706207" y="362255"/>
                </a:cubicBezTo>
                <a:cubicBezTo>
                  <a:pt x="3704683" y="359054"/>
                  <a:pt x="3702587" y="356349"/>
                  <a:pt x="3699920" y="354139"/>
                </a:cubicBezTo>
                <a:cubicBezTo>
                  <a:pt x="3697253" y="351929"/>
                  <a:pt x="3694205" y="350177"/>
                  <a:pt x="3690777" y="348881"/>
                </a:cubicBezTo>
                <a:cubicBezTo>
                  <a:pt x="3687347" y="347586"/>
                  <a:pt x="3683804" y="346938"/>
                  <a:pt x="3680147" y="346938"/>
                </a:cubicBezTo>
                <a:lnTo>
                  <a:pt x="3671460" y="346938"/>
                </a:lnTo>
                <a:lnTo>
                  <a:pt x="3671460" y="480441"/>
                </a:lnTo>
                <a:lnTo>
                  <a:pt x="3657744" y="467182"/>
                </a:lnTo>
                <a:lnTo>
                  <a:pt x="3659573" y="398831"/>
                </a:lnTo>
                <a:cubicBezTo>
                  <a:pt x="3659573" y="396849"/>
                  <a:pt x="3659115" y="394678"/>
                  <a:pt x="3658201" y="392315"/>
                </a:cubicBezTo>
                <a:cubicBezTo>
                  <a:pt x="3657286" y="389953"/>
                  <a:pt x="3655991" y="387401"/>
                  <a:pt x="3654315" y="384657"/>
                </a:cubicBezTo>
                <a:cubicBezTo>
                  <a:pt x="3652638" y="382067"/>
                  <a:pt x="3650962" y="379857"/>
                  <a:pt x="3649285" y="378028"/>
                </a:cubicBezTo>
                <a:cubicBezTo>
                  <a:pt x="3647609" y="376199"/>
                  <a:pt x="3646009" y="374675"/>
                  <a:pt x="3644485" y="373456"/>
                </a:cubicBezTo>
                <a:lnTo>
                  <a:pt x="3599451" y="418719"/>
                </a:lnTo>
                <a:lnTo>
                  <a:pt x="3581163" y="412089"/>
                </a:lnTo>
                <a:cubicBezTo>
                  <a:pt x="3590002" y="403707"/>
                  <a:pt x="3594422" y="397078"/>
                  <a:pt x="3594422" y="392201"/>
                </a:cubicBezTo>
                <a:cubicBezTo>
                  <a:pt x="3594422" y="383362"/>
                  <a:pt x="3591831" y="378942"/>
                  <a:pt x="3586649" y="378942"/>
                </a:cubicBezTo>
                <a:cubicBezTo>
                  <a:pt x="3585430" y="378942"/>
                  <a:pt x="3584134" y="379171"/>
                  <a:pt x="3582763" y="379628"/>
                </a:cubicBezTo>
                <a:cubicBezTo>
                  <a:pt x="3581392" y="380085"/>
                  <a:pt x="3579639" y="380695"/>
                  <a:pt x="3577505" y="381457"/>
                </a:cubicBezTo>
                <a:cubicBezTo>
                  <a:pt x="3573695" y="383133"/>
                  <a:pt x="3570647" y="383972"/>
                  <a:pt x="3568361" y="383972"/>
                </a:cubicBezTo>
                <a:cubicBezTo>
                  <a:pt x="3565770" y="383972"/>
                  <a:pt x="3563446" y="382905"/>
                  <a:pt x="3561389" y="380771"/>
                </a:cubicBezTo>
                <a:cubicBezTo>
                  <a:pt x="3559331" y="378638"/>
                  <a:pt x="3558303" y="376275"/>
                  <a:pt x="3558303" y="373685"/>
                </a:cubicBezTo>
                <a:cubicBezTo>
                  <a:pt x="3558303" y="369113"/>
                  <a:pt x="3559941" y="364541"/>
                  <a:pt x="3563218" y="359969"/>
                </a:cubicBezTo>
                <a:cubicBezTo>
                  <a:pt x="3566495" y="355397"/>
                  <a:pt x="3571105" y="351129"/>
                  <a:pt x="3577048" y="347167"/>
                </a:cubicBezTo>
                <a:cubicBezTo>
                  <a:pt x="3582534" y="343662"/>
                  <a:pt x="3588021" y="340995"/>
                  <a:pt x="3593507" y="339166"/>
                </a:cubicBezTo>
                <a:cubicBezTo>
                  <a:pt x="3598993" y="337337"/>
                  <a:pt x="3604175" y="336423"/>
                  <a:pt x="3609052" y="336423"/>
                </a:cubicBezTo>
                <a:cubicBezTo>
                  <a:pt x="3627797" y="336423"/>
                  <a:pt x="3645247" y="350215"/>
                  <a:pt x="3661401" y="377799"/>
                </a:cubicBezTo>
                <a:lnTo>
                  <a:pt x="3661859" y="377571"/>
                </a:lnTo>
                <a:cubicBezTo>
                  <a:pt x="3661401" y="366446"/>
                  <a:pt x="3660868" y="355244"/>
                  <a:pt x="3660258" y="343967"/>
                </a:cubicBezTo>
                <a:cubicBezTo>
                  <a:pt x="3659649" y="332689"/>
                  <a:pt x="3659115" y="321411"/>
                  <a:pt x="3658658" y="310134"/>
                </a:cubicBezTo>
                <a:lnTo>
                  <a:pt x="3664373" y="314934"/>
                </a:lnTo>
                <a:cubicBezTo>
                  <a:pt x="3665135" y="321792"/>
                  <a:pt x="3665821" y="326212"/>
                  <a:pt x="3666431" y="328193"/>
                </a:cubicBezTo>
                <a:cubicBezTo>
                  <a:pt x="3667345" y="330327"/>
                  <a:pt x="3668621" y="331927"/>
                  <a:pt x="3670259" y="332994"/>
                </a:cubicBezTo>
                <a:lnTo>
                  <a:pt x="3674546" y="334137"/>
                </a:lnTo>
                <a:lnTo>
                  <a:pt x="3680375" y="334137"/>
                </a:lnTo>
                <a:lnTo>
                  <a:pt x="3681975" y="334137"/>
                </a:lnTo>
                <a:cubicBezTo>
                  <a:pt x="3689748" y="334137"/>
                  <a:pt x="3695767" y="335851"/>
                  <a:pt x="3700035" y="339280"/>
                </a:cubicBezTo>
                <a:cubicBezTo>
                  <a:pt x="3704302" y="342709"/>
                  <a:pt x="3707731" y="348386"/>
                  <a:pt x="3710322" y="356311"/>
                </a:cubicBezTo>
                <a:cubicBezTo>
                  <a:pt x="3710322" y="353720"/>
                  <a:pt x="3710246" y="350520"/>
                  <a:pt x="3710093" y="346710"/>
                </a:cubicBezTo>
                <a:cubicBezTo>
                  <a:pt x="3709941" y="342900"/>
                  <a:pt x="3709636" y="338404"/>
                  <a:pt x="3709179" y="333222"/>
                </a:cubicBezTo>
                <a:cubicBezTo>
                  <a:pt x="3708874" y="328193"/>
                  <a:pt x="3708645" y="323812"/>
                  <a:pt x="3708493" y="320078"/>
                </a:cubicBezTo>
                <a:cubicBezTo>
                  <a:pt x="3708341" y="316344"/>
                  <a:pt x="3708264" y="313182"/>
                  <a:pt x="3708264" y="310591"/>
                </a:cubicBezTo>
                <a:lnTo>
                  <a:pt x="3712836" y="314477"/>
                </a:lnTo>
                <a:cubicBezTo>
                  <a:pt x="3714360" y="323621"/>
                  <a:pt x="3717027" y="330174"/>
                  <a:pt x="3720837" y="334137"/>
                </a:cubicBezTo>
                <a:lnTo>
                  <a:pt x="3725028" y="334137"/>
                </a:lnTo>
                <a:lnTo>
                  <a:pt x="3732267" y="334137"/>
                </a:lnTo>
                <a:lnTo>
                  <a:pt x="3857464" y="334137"/>
                </a:lnTo>
                <a:lnTo>
                  <a:pt x="3866532" y="334137"/>
                </a:lnTo>
                <a:lnTo>
                  <a:pt x="3891525" y="334137"/>
                </a:lnTo>
                <a:lnTo>
                  <a:pt x="3882610" y="325679"/>
                </a:lnTo>
                <a:cubicBezTo>
                  <a:pt x="3879257" y="322326"/>
                  <a:pt x="3877581" y="318897"/>
                  <a:pt x="3877581" y="315392"/>
                </a:cubicBezTo>
                <a:cubicBezTo>
                  <a:pt x="3877581" y="305028"/>
                  <a:pt x="3883372" y="295275"/>
                  <a:pt x="3894954" y="286131"/>
                </a:cubicBezTo>
                <a:cubicBezTo>
                  <a:pt x="3906232" y="277596"/>
                  <a:pt x="3917128" y="273329"/>
                  <a:pt x="3927644" y="273329"/>
                </a:cubicBezTo>
                <a:close/>
                <a:moveTo>
                  <a:pt x="3372146" y="273101"/>
                </a:moveTo>
                <a:cubicBezTo>
                  <a:pt x="3372146" y="273710"/>
                  <a:pt x="3372223" y="274396"/>
                  <a:pt x="3372375" y="275158"/>
                </a:cubicBezTo>
                <a:cubicBezTo>
                  <a:pt x="3372527" y="275920"/>
                  <a:pt x="3372603" y="276682"/>
                  <a:pt x="3372603" y="277444"/>
                </a:cubicBezTo>
                <a:cubicBezTo>
                  <a:pt x="3370470" y="279273"/>
                  <a:pt x="3369403" y="281559"/>
                  <a:pt x="3369403" y="284302"/>
                </a:cubicBezTo>
                <a:cubicBezTo>
                  <a:pt x="3369403" y="289636"/>
                  <a:pt x="3371613" y="293522"/>
                  <a:pt x="3376032" y="295961"/>
                </a:cubicBezTo>
                <a:cubicBezTo>
                  <a:pt x="3380147" y="298247"/>
                  <a:pt x="3384872" y="299390"/>
                  <a:pt x="3390206" y="299390"/>
                </a:cubicBezTo>
                <a:cubicBezTo>
                  <a:pt x="3392035" y="299390"/>
                  <a:pt x="3394282" y="299275"/>
                  <a:pt x="3396949" y="299047"/>
                </a:cubicBezTo>
                <a:cubicBezTo>
                  <a:pt x="3399616" y="298818"/>
                  <a:pt x="3402702" y="298551"/>
                  <a:pt x="3406208" y="298247"/>
                </a:cubicBezTo>
                <a:cubicBezTo>
                  <a:pt x="3413066" y="297332"/>
                  <a:pt x="3418323" y="296875"/>
                  <a:pt x="3421981" y="296875"/>
                </a:cubicBezTo>
                <a:cubicBezTo>
                  <a:pt x="3433411" y="296875"/>
                  <a:pt x="3442022" y="300228"/>
                  <a:pt x="3447813" y="306933"/>
                </a:cubicBezTo>
                <a:cubicBezTo>
                  <a:pt x="3452385" y="312877"/>
                  <a:pt x="3454671" y="321945"/>
                  <a:pt x="3454671" y="334137"/>
                </a:cubicBezTo>
                <a:lnTo>
                  <a:pt x="3457185" y="334137"/>
                </a:lnTo>
                <a:lnTo>
                  <a:pt x="3461757" y="334137"/>
                </a:lnTo>
                <a:lnTo>
                  <a:pt x="3541996" y="334137"/>
                </a:lnTo>
                <a:lnTo>
                  <a:pt x="3554569" y="346938"/>
                </a:lnTo>
                <a:cubicBezTo>
                  <a:pt x="3544968" y="349224"/>
                  <a:pt x="3536662" y="352806"/>
                  <a:pt x="3529651" y="357683"/>
                </a:cubicBezTo>
                <a:cubicBezTo>
                  <a:pt x="3522641" y="362559"/>
                  <a:pt x="3516698" y="368655"/>
                  <a:pt x="3511821" y="375971"/>
                </a:cubicBezTo>
                <a:cubicBezTo>
                  <a:pt x="3507401" y="382829"/>
                  <a:pt x="3504048" y="390449"/>
                  <a:pt x="3501762" y="398831"/>
                </a:cubicBezTo>
                <a:cubicBezTo>
                  <a:pt x="3499476" y="407213"/>
                  <a:pt x="3498334" y="416585"/>
                  <a:pt x="3498334" y="426948"/>
                </a:cubicBezTo>
                <a:cubicBezTo>
                  <a:pt x="3498486" y="436092"/>
                  <a:pt x="3500924" y="444322"/>
                  <a:pt x="3505649" y="451637"/>
                </a:cubicBezTo>
                <a:cubicBezTo>
                  <a:pt x="3513878" y="463067"/>
                  <a:pt x="3521879" y="467639"/>
                  <a:pt x="3529651" y="465353"/>
                </a:cubicBezTo>
                <a:cubicBezTo>
                  <a:pt x="3526756" y="463524"/>
                  <a:pt x="3524660" y="461391"/>
                  <a:pt x="3523365" y="458952"/>
                </a:cubicBezTo>
                <a:cubicBezTo>
                  <a:pt x="3522070" y="456514"/>
                  <a:pt x="3521422" y="453999"/>
                  <a:pt x="3521422" y="451409"/>
                </a:cubicBezTo>
                <a:cubicBezTo>
                  <a:pt x="3521422" y="447446"/>
                  <a:pt x="3523060" y="444093"/>
                  <a:pt x="3526337" y="441350"/>
                </a:cubicBezTo>
                <a:cubicBezTo>
                  <a:pt x="3529613" y="438607"/>
                  <a:pt x="3533233" y="437235"/>
                  <a:pt x="3537196" y="437235"/>
                </a:cubicBezTo>
                <a:cubicBezTo>
                  <a:pt x="3541463" y="437235"/>
                  <a:pt x="3545120" y="438950"/>
                  <a:pt x="3548168" y="442379"/>
                </a:cubicBezTo>
                <a:cubicBezTo>
                  <a:pt x="3551216" y="445808"/>
                  <a:pt x="3552740" y="450189"/>
                  <a:pt x="3552740" y="455523"/>
                </a:cubicBezTo>
                <a:cubicBezTo>
                  <a:pt x="3552740" y="458571"/>
                  <a:pt x="3552131" y="461391"/>
                  <a:pt x="3550911" y="463982"/>
                </a:cubicBezTo>
                <a:cubicBezTo>
                  <a:pt x="3549692" y="466572"/>
                  <a:pt x="3548016" y="468820"/>
                  <a:pt x="3545882" y="470725"/>
                </a:cubicBezTo>
                <a:cubicBezTo>
                  <a:pt x="3543749" y="472630"/>
                  <a:pt x="3541272" y="474116"/>
                  <a:pt x="3538453" y="475183"/>
                </a:cubicBezTo>
                <a:cubicBezTo>
                  <a:pt x="3535633" y="476250"/>
                  <a:pt x="3532700" y="476783"/>
                  <a:pt x="3529651" y="476783"/>
                </a:cubicBezTo>
                <a:cubicBezTo>
                  <a:pt x="3514717" y="476783"/>
                  <a:pt x="3503286" y="469316"/>
                  <a:pt x="3495361" y="454380"/>
                </a:cubicBezTo>
                <a:cubicBezTo>
                  <a:pt x="3488656" y="442188"/>
                  <a:pt x="3485303" y="428091"/>
                  <a:pt x="3485303" y="412089"/>
                </a:cubicBezTo>
                <a:cubicBezTo>
                  <a:pt x="3485303" y="389839"/>
                  <a:pt x="3494371" y="368122"/>
                  <a:pt x="3512507" y="346938"/>
                </a:cubicBezTo>
                <a:lnTo>
                  <a:pt x="3474559" y="346938"/>
                </a:lnTo>
                <a:lnTo>
                  <a:pt x="3469987" y="346938"/>
                </a:lnTo>
                <a:lnTo>
                  <a:pt x="3389749" y="346938"/>
                </a:lnTo>
                <a:lnTo>
                  <a:pt x="3389749" y="436321"/>
                </a:lnTo>
                <a:cubicBezTo>
                  <a:pt x="3392644" y="442112"/>
                  <a:pt x="3396759" y="445008"/>
                  <a:pt x="3402093" y="445008"/>
                </a:cubicBezTo>
                <a:cubicBezTo>
                  <a:pt x="3409713" y="445008"/>
                  <a:pt x="3417561" y="440360"/>
                  <a:pt x="3425639" y="431063"/>
                </a:cubicBezTo>
                <a:cubicBezTo>
                  <a:pt x="3432954" y="422376"/>
                  <a:pt x="3437068" y="413613"/>
                  <a:pt x="3437983" y="404774"/>
                </a:cubicBezTo>
                <a:lnTo>
                  <a:pt x="3433640" y="405231"/>
                </a:lnTo>
                <a:cubicBezTo>
                  <a:pt x="3429525" y="405231"/>
                  <a:pt x="3425753" y="403784"/>
                  <a:pt x="3422324" y="400888"/>
                </a:cubicBezTo>
                <a:cubicBezTo>
                  <a:pt x="3418895" y="397992"/>
                  <a:pt x="3417181" y="394335"/>
                  <a:pt x="3417181" y="389915"/>
                </a:cubicBezTo>
                <a:cubicBezTo>
                  <a:pt x="3417181" y="385191"/>
                  <a:pt x="3418667" y="381152"/>
                  <a:pt x="3421638" y="377799"/>
                </a:cubicBezTo>
                <a:cubicBezTo>
                  <a:pt x="3424610" y="374447"/>
                  <a:pt x="3428534" y="372770"/>
                  <a:pt x="3433411" y="372770"/>
                </a:cubicBezTo>
                <a:cubicBezTo>
                  <a:pt x="3440726" y="372770"/>
                  <a:pt x="3446746" y="376352"/>
                  <a:pt x="3451470" y="383514"/>
                </a:cubicBezTo>
                <a:cubicBezTo>
                  <a:pt x="3453147" y="386258"/>
                  <a:pt x="3454480" y="389496"/>
                  <a:pt x="3455471" y="393230"/>
                </a:cubicBezTo>
                <a:cubicBezTo>
                  <a:pt x="3456462" y="396964"/>
                  <a:pt x="3456957" y="400736"/>
                  <a:pt x="3456957" y="404546"/>
                </a:cubicBezTo>
                <a:cubicBezTo>
                  <a:pt x="3456957" y="417195"/>
                  <a:pt x="3451699" y="429692"/>
                  <a:pt x="3441184" y="442036"/>
                </a:cubicBezTo>
                <a:cubicBezTo>
                  <a:pt x="3430515" y="455142"/>
                  <a:pt x="3418933" y="461696"/>
                  <a:pt x="3406436" y="461696"/>
                </a:cubicBezTo>
                <a:cubicBezTo>
                  <a:pt x="3398359" y="461696"/>
                  <a:pt x="3391882" y="459181"/>
                  <a:pt x="3387005" y="454152"/>
                </a:cubicBezTo>
                <a:cubicBezTo>
                  <a:pt x="3382128" y="449123"/>
                  <a:pt x="3378928" y="442036"/>
                  <a:pt x="3377404" y="432892"/>
                </a:cubicBezTo>
                <a:lnTo>
                  <a:pt x="3377404" y="346938"/>
                </a:lnTo>
                <a:lnTo>
                  <a:pt x="3356830" y="346938"/>
                </a:lnTo>
                <a:lnTo>
                  <a:pt x="3345172" y="334137"/>
                </a:lnTo>
                <a:lnTo>
                  <a:pt x="3442326" y="334137"/>
                </a:lnTo>
                <a:cubicBezTo>
                  <a:pt x="3442326" y="332918"/>
                  <a:pt x="3442365" y="331584"/>
                  <a:pt x="3442441" y="330136"/>
                </a:cubicBezTo>
                <a:cubicBezTo>
                  <a:pt x="3442517" y="328688"/>
                  <a:pt x="3442555" y="327355"/>
                  <a:pt x="3442555" y="326136"/>
                </a:cubicBezTo>
                <a:cubicBezTo>
                  <a:pt x="3442707" y="318516"/>
                  <a:pt x="3437373" y="314706"/>
                  <a:pt x="3426553" y="314706"/>
                </a:cubicBezTo>
                <a:cubicBezTo>
                  <a:pt x="3424115" y="314706"/>
                  <a:pt x="3420152" y="315163"/>
                  <a:pt x="3414666" y="316077"/>
                </a:cubicBezTo>
                <a:cubicBezTo>
                  <a:pt x="3412075" y="316382"/>
                  <a:pt x="3409865" y="316611"/>
                  <a:pt x="3408036" y="316763"/>
                </a:cubicBezTo>
                <a:cubicBezTo>
                  <a:pt x="3406208" y="316916"/>
                  <a:pt x="3404608" y="316992"/>
                  <a:pt x="3403236" y="316992"/>
                </a:cubicBezTo>
                <a:cubicBezTo>
                  <a:pt x="3393482" y="316992"/>
                  <a:pt x="3384491" y="314630"/>
                  <a:pt x="3376261" y="309905"/>
                </a:cubicBezTo>
                <a:cubicBezTo>
                  <a:pt x="3367269" y="304876"/>
                  <a:pt x="3362774" y="297713"/>
                  <a:pt x="3362774" y="288417"/>
                </a:cubicBezTo>
                <a:cubicBezTo>
                  <a:pt x="3362774" y="278663"/>
                  <a:pt x="3365898" y="273558"/>
                  <a:pt x="3372146" y="273101"/>
                </a:cubicBezTo>
                <a:close/>
                <a:moveTo>
                  <a:pt x="2714922" y="273101"/>
                </a:moveTo>
                <a:cubicBezTo>
                  <a:pt x="2714922" y="273710"/>
                  <a:pt x="2714998" y="274396"/>
                  <a:pt x="2715150" y="275158"/>
                </a:cubicBezTo>
                <a:cubicBezTo>
                  <a:pt x="2715302" y="275920"/>
                  <a:pt x="2715379" y="276682"/>
                  <a:pt x="2715379" y="277444"/>
                </a:cubicBezTo>
                <a:cubicBezTo>
                  <a:pt x="2713245" y="279273"/>
                  <a:pt x="2712178" y="281559"/>
                  <a:pt x="2712178" y="284302"/>
                </a:cubicBezTo>
                <a:cubicBezTo>
                  <a:pt x="2712178" y="289636"/>
                  <a:pt x="2714388" y="293522"/>
                  <a:pt x="2718808" y="295961"/>
                </a:cubicBezTo>
                <a:cubicBezTo>
                  <a:pt x="2722923" y="298247"/>
                  <a:pt x="2727647" y="299390"/>
                  <a:pt x="2732981" y="299390"/>
                </a:cubicBezTo>
                <a:cubicBezTo>
                  <a:pt x="2734810" y="299390"/>
                  <a:pt x="2737058" y="299275"/>
                  <a:pt x="2739725" y="299047"/>
                </a:cubicBezTo>
                <a:cubicBezTo>
                  <a:pt x="2742392" y="298818"/>
                  <a:pt x="2745478" y="298551"/>
                  <a:pt x="2748983" y="298247"/>
                </a:cubicBezTo>
                <a:cubicBezTo>
                  <a:pt x="2755841" y="297332"/>
                  <a:pt x="2761099" y="296875"/>
                  <a:pt x="2764757" y="296875"/>
                </a:cubicBezTo>
                <a:cubicBezTo>
                  <a:pt x="2776187" y="296875"/>
                  <a:pt x="2784797" y="300228"/>
                  <a:pt x="2790589" y="306933"/>
                </a:cubicBezTo>
                <a:cubicBezTo>
                  <a:pt x="2795160" y="312877"/>
                  <a:pt x="2797447" y="321945"/>
                  <a:pt x="2797447" y="334137"/>
                </a:cubicBezTo>
                <a:lnTo>
                  <a:pt x="2804533" y="334137"/>
                </a:lnTo>
                <a:lnTo>
                  <a:pt x="2817335" y="346938"/>
                </a:lnTo>
                <a:lnTo>
                  <a:pt x="2732524" y="346938"/>
                </a:lnTo>
                <a:lnTo>
                  <a:pt x="2732524" y="436321"/>
                </a:lnTo>
                <a:cubicBezTo>
                  <a:pt x="2735420" y="442112"/>
                  <a:pt x="2739534" y="445008"/>
                  <a:pt x="2744868" y="445008"/>
                </a:cubicBezTo>
                <a:cubicBezTo>
                  <a:pt x="2752488" y="445008"/>
                  <a:pt x="2760337" y="440360"/>
                  <a:pt x="2768414" y="431063"/>
                </a:cubicBezTo>
                <a:cubicBezTo>
                  <a:pt x="2775730" y="422376"/>
                  <a:pt x="2779844" y="413613"/>
                  <a:pt x="2780759" y="404774"/>
                </a:cubicBezTo>
                <a:lnTo>
                  <a:pt x="2776416" y="405231"/>
                </a:lnTo>
                <a:cubicBezTo>
                  <a:pt x="2772300" y="405231"/>
                  <a:pt x="2768528" y="403784"/>
                  <a:pt x="2765099" y="400888"/>
                </a:cubicBezTo>
                <a:cubicBezTo>
                  <a:pt x="2761671" y="397992"/>
                  <a:pt x="2759956" y="394335"/>
                  <a:pt x="2759956" y="389915"/>
                </a:cubicBezTo>
                <a:cubicBezTo>
                  <a:pt x="2759956" y="385191"/>
                  <a:pt x="2761442" y="381152"/>
                  <a:pt x="2764413" y="377799"/>
                </a:cubicBezTo>
                <a:cubicBezTo>
                  <a:pt x="2767385" y="374447"/>
                  <a:pt x="2771310" y="372770"/>
                  <a:pt x="2776187" y="372770"/>
                </a:cubicBezTo>
                <a:cubicBezTo>
                  <a:pt x="2783502" y="372770"/>
                  <a:pt x="2789522" y="376352"/>
                  <a:pt x="2794246" y="383514"/>
                </a:cubicBezTo>
                <a:cubicBezTo>
                  <a:pt x="2795923" y="386258"/>
                  <a:pt x="2797256" y="389496"/>
                  <a:pt x="2798247" y="393230"/>
                </a:cubicBezTo>
                <a:cubicBezTo>
                  <a:pt x="2799237" y="396964"/>
                  <a:pt x="2799733" y="400736"/>
                  <a:pt x="2799733" y="404546"/>
                </a:cubicBezTo>
                <a:cubicBezTo>
                  <a:pt x="2799733" y="417195"/>
                  <a:pt x="2794475" y="429692"/>
                  <a:pt x="2783959" y="442036"/>
                </a:cubicBezTo>
                <a:cubicBezTo>
                  <a:pt x="2773291" y="455142"/>
                  <a:pt x="2761709" y="461696"/>
                  <a:pt x="2749212" y="461696"/>
                </a:cubicBezTo>
                <a:cubicBezTo>
                  <a:pt x="2741134" y="461696"/>
                  <a:pt x="2734658" y="459181"/>
                  <a:pt x="2729781" y="454152"/>
                </a:cubicBezTo>
                <a:cubicBezTo>
                  <a:pt x="2724903" y="449123"/>
                  <a:pt x="2721703" y="442036"/>
                  <a:pt x="2720180" y="432892"/>
                </a:cubicBezTo>
                <a:lnTo>
                  <a:pt x="2720180" y="346938"/>
                </a:lnTo>
                <a:lnTo>
                  <a:pt x="2702196" y="346938"/>
                </a:lnTo>
                <a:lnTo>
                  <a:pt x="2699605" y="346938"/>
                </a:lnTo>
                <a:lnTo>
                  <a:pt x="2679793" y="346938"/>
                </a:lnTo>
                <a:lnTo>
                  <a:pt x="2679793" y="484556"/>
                </a:lnTo>
                <a:lnTo>
                  <a:pt x="2669736" y="478155"/>
                </a:lnTo>
                <a:lnTo>
                  <a:pt x="2670650" y="464667"/>
                </a:lnTo>
                <a:cubicBezTo>
                  <a:pt x="2670802" y="450189"/>
                  <a:pt x="2667450" y="435102"/>
                  <a:pt x="2660592" y="419405"/>
                </a:cubicBezTo>
                <a:cubicBezTo>
                  <a:pt x="2650380" y="401574"/>
                  <a:pt x="2638494" y="392658"/>
                  <a:pt x="2624931" y="392658"/>
                </a:cubicBezTo>
                <a:cubicBezTo>
                  <a:pt x="2623253" y="392811"/>
                  <a:pt x="2622034" y="393192"/>
                  <a:pt x="2621273" y="393801"/>
                </a:cubicBezTo>
                <a:cubicBezTo>
                  <a:pt x="2626911" y="401269"/>
                  <a:pt x="2629732" y="406679"/>
                  <a:pt x="2629732" y="410032"/>
                </a:cubicBezTo>
                <a:cubicBezTo>
                  <a:pt x="2629732" y="415518"/>
                  <a:pt x="2628132" y="420128"/>
                  <a:pt x="2624931" y="423862"/>
                </a:cubicBezTo>
                <a:cubicBezTo>
                  <a:pt x="2621730" y="427596"/>
                  <a:pt x="2617464" y="429463"/>
                  <a:pt x="2612130" y="429463"/>
                </a:cubicBezTo>
                <a:cubicBezTo>
                  <a:pt x="2595671" y="429463"/>
                  <a:pt x="2587442" y="421462"/>
                  <a:pt x="2587442" y="405460"/>
                </a:cubicBezTo>
                <a:cubicBezTo>
                  <a:pt x="2587442" y="396773"/>
                  <a:pt x="2590488" y="389610"/>
                  <a:pt x="2596585" y="383972"/>
                </a:cubicBezTo>
                <a:cubicBezTo>
                  <a:pt x="2603138" y="378180"/>
                  <a:pt x="2610604" y="375285"/>
                  <a:pt x="2618986" y="375285"/>
                </a:cubicBezTo>
                <a:cubicBezTo>
                  <a:pt x="2636970" y="375285"/>
                  <a:pt x="2652819" y="389458"/>
                  <a:pt x="2666535" y="417804"/>
                </a:cubicBezTo>
                <a:lnTo>
                  <a:pt x="2666992" y="417804"/>
                </a:lnTo>
                <a:lnTo>
                  <a:pt x="2666992" y="346938"/>
                </a:lnTo>
                <a:lnTo>
                  <a:pt x="2587289" y="346938"/>
                </a:lnTo>
                <a:cubicBezTo>
                  <a:pt x="2577687" y="349224"/>
                  <a:pt x="2569382" y="352806"/>
                  <a:pt x="2562370" y="357683"/>
                </a:cubicBezTo>
                <a:cubicBezTo>
                  <a:pt x="2555360" y="362559"/>
                  <a:pt x="2549418" y="368655"/>
                  <a:pt x="2544540" y="375971"/>
                </a:cubicBezTo>
                <a:cubicBezTo>
                  <a:pt x="2540120" y="382829"/>
                  <a:pt x="2536768" y="390449"/>
                  <a:pt x="2534482" y="398831"/>
                </a:cubicBezTo>
                <a:cubicBezTo>
                  <a:pt x="2532195" y="407213"/>
                  <a:pt x="2531051" y="416585"/>
                  <a:pt x="2531051" y="426948"/>
                </a:cubicBezTo>
                <a:cubicBezTo>
                  <a:pt x="2531051" y="435940"/>
                  <a:pt x="2533415" y="444170"/>
                  <a:pt x="2538140" y="451637"/>
                </a:cubicBezTo>
                <a:cubicBezTo>
                  <a:pt x="2543778" y="461543"/>
                  <a:pt x="2550636" y="466496"/>
                  <a:pt x="2558714" y="466496"/>
                </a:cubicBezTo>
                <a:lnTo>
                  <a:pt x="2559628" y="466496"/>
                </a:lnTo>
                <a:cubicBezTo>
                  <a:pt x="2560847" y="466496"/>
                  <a:pt x="2561685" y="466115"/>
                  <a:pt x="2562143" y="465353"/>
                </a:cubicBezTo>
                <a:cubicBezTo>
                  <a:pt x="2559399" y="463524"/>
                  <a:pt x="2557380" y="461391"/>
                  <a:pt x="2556085" y="458952"/>
                </a:cubicBezTo>
                <a:cubicBezTo>
                  <a:pt x="2554789" y="456514"/>
                  <a:pt x="2554141" y="453999"/>
                  <a:pt x="2554141" y="451409"/>
                </a:cubicBezTo>
                <a:cubicBezTo>
                  <a:pt x="2554141" y="449427"/>
                  <a:pt x="2554598" y="447599"/>
                  <a:pt x="2555512" y="445922"/>
                </a:cubicBezTo>
                <a:cubicBezTo>
                  <a:pt x="2556427" y="444246"/>
                  <a:pt x="2557609" y="442760"/>
                  <a:pt x="2559055" y="441464"/>
                </a:cubicBezTo>
                <a:cubicBezTo>
                  <a:pt x="2560505" y="440169"/>
                  <a:pt x="2562181" y="439140"/>
                  <a:pt x="2564085" y="438378"/>
                </a:cubicBezTo>
                <a:cubicBezTo>
                  <a:pt x="2565990" y="437616"/>
                  <a:pt x="2567933" y="437235"/>
                  <a:pt x="2569915" y="437235"/>
                </a:cubicBezTo>
                <a:cubicBezTo>
                  <a:pt x="2574182" y="437235"/>
                  <a:pt x="2577840" y="438950"/>
                  <a:pt x="2580887" y="442379"/>
                </a:cubicBezTo>
                <a:cubicBezTo>
                  <a:pt x="2583936" y="445808"/>
                  <a:pt x="2585460" y="450189"/>
                  <a:pt x="2585460" y="455523"/>
                </a:cubicBezTo>
                <a:cubicBezTo>
                  <a:pt x="2585460" y="458571"/>
                  <a:pt x="2584851" y="461391"/>
                  <a:pt x="2583629" y="463982"/>
                </a:cubicBezTo>
                <a:cubicBezTo>
                  <a:pt x="2582411" y="466572"/>
                  <a:pt x="2580734" y="468820"/>
                  <a:pt x="2578602" y="470725"/>
                </a:cubicBezTo>
                <a:cubicBezTo>
                  <a:pt x="2576468" y="472630"/>
                  <a:pt x="2573990" y="474116"/>
                  <a:pt x="2571172" y="475183"/>
                </a:cubicBezTo>
                <a:cubicBezTo>
                  <a:pt x="2568354" y="476250"/>
                  <a:pt x="2565343" y="476783"/>
                  <a:pt x="2562143" y="476783"/>
                </a:cubicBezTo>
                <a:cubicBezTo>
                  <a:pt x="2547360" y="476783"/>
                  <a:pt x="2536006" y="469316"/>
                  <a:pt x="2528081" y="454380"/>
                </a:cubicBezTo>
                <a:cubicBezTo>
                  <a:pt x="2521375" y="442188"/>
                  <a:pt x="2518022" y="428091"/>
                  <a:pt x="2518022" y="412089"/>
                </a:cubicBezTo>
                <a:cubicBezTo>
                  <a:pt x="2518479" y="399135"/>
                  <a:pt x="2520994" y="387286"/>
                  <a:pt x="2525565" y="376542"/>
                </a:cubicBezTo>
                <a:cubicBezTo>
                  <a:pt x="2530137" y="365798"/>
                  <a:pt x="2536538" y="356082"/>
                  <a:pt x="2544769" y="347396"/>
                </a:cubicBezTo>
                <a:cubicBezTo>
                  <a:pt x="2548883" y="344195"/>
                  <a:pt x="2553494" y="341300"/>
                  <a:pt x="2558599" y="338709"/>
                </a:cubicBezTo>
                <a:lnTo>
                  <a:pt x="2566611" y="336436"/>
                </a:lnTo>
                <a:lnTo>
                  <a:pt x="2564352" y="334137"/>
                </a:lnTo>
                <a:lnTo>
                  <a:pt x="2574715" y="334137"/>
                </a:lnTo>
                <a:lnTo>
                  <a:pt x="2687947" y="334137"/>
                </a:lnTo>
                <a:lnTo>
                  <a:pt x="2688937" y="334137"/>
                </a:lnTo>
                <a:lnTo>
                  <a:pt x="2785102" y="334137"/>
                </a:lnTo>
                <a:cubicBezTo>
                  <a:pt x="2785102" y="332918"/>
                  <a:pt x="2785140" y="331584"/>
                  <a:pt x="2785217" y="330136"/>
                </a:cubicBezTo>
                <a:cubicBezTo>
                  <a:pt x="2785293" y="328688"/>
                  <a:pt x="2785331" y="327355"/>
                  <a:pt x="2785331" y="326136"/>
                </a:cubicBezTo>
                <a:cubicBezTo>
                  <a:pt x="2785483" y="318516"/>
                  <a:pt x="2780149" y="314706"/>
                  <a:pt x="2769328" y="314706"/>
                </a:cubicBezTo>
                <a:cubicBezTo>
                  <a:pt x="2766891" y="314706"/>
                  <a:pt x="2762928" y="315163"/>
                  <a:pt x="2757442" y="316077"/>
                </a:cubicBezTo>
                <a:cubicBezTo>
                  <a:pt x="2754851" y="316382"/>
                  <a:pt x="2752640" y="316611"/>
                  <a:pt x="2750812" y="316763"/>
                </a:cubicBezTo>
                <a:cubicBezTo>
                  <a:pt x="2748983" y="316916"/>
                  <a:pt x="2747383" y="316992"/>
                  <a:pt x="2746012" y="316992"/>
                </a:cubicBezTo>
                <a:cubicBezTo>
                  <a:pt x="2736258" y="316992"/>
                  <a:pt x="2727267" y="314630"/>
                  <a:pt x="2719036" y="309905"/>
                </a:cubicBezTo>
                <a:cubicBezTo>
                  <a:pt x="2710044" y="304876"/>
                  <a:pt x="2705549" y="297713"/>
                  <a:pt x="2705549" y="288417"/>
                </a:cubicBezTo>
                <a:cubicBezTo>
                  <a:pt x="2705549" y="278663"/>
                  <a:pt x="2708673" y="273558"/>
                  <a:pt x="2714922" y="273101"/>
                </a:cubicBezTo>
                <a:close/>
                <a:moveTo>
                  <a:pt x="1514772" y="273101"/>
                </a:moveTo>
                <a:cubicBezTo>
                  <a:pt x="1514772" y="273710"/>
                  <a:pt x="1514848" y="274396"/>
                  <a:pt x="1515000" y="275158"/>
                </a:cubicBezTo>
                <a:cubicBezTo>
                  <a:pt x="1515153" y="275920"/>
                  <a:pt x="1515229" y="276682"/>
                  <a:pt x="1515229" y="277444"/>
                </a:cubicBezTo>
                <a:cubicBezTo>
                  <a:pt x="1513095" y="279273"/>
                  <a:pt x="1512029" y="281559"/>
                  <a:pt x="1512029" y="284302"/>
                </a:cubicBezTo>
                <a:cubicBezTo>
                  <a:pt x="1512029" y="289636"/>
                  <a:pt x="1514238" y="293522"/>
                  <a:pt x="1518658" y="295961"/>
                </a:cubicBezTo>
                <a:cubicBezTo>
                  <a:pt x="1522773" y="298247"/>
                  <a:pt x="1527498" y="299390"/>
                  <a:pt x="1532831" y="299390"/>
                </a:cubicBezTo>
                <a:cubicBezTo>
                  <a:pt x="1534660" y="299390"/>
                  <a:pt x="1536908" y="299275"/>
                  <a:pt x="1539575" y="299047"/>
                </a:cubicBezTo>
                <a:cubicBezTo>
                  <a:pt x="1542242" y="298818"/>
                  <a:pt x="1545328" y="298551"/>
                  <a:pt x="1548834" y="298247"/>
                </a:cubicBezTo>
                <a:cubicBezTo>
                  <a:pt x="1555692" y="297332"/>
                  <a:pt x="1560949" y="296875"/>
                  <a:pt x="1564607" y="296875"/>
                </a:cubicBezTo>
                <a:cubicBezTo>
                  <a:pt x="1576038" y="296875"/>
                  <a:pt x="1584648" y="300228"/>
                  <a:pt x="1590439" y="306933"/>
                </a:cubicBezTo>
                <a:cubicBezTo>
                  <a:pt x="1595012" y="312877"/>
                  <a:pt x="1597298" y="321945"/>
                  <a:pt x="1597298" y="334137"/>
                </a:cubicBezTo>
                <a:lnTo>
                  <a:pt x="1604384" y="334137"/>
                </a:lnTo>
                <a:lnTo>
                  <a:pt x="1617185" y="346938"/>
                </a:lnTo>
                <a:lnTo>
                  <a:pt x="1532374" y="346938"/>
                </a:lnTo>
                <a:lnTo>
                  <a:pt x="1532374" y="436321"/>
                </a:lnTo>
                <a:cubicBezTo>
                  <a:pt x="1535270" y="442112"/>
                  <a:pt x="1539384" y="445008"/>
                  <a:pt x="1544719" y="445008"/>
                </a:cubicBezTo>
                <a:cubicBezTo>
                  <a:pt x="1552339" y="445008"/>
                  <a:pt x="1560188" y="440360"/>
                  <a:pt x="1568265" y="431063"/>
                </a:cubicBezTo>
                <a:cubicBezTo>
                  <a:pt x="1575580" y="422376"/>
                  <a:pt x="1579694" y="413613"/>
                  <a:pt x="1580609" y="404774"/>
                </a:cubicBezTo>
                <a:lnTo>
                  <a:pt x="1576266" y="405231"/>
                </a:lnTo>
                <a:cubicBezTo>
                  <a:pt x="1572150" y="405231"/>
                  <a:pt x="1568379" y="403784"/>
                  <a:pt x="1564950" y="400888"/>
                </a:cubicBezTo>
                <a:cubicBezTo>
                  <a:pt x="1561521" y="397992"/>
                  <a:pt x="1559806" y="394335"/>
                  <a:pt x="1559806" y="389915"/>
                </a:cubicBezTo>
                <a:cubicBezTo>
                  <a:pt x="1559806" y="385191"/>
                  <a:pt x="1561292" y="381152"/>
                  <a:pt x="1564264" y="377799"/>
                </a:cubicBezTo>
                <a:cubicBezTo>
                  <a:pt x="1567236" y="374447"/>
                  <a:pt x="1571160" y="372770"/>
                  <a:pt x="1576038" y="372770"/>
                </a:cubicBezTo>
                <a:cubicBezTo>
                  <a:pt x="1583353" y="372770"/>
                  <a:pt x="1589372" y="376352"/>
                  <a:pt x="1594097" y="383514"/>
                </a:cubicBezTo>
                <a:cubicBezTo>
                  <a:pt x="1595773" y="386258"/>
                  <a:pt x="1597106" y="389496"/>
                  <a:pt x="1598097" y="393230"/>
                </a:cubicBezTo>
                <a:cubicBezTo>
                  <a:pt x="1599088" y="396964"/>
                  <a:pt x="1599583" y="400736"/>
                  <a:pt x="1599583" y="404546"/>
                </a:cubicBezTo>
                <a:cubicBezTo>
                  <a:pt x="1599583" y="417195"/>
                  <a:pt x="1594326" y="429692"/>
                  <a:pt x="1583809" y="442036"/>
                </a:cubicBezTo>
                <a:cubicBezTo>
                  <a:pt x="1573141" y="455142"/>
                  <a:pt x="1561559" y="461696"/>
                  <a:pt x="1549062" y="461696"/>
                </a:cubicBezTo>
                <a:cubicBezTo>
                  <a:pt x="1540985" y="461696"/>
                  <a:pt x="1534508" y="459181"/>
                  <a:pt x="1529631" y="454152"/>
                </a:cubicBezTo>
                <a:cubicBezTo>
                  <a:pt x="1524754" y="449123"/>
                  <a:pt x="1521553" y="442036"/>
                  <a:pt x="1520030" y="432892"/>
                </a:cubicBezTo>
                <a:lnTo>
                  <a:pt x="1520030" y="346938"/>
                </a:lnTo>
                <a:lnTo>
                  <a:pt x="1502046" y="346938"/>
                </a:lnTo>
                <a:lnTo>
                  <a:pt x="1499455" y="346938"/>
                </a:lnTo>
                <a:lnTo>
                  <a:pt x="1479654" y="346938"/>
                </a:lnTo>
                <a:lnTo>
                  <a:pt x="1479654" y="484556"/>
                </a:lnTo>
                <a:lnTo>
                  <a:pt x="1469595" y="478155"/>
                </a:lnTo>
                <a:lnTo>
                  <a:pt x="1470509" y="464667"/>
                </a:lnTo>
                <a:cubicBezTo>
                  <a:pt x="1470662" y="450189"/>
                  <a:pt x="1467309" y="435102"/>
                  <a:pt x="1460451" y="419405"/>
                </a:cubicBezTo>
                <a:cubicBezTo>
                  <a:pt x="1450240" y="401574"/>
                  <a:pt x="1438353" y="392658"/>
                  <a:pt x="1424788" y="392658"/>
                </a:cubicBezTo>
                <a:cubicBezTo>
                  <a:pt x="1423113" y="392811"/>
                  <a:pt x="1421894" y="393192"/>
                  <a:pt x="1421131" y="393801"/>
                </a:cubicBezTo>
                <a:cubicBezTo>
                  <a:pt x="1426771" y="401269"/>
                  <a:pt x="1429590" y="406679"/>
                  <a:pt x="1429590" y="410032"/>
                </a:cubicBezTo>
                <a:cubicBezTo>
                  <a:pt x="1429590" y="415518"/>
                  <a:pt x="1427989" y="420128"/>
                  <a:pt x="1424788" y="423862"/>
                </a:cubicBezTo>
                <a:cubicBezTo>
                  <a:pt x="1421589" y="427596"/>
                  <a:pt x="1417321" y="429463"/>
                  <a:pt x="1411987" y="429463"/>
                </a:cubicBezTo>
                <a:cubicBezTo>
                  <a:pt x="1395528" y="429463"/>
                  <a:pt x="1387299" y="421462"/>
                  <a:pt x="1387299" y="405460"/>
                </a:cubicBezTo>
                <a:cubicBezTo>
                  <a:pt x="1387299" y="396773"/>
                  <a:pt x="1390347" y="389610"/>
                  <a:pt x="1396443" y="383972"/>
                </a:cubicBezTo>
                <a:cubicBezTo>
                  <a:pt x="1402996" y="378180"/>
                  <a:pt x="1410463" y="375285"/>
                  <a:pt x="1418845" y="375285"/>
                </a:cubicBezTo>
                <a:cubicBezTo>
                  <a:pt x="1436829" y="375285"/>
                  <a:pt x="1452679" y="389458"/>
                  <a:pt x="1466394" y="417804"/>
                </a:cubicBezTo>
                <a:lnTo>
                  <a:pt x="1466852" y="417804"/>
                </a:lnTo>
                <a:lnTo>
                  <a:pt x="1466852" y="346938"/>
                </a:lnTo>
                <a:lnTo>
                  <a:pt x="1387146" y="346938"/>
                </a:lnTo>
                <a:cubicBezTo>
                  <a:pt x="1377545" y="349224"/>
                  <a:pt x="1369239" y="352806"/>
                  <a:pt x="1362229" y="357683"/>
                </a:cubicBezTo>
                <a:cubicBezTo>
                  <a:pt x="1355219" y="362559"/>
                  <a:pt x="1349274" y="368655"/>
                  <a:pt x="1344397" y="375971"/>
                </a:cubicBezTo>
                <a:cubicBezTo>
                  <a:pt x="1339978" y="382829"/>
                  <a:pt x="1336625" y="390449"/>
                  <a:pt x="1334340" y="398831"/>
                </a:cubicBezTo>
                <a:cubicBezTo>
                  <a:pt x="1332054" y="407213"/>
                  <a:pt x="1330911" y="416585"/>
                  <a:pt x="1330911" y="426948"/>
                </a:cubicBezTo>
                <a:cubicBezTo>
                  <a:pt x="1330911" y="435940"/>
                  <a:pt x="1333273" y="444170"/>
                  <a:pt x="1337997" y="451637"/>
                </a:cubicBezTo>
                <a:cubicBezTo>
                  <a:pt x="1343635" y="461543"/>
                  <a:pt x="1350494" y="466496"/>
                  <a:pt x="1358571" y="466496"/>
                </a:cubicBezTo>
                <a:lnTo>
                  <a:pt x="1359485" y="466496"/>
                </a:lnTo>
                <a:cubicBezTo>
                  <a:pt x="1360704" y="466496"/>
                  <a:pt x="1361542" y="466115"/>
                  <a:pt x="1362000" y="465353"/>
                </a:cubicBezTo>
                <a:cubicBezTo>
                  <a:pt x="1359256" y="463524"/>
                  <a:pt x="1357237" y="461391"/>
                  <a:pt x="1355942" y="458952"/>
                </a:cubicBezTo>
                <a:cubicBezTo>
                  <a:pt x="1354647" y="456514"/>
                  <a:pt x="1353998" y="453999"/>
                  <a:pt x="1353998" y="451409"/>
                </a:cubicBezTo>
                <a:cubicBezTo>
                  <a:pt x="1353998" y="449427"/>
                  <a:pt x="1354456" y="447599"/>
                  <a:pt x="1355370" y="445922"/>
                </a:cubicBezTo>
                <a:cubicBezTo>
                  <a:pt x="1356285" y="444246"/>
                  <a:pt x="1357466" y="442760"/>
                  <a:pt x="1358914" y="441464"/>
                </a:cubicBezTo>
                <a:cubicBezTo>
                  <a:pt x="1360361" y="440169"/>
                  <a:pt x="1362038" y="439140"/>
                  <a:pt x="1363943" y="438378"/>
                </a:cubicBezTo>
                <a:cubicBezTo>
                  <a:pt x="1365848" y="437616"/>
                  <a:pt x="1367791" y="437235"/>
                  <a:pt x="1369773" y="437235"/>
                </a:cubicBezTo>
                <a:cubicBezTo>
                  <a:pt x="1374039" y="437235"/>
                  <a:pt x="1377697" y="438950"/>
                  <a:pt x="1380745" y="442379"/>
                </a:cubicBezTo>
                <a:cubicBezTo>
                  <a:pt x="1383793" y="445808"/>
                  <a:pt x="1385318" y="450189"/>
                  <a:pt x="1385318" y="455523"/>
                </a:cubicBezTo>
                <a:cubicBezTo>
                  <a:pt x="1385318" y="458571"/>
                  <a:pt x="1384708" y="461391"/>
                  <a:pt x="1383489" y="463982"/>
                </a:cubicBezTo>
                <a:cubicBezTo>
                  <a:pt x="1382269" y="466572"/>
                  <a:pt x="1380593" y="468820"/>
                  <a:pt x="1378459" y="470725"/>
                </a:cubicBezTo>
                <a:cubicBezTo>
                  <a:pt x="1376325" y="472630"/>
                  <a:pt x="1373849" y="474116"/>
                  <a:pt x="1371029" y="475183"/>
                </a:cubicBezTo>
                <a:cubicBezTo>
                  <a:pt x="1368210" y="476250"/>
                  <a:pt x="1365200" y="476783"/>
                  <a:pt x="1362000" y="476783"/>
                </a:cubicBezTo>
                <a:cubicBezTo>
                  <a:pt x="1347216" y="476783"/>
                  <a:pt x="1335863" y="469316"/>
                  <a:pt x="1327938" y="454380"/>
                </a:cubicBezTo>
                <a:cubicBezTo>
                  <a:pt x="1321233" y="442188"/>
                  <a:pt x="1317880" y="428091"/>
                  <a:pt x="1317880" y="412089"/>
                </a:cubicBezTo>
                <a:cubicBezTo>
                  <a:pt x="1318337" y="399135"/>
                  <a:pt x="1320852" y="387286"/>
                  <a:pt x="1325424" y="376542"/>
                </a:cubicBezTo>
                <a:cubicBezTo>
                  <a:pt x="1329996" y="365798"/>
                  <a:pt x="1336397" y="356082"/>
                  <a:pt x="1344625" y="347396"/>
                </a:cubicBezTo>
                <a:cubicBezTo>
                  <a:pt x="1348741" y="344195"/>
                  <a:pt x="1353351" y="341300"/>
                  <a:pt x="1358457" y="338709"/>
                </a:cubicBezTo>
                <a:lnTo>
                  <a:pt x="1366468" y="336436"/>
                </a:lnTo>
                <a:lnTo>
                  <a:pt x="1364209" y="334137"/>
                </a:lnTo>
                <a:lnTo>
                  <a:pt x="1374572" y="334137"/>
                </a:lnTo>
                <a:lnTo>
                  <a:pt x="1487807" y="334137"/>
                </a:lnTo>
                <a:lnTo>
                  <a:pt x="1488798" y="334137"/>
                </a:lnTo>
                <a:lnTo>
                  <a:pt x="1584953" y="334137"/>
                </a:lnTo>
                <a:cubicBezTo>
                  <a:pt x="1584953" y="332918"/>
                  <a:pt x="1584991" y="331584"/>
                  <a:pt x="1585067" y="330136"/>
                </a:cubicBezTo>
                <a:cubicBezTo>
                  <a:pt x="1585142" y="328688"/>
                  <a:pt x="1585181" y="327355"/>
                  <a:pt x="1585181" y="326136"/>
                </a:cubicBezTo>
                <a:cubicBezTo>
                  <a:pt x="1585334" y="318516"/>
                  <a:pt x="1580000" y="314706"/>
                  <a:pt x="1569180" y="314706"/>
                </a:cubicBezTo>
                <a:cubicBezTo>
                  <a:pt x="1566741" y="314706"/>
                  <a:pt x="1562778" y="315163"/>
                  <a:pt x="1557292" y="316077"/>
                </a:cubicBezTo>
                <a:cubicBezTo>
                  <a:pt x="1554701" y="316382"/>
                  <a:pt x="1552491" y="316611"/>
                  <a:pt x="1550663" y="316763"/>
                </a:cubicBezTo>
                <a:cubicBezTo>
                  <a:pt x="1548834" y="316916"/>
                  <a:pt x="1547233" y="316992"/>
                  <a:pt x="1545862" y="316992"/>
                </a:cubicBezTo>
                <a:cubicBezTo>
                  <a:pt x="1536108" y="316992"/>
                  <a:pt x="1527116" y="314630"/>
                  <a:pt x="1518887" y="309905"/>
                </a:cubicBezTo>
                <a:cubicBezTo>
                  <a:pt x="1509895" y="304876"/>
                  <a:pt x="1505399" y="297713"/>
                  <a:pt x="1505399" y="288417"/>
                </a:cubicBezTo>
                <a:cubicBezTo>
                  <a:pt x="1505399" y="278663"/>
                  <a:pt x="1508524" y="273558"/>
                  <a:pt x="1514772" y="273101"/>
                </a:cubicBezTo>
                <a:close/>
                <a:moveTo>
                  <a:pt x="952805" y="273101"/>
                </a:moveTo>
                <a:cubicBezTo>
                  <a:pt x="952805" y="273710"/>
                  <a:pt x="952883" y="274396"/>
                  <a:pt x="953036" y="275158"/>
                </a:cubicBezTo>
                <a:cubicBezTo>
                  <a:pt x="953188" y="275920"/>
                  <a:pt x="953264" y="276682"/>
                  <a:pt x="953264" y="277444"/>
                </a:cubicBezTo>
                <a:cubicBezTo>
                  <a:pt x="951130" y="279273"/>
                  <a:pt x="950063" y="281559"/>
                  <a:pt x="950063" y="284302"/>
                </a:cubicBezTo>
                <a:cubicBezTo>
                  <a:pt x="950063" y="289636"/>
                  <a:pt x="952273" y="293522"/>
                  <a:pt x="956693" y="295961"/>
                </a:cubicBezTo>
                <a:cubicBezTo>
                  <a:pt x="960808" y="298247"/>
                  <a:pt x="965532" y="299390"/>
                  <a:pt x="970865" y="299390"/>
                </a:cubicBezTo>
                <a:cubicBezTo>
                  <a:pt x="972695" y="299390"/>
                  <a:pt x="974943" y="299275"/>
                  <a:pt x="977609" y="299047"/>
                </a:cubicBezTo>
                <a:cubicBezTo>
                  <a:pt x="980276" y="298818"/>
                  <a:pt x="983363" y="298551"/>
                  <a:pt x="986868" y="298247"/>
                </a:cubicBezTo>
                <a:cubicBezTo>
                  <a:pt x="993726" y="297332"/>
                  <a:pt x="998984" y="296875"/>
                  <a:pt x="1002641" y="296875"/>
                </a:cubicBezTo>
                <a:cubicBezTo>
                  <a:pt x="1014072" y="296875"/>
                  <a:pt x="1022682" y="300228"/>
                  <a:pt x="1028473" y="306933"/>
                </a:cubicBezTo>
                <a:cubicBezTo>
                  <a:pt x="1033045" y="312877"/>
                  <a:pt x="1035332" y="321945"/>
                  <a:pt x="1035332" y="334137"/>
                </a:cubicBezTo>
                <a:lnTo>
                  <a:pt x="1042418" y="334137"/>
                </a:lnTo>
                <a:lnTo>
                  <a:pt x="1043561" y="334137"/>
                </a:lnTo>
                <a:cubicBezTo>
                  <a:pt x="1051333" y="334137"/>
                  <a:pt x="1057353" y="335851"/>
                  <a:pt x="1061620" y="339280"/>
                </a:cubicBezTo>
                <a:cubicBezTo>
                  <a:pt x="1065887" y="342709"/>
                  <a:pt x="1069317" y="348386"/>
                  <a:pt x="1071907" y="356311"/>
                </a:cubicBezTo>
                <a:cubicBezTo>
                  <a:pt x="1071907" y="353720"/>
                  <a:pt x="1071831" y="350520"/>
                  <a:pt x="1071678" y="346710"/>
                </a:cubicBezTo>
                <a:cubicBezTo>
                  <a:pt x="1071526" y="342900"/>
                  <a:pt x="1071221" y="338404"/>
                  <a:pt x="1070764" y="333222"/>
                </a:cubicBezTo>
                <a:cubicBezTo>
                  <a:pt x="1070459" y="328193"/>
                  <a:pt x="1070231" y="323812"/>
                  <a:pt x="1070078" y="320078"/>
                </a:cubicBezTo>
                <a:cubicBezTo>
                  <a:pt x="1069926" y="316344"/>
                  <a:pt x="1069850" y="313182"/>
                  <a:pt x="1069850" y="310591"/>
                </a:cubicBezTo>
                <a:lnTo>
                  <a:pt x="1074422" y="314477"/>
                </a:lnTo>
                <a:cubicBezTo>
                  <a:pt x="1075946" y="323621"/>
                  <a:pt x="1078612" y="330174"/>
                  <a:pt x="1082423" y="334137"/>
                </a:cubicBezTo>
                <a:lnTo>
                  <a:pt x="1086842" y="334137"/>
                </a:lnTo>
                <a:lnTo>
                  <a:pt x="1093852" y="334137"/>
                </a:lnTo>
                <a:lnTo>
                  <a:pt x="1212800" y="334137"/>
                </a:lnTo>
                <a:lnTo>
                  <a:pt x="1225602" y="346938"/>
                </a:lnTo>
                <a:lnTo>
                  <a:pt x="1199312" y="346938"/>
                </a:lnTo>
                <a:lnTo>
                  <a:pt x="1199312" y="481355"/>
                </a:lnTo>
                <a:lnTo>
                  <a:pt x="1192226" y="472897"/>
                </a:lnTo>
                <a:lnTo>
                  <a:pt x="1192226" y="473126"/>
                </a:lnTo>
                <a:cubicBezTo>
                  <a:pt x="1189788" y="467030"/>
                  <a:pt x="1187767" y="462572"/>
                  <a:pt x="1186168" y="459752"/>
                </a:cubicBezTo>
                <a:cubicBezTo>
                  <a:pt x="1184568" y="456933"/>
                  <a:pt x="1182015" y="453352"/>
                  <a:pt x="1178511" y="449008"/>
                </a:cubicBezTo>
                <a:cubicBezTo>
                  <a:pt x="1175005" y="444665"/>
                  <a:pt x="1171728" y="441045"/>
                  <a:pt x="1168680" y="438150"/>
                </a:cubicBezTo>
                <a:cubicBezTo>
                  <a:pt x="1157707" y="428091"/>
                  <a:pt x="1143153" y="422148"/>
                  <a:pt x="1125018" y="420319"/>
                </a:cubicBezTo>
                <a:lnTo>
                  <a:pt x="1125246" y="420319"/>
                </a:lnTo>
                <a:lnTo>
                  <a:pt x="1108330" y="396545"/>
                </a:lnTo>
                <a:cubicBezTo>
                  <a:pt x="1133933" y="378714"/>
                  <a:pt x="1160146" y="365303"/>
                  <a:pt x="1186968" y="356311"/>
                </a:cubicBezTo>
                <a:lnTo>
                  <a:pt x="1186968" y="346938"/>
                </a:lnTo>
                <a:lnTo>
                  <a:pt x="1106425" y="346938"/>
                </a:lnTo>
                <a:lnTo>
                  <a:pt x="1099415" y="346938"/>
                </a:lnTo>
                <a:lnTo>
                  <a:pt x="1082423" y="346938"/>
                </a:lnTo>
                <a:lnTo>
                  <a:pt x="1082423" y="480669"/>
                </a:lnTo>
                <a:lnTo>
                  <a:pt x="1070078" y="467868"/>
                </a:lnTo>
                <a:lnTo>
                  <a:pt x="1070078" y="372999"/>
                </a:lnTo>
                <a:cubicBezTo>
                  <a:pt x="1070078" y="369036"/>
                  <a:pt x="1069317" y="365455"/>
                  <a:pt x="1067792" y="362255"/>
                </a:cubicBezTo>
                <a:cubicBezTo>
                  <a:pt x="1066268" y="359054"/>
                  <a:pt x="1064173" y="356349"/>
                  <a:pt x="1061506" y="354139"/>
                </a:cubicBezTo>
                <a:cubicBezTo>
                  <a:pt x="1058839" y="351929"/>
                  <a:pt x="1055791" y="350177"/>
                  <a:pt x="1052362" y="348881"/>
                </a:cubicBezTo>
                <a:cubicBezTo>
                  <a:pt x="1048933" y="347586"/>
                  <a:pt x="1045390" y="346938"/>
                  <a:pt x="1041732" y="346938"/>
                </a:cubicBezTo>
                <a:lnTo>
                  <a:pt x="970409" y="346938"/>
                </a:lnTo>
                <a:lnTo>
                  <a:pt x="970409" y="436321"/>
                </a:lnTo>
                <a:cubicBezTo>
                  <a:pt x="973305" y="442112"/>
                  <a:pt x="977418" y="445008"/>
                  <a:pt x="982753" y="445008"/>
                </a:cubicBezTo>
                <a:cubicBezTo>
                  <a:pt x="990374" y="445008"/>
                  <a:pt x="998222" y="440360"/>
                  <a:pt x="1006299" y="431063"/>
                </a:cubicBezTo>
                <a:cubicBezTo>
                  <a:pt x="1013614" y="422376"/>
                  <a:pt x="1017730" y="413613"/>
                  <a:pt x="1018643" y="404774"/>
                </a:cubicBezTo>
                <a:lnTo>
                  <a:pt x="1014300" y="405231"/>
                </a:lnTo>
                <a:cubicBezTo>
                  <a:pt x="1010186" y="405231"/>
                  <a:pt x="1006413" y="403784"/>
                  <a:pt x="1002984" y="400888"/>
                </a:cubicBezTo>
                <a:cubicBezTo>
                  <a:pt x="999555" y="397992"/>
                  <a:pt x="997841" y="394335"/>
                  <a:pt x="997841" y="389915"/>
                </a:cubicBezTo>
                <a:cubicBezTo>
                  <a:pt x="997841" y="385191"/>
                  <a:pt x="999327" y="381152"/>
                  <a:pt x="1002299" y="377799"/>
                </a:cubicBezTo>
                <a:cubicBezTo>
                  <a:pt x="1005271" y="374447"/>
                  <a:pt x="1009195" y="372770"/>
                  <a:pt x="1014072" y="372770"/>
                </a:cubicBezTo>
                <a:cubicBezTo>
                  <a:pt x="1021387" y="372770"/>
                  <a:pt x="1027407" y="376352"/>
                  <a:pt x="1032131" y="383514"/>
                </a:cubicBezTo>
                <a:cubicBezTo>
                  <a:pt x="1033807" y="386258"/>
                  <a:pt x="1035140" y="389496"/>
                  <a:pt x="1036131" y="393230"/>
                </a:cubicBezTo>
                <a:cubicBezTo>
                  <a:pt x="1037122" y="396964"/>
                  <a:pt x="1037617" y="400736"/>
                  <a:pt x="1037617" y="404546"/>
                </a:cubicBezTo>
                <a:cubicBezTo>
                  <a:pt x="1037617" y="417195"/>
                  <a:pt x="1032359" y="429692"/>
                  <a:pt x="1021844" y="442036"/>
                </a:cubicBezTo>
                <a:cubicBezTo>
                  <a:pt x="1011176" y="455142"/>
                  <a:pt x="999593" y="461696"/>
                  <a:pt x="987096" y="461696"/>
                </a:cubicBezTo>
                <a:cubicBezTo>
                  <a:pt x="979018" y="461696"/>
                  <a:pt x="972543" y="459181"/>
                  <a:pt x="967666" y="454152"/>
                </a:cubicBezTo>
                <a:cubicBezTo>
                  <a:pt x="962789" y="449123"/>
                  <a:pt x="959589" y="442036"/>
                  <a:pt x="958065" y="432892"/>
                </a:cubicBezTo>
                <a:lnTo>
                  <a:pt x="958065" y="346938"/>
                </a:lnTo>
                <a:lnTo>
                  <a:pt x="945415" y="346938"/>
                </a:lnTo>
                <a:lnTo>
                  <a:pt x="937490" y="346938"/>
                </a:lnTo>
                <a:lnTo>
                  <a:pt x="872036" y="346938"/>
                </a:lnTo>
                <a:lnTo>
                  <a:pt x="872036" y="386258"/>
                </a:lnTo>
                <a:cubicBezTo>
                  <a:pt x="872036" y="388848"/>
                  <a:pt x="872759" y="391287"/>
                  <a:pt x="874207" y="393573"/>
                </a:cubicBezTo>
                <a:cubicBezTo>
                  <a:pt x="875655" y="395859"/>
                  <a:pt x="877674" y="397002"/>
                  <a:pt x="880265" y="397002"/>
                </a:cubicBezTo>
                <a:cubicBezTo>
                  <a:pt x="886209" y="395021"/>
                  <a:pt x="891695" y="390677"/>
                  <a:pt x="896724" y="383972"/>
                </a:cubicBezTo>
                <a:cubicBezTo>
                  <a:pt x="901754" y="376656"/>
                  <a:pt x="905106" y="372999"/>
                  <a:pt x="906783" y="372999"/>
                </a:cubicBezTo>
                <a:cubicBezTo>
                  <a:pt x="912878" y="372999"/>
                  <a:pt x="918440" y="377799"/>
                  <a:pt x="923470" y="387401"/>
                </a:cubicBezTo>
                <a:cubicBezTo>
                  <a:pt x="928042" y="395935"/>
                  <a:pt x="930328" y="403707"/>
                  <a:pt x="930328" y="410718"/>
                </a:cubicBezTo>
                <a:cubicBezTo>
                  <a:pt x="930937" y="425805"/>
                  <a:pt x="927128" y="438531"/>
                  <a:pt x="918897" y="448894"/>
                </a:cubicBezTo>
                <a:cubicBezTo>
                  <a:pt x="908992" y="458952"/>
                  <a:pt x="897257" y="464210"/>
                  <a:pt x="883694" y="464667"/>
                </a:cubicBezTo>
                <a:cubicBezTo>
                  <a:pt x="846204" y="464667"/>
                  <a:pt x="823572" y="428320"/>
                  <a:pt x="815800" y="355625"/>
                </a:cubicBezTo>
                <a:lnTo>
                  <a:pt x="824715" y="360654"/>
                </a:lnTo>
                <a:cubicBezTo>
                  <a:pt x="825325" y="369798"/>
                  <a:pt x="826773" y="378714"/>
                  <a:pt x="829058" y="387401"/>
                </a:cubicBezTo>
                <a:cubicBezTo>
                  <a:pt x="831344" y="396087"/>
                  <a:pt x="834621" y="404469"/>
                  <a:pt x="838889" y="412547"/>
                </a:cubicBezTo>
                <a:cubicBezTo>
                  <a:pt x="850166" y="432511"/>
                  <a:pt x="864263" y="442493"/>
                  <a:pt x="881179" y="442493"/>
                </a:cubicBezTo>
                <a:cubicBezTo>
                  <a:pt x="886361" y="442493"/>
                  <a:pt x="891162" y="441655"/>
                  <a:pt x="895581" y="439979"/>
                </a:cubicBezTo>
                <a:cubicBezTo>
                  <a:pt x="900000" y="438302"/>
                  <a:pt x="904192" y="435864"/>
                  <a:pt x="908153" y="432663"/>
                </a:cubicBezTo>
                <a:cubicBezTo>
                  <a:pt x="916231" y="426263"/>
                  <a:pt x="920269" y="418033"/>
                  <a:pt x="920269" y="407975"/>
                </a:cubicBezTo>
                <a:cubicBezTo>
                  <a:pt x="920269" y="402183"/>
                  <a:pt x="917908" y="396697"/>
                  <a:pt x="913183" y="391515"/>
                </a:cubicBezTo>
                <a:cubicBezTo>
                  <a:pt x="911354" y="394563"/>
                  <a:pt x="909144" y="397611"/>
                  <a:pt x="906554" y="400659"/>
                </a:cubicBezTo>
                <a:cubicBezTo>
                  <a:pt x="903963" y="403707"/>
                  <a:pt x="900991" y="406527"/>
                  <a:pt x="897638" y="409118"/>
                </a:cubicBezTo>
                <a:cubicBezTo>
                  <a:pt x="894590" y="411708"/>
                  <a:pt x="891543" y="413690"/>
                  <a:pt x="888494" y="415061"/>
                </a:cubicBezTo>
                <a:cubicBezTo>
                  <a:pt x="885447" y="416433"/>
                  <a:pt x="882780" y="417119"/>
                  <a:pt x="880494" y="417119"/>
                </a:cubicBezTo>
                <a:cubicBezTo>
                  <a:pt x="877751" y="417119"/>
                  <a:pt x="875122" y="416585"/>
                  <a:pt x="872607" y="415518"/>
                </a:cubicBezTo>
                <a:cubicBezTo>
                  <a:pt x="870092" y="414452"/>
                  <a:pt x="867883" y="412928"/>
                  <a:pt x="865978" y="410946"/>
                </a:cubicBezTo>
                <a:cubicBezTo>
                  <a:pt x="864073" y="408965"/>
                  <a:pt x="862511" y="406603"/>
                  <a:pt x="861291" y="403860"/>
                </a:cubicBezTo>
                <a:cubicBezTo>
                  <a:pt x="860072" y="401117"/>
                  <a:pt x="859462" y="398069"/>
                  <a:pt x="859462" y="394716"/>
                </a:cubicBezTo>
                <a:lnTo>
                  <a:pt x="859462" y="346938"/>
                </a:lnTo>
                <a:lnTo>
                  <a:pt x="805970" y="346938"/>
                </a:lnTo>
                <a:lnTo>
                  <a:pt x="805056" y="346938"/>
                </a:lnTo>
                <a:lnTo>
                  <a:pt x="784253" y="346938"/>
                </a:lnTo>
                <a:lnTo>
                  <a:pt x="784253" y="480441"/>
                </a:lnTo>
                <a:lnTo>
                  <a:pt x="770537" y="467182"/>
                </a:lnTo>
                <a:lnTo>
                  <a:pt x="772137" y="398831"/>
                </a:lnTo>
                <a:cubicBezTo>
                  <a:pt x="772137" y="395021"/>
                  <a:pt x="770385" y="390296"/>
                  <a:pt x="766881" y="384657"/>
                </a:cubicBezTo>
                <a:cubicBezTo>
                  <a:pt x="765356" y="382067"/>
                  <a:pt x="763756" y="379857"/>
                  <a:pt x="762079" y="378028"/>
                </a:cubicBezTo>
                <a:cubicBezTo>
                  <a:pt x="760402" y="376199"/>
                  <a:pt x="758726" y="374675"/>
                  <a:pt x="757050" y="373456"/>
                </a:cubicBezTo>
                <a:lnTo>
                  <a:pt x="712244" y="418719"/>
                </a:lnTo>
                <a:lnTo>
                  <a:pt x="693956" y="412089"/>
                </a:lnTo>
                <a:cubicBezTo>
                  <a:pt x="702795" y="403707"/>
                  <a:pt x="707215" y="397078"/>
                  <a:pt x="707215" y="392201"/>
                </a:cubicBezTo>
                <a:cubicBezTo>
                  <a:pt x="707215" y="383362"/>
                  <a:pt x="704548" y="378942"/>
                  <a:pt x="699214" y="378942"/>
                </a:cubicBezTo>
                <a:cubicBezTo>
                  <a:pt x="697385" y="378942"/>
                  <a:pt x="694337" y="379781"/>
                  <a:pt x="690070" y="381457"/>
                </a:cubicBezTo>
                <a:cubicBezTo>
                  <a:pt x="686260" y="383133"/>
                  <a:pt x="683135" y="383972"/>
                  <a:pt x="680697" y="383972"/>
                </a:cubicBezTo>
                <a:cubicBezTo>
                  <a:pt x="679477" y="387934"/>
                  <a:pt x="677877" y="391515"/>
                  <a:pt x="675897" y="394716"/>
                </a:cubicBezTo>
                <a:lnTo>
                  <a:pt x="675897" y="394487"/>
                </a:lnTo>
                <a:cubicBezTo>
                  <a:pt x="670868" y="402869"/>
                  <a:pt x="664391" y="407060"/>
                  <a:pt x="656466" y="407060"/>
                </a:cubicBezTo>
                <a:cubicBezTo>
                  <a:pt x="650369" y="407060"/>
                  <a:pt x="643816" y="404622"/>
                  <a:pt x="636806" y="399745"/>
                </a:cubicBezTo>
                <a:cubicBezTo>
                  <a:pt x="633606" y="397764"/>
                  <a:pt x="628119" y="392811"/>
                  <a:pt x="620346" y="384886"/>
                </a:cubicBezTo>
                <a:lnTo>
                  <a:pt x="620346" y="387401"/>
                </a:lnTo>
                <a:cubicBezTo>
                  <a:pt x="620651" y="392125"/>
                  <a:pt x="619050" y="395859"/>
                  <a:pt x="615546" y="398602"/>
                </a:cubicBezTo>
                <a:cubicBezTo>
                  <a:pt x="612040" y="401345"/>
                  <a:pt x="607773" y="402717"/>
                  <a:pt x="602745" y="402717"/>
                </a:cubicBezTo>
                <a:cubicBezTo>
                  <a:pt x="599086" y="402717"/>
                  <a:pt x="595924" y="401269"/>
                  <a:pt x="593257" y="398373"/>
                </a:cubicBezTo>
                <a:cubicBezTo>
                  <a:pt x="590589" y="395478"/>
                  <a:pt x="589256" y="392201"/>
                  <a:pt x="589256" y="388544"/>
                </a:cubicBezTo>
                <a:cubicBezTo>
                  <a:pt x="589256" y="383819"/>
                  <a:pt x="590552" y="380009"/>
                  <a:pt x="593143" y="377114"/>
                </a:cubicBezTo>
                <a:cubicBezTo>
                  <a:pt x="594667" y="375894"/>
                  <a:pt x="597181" y="374675"/>
                  <a:pt x="600687" y="373456"/>
                </a:cubicBezTo>
                <a:cubicBezTo>
                  <a:pt x="604650" y="371780"/>
                  <a:pt x="607088" y="370408"/>
                  <a:pt x="608002" y="369341"/>
                </a:cubicBezTo>
                <a:cubicBezTo>
                  <a:pt x="606478" y="357302"/>
                  <a:pt x="604725" y="350444"/>
                  <a:pt x="602745" y="348767"/>
                </a:cubicBezTo>
                <a:cubicBezTo>
                  <a:pt x="602286" y="348615"/>
                  <a:pt x="601335" y="348424"/>
                  <a:pt x="599887" y="348196"/>
                </a:cubicBezTo>
                <a:cubicBezTo>
                  <a:pt x="598439" y="347967"/>
                  <a:pt x="596610" y="347777"/>
                  <a:pt x="594400" y="347624"/>
                </a:cubicBezTo>
                <a:cubicBezTo>
                  <a:pt x="592190" y="347472"/>
                  <a:pt x="589751" y="347319"/>
                  <a:pt x="587085" y="347167"/>
                </a:cubicBezTo>
                <a:cubicBezTo>
                  <a:pt x="584418" y="347015"/>
                  <a:pt x="581713" y="346938"/>
                  <a:pt x="578969" y="346938"/>
                </a:cubicBezTo>
                <a:lnTo>
                  <a:pt x="559234" y="346938"/>
                </a:lnTo>
                <a:lnTo>
                  <a:pt x="559234" y="480669"/>
                </a:lnTo>
                <a:lnTo>
                  <a:pt x="546203" y="467868"/>
                </a:lnTo>
                <a:lnTo>
                  <a:pt x="546203" y="346938"/>
                </a:lnTo>
                <a:lnTo>
                  <a:pt x="536678" y="346938"/>
                </a:lnTo>
                <a:lnTo>
                  <a:pt x="526772" y="346938"/>
                </a:lnTo>
                <a:lnTo>
                  <a:pt x="469926" y="346938"/>
                </a:lnTo>
                <a:lnTo>
                  <a:pt x="469926" y="356311"/>
                </a:lnTo>
                <a:cubicBezTo>
                  <a:pt x="484861" y="356311"/>
                  <a:pt x="496901" y="362407"/>
                  <a:pt x="506045" y="374599"/>
                </a:cubicBezTo>
                <a:cubicBezTo>
                  <a:pt x="514732" y="385572"/>
                  <a:pt x="519075" y="397611"/>
                  <a:pt x="519075" y="410718"/>
                </a:cubicBezTo>
                <a:cubicBezTo>
                  <a:pt x="519075" y="413918"/>
                  <a:pt x="518542" y="416966"/>
                  <a:pt x="517475" y="419862"/>
                </a:cubicBezTo>
                <a:cubicBezTo>
                  <a:pt x="516408" y="422757"/>
                  <a:pt x="514961" y="425310"/>
                  <a:pt x="513132" y="427520"/>
                </a:cubicBezTo>
                <a:cubicBezTo>
                  <a:pt x="511303" y="429730"/>
                  <a:pt x="509093" y="431482"/>
                  <a:pt x="506502" y="432778"/>
                </a:cubicBezTo>
                <a:cubicBezTo>
                  <a:pt x="503911" y="434073"/>
                  <a:pt x="501092" y="434721"/>
                  <a:pt x="498044" y="434721"/>
                </a:cubicBezTo>
                <a:cubicBezTo>
                  <a:pt x="495911" y="434721"/>
                  <a:pt x="493853" y="434302"/>
                  <a:pt x="491872" y="433463"/>
                </a:cubicBezTo>
                <a:cubicBezTo>
                  <a:pt x="489891" y="432625"/>
                  <a:pt x="488100" y="431520"/>
                  <a:pt x="486500" y="430149"/>
                </a:cubicBezTo>
                <a:cubicBezTo>
                  <a:pt x="484900" y="428777"/>
                  <a:pt x="483604" y="427139"/>
                  <a:pt x="482614" y="425234"/>
                </a:cubicBezTo>
                <a:cubicBezTo>
                  <a:pt x="481624" y="423329"/>
                  <a:pt x="481128" y="421233"/>
                  <a:pt x="481128" y="418947"/>
                </a:cubicBezTo>
                <a:cubicBezTo>
                  <a:pt x="481128" y="414833"/>
                  <a:pt x="482575" y="411404"/>
                  <a:pt x="485472" y="408660"/>
                </a:cubicBezTo>
                <a:cubicBezTo>
                  <a:pt x="488367" y="405917"/>
                  <a:pt x="491949" y="404546"/>
                  <a:pt x="496216" y="404546"/>
                </a:cubicBezTo>
                <a:cubicBezTo>
                  <a:pt x="498806" y="404546"/>
                  <a:pt x="501131" y="405155"/>
                  <a:pt x="503188" y="406374"/>
                </a:cubicBezTo>
                <a:cubicBezTo>
                  <a:pt x="505245" y="407594"/>
                  <a:pt x="507112" y="409270"/>
                  <a:pt x="508789" y="411404"/>
                </a:cubicBezTo>
                <a:lnTo>
                  <a:pt x="509931" y="408432"/>
                </a:lnTo>
                <a:cubicBezTo>
                  <a:pt x="509931" y="399593"/>
                  <a:pt x="506426" y="391668"/>
                  <a:pt x="499416" y="384657"/>
                </a:cubicBezTo>
                <a:cubicBezTo>
                  <a:pt x="492558" y="377190"/>
                  <a:pt x="482652" y="373532"/>
                  <a:pt x="469697" y="373685"/>
                </a:cubicBezTo>
                <a:lnTo>
                  <a:pt x="469697" y="480441"/>
                </a:lnTo>
                <a:cubicBezTo>
                  <a:pt x="468783" y="480288"/>
                  <a:pt x="467868" y="479945"/>
                  <a:pt x="466954" y="479412"/>
                </a:cubicBezTo>
                <a:cubicBezTo>
                  <a:pt x="466039" y="478879"/>
                  <a:pt x="465430" y="478231"/>
                  <a:pt x="465126" y="477469"/>
                </a:cubicBezTo>
                <a:cubicBezTo>
                  <a:pt x="462078" y="470001"/>
                  <a:pt x="458458" y="463029"/>
                  <a:pt x="454267" y="456552"/>
                </a:cubicBezTo>
                <a:cubicBezTo>
                  <a:pt x="450076" y="450075"/>
                  <a:pt x="445467" y="444322"/>
                  <a:pt x="440436" y="439293"/>
                </a:cubicBezTo>
                <a:cubicBezTo>
                  <a:pt x="428853" y="427710"/>
                  <a:pt x="415900" y="421081"/>
                  <a:pt x="401574" y="419405"/>
                </a:cubicBezTo>
                <a:lnTo>
                  <a:pt x="383514" y="397002"/>
                </a:lnTo>
                <a:cubicBezTo>
                  <a:pt x="405307" y="379781"/>
                  <a:pt x="430073" y="366674"/>
                  <a:pt x="457810" y="357683"/>
                </a:cubicBezTo>
                <a:lnTo>
                  <a:pt x="457810" y="346938"/>
                </a:lnTo>
                <a:lnTo>
                  <a:pt x="374599" y="346938"/>
                </a:lnTo>
                <a:lnTo>
                  <a:pt x="361569" y="334137"/>
                </a:lnTo>
                <a:lnTo>
                  <a:pt x="514199" y="334137"/>
                </a:lnTo>
                <a:lnTo>
                  <a:pt x="523419" y="334137"/>
                </a:lnTo>
                <a:lnTo>
                  <a:pt x="548261" y="334137"/>
                </a:lnTo>
                <a:lnTo>
                  <a:pt x="539344" y="325679"/>
                </a:lnTo>
                <a:cubicBezTo>
                  <a:pt x="535992" y="322326"/>
                  <a:pt x="534316" y="318897"/>
                  <a:pt x="534316" y="315392"/>
                </a:cubicBezTo>
                <a:cubicBezTo>
                  <a:pt x="534316" y="305028"/>
                  <a:pt x="540106" y="295275"/>
                  <a:pt x="551689" y="286131"/>
                </a:cubicBezTo>
                <a:cubicBezTo>
                  <a:pt x="562967" y="277596"/>
                  <a:pt x="573864" y="273329"/>
                  <a:pt x="584380" y="273329"/>
                </a:cubicBezTo>
                <a:cubicBezTo>
                  <a:pt x="611507" y="273329"/>
                  <a:pt x="637415" y="286131"/>
                  <a:pt x="662104" y="311734"/>
                </a:cubicBezTo>
                <a:lnTo>
                  <a:pt x="664619" y="318592"/>
                </a:lnTo>
                <a:cubicBezTo>
                  <a:pt x="660504" y="314934"/>
                  <a:pt x="655932" y="311315"/>
                  <a:pt x="650903" y="307733"/>
                </a:cubicBezTo>
                <a:cubicBezTo>
                  <a:pt x="645873" y="304152"/>
                  <a:pt x="640158" y="300609"/>
                  <a:pt x="633758" y="297104"/>
                </a:cubicBezTo>
                <a:cubicBezTo>
                  <a:pt x="627967" y="293751"/>
                  <a:pt x="621984" y="291312"/>
                  <a:pt x="615812" y="289788"/>
                </a:cubicBezTo>
                <a:cubicBezTo>
                  <a:pt x="609640" y="288264"/>
                  <a:pt x="603277" y="287502"/>
                  <a:pt x="596725" y="287502"/>
                </a:cubicBezTo>
                <a:cubicBezTo>
                  <a:pt x="587123" y="287502"/>
                  <a:pt x="577293" y="290855"/>
                  <a:pt x="567234" y="297561"/>
                </a:cubicBezTo>
                <a:cubicBezTo>
                  <a:pt x="556109" y="304876"/>
                  <a:pt x="550241" y="313029"/>
                  <a:pt x="549632" y="322021"/>
                </a:cubicBezTo>
                <a:lnTo>
                  <a:pt x="554661" y="334137"/>
                </a:lnTo>
                <a:lnTo>
                  <a:pt x="565939" y="334137"/>
                </a:lnTo>
                <a:lnTo>
                  <a:pt x="568606" y="334137"/>
                </a:lnTo>
                <a:lnTo>
                  <a:pt x="659665" y="334137"/>
                </a:lnTo>
                <a:cubicBezTo>
                  <a:pt x="661036" y="334137"/>
                  <a:pt x="662485" y="334556"/>
                  <a:pt x="664009" y="335394"/>
                </a:cubicBezTo>
                <a:cubicBezTo>
                  <a:pt x="665532" y="336232"/>
                  <a:pt x="667057" y="337299"/>
                  <a:pt x="668581" y="338594"/>
                </a:cubicBezTo>
                <a:cubicBezTo>
                  <a:pt x="670105" y="339890"/>
                  <a:pt x="671515" y="341338"/>
                  <a:pt x="672810" y="342938"/>
                </a:cubicBezTo>
                <a:cubicBezTo>
                  <a:pt x="674106" y="344538"/>
                  <a:pt x="675211" y="346024"/>
                  <a:pt x="676126" y="347396"/>
                </a:cubicBezTo>
                <a:cubicBezTo>
                  <a:pt x="677802" y="349986"/>
                  <a:pt x="679097" y="352501"/>
                  <a:pt x="680011" y="354939"/>
                </a:cubicBezTo>
                <a:cubicBezTo>
                  <a:pt x="681535" y="353568"/>
                  <a:pt x="683059" y="352272"/>
                  <a:pt x="684583" y="351053"/>
                </a:cubicBezTo>
                <a:cubicBezTo>
                  <a:pt x="686108" y="349834"/>
                  <a:pt x="687784" y="348539"/>
                  <a:pt x="689612" y="347167"/>
                </a:cubicBezTo>
                <a:cubicBezTo>
                  <a:pt x="695099" y="343662"/>
                  <a:pt x="700624" y="340995"/>
                  <a:pt x="706186" y="339166"/>
                </a:cubicBezTo>
                <a:cubicBezTo>
                  <a:pt x="711749" y="337337"/>
                  <a:pt x="716968" y="336423"/>
                  <a:pt x="721845" y="336423"/>
                </a:cubicBezTo>
                <a:cubicBezTo>
                  <a:pt x="740438" y="336423"/>
                  <a:pt x="757888" y="350215"/>
                  <a:pt x="774195" y="377799"/>
                </a:cubicBezTo>
                <a:lnTo>
                  <a:pt x="774652" y="377571"/>
                </a:lnTo>
                <a:cubicBezTo>
                  <a:pt x="774195" y="366446"/>
                  <a:pt x="773623" y="355244"/>
                  <a:pt x="772938" y="343967"/>
                </a:cubicBezTo>
                <a:cubicBezTo>
                  <a:pt x="772251" y="332689"/>
                  <a:pt x="771680" y="321411"/>
                  <a:pt x="771223" y="310134"/>
                </a:cubicBezTo>
                <a:cubicBezTo>
                  <a:pt x="772137" y="311048"/>
                  <a:pt x="773128" y="311886"/>
                  <a:pt x="774195" y="312648"/>
                </a:cubicBezTo>
                <a:cubicBezTo>
                  <a:pt x="775261" y="313410"/>
                  <a:pt x="776176" y="314172"/>
                  <a:pt x="776938" y="314934"/>
                </a:cubicBezTo>
                <a:cubicBezTo>
                  <a:pt x="777395" y="318287"/>
                  <a:pt x="777815" y="321068"/>
                  <a:pt x="778196" y="323278"/>
                </a:cubicBezTo>
                <a:cubicBezTo>
                  <a:pt x="778576" y="325488"/>
                  <a:pt x="778919" y="327126"/>
                  <a:pt x="779224" y="328193"/>
                </a:cubicBezTo>
                <a:cubicBezTo>
                  <a:pt x="780748" y="332460"/>
                  <a:pt x="784024" y="334594"/>
                  <a:pt x="789054" y="334594"/>
                </a:cubicBezTo>
                <a:cubicBezTo>
                  <a:pt x="789663" y="334594"/>
                  <a:pt x="790235" y="334556"/>
                  <a:pt x="790768" y="334480"/>
                </a:cubicBezTo>
                <a:lnTo>
                  <a:pt x="792516" y="334171"/>
                </a:lnTo>
                <a:lnTo>
                  <a:pt x="792483" y="334137"/>
                </a:lnTo>
                <a:lnTo>
                  <a:pt x="792711" y="334137"/>
                </a:lnTo>
                <a:lnTo>
                  <a:pt x="900839" y="334137"/>
                </a:lnTo>
                <a:cubicBezTo>
                  <a:pt x="906324" y="334289"/>
                  <a:pt x="909068" y="332003"/>
                  <a:pt x="909068" y="327279"/>
                </a:cubicBezTo>
                <a:cubicBezTo>
                  <a:pt x="909068" y="323316"/>
                  <a:pt x="906630" y="320268"/>
                  <a:pt x="901754" y="318135"/>
                </a:cubicBezTo>
                <a:cubicBezTo>
                  <a:pt x="897943" y="316611"/>
                  <a:pt x="893905" y="315849"/>
                  <a:pt x="889637" y="315849"/>
                </a:cubicBezTo>
                <a:cubicBezTo>
                  <a:pt x="887504" y="315849"/>
                  <a:pt x="884952" y="315925"/>
                  <a:pt x="881979" y="316077"/>
                </a:cubicBezTo>
                <a:cubicBezTo>
                  <a:pt x="879008" y="316230"/>
                  <a:pt x="875388" y="316458"/>
                  <a:pt x="871121" y="316763"/>
                </a:cubicBezTo>
                <a:cubicBezTo>
                  <a:pt x="867159" y="317068"/>
                  <a:pt x="863615" y="317297"/>
                  <a:pt x="860491" y="317449"/>
                </a:cubicBezTo>
                <a:cubicBezTo>
                  <a:pt x="857367" y="317601"/>
                  <a:pt x="854814" y="317678"/>
                  <a:pt x="852833" y="317678"/>
                </a:cubicBezTo>
                <a:cubicBezTo>
                  <a:pt x="843232" y="317678"/>
                  <a:pt x="834393" y="315239"/>
                  <a:pt x="826315" y="310362"/>
                </a:cubicBezTo>
                <a:cubicBezTo>
                  <a:pt x="817171" y="304876"/>
                  <a:pt x="812600" y="297637"/>
                  <a:pt x="812600" y="288645"/>
                </a:cubicBezTo>
                <a:cubicBezTo>
                  <a:pt x="812600" y="281330"/>
                  <a:pt x="814885" y="276377"/>
                  <a:pt x="819457" y="273786"/>
                </a:cubicBezTo>
                <a:cubicBezTo>
                  <a:pt x="820067" y="274091"/>
                  <a:pt x="820867" y="274472"/>
                  <a:pt x="821858" y="274929"/>
                </a:cubicBezTo>
                <a:cubicBezTo>
                  <a:pt x="822848" y="275387"/>
                  <a:pt x="823725" y="275768"/>
                  <a:pt x="824487" y="276072"/>
                </a:cubicBezTo>
                <a:cubicBezTo>
                  <a:pt x="821286" y="278663"/>
                  <a:pt x="819686" y="281711"/>
                  <a:pt x="819686" y="285216"/>
                </a:cubicBezTo>
                <a:cubicBezTo>
                  <a:pt x="819686" y="289941"/>
                  <a:pt x="822734" y="293751"/>
                  <a:pt x="828830" y="296646"/>
                </a:cubicBezTo>
                <a:cubicBezTo>
                  <a:pt x="830964" y="297561"/>
                  <a:pt x="833364" y="298323"/>
                  <a:pt x="836031" y="298932"/>
                </a:cubicBezTo>
                <a:cubicBezTo>
                  <a:pt x="838698" y="299542"/>
                  <a:pt x="841327" y="299847"/>
                  <a:pt x="843918" y="299847"/>
                </a:cubicBezTo>
                <a:cubicBezTo>
                  <a:pt x="846051" y="299847"/>
                  <a:pt x="848680" y="299771"/>
                  <a:pt x="851804" y="299618"/>
                </a:cubicBezTo>
                <a:cubicBezTo>
                  <a:pt x="854929" y="299466"/>
                  <a:pt x="858701" y="299237"/>
                  <a:pt x="863120" y="298932"/>
                </a:cubicBezTo>
                <a:cubicBezTo>
                  <a:pt x="867387" y="298628"/>
                  <a:pt x="871159" y="298361"/>
                  <a:pt x="874436" y="298132"/>
                </a:cubicBezTo>
                <a:cubicBezTo>
                  <a:pt x="877712" y="297904"/>
                  <a:pt x="880418" y="297789"/>
                  <a:pt x="882551" y="297789"/>
                </a:cubicBezTo>
                <a:cubicBezTo>
                  <a:pt x="894438" y="297789"/>
                  <a:pt x="903811" y="300952"/>
                  <a:pt x="910669" y="307276"/>
                </a:cubicBezTo>
                <a:cubicBezTo>
                  <a:pt x="917526" y="313601"/>
                  <a:pt x="920727" y="322554"/>
                  <a:pt x="920269" y="334137"/>
                </a:cubicBezTo>
                <a:lnTo>
                  <a:pt x="925833" y="334137"/>
                </a:lnTo>
                <a:lnTo>
                  <a:pt x="932842" y="334137"/>
                </a:lnTo>
                <a:lnTo>
                  <a:pt x="1022987" y="334137"/>
                </a:lnTo>
                <a:cubicBezTo>
                  <a:pt x="1022987" y="332918"/>
                  <a:pt x="1023026" y="331584"/>
                  <a:pt x="1023102" y="330136"/>
                </a:cubicBezTo>
                <a:cubicBezTo>
                  <a:pt x="1023177" y="328688"/>
                  <a:pt x="1023216" y="327355"/>
                  <a:pt x="1023216" y="326136"/>
                </a:cubicBezTo>
                <a:cubicBezTo>
                  <a:pt x="1023368" y="318516"/>
                  <a:pt x="1018034" y="314706"/>
                  <a:pt x="1007213" y="314706"/>
                </a:cubicBezTo>
                <a:cubicBezTo>
                  <a:pt x="1004776" y="314706"/>
                  <a:pt x="1000812" y="315163"/>
                  <a:pt x="995326" y="316077"/>
                </a:cubicBezTo>
                <a:cubicBezTo>
                  <a:pt x="992736" y="316382"/>
                  <a:pt x="990526" y="316611"/>
                  <a:pt x="988697" y="316763"/>
                </a:cubicBezTo>
                <a:cubicBezTo>
                  <a:pt x="986868" y="316916"/>
                  <a:pt x="985268" y="316992"/>
                  <a:pt x="983897" y="316992"/>
                </a:cubicBezTo>
                <a:cubicBezTo>
                  <a:pt x="974142" y="316992"/>
                  <a:pt x="965152" y="314630"/>
                  <a:pt x="956922" y="309905"/>
                </a:cubicBezTo>
                <a:cubicBezTo>
                  <a:pt x="947930" y="304876"/>
                  <a:pt x="943434" y="297713"/>
                  <a:pt x="943434" y="288417"/>
                </a:cubicBezTo>
                <a:cubicBezTo>
                  <a:pt x="943434" y="278663"/>
                  <a:pt x="946559" y="273558"/>
                  <a:pt x="952805" y="273101"/>
                </a:cubicBezTo>
                <a:close/>
                <a:moveTo>
                  <a:pt x="3287564" y="268757"/>
                </a:moveTo>
                <a:lnTo>
                  <a:pt x="3298766" y="268757"/>
                </a:lnTo>
                <a:lnTo>
                  <a:pt x="3243444" y="322935"/>
                </a:lnTo>
                <a:lnTo>
                  <a:pt x="3212812" y="322935"/>
                </a:lnTo>
                <a:close/>
                <a:moveTo>
                  <a:pt x="2087415" y="268757"/>
                </a:moveTo>
                <a:lnTo>
                  <a:pt x="2098616" y="268757"/>
                </a:lnTo>
                <a:lnTo>
                  <a:pt x="2043295" y="322935"/>
                </a:lnTo>
                <a:lnTo>
                  <a:pt x="2012663" y="322935"/>
                </a:lnTo>
                <a:close/>
                <a:moveTo>
                  <a:pt x="333528" y="212293"/>
                </a:moveTo>
                <a:cubicBezTo>
                  <a:pt x="324993" y="212445"/>
                  <a:pt x="320574" y="215036"/>
                  <a:pt x="320269" y="220065"/>
                </a:cubicBezTo>
                <a:cubicBezTo>
                  <a:pt x="320269" y="224028"/>
                  <a:pt x="322402" y="226390"/>
                  <a:pt x="326670" y="227152"/>
                </a:cubicBezTo>
                <a:cubicBezTo>
                  <a:pt x="330328" y="227609"/>
                  <a:pt x="334137" y="226923"/>
                  <a:pt x="338099" y="225095"/>
                </a:cubicBezTo>
                <a:cubicBezTo>
                  <a:pt x="341605" y="222809"/>
                  <a:pt x="343967" y="220446"/>
                  <a:pt x="345187" y="218008"/>
                </a:cubicBezTo>
                <a:cubicBezTo>
                  <a:pt x="343663" y="216332"/>
                  <a:pt x="341948" y="215074"/>
                  <a:pt x="340043" y="214236"/>
                </a:cubicBezTo>
                <a:cubicBezTo>
                  <a:pt x="338138" y="213398"/>
                  <a:pt x="335966" y="212750"/>
                  <a:pt x="333528" y="212293"/>
                </a:cubicBezTo>
                <a:close/>
                <a:moveTo>
                  <a:pt x="4770797" y="188366"/>
                </a:moveTo>
                <a:cubicBezTo>
                  <a:pt x="4778113" y="188366"/>
                  <a:pt x="4781770" y="192557"/>
                  <a:pt x="4781770" y="200939"/>
                </a:cubicBezTo>
                <a:cubicBezTo>
                  <a:pt x="4781770" y="206121"/>
                  <a:pt x="4780322" y="210464"/>
                  <a:pt x="4777427" y="213969"/>
                </a:cubicBezTo>
                <a:cubicBezTo>
                  <a:pt x="4774531" y="217475"/>
                  <a:pt x="4770874" y="219227"/>
                  <a:pt x="4766454" y="219227"/>
                </a:cubicBezTo>
                <a:cubicBezTo>
                  <a:pt x="4762491" y="219227"/>
                  <a:pt x="4759634" y="218122"/>
                  <a:pt x="4757881" y="215912"/>
                </a:cubicBezTo>
                <a:cubicBezTo>
                  <a:pt x="4756129" y="213703"/>
                  <a:pt x="4755252" y="210617"/>
                  <a:pt x="4755252" y="206654"/>
                </a:cubicBezTo>
                <a:cubicBezTo>
                  <a:pt x="4755252" y="201625"/>
                  <a:pt x="4756776" y="197320"/>
                  <a:pt x="4759824" y="193738"/>
                </a:cubicBezTo>
                <a:cubicBezTo>
                  <a:pt x="4762873" y="190157"/>
                  <a:pt x="4766530" y="188366"/>
                  <a:pt x="4770797" y="188366"/>
                </a:cubicBezTo>
                <a:close/>
                <a:moveTo>
                  <a:pt x="160782" y="188366"/>
                </a:moveTo>
                <a:cubicBezTo>
                  <a:pt x="168097" y="188366"/>
                  <a:pt x="171754" y="192557"/>
                  <a:pt x="171754" y="200939"/>
                </a:cubicBezTo>
                <a:cubicBezTo>
                  <a:pt x="171754" y="206121"/>
                  <a:pt x="170307" y="210464"/>
                  <a:pt x="167411" y="213969"/>
                </a:cubicBezTo>
                <a:cubicBezTo>
                  <a:pt x="164515" y="217475"/>
                  <a:pt x="160858" y="219227"/>
                  <a:pt x="156439" y="219227"/>
                </a:cubicBezTo>
                <a:cubicBezTo>
                  <a:pt x="152476" y="219227"/>
                  <a:pt x="149618" y="218122"/>
                  <a:pt x="147866" y="215912"/>
                </a:cubicBezTo>
                <a:cubicBezTo>
                  <a:pt x="146113" y="213703"/>
                  <a:pt x="145237" y="210617"/>
                  <a:pt x="145237" y="206654"/>
                </a:cubicBezTo>
                <a:cubicBezTo>
                  <a:pt x="145237" y="201625"/>
                  <a:pt x="146761" y="197320"/>
                  <a:pt x="149809" y="193738"/>
                </a:cubicBezTo>
                <a:cubicBezTo>
                  <a:pt x="152857" y="190157"/>
                  <a:pt x="156514" y="188366"/>
                  <a:pt x="160782" y="188366"/>
                </a:cubicBezTo>
                <a:close/>
                <a:moveTo>
                  <a:pt x="2622416" y="176708"/>
                </a:moveTo>
                <a:cubicBezTo>
                  <a:pt x="2626074" y="176708"/>
                  <a:pt x="2629197" y="177965"/>
                  <a:pt x="2631788" y="180479"/>
                </a:cubicBezTo>
                <a:cubicBezTo>
                  <a:pt x="2634378" y="182994"/>
                  <a:pt x="2635675" y="186156"/>
                  <a:pt x="2635675" y="189966"/>
                </a:cubicBezTo>
                <a:cubicBezTo>
                  <a:pt x="2635675" y="193472"/>
                  <a:pt x="2634378" y="196558"/>
                  <a:pt x="2631788" y="199225"/>
                </a:cubicBezTo>
                <a:cubicBezTo>
                  <a:pt x="2629197" y="201892"/>
                  <a:pt x="2626074" y="203225"/>
                  <a:pt x="2622416" y="203225"/>
                </a:cubicBezTo>
                <a:cubicBezTo>
                  <a:pt x="2618758" y="203225"/>
                  <a:pt x="2615635" y="201892"/>
                  <a:pt x="2613044" y="199225"/>
                </a:cubicBezTo>
                <a:cubicBezTo>
                  <a:pt x="2610453" y="196558"/>
                  <a:pt x="2609157" y="193472"/>
                  <a:pt x="2609157" y="189966"/>
                </a:cubicBezTo>
                <a:cubicBezTo>
                  <a:pt x="2609157" y="186156"/>
                  <a:pt x="2610453" y="182994"/>
                  <a:pt x="2613044" y="180479"/>
                </a:cubicBezTo>
                <a:cubicBezTo>
                  <a:pt x="2615635" y="177965"/>
                  <a:pt x="2618758" y="176708"/>
                  <a:pt x="2622416" y="176708"/>
                </a:cubicBezTo>
                <a:close/>
                <a:moveTo>
                  <a:pt x="2508116" y="176708"/>
                </a:moveTo>
                <a:cubicBezTo>
                  <a:pt x="2511774" y="176708"/>
                  <a:pt x="2514898" y="177965"/>
                  <a:pt x="2517489" y="180479"/>
                </a:cubicBezTo>
                <a:cubicBezTo>
                  <a:pt x="2520080" y="182994"/>
                  <a:pt x="2521375" y="186156"/>
                  <a:pt x="2521375" y="189966"/>
                </a:cubicBezTo>
                <a:cubicBezTo>
                  <a:pt x="2521375" y="193472"/>
                  <a:pt x="2520080" y="196558"/>
                  <a:pt x="2517489" y="199225"/>
                </a:cubicBezTo>
                <a:cubicBezTo>
                  <a:pt x="2514898" y="201892"/>
                  <a:pt x="2511774" y="203225"/>
                  <a:pt x="2508116" y="203225"/>
                </a:cubicBezTo>
                <a:cubicBezTo>
                  <a:pt x="2504458" y="203225"/>
                  <a:pt x="2501333" y="201892"/>
                  <a:pt x="2498742" y="199225"/>
                </a:cubicBezTo>
                <a:cubicBezTo>
                  <a:pt x="2496151" y="196558"/>
                  <a:pt x="2494856" y="193472"/>
                  <a:pt x="2494856" y="189966"/>
                </a:cubicBezTo>
                <a:cubicBezTo>
                  <a:pt x="2494856" y="186156"/>
                  <a:pt x="2496151" y="182994"/>
                  <a:pt x="2498742" y="180479"/>
                </a:cubicBezTo>
                <a:cubicBezTo>
                  <a:pt x="2501333" y="177965"/>
                  <a:pt x="2504458" y="176708"/>
                  <a:pt x="2508116" y="176708"/>
                </a:cubicBezTo>
                <a:close/>
                <a:moveTo>
                  <a:pt x="3171055" y="162534"/>
                </a:moveTo>
                <a:cubicBezTo>
                  <a:pt x="3165416" y="162534"/>
                  <a:pt x="3160996" y="164973"/>
                  <a:pt x="3157796" y="169850"/>
                </a:cubicBezTo>
                <a:cubicBezTo>
                  <a:pt x="3154595" y="174422"/>
                  <a:pt x="3152995" y="179603"/>
                  <a:pt x="3152995" y="185394"/>
                </a:cubicBezTo>
                <a:cubicBezTo>
                  <a:pt x="3152995" y="195148"/>
                  <a:pt x="3156272" y="200025"/>
                  <a:pt x="3162825" y="200025"/>
                </a:cubicBezTo>
                <a:cubicBezTo>
                  <a:pt x="3165721" y="200025"/>
                  <a:pt x="3168426" y="199415"/>
                  <a:pt x="3170940" y="198196"/>
                </a:cubicBezTo>
                <a:cubicBezTo>
                  <a:pt x="3173455" y="196977"/>
                  <a:pt x="3175627" y="195377"/>
                  <a:pt x="3177455" y="193395"/>
                </a:cubicBezTo>
                <a:cubicBezTo>
                  <a:pt x="3179284" y="191414"/>
                  <a:pt x="3180732" y="189090"/>
                  <a:pt x="3181799" y="186423"/>
                </a:cubicBezTo>
                <a:cubicBezTo>
                  <a:pt x="3182866" y="183756"/>
                  <a:pt x="3183399" y="180975"/>
                  <a:pt x="3183399" y="178079"/>
                </a:cubicBezTo>
                <a:cubicBezTo>
                  <a:pt x="3183399" y="174117"/>
                  <a:pt x="3182332" y="170535"/>
                  <a:pt x="3180199" y="167335"/>
                </a:cubicBezTo>
                <a:cubicBezTo>
                  <a:pt x="3178065" y="164135"/>
                  <a:pt x="3175017" y="162534"/>
                  <a:pt x="3171055" y="162534"/>
                </a:cubicBezTo>
                <a:close/>
                <a:moveTo>
                  <a:pt x="3169225" y="149276"/>
                </a:moveTo>
                <a:cubicBezTo>
                  <a:pt x="3176998" y="149276"/>
                  <a:pt x="3183551" y="152324"/>
                  <a:pt x="3188885" y="158420"/>
                </a:cubicBezTo>
                <a:cubicBezTo>
                  <a:pt x="3194219" y="164516"/>
                  <a:pt x="3196886" y="171526"/>
                  <a:pt x="3196886" y="179451"/>
                </a:cubicBezTo>
                <a:cubicBezTo>
                  <a:pt x="3196886" y="187376"/>
                  <a:pt x="3194067" y="194615"/>
                  <a:pt x="3188428" y="201168"/>
                </a:cubicBezTo>
                <a:cubicBezTo>
                  <a:pt x="3185685" y="204521"/>
                  <a:pt x="3182599" y="206959"/>
                  <a:pt x="3179170" y="208483"/>
                </a:cubicBezTo>
                <a:cubicBezTo>
                  <a:pt x="3175741" y="210007"/>
                  <a:pt x="3172122" y="210769"/>
                  <a:pt x="3168311" y="210769"/>
                </a:cubicBezTo>
                <a:cubicBezTo>
                  <a:pt x="3159930" y="210769"/>
                  <a:pt x="3152766" y="207873"/>
                  <a:pt x="3146823" y="202082"/>
                </a:cubicBezTo>
                <a:cubicBezTo>
                  <a:pt x="3140879" y="196139"/>
                  <a:pt x="3137907" y="189128"/>
                  <a:pt x="3137907" y="181051"/>
                </a:cubicBezTo>
                <a:cubicBezTo>
                  <a:pt x="3137907" y="173126"/>
                  <a:pt x="3141032" y="165811"/>
                  <a:pt x="3147280" y="159105"/>
                </a:cubicBezTo>
                <a:cubicBezTo>
                  <a:pt x="3150633" y="155905"/>
                  <a:pt x="3154100" y="153467"/>
                  <a:pt x="3157681" y="151790"/>
                </a:cubicBezTo>
                <a:cubicBezTo>
                  <a:pt x="3161263" y="150114"/>
                  <a:pt x="3165111" y="149276"/>
                  <a:pt x="3169225" y="149276"/>
                </a:cubicBezTo>
                <a:close/>
                <a:moveTo>
                  <a:pt x="3352867" y="137160"/>
                </a:moveTo>
                <a:cubicBezTo>
                  <a:pt x="3362926" y="144932"/>
                  <a:pt x="3374204" y="155486"/>
                  <a:pt x="3386701" y="168821"/>
                </a:cubicBezTo>
                <a:cubicBezTo>
                  <a:pt x="3399197" y="182156"/>
                  <a:pt x="3409256" y="194157"/>
                  <a:pt x="3416875" y="204825"/>
                </a:cubicBezTo>
                <a:lnTo>
                  <a:pt x="3416875" y="215112"/>
                </a:lnTo>
                <a:cubicBezTo>
                  <a:pt x="3412151" y="210388"/>
                  <a:pt x="3407046" y="205664"/>
                  <a:pt x="3401560" y="200939"/>
                </a:cubicBezTo>
                <a:cubicBezTo>
                  <a:pt x="3396073" y="196215"/>
                  <a:pt x="3390510" y="191757"/>
                  <a:pt x="3384872" y="187566"/>
                </a:cubicBezTo>
                <a:cubicBezTo>
                  <a:pt x="3379233" y="183375"/>
                  <a:pt x="3373671" y="179413"/>
                  <a:pt x="3368184" y="175679"/>
                </a:cubicBezTo>
                <a:cubicBezTo>
                  <a:pt x="3362698" y="171945"/>
                  <a:pt x="3357592" y="168707"/>
                  <a:pt x="3352867" y="165963"/>
                </a:cubicBezTo>
                <a:close/>
                <a:moveTo>
                  <a:pt x="4482609" y="110414"/>
                </a:moveTo>
                <a:cubicBezTo>
                  <a:pt x="4474379" y="113462"/>
                  <a:pt x="4466035" y="117119"/>
                  <a:pt x="4457577" y="121386"/>
                </a:cubicBezTo>
                <a:cubicBezTo>
                  <a:pt x="4449119" y="125654"/>
                  <a:pt x="4440242" y="130911"/>
                  <a:pt x="4430945" y="137160"/>
                </a:cubicBezTo>
                <a:cubicBezTo>
                  <a:pt x="4453958" y="146761"/>
                  <a:pt x="4471179" y="161391"/>
                  <a:pt x="4482609" y="181051"/>
                </a:cubicBezTo>
                <a:close/>
                <a:moveTo>
                  <a:pt x="2663335" y="110414"/>
                </a:moveTo>
                <a:cubicBezTo>
                  <a:pt x="2655106" y="113462"/>
                  <a:pt x="2646761" y="117119"/>
                  <a:pt x="2638303" y="121386"/>
                </a:cubicBezTo>
                <a:cubicBezTo>
                  <a:pt x="2629844" y="125654"/>
                  <a:pt x="2620969" y="130911"/>
                  <a:pt x="2611673" y="137160"/>
                </a:cubicBezTo>
                <a:cubicBezTo>
                  <a:pt x="2634684" y="146761"/>
                  <a:pt x="2651905" y="161391"/>
                  <a:pt x="2663335" y="181051"/>
                </a:cubicBezTo>
                <a:close/>
                <a:moveTo>
                  <a:pt x="2549036" y="110414"/>
                </a:moveTo>
                <a:cubicBezTo>
                  <a:pt x="2540806" y="113462"/>
                  <a:pt x="2532462" y="117119"/>
                  <a:pt x="2524005" y="121386"/>
                </a:cubicBezTo>
                <a:cubicBezTo>
                  <a:pt x="2515546" y="125654"/>
                  <a:pt x="2506668" y="130911"/>
                  <a:pt x="2497372" y="137160"/>
                </a:cubicBezTo>
                <a:cubicBezTo>
                  <a:pt x="2520385" y="146761"/>
                  <a:pt x="2537605" y="161391"/>
                  <a:pt x="2549036" y="181051"/>
                </a:cubicBezTo>
                <a:close/>
                <a:moveTo>
                  <a:pt x="672620" y="110414"/>
                </a:moveTo>
                <a:cubicBezTo>
                  <a:pt x="664391" y="113462"/>
                  <a:pt x="656047" y="117119"/>
                  <a:pt x="647589" y="121386"/>
                </a:cubicBezTo>
                <a:cubicBezTo>
                  <a:pt x="639130" y="125654"/>
                  <a:pt x="630253" y="130911"/>
                  <a:pt x="620956" y="137160"/>
                </a:cubicBezTo>
                <a:cubicBezTo>
                  <a:pt x="643970" y="146761"/>
                  <a:pt x="661191" y="161391"/>
                  <a:pt x="672620" y="181051"/>
                </a:cubicBezTo>
                <a:close/>
                <a:moveTo>
                  <a:pt x="4190915" y="108585"/>
                </a:moveTo>
                <a:cubicBezTo>
                  <a:pt x="4183143" y="111480"/>
                  <a:pt x="4175370" y="115100"/>
                  <a:pt x="4167598" y="119443"/>
                </a:cubicBezTo>
                <a:cubicBezTo>
                  <a:pt x="4159826" y="123787"/>
                  <a:pt x="4151596" y="129006"/>
                  <a:pt x="4142909" y="135102"/>
                </a:cubicBezTo>
                <a:cubicBezTo>
                  <a:pt x="4164245" y="144094"/>
                  <a:pt x="4180095" y="158343"/>
                  <a:pt x="4190458" y="177851"/>
                </a:cubicBezTo>
                <a:lnTo>
                  <a:pt x="4190915" y="177851"/>
                </a:lnTo>
                <a:close/>
                <a:moveTo>
                  <a:pt x="3933740" y="108585"/>
                </a:moveTo>
                <a:cubicBezTo>
                  <a:pt x="3925968" y="111480"/>
                  <a:pt x="3918195" y="115100"/>
                  <a:pt x="3910423" y="119443"/>
                </a:cubicBezTo>
                <a:cubicBezTo>
                  <a:pt x="3902650" y="123787"/>
                  <a:pt x="3894421" y="129006"/>
                  <a:pt x="3885734" y="135102"/>
                </a:cubicBezTo>
                <a:cubicBezTo>
                  <a:pt x="3907070" y="144094"/>
                  <a:pt x="3922920" y="158343"/>
                  <a:pt x="3933283" y="177851"/>
                </a:cubicBezTo>
                <a:lnTo>
                  <a:pt x="3933740" y="177851"/>
                </a:lnTo>
                <a:close/>
                <a:moveTo>
                  <a:pt x="1742991" y="108585"/>
                </a:moveTo>
                <a:cubicBezTo>
                  <a:pt x="1735219" y="111480"/>
                  <a:pt x="1727447" y="115100"/>
                  <a:pt x="1719675" y="119443"/>
                </a:cubicBezTo>
                <a:cubicBezTo>
                  <a:pt x="1711902" y="123787"/>
                  <a:pt x="1703673" y="129006"/>
                  <a:pt x="1694985" y="135102"/>
                </a:cubicBezTo>
                <a:cubicBezTo>
                  <a:pt x="1716321" y="144094"/>
                  <a:pt x="1732171" y="158343"/>
                  <a:pt x="1742534" y="177851"/>
                </a:cubicBezTo>
                <a:lnTo>
                  <a:pt x="1742991" y="177851"/>
                </a:lnTo>
                <a:close/>
                <a:moveTo>
                  <a:pt x="1504866" y="108585"/>
                </a:moveTo>
                <a:cubicBezTo>
                  <a:pt x="1497093" y="111480"/>
                  <a:pt x="1489321" y="115100"/>
                  <a:pt x="1481559" y="119443"/>
                </a:cubicBezTo>
                <a:cubicBezTo>
                  <a:pt x="1473787" y="123787"/>
                  <a:pt x="1465557" y="129006"/>
                  <a:pt x="1456870" y="135102"/>
                </a:cubicBezTo>
                <a:cubicBezTo>
                  <a:pt x="1478206" y="144094"/>
                  <a:pt x="1494045" y="158343"/>
                  <a:pt x="1504409" y="177851"/>
                </a:cubicBezTo>
                <a:lnTo>
                  <a:pt x="1504866" y="177851"/>
                </a:lnTo>
                <a:close/>
                <a:moveTo>
                  <a:pt x="1398120" y="108585"/>
                </a:moveTo>
                <a:cubicBezTo>
                  <a:pt x="1390348" y="111480"/>
                  <a:pt x="1382461" y="115443"/>
                  <a:pt x="1374459" y="120472"/>
                </a:cubicBezTo>
                <a:cubicBezTo>
                  <a:pt x="1366458" y="125501"/>
                  <a:pt x="1358343" y="131673"/>
                  <a:pt x="1350114" y="138989"/>
                </a:cubicBezTo>
                <a:cubicBezTo>
                  <a:pt x="1370993" y="149047"/>
                  <a:pt x="1386995" y="163220"/>
                  <a:pt x="1398120" y="181508"/>
                </a:cubicBezTo>
                <a:close/>
                <a:moveTo>
                  <a:pt x="1070460" y="88697"/>
                </a:moveTo>
                <a:lnTo>
                  <a:pt x="1077775" y="91440"/>
                </a:lnTo>
                <a:cubicBezTo>
                  <a:pt x="1083109" y="104089"/>
                  <a:pt x="1088024" y="114947"/>
                  <a:pt x="1092519" y="124015"/>
                </a:cubicBezTo>
                <a:cubicBezTo>
                  <a:pt x="1097016" y="133083"/>
                  <a:pt x="1100711" y="139674"/>
                  <a:pt x="1103607" y="143789"/>
                </a:cubicBezTo>
                <a:cubicBezTo>
                  <a:pt x="1116865" y="163144"/>
                  <a:pt x="1132791" y="172821"/>
                  <a:pt x="1151384" y="172821"/>
                </a:cubicBezTo>
                <a:cubicBezTo>
                  <a:pt x="1160375" y="172821"/>
                  <a:pt x="1169214" y="169316"/>
                  <a:pt x="1177901" y="162306"/>
                </a:cubicBezTo>
                <a:cubicBezTo>
                  <a:pt x="1185216" y="155143"/>
                  <a:pt x="1188873" y="147142"/>
                  <a:pt x="1188873" y="138303"/>
                </a:cubicBezTo>
                <a:cubicBezTo>
                  <a:pt x="1188873" y="131140"/>
                  <a:pt x="1186892" y="124815"/>
                  <a:pt x="1182930" y="119329"/>
                </a:cubicBezTo>
                <a:cubicBezTo>
                  <a:pt x="1178206" y="112776"/>
                  <a:pt x="1172643" y="109499"/>
                  <a:pt x="1166242" y="109499"/>
                </a:cubicBezTo>
                <a:cubicBezTo>
                  <a:pt x="1164109" y="109499"/>
                  <a:pt x="1160984" y="110033"/>
                  <a:pt x="1156870" y="111099"/>
                </a:cubicBezTo>
                <a:cubicBezTo>
                  <a:pt x="1160375" y="115519"/>
                  <a:pt x="1162128" y="120548"/>
                  <a:pt x="1162128" y="126187"/>
                </a:cubicBezTo>
                <a:cubicBezTo>
                  <a:pt x="1162128" y="138531"/>
                  <a:pt x="1155346" y="144704"/>
                  <a:pt x="1141782" y="144704"/>
                </a:cubicBezTo>
                <a:cubicBezTo>
                  <a:pt x="1135077" y="144704"/>
                  <a:pt x="1129743" y="142265"/>
                  <a:pt x="1125780" y="137388"/>
                </a:cubicBezTo>
                <a:cubicBezTo>
                  <a:pt x="1121818" y="132512"/>
                  <a:pt x="1119837" y="126568"/>
                  <a:pt x="1119837" y="119558"/>
                </a:cubicBezTo>
                <a:cubicBezTo>
                  <a:pt x="1119837" y="111480"/>
                  <a:pt x="1123114" y="104851"/>
                  <a:pt x="1129667" y="99669"/>
                </a:cubicBezTo>
                <a:cubicBezTo>
                  <a:pt x="1135457" y="94945"/>
                  <a:pt x="1142468" y="92583"/>
                  <a:pt x="1150698" y="92583"/>
                </a:cubicBezTo>
                <a:cubicBezTo>
                  <a:pt x="1157708" y="92583"/>
                  <a:pt x="1164185" y="94069"/>
                  <a:pt x="1170129" y="97040"/>
                </a:cubicBezTo>
                <a:cubicBezTo>
                  <a:pt x="1176073" y="100012"/>
                  <a:pt x="1181406" y="104165"/>
                  <a:pt x="1186130" y="109499"/>
                </a:cubicBezTo>
                <a:cubicBezTo>
                  <a:pt x="1190551" y="114833"/>
                  <a:pt x="1193902" y="120739"/>
                  <a:pt x="1196189" y="127216"/>
                </a:cubicBezTo>
                <a:cubicBezTo>
                  <a:pt x="1198475" y="133693"/>
                  <a:pt x="1199618" y="140513"/>
                  <a:pt x="1199618" y="147675"/>
                </a:cubicBezTo>
                <a:cubicBezTo>
                  <a:pt x="1199618" y="153924"/>
                  <a:pt x="1198284" y="159791"/>
                  <a:pt x="1195617" y="165278"/>
                </a:cubicBezTo>
                <a:cubicBezTo>
                  <a:pt x="1192950" y="170764"/>
                  <a:pt x="1189330" y="175717"/>
                  <a:pt x="1184759" y="180137"/>
                </a:cubicBezTo>
                <a:cubicBezTo>
                  <a:pt x="1174701" y="188823"/>
                  <a:pt x="1163347" y="193167"/>
                  <a:pt x="1150698" y="193167"/>
                </a:cubicBezTo>
                <a:cubicBezTo>
                  <a:pt x="1116408" y="193167"/>
                  <a:pt x="1089662" y="158343"/>
                  <a:pt x="1070460" y="88697"/>
                </a:cubicBezTo>
                <a:close/>
                <a:moveTo>
                  <a:pt x="841861" y="88697"/>
                </a:moveTo>
                <a:lnTo>
                  <a:pt x="849176" y="91440"/>
                </a:lnTo>
                <a:cubicBezTo>
                  <a:pt x="854510" y="104089"/>
                  <a:pt x="859425" y="114947"/>
                  <a:pt x="863921" y="124015"/>
                </a:cubicBezTo>
                <a:cubicBezTo>
                  <a:pt x="868416" y="133083"/>
                  <a:pt x="872113" y="139674"/>
                  <a:pt x="875008" y="143789"/>
                </a:cubicBezTo>
                <a:cubicBezTo>
                  <a:pt x="888266" y="163144"/>
                  <a:pt x="904193" y="172821"/>
                  <a:pt x="922784" y="172821"/>
                </a:cubicBezTo>
                <a:cubicBezTo>
                  <a:pt x="931776" y="172821"/>
                  <a:pt x="940615" y="169316"/>
                  <a:pt x="949302" y="162306"/>
                </a:cubicBezTo>
                <a:cubicBezTo>
                  <a:pt x="956617" y="155143"/>
                  <a:pt x="960275" y="147142"/>
                  <a:pt x="960275" y="138303"/>
                </a:cubicBezTo>
                <a:cubicBezTo>
                  <a:pt x="960275" y="131140"/>
                  <a:pt x="958293" y="124815"/>
                  <a:pt x="954331" y="119329"/>
                </a:cubicBezTo>
                <a:cubicBezTo>
                  <a:pt x="949607" y="112776"/>
                  <a:pt x="944044" y="109499"/>
                  <a:pt x="937644" y="109499"/>
                </a:cubicBezTo>
                <a:cubicBezTo>
                  <a:pt x="935510" y="109499"/>
                  <a:pt x="932386" y="110033"/>
                  <a:pt x="928271" y="111099"/>
                </a:cubicBezTo>
                <a:cubicBezTo>
                  <a:pt x="931776" y="115519"/>
                  <a:pt x="933529" y="120548"/>
                  <a:pt x="933529" y="126187"/>
                </a:cubicBezTo>
                <a:cubicBezTo>
                  <a:pt x="933529" y="138531"/>
                  <a:pt x="926747" y="144704"/>
                  <a:pt x="913184" y="144704"/>
                </a:cubicBezTo>
                <a:cubicBezTo>
                  <a:pt x="906478" y="144704"/>
                  <a:pt x="901145" y="142265"/>
                  <a:pt x="897181" y="137388"/>
                </a:cubicBezTo>
                <a:cubicBezTo>
                  <a:pt x="893220" y="132512"/>
                  <a:pt x="891238" y="126568"/>
                  <a:pt x="891238" y="119558"/>
                </a:cubicBezTo>
                <a:cubicBezTo>
                  <a:pt x="891238" y="111480"/>
                  <a:pt x="894515" y="104851"/>
                  <a:pt x="901067" y="99669"/>
                </a:cubicBezTo>
                <a:cubicBezTo>
                  <a:pt x="906859" y="94945"/>
                  <a:pt x="913869" y="92583"/>
                  <a:pt x="922099" y="92583"/>
                </a:cubicBezTo>
                <a:cubicBezTo>
                  <a:pt x="929109" y="92583"/>
                  <a:pt x="935586" y="94069"/>
                  <a:pt x="941530" y="97040"/>
                </a:cubicBezTo>
                <a:cubicBezTo>
                  <a:pt x="947473" y="100012"/>
                  <a:pt x="952807" y="104165"/>
                  <a:pt x="957531" y="109499"/>
                </a:cubicBezTo>
                <a:cubicBezTo>
                  <a:pt x="961952" y="114833"/>
                  <a:pt x="965304" y="120739"/>
                  <a:pt x="967590" y="127216"/>
                </a:cubicBezTo>
                <a:cubicBezTo>
                  <a:pt x="969876" y="133693"/>
                  <a:pt x="971019" y="140513"/>
                  <a:pt x="971019" y="147675"/>
                </a:cubicBezTo>
                <a:cubicBezTo>
                  <a:pt x="971019" y="153924"/>
                  <a:pt x="969685" y="159791"/>
                  <a:pt x="967019" y="165278"/>
                </a:cubicBezTo>
                <a:cubicBezTo>
                  <a:pt x="964352" y="170764"/>
                  <a:pt x="960732" y="175717"/>
                  <a:pt x="956161" y="180137"/>
                </a:cubicBezTo>
                <a:cubicBezTo>
                  <a:pt x="946102" y="188823"/>
                  <a:pt x="934748" y="193167"/>
                  <a:pt x="922099" y="193167"/>
                </a:cubicBezTo>
                <a:cubicBezTo>
                  <a:pt x="887810" y="193167"/>
                  <a:pt x="861063" y="158343"/>
                  <a:pt x="841861" y="88697"/>
                </a:cubicBezTo>
                <a:close/>
                <a:moveTo>
                  <a:pt x="3171055" y="85953"/>
                </a:moveTo>
                <a:cubicBezTo>
                  <a:pt x="3165416" y="85953"/>
                  <a:pt x="3160996" y="88392"/>
                  <a:pt x="3157796" y="93269"/>
                </a:cubicBezTo>
                <a:cubicBezTo>
                  <a:pt x="3154595" y="97841"/>
                  <a:pt x="3152995" y="103022"/>
                  <a:pt x="3152995" y="108813"/>
                </a:cubicBezTo>
                <a:cubicBezTo>
                  <a:pt x="3152995" y="118567"/>
                  <a:pt x="3156272" y="123444"/>
                  <a:pt x="3162825" y="123444"/>
                </a:cubicBezTo>
                <a:cubicBezTo>
                  <a:pt x="3165721" y="123444"/>
                  <a:pt x="3168426" y="122834"/>
                  <a:pt x="3170940" y="121615"/>
                </a:cubicBezTo>
                <a:cubicBezTo>
                  <a:pt x="3173455" y="120396"/>
                  <a:pt x="3175627" y="118796"/>
                  <a:pt x="3177455" y="116814"/>
                </a:cubicBezTo>
                <a:cubicBezTo>
                  <a:pt x="3179284" y="114833"/>
                  <a:pt x="3180732" y="112509"/>
                  <a:pt x="3181799" y="109842"/>
                </a:cubicBezTo>
                <a:cubicBezTo>
                  <a:pt x="3182866" y="107175"/>
                  <a:pt x="3183399" y="104394"/>
                  <a:pt x="3183399" y="101498"/>
                </a:cubicBezTo>
                <a:cubicBezTo>
                  <a:pt x="3183399" y="97536"/>
                  <a:pt x="3182332" y="93954"/>
                  <a:pt x="3180199" y="90754"/>
                </a:cubicBezTo>
                <a:cubicBezTo>
                  <a:pt x="3178065" y="87554"/>
                  <a:pt x="3175017" y="85953"/>
                  <a:pt x="3171055" y="85953"/>
                </a:cubicBezTo>
                <a:close/>
                <a:moveTo>
                  <a:pt x="2012054" y="83439"/>
                </a:moveTo>
                <a:cubicBezTo>
                  <a:pt x="1997881" y="83439"/>
                  <a:pt x="1987898" y="89230"/>
                  <a:pt x="1982107" y="100812"/>
                </a:cubicBezTo>
                <a:cubicBezTo>
                  <a:pt x="1988660" y="100812"/>
                  <a:pt x="1993575" y="103098"/>
                  <a:pt x="1996852" y="107670"/>
                </a:cubicBezTo>
                <a:cubicBezTo>
                  <a:pt x="2000128" y="112242"/>
                  <a:pt x="2001309" y="117957"/>
                  <a:pt x="2000395" y="124815"/>
                </a:cubicBezTo>
                <a:lnTo>
                  <a:pt x="2032170" y="93269"/>
                </a:lnTo>
                <a:cubicBezTo>
                  <a:pt x="2026226" y="86715"/>
                  <a:pt x="2019521" y="83439"/>
                  <a:pt x="2012054" y="83439"/>
                </a:cubicBezTo>
                <a:close/>
                <a:moveTo>
                  <a:pt x="3385786" y="83210"/>
                </a:moveTo>
                <a:cubicBezTo>
                  <a:pt x="3379843" y="83210"/>
                  <a:pt x="3374509" y="85801"/>
                  <a:pt x="3369784" y="90983"/>
                </a:cubicBezTo>
                <a:cubicBezTo>
                  <a:pt x="3367651" y="93421"/>
                  <a:pt x="3366012" y="96126"/>
                  <a:pt x="3364869" y="99098"/>
                </a:cubicBezTo>
                <a:cubicBezTo>
                  <a:pt x="3363726" y="102070"/>
                  <a:pt x="3363155" y="105080"/>
                  <a:pt x="3363155" y="108128"/>
                </a:cubicBezTo>
                <a:cubicBezTo>
                  <a:pt x="3363155" y="114833"/>
                  <a:pt x="3365746" y="118186"/>
                  <a:pt x="3370927" y="118186"/>
                </a:cubicBezTo>
                <a:cubicBezTo>
                  <a:pt x="3377176" y="118186"/>
                  <a:pt x="3382738" y="115748"/>
                  <a:pt x="3387615" y="110871"/>
                </a:cubicBezTo>
                <a:cubicBezTo>
                  <a:pt x="3392492" y="106146"/>
                  <a:pt x="3394930" y="100584"/>
                  <a:pt x="3394930" y="94183"/>
                </a:cubicBezTo>
                <a:cubicBezTo>
                  <a:pt x="3394930" y="86868"/>
                  <a:pt x="3391882" y="83210"/>
                  <a:pt x="3385786" y="83210"/>
                </a:cubicBezTo>
                <a:close/>
                <a:moveTo>
                  <a:pt x="3527213" y="80238"/>
                </a:moveTo>
                <a:lnTo>
                  <a:pt x="3527213" y="80467"/>
                </a:lnTo>
                <a:cubicBezTo>
                  <a:pt x="3535900" y="85039"/>
                  <a:pt x="3547102" y="95174"/>
                  <a:pt x="3560817" y="110871"/>
                </a:cubicBezTo>
                <a:cubicBezTo>
                  <a:pt x="3556245" y="115290"/>
                  <a:pt x="3551330" y="120129"/>
                  <a:pt x="3546073" y="125387"/>
                </a:cubicBezTo>
                <a:cubicBezTo>
                  <a:pt x="3540815" y="130645"/>
                  <a:pt x="3535214" y="136474"/>
                  <a:pt x="3529271" y="142875"/>
                </a:cubicBezTo>
                <a:cubicBezTo>
                  <a:pt x="3550150" y="149885"/>
                  <a:pt x="3566456" y="162534"/>
                  <a:pt x="3578191" y="180822"/>
                </a:cubicBezTo>
                <a:lnTo>
                  <a:pt x="3578191" y="80238"/>
                </a:lnTo>
                <a:close/>
                <a:moveTo>
                  <a:pt x="3248778" y="80238"/>
                </a:moveTo>
                <a:cubicBezTo>
                  <a:pt x="3255636" y="86334"/>
                  <a:pt x="3260399" y="91973"/>
                  <a:pt x="3263066" y="97155"/>
                </a:cubicBezTo>
                <a:cubicBezTo>
                  <a:pt x="3265733" y="102336"/>
                  <a:pt x="3267142" y="108204"/>
                  <a:pt x="3267295" y="114757"/>
                </a:cubicBezTo>
                <a:cubicBezTo>
                  <a:pt x="3271562" y="110033"/>
                  <a:pt x="3275487" y="106946"/>
                  <a:pt x="3279068" y="105499"/>
                </a:cubicBezTo>
                <a:cubicBezTo>
                  <a:pt x="3282650" y="104051"/>
                  <a:pt x="3286040" y="103937"/>
                  <a:pt x="3289241" y="105156"/>
                </a:cubicBezTo>
                <a:cubicBezTo>
                  <a:pt x="3292441" y="106375"/>
                  <a:pt x="3295641" y="108661"/>
                  <a:pt x="3298842" y="112014"/>
                </a:cubicBezTo>
                <a:cubicBezTo>
                  <a:pt x="3302042" y="115367"/>
                  <a:pt x="3305471" y="119405"/>
                  <a:pt x="3309129" y="124130"/>
                </a:cubicBezTo>
                <a:lnTo>
                  <a:pt x="3309129" y="80238"/>
                </a:lnTo>
                <a:close/>
                <a:moveTo>
                  <a:pt x="1899354" y="80238"/>
                </a:moveTo>
                <a:lnTo>
                  <a:pt x="1908041" y="98984"/>
                </a:lnTo>
                <a:cubicBezTo>
                  <a:pt x="1910022" y="102489"/>
                  <a:pt x="1911927" y="105613"/>
                  <a:pt x="1913756" y="108356"/>
                </a:cubicBezTo>
                <a:cubicBezTo>
                  <a:pt x="1915585" y="111099"/>
                  <a:pt x="1917414" y="113233"/>
                  <a:pt x="1919242" y="114757"/>
                </a:cubicBezTo>
                <a:cubicBezTo>
                  <a:pt x="1924882" y="119024"/>
                  <a:pt x="1931740" y="121158"/>
                  <a:pt x="1939817" y="121158"/>
                </a:cubicBezTo>
                <a:cubicBezTo>
                  <a:pt x="1946217" y="121158"/>
                  <a:pt x="1950560" y="119329"/>
                  <a:pt x="1952847" y="115671"/>
                </a:cubicBezTo>
                <a:cubicBezTo>
                  <a:pt x="1954675" y="113233"/>
                  <a:pt x="1955589" y="108661"/>
                  <a:pt x="1955589" y="101955"/>
                </a:cubicBezTo>
                <a:cubicBezTo>
                  <a:pt x="1955589" y="87477"/>
                  <a:pt x="1952237" y="80238"/>
                  <a:pt x="1945532" y="80238"/>
                </a:cubicBezTo>
                <a:close/>
                <a:moveTo>
                  <a:pt x="74066" y="79781"/>
                </a:moveTo>
                <a:cubicBezTo>
                  <a:pt x="86868" y="80238"/>
                  <a:pt x="98755" y="88011"/>
                  <a:pt x="109728" y="103098"/>
                </a:cubicBezTo>
                <a:cubicBezTo>
                  <a:pt x="118414" y="116510"/>
                  <a:pt x="122529" y="130683"/>
                  <a:pt x="122072" y="145618"/>
                </a:cubicBezTo>
                <a:cubicBezTo>
                  <a:pt x="122072" y="154152"/>
                  <a:pt x="120815" y="162001"/>
                  <a:pt x="118300" y="169164"/>
                </a:cubicBezTo>
                <a:cubicBezTo>
                  <a:pt x="115786" y="176327"/>
                  <a:pt x="112280" y="182537"/>
                  <a:pt x="107784" y="187795"/>
                </a:cubicBezTo>
                <a:cubicBezTo>
                  <a:pt x="103288" y="193052"/>
                  <a:pt x="97954" y="197167"/>
                  <a:pt x="91782" y="200139"/>
                </a:cubicBezTo>
                <a:cubicBezTo>
                  <a:pt x="85610" y="203111"/>
                  <a:pt x="78866" y="204597"/>
                  <a:pt x="71551" y="204597"/>
                </a:cubicBezTo>
                <a:cubicBezTo>
                  <a:pt x="63017" y="204597"/>
                  <a:pt x="55435" y="202844"/>
                  <a:pt x="48806" y="199339"/>
                </a:cubicBezTo>
                <a:cubicBezTo>
                  <a:pt x="42176" y="195834"/>
                  <a:pt x="36347" y="191186"/>
                  <a:pt x="31317" y="185394"/>
                </a:cubicBezTo>
                <a:cubicBezTo>
                  <a:pt x="26288" y="179603"/>
                  <a:pt x="22021" y="172936"/>
                  <a:pt x="18516" y="165392"/>
                </a:cubicBezTo>
                <a:cubicBezTo>
                  <a:pt x="15011" y="157848"/>
                  <a:pt x="12039" y="150076"/>
                  <a:pt x="9600" y="142075"/>
                </a:cubicBezTo>
                <a:cubicBezTo>
                  <a:pt x="7162" y="134074"/>
                  <a:pt x="5181" y="126073"/>
                  <a:pt x="3657" y="118072"/>
                </a:cubicBezTo>
                <a:cubicBezTo>
                  <a:pt x="2133" y="110071"/>
                  <a:pt x="914" y="102717"/>
                  <a:pt x="0" y="96012"/>
                </a:cubicBezTo>
                <a:lnTo>
                  <a:pt x="10743" y="101270"/>
                </a:lnTo>
                <a:cubicBezTo>
                  <a:pt x="11658" y="109042"/>
                  <a:pt x="13373" y="117500"/>
                  <a:pt x="15887" y="126644"/>
                </a:cubicBezTo>
                <a:cubicBezTo>
                  <a:pt x="18401" y="135788"/>
                  <a:pt x="21945" y="144361"/>
                  <a:pt x="26517" y="152362"/>
                </a:cubicBezTo>
                <a:cubicBezTo>
                  <a:pt x="31089" y="160363"/>
                  <a:pt x="36728" y="167030"/>
                  <a:pt x="43433" y="172364"/>
                </a:cubicBezTo>
                <a:cubicBezTo>
                  <a:pt x="50139" y="177698"/>
                  <a:pt x="58140" y="180365"/>
                  <a:pt x="67436" y="180365"/>
                </a:cubicBezTo>
                <a:cubicBezTo>
                  <a:pt x="73075" y="180365"/>
                  <a:pt x="78409" y="179565"/>
                  <a:pt x="83439" y="177965"/>
                </a:cubicBezTo>
                <a:cubicBezTo>
                  <a:pt x="88468" y="176365"/>
                  <a:pt x="92887" y="174079"/>
                  <a:pt x="96697" y="171107"/>
                </a:cubicBezTo>
                <a:cubicBezTo>
                  <a:pt x="100507" y="168135"/>
                  <a:pt x="103555" y="164439"/>
                  <a:pt x="105841" y="160020"/>
                </a:cubicBezTo>
                <a:cubicBezTo>
                  <a:pt x="108127" y="155600"/>
                  <a:pt x="109423" y="150571"/>
                  <a:pt x="109728" y="144932"/>
                </a:cubicBezTo>
                <a:cubicBezTo>
                  <a:pt x="110490" y="121615"/>
                  <a:pt x="100812" y="106680"/>
                  <a:pt x="80695" y="100127"/>
                </a:cubicBezTo>
                <a:cubicBezTo>
                  <a:pt x="83591" y="105613"/>
                  <a:pt x="84963" y="110566"/>
                  <a:pt x="84810" y="114986"/>
                </a:cubicBezTo>
                <a:cubicBezTo>
                  <a:pt x="84658" y="121386"/>
                  <a:pt x="82295" y="126720"/>
                  <a:pt x="77724" y="130988"/>
                </a:cubicBezTo>
                <a:cubicBezTo>
                  <a:pt x="73151" y="135255"/>
                  <a:pt x="67665" y="137236"/>
                  <a:pt x="61264" y="136931"/>
                </a:cubicBezTo>
                <a:cubicBezTo>
                  <a:pt x="54711" y="136779"/>
                  <a:pt x="49224" y="133883"/>
                  <a:pt x="44805" y="128244"/>
                </a:cubicBezTo>
                <a:cubicBezTo>
                  <a:pt x="40538" y="122606"/>
                  <a:pt x="38480" y="116357"/>
                  <a:pt x="38633" y="109499"/>
                </a:cubicBezTo>
                <a:cubicBezTo>
                  <a:pt x="39547" y="89230"/>
                  <a:pt x="51358" y="79324"/>
                  <a:pt x="74066" y="79781"/>
                </a:cubicBezTo>
                <a:close/>
                <a:moveTo>
                  <a:pt x="3169225" y="72695"/>
                </a:moveTo>
                <a:cubicBezTo>
                  <a:pt x="3176998" y="72695"/>
                  <a:pt x="3183551" y="75743"/>
                  <a:pt x="3188885" y="81839"/>
                </a:cubicBezTo>
                <a:cubicBezTo>
                  <a:pt x="3194219" y="87935"/>
                  <a:pt x="3196886" y="94945"/>
                  <a:pt x="3196886" y="102870"/>
                </a:cubicBezTo>
                <a:cubicBezTo>
                  <a:pt x="3196886" y="110795"/>
                  <a:pt x="3194067" y="118034"/>
                  <a:pt x="3188428" y="124587"/>
                </a:cubicBezTo>
                <a:cubicBezTo>
                  <a:pt x="3185685" y="127940"/>
                  <a:pt x="3182599" y="130378"/>
                  <a:pt x="3179170" y="131902"/>
                </a:cubicBezTo>
                <a:cubicBezTo>
                  <a:pt x="3175741" y="133426"/>
                  <a:pt x="3172122" y="134188"/>
                  <a:pt x="3168311" y="134188"/>
                </a:cubicBezTo>
                <a:cubicBezTo>
                  <a:pt x="3159930" y="134188"/>
                  <a:pt x="3152766" y="131292"/>
                  <a:pt x="3146823" y="125501"/>
                </a:cubicBezTo>
                <a:cubicBezTo>
                  <a:pt x="3140879" y="119558"/>
                  <a:pt x="3137907" y="112547"/>
                  <a:pt x="3137907" y="104470"/>
                </a:cubicBezTo>
                <a:cubicBezTo>
                  <a:pt x="3137907" y="96545"/>
                  <a:pt x="3141032" y="89306"/>
                  <a:pt x="3147280" y="82753"/>
                </a:cubicBezTo>
                <a:cubicBezTo>
                  <a:pt x="3153985" y="76047"/>
                  <a:pt x="3161301" y="72695"/>
                  <a:pt x="3169225" y="72695"/>
                </a:cubicBezTo>
                <a:close/>
                <a:moveTo>
                  <a:pt x="3378471" y="70180"/>
                </a:moveTo>
                <a:cubicBezTo>
                  <a:pt x="3386548" y="70180"/>
                  <a:pt x="3393330" y="73304"/>
                  <a:pt x="3398816" y="79553"/>
                </a:cubicBezTo>
                <a:cubicBezTo>
                  <a:pt x="3404455" y="85649"/>
                  <a:pt x="3407275" y="92735"/>
                  <a:pt x="3407275" y="100812"/>
                </a:cubicBezTo>
                <a:cubicBezTo>
                  <a:pt x="3407275" y="108585"/>
                  <a:pt x="3404608" y="115595"/>
                  <a:pt x="3399274" y="121844"/>
                </a:cubicBezTo>
                <a:cubicBezTo>
                  <a:pt x="3394092" y="127635"/>
                  <a:pt x="3387615" y="130530"/>
                  <a:pt x="3379843" y="130530"/>
                </a:cubicBezTo>
                <a:cubicBezTo>
                  <a:pt x="3371613" y="130530"/>
                  <a:pt x="3364526" y="127559"/>
                  <a:pt x="3358583" y="121615"/>
                </a:cubicBezTo>
                <a:cubicBezTo>
                  <a:pt x="3352639" y="115671"/>
                  <a:pt x="3349667" y="108509"/>
                  <a:pt x="3349667" y="100127"/>
                </a:cubicBezTo>
                <a:cubicBezTo>
                  <a:pt x="3349667" y="96469"/>
                  <a:pt x="3350353" y="92888"/>
                  <a:pt x="3351725" y="89382"/>
                </a:cubicBezTo>
                <a:cubicBezTo>
                  <a:pt x="3353096" y="85877"/>
                  <a:pt x="3355306" y="82601"/>
                  <a:pt x="3358354" y="79553"/>
                </a:cubicBezTo>
                <a:cubicBezTo>
                  <a:pt x="3364298" y="73304"/>
                  <a:pt x="3371004" y="70180"/>
                  <a:pt x="3378471" y="70180"/>
                </a:cubicBezTo>
                <a:close/>
                <a:moveTo>
                  <a:pt x="4382482" y="67437"/>
                </a:moveTo>
                <a:lnTo>
                  <a:pt x="4495410" y="67437"/>
                </a:lnTo>
                <a:lnTo>
                  <a:pt x="4508898" y="67437"/>
                </a:lnTo>
                <a:lnTo>
                  <a:pt x="4572753" y="67437"/>
                </a:lnTo>
                <a:lnTo>
                  <a:pt x="4580221" y="67437"/>
                </a:lnTo>
                <a:lnTo>
                  <a:pt x="4714257" y="67437"/>
                </a:lnTo>
                <a:lnTo>
                  <a:pt x="4727287" y="80238"/>
                </a:lnTo>
                <a:lnTo>
                  <a:pt x="4703513" y="80238"/>
                </a:lnTo>
                <a:lnTo>
                  <a:pt x="4703513" y="215341"/>
                </a:lnTo>
                <a:lnTo>
                  <a:pt x="4690254" y="202997"/>
                </a:lnTo>
                <a:lnTo>
                  <a:pt x="4690254" y="129845"/>
                </a:lnTo>
                <a:cubicBezTo>
                  <a:pt x="4690254" y="125273"/>
                  <a:pt x="4688615" y="121272"/>
                  <a:pt x="4685339" y="117843"/>
                </a:cubicBezTo>
                <a:cubicBezTo>
                  <a:pt x="4682062" y="114414"/>
                  <a:pt x="4678138" y="112700"/>
                  <a:pt x="4673566" y="112700"/>
                </a:cubicBezTo>
                <a:cubicBezTo>
                  <a:pt x="4666251" y="112700"/>
                  <a:pt x="4662593" y="117119"/>
                  <a:pt x="4662593" y="125958"/>
                </a:cubicBezTo>
                <a:cubicBezTo>
                  <a:pt x="4662593" y="127940"/>
                  <a:pt x="4662974" y="130607"/>
                  <a:pt x="4663736" y="133959"/>
                </a:cubicBezTo>
                <a:lnTo>
                  <a:pt x="4658478" y="136017"/>
                </a:lnTo>
                <a:cubicBezTo>
                  <a:pt x="4657259" y="129159"/>
                  <a:pt x="4653830" y="123520"/>
                  <a:pt x="4648191" y="119100"/>
                </a:cubicBezTo>
                <a:cubicBezTo>
                  <a:pt x="4642705" y="114681"/>
                  <a:pt x="4636304" y="112471"/>
                  <a:pt x="4628989" y="112471"/>
                </a:cubicBezTo>
                <a:cubicBezTo>
                  <a:pt x="4625789" y="112471"/>
                  <a:pt x="4622741" y="113119"/>
                  <a:pt x="4619845" y="114414"/>
                </a:cubicBezTo>
                <a:cubicBezTo>
                  <a:pt x="4616949" y="115709"/>
                  <a:pt x="4614397" y="117424"/>
                  <a:pt x="4612187" y="119558"/>
                </a:cubicBezTo>
                <a:cubicBezTo>
                  <a:pt x="4609977" y="121691"/>
                  <a:pt x="4608224" y="124244"/>
                  <a:pt x="4606929" y="127216"/>
                </a:cubicBezTo>
                <a:cubicBezTo>
                  <a:pt x="4605634" y="130187"/>
                  <a:pt x="4604986" y="133274"/>
                  <a:pt x="4604986" y="136474"/>
                </a:cubicBezTo>
                <a:cubicBezTo>
                  <a:pt x="4604986" y="146837"/>
                  <a:pt x="4611158" y="152933"/>
                  <a:pt x="4623503" y="154762"/>
                </a:cubicBezTo>
                <a:cubicBezTo>
                  <a:pt x="4620759" y="150647"/>
                  <a:pt x="4619388" y="147066"/>
                  <a:pt x="4619388" y="144018"/>
                </a:cubicBezTo>
                <a:cubicBezTo>
                  <a:pt x="4619388" y="140360"/>
                  <a:pt x="4620874" y="137122"/>
                  <a:pt x="4623846" y="134302"/>
                </a:cubicBezTo>
                <a:cubicBezTo>
                  <a:pt x="4626817" y="131483"/>
                  <a:pt x="4630132" y="130073"/>
                  <a:pt x="4633790" y="130073"/>
                </a:cubicBezTo>
                <a:cubicBezTo>
                  <a:pt x="4645524" y="130835"/>
                  <a:pt x="4651392" y="137160"/>
                  <a:pt x="4651392" y="149047"/>
                </a:cubicBezTo>
                <a:cubicBezTo>
                  <a:pt x="4651240" y="154076"/>
                  <a:pt x="4649411" y="158191"/>
                  <a:pt x="4645906" y="161391"/>
                </a:cubicBezTo>
                <a:cubicBezTo>
                  <a:pt x="4642400" y="164592"/>
                  <a:pt x="4637295" y="166421"/>
                  <a:pt x="4630589" y="166878"/>
                </a:cubicBezTo>
                <a:cubicBezTo>
                  <a:pt x="4625103" y="166878"/>
                  <a:pt x="4620074" y="166001"/>
                  <a:pt x="4615502" y="164249"/>
                </a:cubicBezTo>
                <a:cubicBezTo>
                  <a:pt x="4610930" y="162496"/>
                  <a:pt x="4607005" y="160020"/>
                  <a:pt x="4603729" y="156819"/>
                </a:cubicBezTo>
                <a:cubicBezTo>
                  <a:pt x="4600452" y="153619"/>
                  <a:pt x="4597899" y="149771"/>
                  <a:pt x="4596071" y="145275"/>
                </a:cubicBezTo>
                <a:cubicBezTo>
                  <a:pt x="4594242" y="140779"/>
                  <a:pt x="4593327" y="135788"/>
                  <a:pt x="4593327" y="130302"/>
                </a:cubicBezTo>
                <a:cubicBezTo>
                  <a:pt x="4593327" y="121463"/>
                  <a:pt x="4595766" y="113309"/>
                  <a:pt x="4600643" y="105842"/>
                </a:cubicBezTo>
                <a:cubicBezTo>
                  <a:pt x="4606129" y="97612"/>
                  <a:pt x="4613140" y="93497"/>
                  <a:pt x="4621674" y="93497"/>
                </a:cubicBezTo>
                <a:cubicBezTo>
                  <a:pt x="4632647" y="93497"/>
                  <a:pt x="4642476" y="99136"/>
                  <a:pt x="4651163" y="110414"/>
                </a:cubicBezTo>
                <a:cubicBezTo>
                  <a:pt x="4651163" y="106451"/>
                  <a:pt x="4652916" y="102794"/>
                  <a:pt x="4656421" y="99441"/>
                </a:cubicBezTo>
                <a:cubicBezTo>
                  <a:pt x="4659926" y="95936"/>
                  <a:pt x="4663432" y="94183"/>
                  <a:pt x="4666937" y="94183"/>
                </a:cubicBezTo>
                <a:cubicBezTo>
                  <a:pt x="4677605" y="94183"/>
                  <a:pt x="4685529" y="101270"/>
                  <a:pt x="4690711" y="115443"/>
                </a:cubicBezTo>
                <a:lnTo>
                  <a:pt x="4690711" y="80238"/>
                </a:lnTo>
                <a:lnTo>
                  <a:pt x="4592794" y="80238"/>
                </a:lnTo>
                <a:cubicBezTo>
                  <a:pt x="4583193" y="82524"/>
                  <a:pt x="4574887" y="86106"/>
                  <a:pt x="4567877" y="90983"/>
                </a:cubicBezTo>
                <a:cubicBezTo>
                  <a:pt x="4560866" y="95859"/>
                  <a:pt x="4554923" y="101955"/>
                  <a:pt x="4550046" y="109271"/>
                </a:cubicBezTo>
                <a:cubicBezTo>
                  <a:pt x="4545626" y="116129"/>
                  <a:pt x="4542274" y="123749"/>
                  <a:pt x="4539988" y="132131"/>
                </a:cubicBezTo>
                <a:cubicBezTo>
                  <a:pt x="4537701" y="140513"/>
                  <a:pt x="4536558" y="149885"/>
                  <a:pt x="4536558" y="160248"/>
                </a:cubicBezTo>
                <a:cubicBezTo>
                  <a:pt x="4536711" y="169392"/>
                  <a:pt x="4539149" y="177622"/>
                  <a:pt x="4543874" y="184937"/>
                </a:cubicBezTo>
                <a:cubicBezTo>
                  <a:pt x="4552103" y="196367"/>
                  <a:pt x="4560104" y="200939"/>
                  <a:pt x="4567877" y="198653"/>
                </a:cubicBezTo>
                <a:cubicBezTo>
                  <a:pt x="4564981" y="196824"/>
                  <a:pt x="4562886" y="194691"/>
                  <a:pt x="4561590" y="192252"/>
                </a:cubicBezTo>
                <a:cubicBezTo>
                  <a:pt x="4560295" y="189814"/>
                  <a:pt x="4559647" y="187299"/>
                  <a:pt x="4559647" y="184709"/>
                </a:cubicBezTo>
                <a:cubicBezTo>
                  <a:pt x="4559647" y="180746"/>
                  <a:pt x="4561285" y="177393"/>
                  <a:pt x="4564562" y="174650"/>
                </a:cubicBezTo>
                <a:cubicBezTo>
                  <a:pt x="4567839" y="171907"/>
                  <a:pt x="4571458" y="170535"/>
                  <a:pt x="4575420" y="170535"/>
                </a:cubicBezTo>
                <a:cubicBezTo>
                  <a:pt x="4579687" y="170535"/>
                  <a:pt x="4583345" y="172250"/>
                  <a:pt x="4586393" y="175679"/>
                </a:cubicBezTo>
                <a:cubicBezTo>
                  <a:pt x="4589441" y="179108"/>
                  <a:pt x="4590965" y="183489"/>
                  <a:pt x="4590965" y="188823"/>
                </a:cubicBezTo>
                <a:cubicBezTo>
                  <a:pt x="4590965" y="191871"/>
                  <a:pt x="4590356" y="194691"/>
                  <a:pt x="4589136" y="197282"/>
                </a:cubicBezTo>
                <a:cubicBezTo>
                  <a:pt x="4587917" y="199872"/>
                  <a:pt x="4586241" y="202120"/>
                  <a:pt x="4584107" y="204025"/>
                </a:cubicBezTo>
                <a:cubicBezTo>
                  <a:pt x="4581974" y="205930"/>
                  <a:pt x="4579497" y="207416"/>
                  <a:pt x="4576678" y="208483"/>
                </a:cubicBezTo>
                <a:cubicBezTo>
                  <a:pt x="4573858" y="209550"/>
                  <a:pt x="4570925" y="210083"/>
                  <a:pt x="4567877" y="210083"/>
                </a:cubicBezTo>
                <a:cubicBezTo>
                  <a:pt x="4552941" y="210083"/>
                  <a:pt x="4541511" y="202616"/>
                  <a:pt x="4533587" y="187680"/>
                </a:cubicBezTo>
                <a:cubicBezTo>
                  <a:pt x="4526881" y="175488"/>
                  <a:pt x="4523528" y="161391"/>
                  <a:pt x="4523528" y="145389"/>
                </a:cubicBezTo>
                <a:cubicBezTo>
                  <a:pt x="4523528" y="123139"/>
                  <a:pt x="4532596" y="101422"/>
                  <a:pt x="4550732" y="80238"/>
                </a:cubicBezTo>
                <a:lnTo>
                  <a:pt x="4521242" y="80238"/>
                </a:lnTo>
                <a:lnTo>
                  <a:pt x="4508212" y="80238"/>
                </a:lnTo>
                <a:lnTo>
                  <a:pt x="4494953" y="80238"/>
                </a:lnTo>
                <a:lnTo>
                  <a:pt x="4494953" y="214655"/>
                </a:lnTo>
                <a:lnTo>
                  <a:pt x="4487867" y="206197"/>
                </a:lnTo>
                <a:cubicBezTo>
                  <a:pt x="4487409" y="204825"/>
                  <a:pt x="4486838" y="203416"/>
                  <a:pt x="4486152" y="201968"/>
                </a:cubicBezTo>
                <a:cubicBezTo>
                  <a:pt x="4485466" y="200520"/>
                  <a:pt x="4484171" y="197967"/>
                  <a:pt x="4482266" y="194310"/>
                </a:cubicBezTo>
                <a:cubicBezTo>
                  <a:pt x="4480361" y="190652"/>
                  <a:pt x="4477656" y="186652"/>
                  <a:pt x="4474151" y="182308"/>
                </a:cubicBezTo>
                <a:cubicBezTo>
                  <a:pt x="4470645" y="177965"/>
                  <a:pt x="4467369" y="174345"/>
                  <a:pt x="4464321" y="171450"/>
                </a:cubicBezTo>
                <a:cubicBezTo>
                  <a:pt x="4453348" y="161391"/>
                  <a:pt x="4438794" y="155448"/>
                  <a:pt x="4420658" y="153619"/>
                </a:cubicBezTo>
                <a:lnTo>
                  <a:pt x="4403970" y="129845"/>
                </a:lnTo>
                <a:cubicBezTo>
                  <a:pt x="4429574" y="112014"/>
                  <a:pt x="4455786" y="98603"/>
                  <a:pt x="4482609" y="89611"/>
                </a:cubicBezTo>
                <a:lnTo>
                  <a:pt x="4482609" y="80238"/>
                </a:lnTo>
                <a:lnTo>
                  <a:pt x="4395055" y="80238"/>
                </a:lnTo>
                <a:close/>
                <a:moveTo>
                  <a:pt x="3194600" y="67437"/>
                </a:moveTo>
                <a:lnTo>
                  <a:pt x="3332675" y="67437"/>
                </a:lnTo>
                <a:lnTo>
                  <a:pt x="3345019" y="80238"/>
                </a:lnTo>
                <a:lnTo>
                  <a:pt x="3321473" y="80238"/>
                </a:lnTo>
                <a:lnTo>
                  <a:pt x="3321473" y="215112"/>
                </a:lnTo>
                <a:cubicBezTo>
                  <a:pt x="3319340" y="212674"/>
                  <a:pt x="3317244" y="210274"/>
                  <a:pt x="3315187" y="207911"/>
                </a:cubicBezTo>
                <a:cubicBezTo>
                  <a:pt x="3313129" y="205549"/>
                  <a:pt x="3311110" y="203149"/>
                  <a:pt x="3309129" y="200711"/>
                </a:cubicBezTo>
                <a:cubicBezTo>
                  <a:pt x="3309281" y="196139"/>
                  <a:pt x="3309434" y="192290"/>
                  <a:pt x="3309586" y="189166"/>
                </a:cubicBezTo>
                <a:cubicBezTo>
                  <a:pt x="3309738" y="186042"/>
                  <a:pt x="3309853" y="183451"/>
                  <a:pt x="3309929" y="181394"/>
                </a:cubicBezTo>
                <a:cubicBezTo>
                  <a:pt x="3310005" y="179336"/>
                  <a:pt x="3310043" y="177622"/>
                  <a:pt x="3310043" y="176250"/>
                </a:cubicBezTo>
                <a:cubicBezTo>
                  <a:pt x="3310043" y="174879"/>
                  <a:pt x="3310043" y="173583"/>
                  <a:pt x="3310043" y="172364"/>
                </a:cubicBezTo>
                <a:cubicBezTo>
                  <a:pt x="3310043" y="162153"/>
                  <a:pt x="3309053" y="153238"/>
                  <a:pt x="3307071" y="145618"/>
                </a:cubicBezTo>
                <a:cubicBezTo>
                  <a:pt x="3305090" y="137998"/>
                  <a:pt x="3302462" y="132359"/>
                  <a:pt x="3299185" y="128702"/>
                </a:cubicBezTo>
                <a:cubicBezTo>
                  <a:pt x="3295908" y="125044"/>
                  <a:pt x="3292060" y="123634"/>
                  <a:pt x="3287640" y="124472"/>
                </a:cubicBezTo>
                <a:cubicBezTo>
                  <a:pt x="3283221" y="125311"/>
                  <a:pt x="3278649" y="129083"/>
                  <a:pt x="3273925" y="135788"/>
                </a:cubicBezTo>
                <a:cubicBezTo>
                  <a:pt x="3269657" y="142951"/>
                  <a:pt x="3265961" y="148628"/>
                  <a:pt x="3262837" y="152819"/>
                </a:cubicBezTo>
                <a:cubicBezTo>
                  <a:pt x="3259713" y="157010"/>
                  <a:pt x="3257008" y="160172"/>
                  <a:pt x="3254722" y="162306"/>
                </a:cubicBezTo>
                <a:cubicBezTo>
                  <a:pt x="3252436" y="164439"/>
                  <a:pt x="3250493" y="165773"/>
                  <a:pt x="3248893" y="166306"/>
                </a:cubicBezTo>
                <a:cubicBezTo>
                  <a:pt x="3247293" y="166840"/>
                  <a:pt x="3245807" y="167106"/>
                  <a:pt x="3244435" y="167106"/>
                </a:cubicBezTo>
                <a:cubicBezTo>
                  <a:pt x="3240473" y="167106"/>
                  <a:pt x="3236929" y="166154"/>
                  <a:pt x="3233805" y="164249"/>
                </a:cubicBezTo>
                <a:cubicBezTo>
                  <a:pt x="3230681" y="162344"/>
                  <a:pt x="3227900" y="159982"/>
                  <a:pt x="3225461" y="157162"/>
                </a:cubicBezTo>
                <a:cubicBezTo>
                  <a:pt x="3223023" y="154343"/>
                  <a:pt x="3220889" y="151295"/>
                  <a:pt x="3219060" y="148018"/>
                </a:cubicBezTo>
                <a:cubicBezTo>
                  <a:pt x="3217232" y="144742"/>
                  <a:pt x="3215555" y="141656"/>
                  <a:pt x="3214031" y="138760"/>
                </a:cubicBezTo>
                <a:lnTo>
                  <a:pt x="3222490" y="130988"/>
                </a:lnTo>
                <a:cubicBezTo>
                  <a:pt x="3222947" y="132512"/>
                  <a:pt x="3223518" y="134264"/>
                  <a:pt x="3224204" y="136245"/>
                </a:cubicBezTo>
                <a:cubicBezTo>
                  <a:pt x="3224890" y="138227"/>
                  <a:pt x="3225766" y="140093"/>
                  <a:pt x="3226833" y="141846"/>
                </a:cubicBezTo>
                <a:cubicBezTo>
                  <a:pt x="3227900" y="143599"/>
                  <a:pt x="3229157" y="145085"/>
                  <a:pt x="3230605" y="146304"/>
                </a:cubicBezTo>
                <a:cubicBezTo>
                  <a:pt x="3232052" y="147523"/>
                  <a:pt x="3233691" y="148133"/>
                  <a:pt x="3235519" y="148133"/>
                </a:cubicBezTo>
                <a:cubicBezTo>
                  <a:pt x="3236282" y="148133"/>
                  <a:pt x="3237196" y="147828"/>
                  <a:pt x="3238263" y="147218"/>
                </a:cubicBezTo>
                <a:cubicBezTo>
                  <a:pt x="3239330" y="146609"/>
                  <a:pt x="3240739" y="145351"/>
                  <a:pt x="3242492" y="143446"/>
                </a:cubicBezTo>
                <a:cubicBezTo>
                  <a:pt x="3244244" y="141541"/>
                  <a:pt x="3246530" y="138874"/>
                  <a:pt x="3249350" y="135445"/>
                </a:cubicBezTo>
                <a:cubicBezTo>
                  <a:pt x="3252169" y="132016"/>
                  <a:pt x="3255713" y="127482"/>
                  <a:pt x="3259980" y="121844"/>
                </a:cubicBezTo>
                <a:cubicBezTo>
                  <a:pt x="3259218" y="115748"/>
                  <a:pt x="3258189" y="110985"/>
                  <a:pt x="3256894" y="107556"/>
                </a:cubicBezTo>
                <a:cubicBezTo>
                  <a:pt x="3255598" y="104127"/>
                  <a:pt x="3253769" y="101460"/>
                  <a:pt x="3251407" y="99555"/>
                </a:cubicBezTo>
                <a:cubicBezTo>
                  <a:pt x="3249045" y="97650"/>
                  <a:pt x="3246073" y="96202"/>
                  <a:pt x="3242492" y="95212"/>
                </a:cubicBezTo>
                <a:cubicBezTo>
                  <a:pt x="3238910" y="94221"/>
                  <a:pt x="3234453" y="93116"/>
                  <a:pt x="3229119" y="91897"/>
                </a:cubicBezTo>
                <a:cubicBezTo>
                  <a:pt x="3226071" y="91135"/>
                  <a:pt x="3222985" y="89954"/>
                  <a:pt x="3219860" y="88354"/>
                </a:cubicBezTo>
                <a:cubicBezTo>
                  <a:pt x="3216737" y="86753"/>
                  <a:pt x="3213498" y="84658"/>
                  <a:pt x="3210145" y="82067"/>
                </a:cubicBezTo>
                <a:cubicBezTo>
                  <a:pt x="3208926" y="81153"/>
                  <a:pt x="3207021" y="79476"/>
                  <a:pt x="3204430" y="77038"/>
                </a:cubicBezTo>
                <a:cubicBezTo>
                  <a:pt x="3201839" y="74600"/>
                  <a:pt x="3198563" y="71399"/>
                  <a:pt x="3194600" y="67437"/>
                </a:cubicBezTo>
                <a:close/>
                <a:moveTo>
                  <a:pt x="1349656" y="65837"/>
                </a:moveTo>
                <a:cubicBezTo>
                  <a:pt x="1360019" y="65837"/>
                  <a:pt x="1365354" y="69342"/>
                  <a:pt x="1365659" y="76352"/>
                </a:cubicBezTo>
                <a:cubicBezTo>
                  <a:pt x="1365810" y="79857"/>
                  <a:pt x="1364896" y="82601"/>
                  <a:pt x="1362915" y="84582"/>
                </a:cubicBezTo>
                <a:cubicBezTo>
                  <a:pt x="1360933" y="86563"/>
                  <a:pt x="1358343" y="87554"/>
                  <a:pt x="1355143" y="87554"/>
                </a:cubicBezTo>
                <a:cubicBezTo>
                  <a:pt x="1353619" y="87554"/>
                  <a:pt x="1352056" y="87249"/>
                  <a:pt x="1350456" y="86639"/>
                </a:cubicBezTo>
                <a:cubicBezTo>
                  <a:pt x="1348856" y="86030"/>
                  <a:pt x="1347142" y="84963"/>
                  <a:pt x="1345312" y="83439"/>
                </a:cubicBezTo>
                <a:cubicBezTo>
                  <a:pt x="1343789" y="85420"/>
                  <a:pt x="1343027" y="87858"/>
                  <a:pt x="1343027" y="90754"/>
                </a:cubicBezTo>
                <a:cubicBezTo>
                  <a:pt x="1343027" y="94869"/>
                  <a:pt x="1344856" y="98222"/>
                  <a:pt x="1348513" y="100812"/>
                </a:cubicBezTo>
                <a:cubicBezTo>
                  <a:pt x="1352170" y="103403"/>
                  <a:pt x="1356895" y="104699"/>
                  <a:pt x="1362687" y="104699"/>
                </a:cubicBezTo>
                <a:cubicBezTo>
                  <a:pt x="1364362" y="104699"/>
                  <a:pt x="1376174" y="98145"/>
                  <a:pt x="1398120" y="85039"/>
                </a:cubicBezTo>
                <a:lnTo>
                  <a:pt x="1398120" y="67437"/>
                </a:lnTo>
                <a:lnTo>
                  <a:pt x="1409321" y="67437"/>
                </a:lnTo>
                <a:lnTo>
                  <a:pt x="1421894" y="67437"/>
                </a:lnTo>
                <a:lnTo>
                  <a:pt x="1571160" y="67437"/>
                </a:lnTo>
                <a:lnTo>
                  <a:pt x="1584419" y="80238"/>
                </a:lnTo>
                <a:lnTo>
                  <a:pt x="1517667" y="80238"/>
                </a:lnTo>
                <a:lnTo>
                  <a:pt x="1517667" y="89611"/>
                </a:lnTo>
                <a:cubicBezTo>
                  <a:pt x="1532603" y="89611"/>
                  <a:pt x="1544643" y="95707"/>
                  <a:pt x="1553786" y="107899"/>
                </a:cubicBezTo>
                <a:cubicBezTo>
                  <a:pt x="1562473" y="118872"/>
                  <a:pt x="1566817" y="130911"/>
                  <a:pt x="1566817" y="144018"/>
                </a:cubicBezTo>
                <a:cubicBezTo>
                  <a:pt x="1566817" y="147218"/>
                  <a:pt x="1566283" y="150266"/>
                  <a:pt x="1565216" y="153162"/>
                </a:cubicBezTo>
                <a:cubicBezTo>
                  <a:pt x="1564150" y="156057"/>
                  <a:pt x="1562702" y="158610"/>
                  <a:pt x="1560874" y="160820"/>
                </a:cubicBezTo>
                <a:cubicBezTo>
                  <a:pt x="1559044" y="163030"/>
                  <a:pt x="1556834" y="164782"/>
                  <a:pt x="1554243" y="166078"/>
                </a:cubicBezTo>
                <a:cubicBezTo>
                  <a:pt x="1551653" y="167373"/>
                  <a:pt x="1548834" y="168021"/>
                  <a:pt x="1545785" y="168021"/>
                </a:cubicBezTo>
                <a:cubicBezTo>
                  <a:pt x="1543652" y="168021"/>
                  <a:pt x="1541595" y="167602"/>
                  <a:pt x="1539614" y="166763"/>
                </a:cubicBezTo>
                <a:cubicBezTo>
                  <a:pt x="1537632" y="165925"/>
                  <a:pt x="1535841" y="164820"/>
                  <a:pt x="1534241" y="163449"/>
                </a:cubicBezTo>
                <a:cubicBezTo>
                  <a:pt x="1532641" y="162077"/>
                  <a:pt x="1531346" y="160439"/>
                  <a:pt x="1530355" y="158534"/>
                </a:cubicBezTo>
                <a:cubicBezTo>
                  <a:pt x="1529364" y="156629"/>
                  <a:pt x="1528869" y="154533"/>
                  <a:pt x="1528869" y="152247"/>
                </a:cubicBezTo>
                <a:cubicBezTo>
                  <a:pt x="1528869" y="148133"/>
                  <a:pt x="1530317" y="144704"/>
                  <a:pt x="1533213" y="141960"/>
                </a:cubicBezTo>
                <a:cubicBezTo>
                  <a:pt x="1536108" y="139217"/>
                  <a:pt x="1539690" y="137846"/>
                  <a:pt x="1543956" y="137846"/>
                </a:cubicBezTo>
                <a:cubicBezTo>
                  <a:pt x="1546548" y="137846"/>
                  <a:pt x="1548872" y="138455"/>
                  <a:pt x="1550929" y="139674"/>
                </a:cubicBezTo>
                <a:cubicBezTo>
                  <a:pt x="1552986" y="140894"/>
                  <a:pt x="1554854" y="142570"/>
                  <a:pt x="1556529" y="144704"/>
                </a:cubicBezTo>
                <a:lnTo>
                  <a:pt x="1557673" y="141732"/>
                </a:lnTo>
                <a:cubicBezTo>
                  <a:pt x="1557673" y="132893"/>
                  <a:pt x="1554168" y="124968"/>
                  <a:pt x="1547157" y="117957"/>
                </a:cubicBezTo>
                <a:cubicBezTo>
                  <a:pt x="1540299" y="110490"/>
                  <a:pt x="1530393" y="106832"/>
                  <a:pt x="1517439" y="106985"/>
                </a:cubicBezTo>
                <a:lnTo>
                  <a:pt x="1517439" y="213741"/>
                </a:lnTo>
                <a:cubicBezTo>
                  <a:pt x="1516525" y="213588"/>
                  <a:pt x="1515610" y="213245"/>
                  <a:pt x="1514696" y="212712"/>
                </a:cubicBezTo>
                <a:cubicBezTo>
                  <a:pt x="1513781" y="212179"/>
                  <a:pt x="1513172" y="211531"/>
                  <a:pt x="1512867" y="210769"/>
                </a:cubicBezTo>
                <a:cubicBezTo>
                  <a:pt x="1509819" y="203301"/>
                  <a:pt x="1506200" y="196329"/>
                  <a:pt x="1502008" y="189852"/>
                </a:cubicBezTo>
                <a:cubicBezTo>
                  <a:pt x="1497817" y="183375"/>
                  <a:pt x="1493207" y="177622"/>
                  <a:pt x="1488189" y="172593"/>
                </a:cubicBezTo>
                <a:cubicBezTo>
                  <a:pt x="1476606" y="161010"/>
                  <a:pt x="1463652" y="154381"/>
                  <a:pt x="1449327" y="152705"/>
                </a:cubicBezTo>
                <a:lnTo>
                  <a:pt x="1431268" y="130302"/>
                </a:lnTo>
                <a:cubicBezTo>
                  <a:pt x="1453060" y="113081"/>
                  <a:pt x="1477826" y="99974"/>
                  <a:pt x="1505552" y="90983"/>
                </a:cubicBezTo>
                <a:lnTo>
                  <a:pt x="1505552" y="80238"/>
                </a:lnTo>
                <a:lnTo>
                  <a:pt x="1434696" y="80238"/>
                </a:lnTo>
                <a:lnTo>
                  <a:pt x="1422351" y="80238"/>
                </a:lnTo>
                <a:lnTo>
                  <a:pt x="1410922" y="80238"/>
                </a:lnTo>
                <a:lnTo>
                  <a:pt x="1410922" y="217856"/>
                </a:lnTo>
                <a:lnTo>
                  <a:pt x="1403607" y="207569"/>
                </a:lnTo>
                <a:lnTo>
                  <a:pt x="1403607" y="207797"/>
                </a:lnTo>
                <a:cubicBezTo>
                  <a:pt x="1401931" y="204902"/>
                  <a:pt x="1400253" y="201930"/>
                  <a:pt x="1398577" y="198882"/>
                </a:cubicBezTo>
                <a:cubicBezTo>
                  <a:pt x="1396901" y="195834"/>
                  <a:pt x="1394996" y="192786"/>
                  <a:pt x="1392862" y="189738"/>
                </a:cubicBezTo>
                <a:cubicBezTo>
                  <a:pt x="1386004" y="179679"/>
                  <a:pt x="1379146" y="172136"/>
                  <a:pt x="1372287" y="167106"/>
                </a:cubicBezTo>
                <a:cubicBezTo>
                  <a:pt x="1367869" y="164058"/>
                  <a:pt x="1362763" y="161620"/>
                  <a:pt x="1356972" y="159791"/>
                </a:cubicBezTo>
                <a:cubicBezTo>
                  <a:pt x="1351181" y="157962"/>
                  <a:pt x="1344780" y="156667"/>
                  <a:pt x="1337769" y="155905"/>
                </a:cubicBezTo>
                <a:lnTo>
                  <a:pt x="1322453" y="135102"/>
                </a:lnTo>
                <a:lnTo>
                  <a:pt x="1356286" y="109956"/>
                </a:lnTo>
                <a:cubicBezTo>
                  <a:pt x="1348208" y="109956"/>
                  <a:pt x="1341578" y="108051"/>
                  <a:pt x="1336397" y="104241"/>
                </a:cubicBezTo>
                <a:cubicBezTo>
                  <a:pt x="1333806" y="102108"/>
                  <a:pt x="1331749" y="99593"/>
                  <a:pt x="1330226" y="96698"/>
                </a:cubicBezTo>
                <a:cubicBezTo>
                  <a:pt x="1328702" y="93802"/>
                  <a:pt x="1327940" y="90525"/>
                  <a:pt x="1327940" y="86868"/>
                </a:cubicBezTo>
                <a:cubicBezTo>
                  <a:pt x="1327940" y="80772"/>
                  <a:pt x="1330035" y="75743"/>
                  <a:pt x="1334226" y="71780"/>
                </a:cubicBezTo>
                <a:cubicBezTo>
                  <a:pt x="1338417" y="67818"/>
                  <a:pt x="1343560" y="65837"/>
                  <a:pt x="1349656" y="65837"/>
                </a:cubicBezTo>
                <a:close/>
                <a:moveTo>
                  <a:pt x="4777655" y="65379"/>
                </a:moveTo>
                <a:cubicBezTo>
                  <a:pt x="4788628" y="65379"/>
                  <a:pt x="4797048" y="68618"/>
                  <a:pt x="4802916" y="75095"/>
                </a:cubicBezTo>
                <a:cubicBezTo>
                  <a:pt x="4808783" y="81572"/>
                  <a:pt x="4811717" y="90068"/>
                  <a:pt x="4811717" y="100584"/>
                </a:cubicBezTo>
                <a:cubicBezTo>
                  <a:pt x="4811717" y="106223"/>
                  <a:pt x="4810840" y="110871"/>
                  <a:pt x="4809088" y="114528"/>
                </a:cubicBezTo>
                <a:cubicBezTo>
                  <a:pt x="4807335" y="118186"/>
                  <a:pt x="4805125" y="121348"/>
                  <a:pt x="4802458" y="124015"/>
                </a:cubicBezTo>
                <a:cubicBezTo>
                  <a:pt x="4799792" y="126682"/>
                  <a:pt x="4796896" y="129121"/>
                  <a:pt x="4793772" y="131330"/>
                </a:cubicBezTo>
                <a:cubicBezTo>
                  <a:pt x="4790647" y="133540"/>
                  <a:pt x="4787675" y="135902"/>
                  <a:pt x="4784856" y="138417"/>
                </a:cubicBezTo>
                <a:cubicBezTo>
                  <a:pt x="4782037" y="140932"/>
                  <a:pt x="4779598" y="143942"/>
                  <a:pt x="4777541" y="147447"/>
                </a:cubicBezTo>
                <a:cubicBezTo>
                  <a:pt x="4775484" y="150952"/>
                  <a:pt x="4774302" y="155295"/>
                  <a:pt x="4773998" y="160477"/>
                </a:cubicBezTo>
                <a:lnTo>
                  <a:pt x="4773312" y="171221"/>
                </a:lnTo>
                <a:cubicBezTo>
                  <a:pt x="4771940" y="172288"/>
                  <a:pt x="4771064" y="173164"/>
                  <a:pt x="4770683" y="173850"/>
                </a:cubicBezTo>
                <a:cubicBezTo>
                  <a:pt x="4770302" y="174536"/>
                  <a:pt x="4769121" y="175184"/>
                  <a:pt x="4767140" y="175793"/>
                </a:cubicBezTo>
                <a:lnTo>
                  <a:pt x="4764397" y="173507"/>
                </a:lnTo>
                <a:lnTo>
                  <a:pt x="4763482" y="160477"/>
                </a:lnTo>
                <a:cubicBezTo>
                  <a:pt x="4763330" y="156210"/>
                  <a:pt x="4763939" y="152400"/>
                  <a:pt x="4765311" y="149047"/>
                </a:cubicBezTo>
                <a:cubicBezTo>
                  <a:pt x="4766682" y="145694"/>
                  <a:pt x="4768435" y="142570"/>
                  <a:pt x="4770569" y="139674"/>
                </a:cubicBezTo>
                <a:cubicBezTo>
                  <a:pt x="4772702" y="136779"/>
                  <a:pt x="4775103" y="134036"/>
                  <a:pt x="4777770" y="131445"/>
                </a:cubicBezTo>
                <a:cubicBezTo>
                  <a:pt x="4780437" y="128854"/>
                  <a:pt x="4782913" y="126225"/>
                  <a:pt x="4785199" y="123558"/>
                </a:cubicBezTo>
                <a:cubicBezTo>
                  <a:pt x="4787485" y="120891"/>
                  <a:pt x="4789390" y="118110"/>
                  <a:pt x="4790914" y="115214"/>
                </a:cubicBezTo>
                <a:cubicBezTo>
                  <a:pt x="4792438" y="112319"/>
                  <a:pt x="4793200" y="109118"/>
                  <a:pt x="4793200" y="105613"/>
                </a:cubicBezTo>
                <a:cubicBezTo>
                  <a:pt x="4793200" y="96469"/>
                  <a:pt x="4791105" y="89268"/>
                  <a:pt x="4786914" y="84010"/>
                </a:cubicBezTo>
                <a:cubicBezTo>
                  <a:pt x="4782723" y="78752"/>
                  <a:pt x="4776741" y="76124"/>
                  <a:pt x="4768968" y="76124"/>
                </a:cubicBezTo>
                <a:cubicBezTo>
                  <a:pt x="4766225" y="76124"/>
                  <a:pt x="4763634" y="76733"/>
                  <a:pt x="4761196" y="77952"/>
                </a:cubicBezTo>
                <a:cubicBezTo>
                  <a:pt x="4758758" y="79172"/>
                  <a:pt x="4756624" y="80810"/>
                  <a:pt x="4754795" y="82867"/>
                </a:cubicBezTo>
                <a:cubicBezTo>
                  <a:pt x="4752966" y="84925"/>
                  <a:pt x="4751519" y="87287"/>
                  <a:pt x="4750452" y="89954"/>
                </a:cubicBezTo>
                <a:cubicBezTo>
                  <a:pt x="4749385" y="92621"/>
                  <a:pt x="4748852" y="95402"/>
                  <a:pt x="4748852" y="98298"/>
                </a:cubicBezTo>
                <a:cubicBezTo>
                  <a:pt x="4748852" y="99365"/>
                  <a:pt x="4749004" y="100431"/>
                  <a:pt x="4749309" y="101498"/>
                </a:cubicBezTo>
                <a:cubicBezTo>
                  <a:pt x="4749614" y="102565"/>
                  <a:pt x="4749918" y="103632"/>
                  <a:pt x="4750223" y="104699"/>
                </a:cubicBezTo>
                <a:cubicBezTo>
                  <a:pt x="4747785" y="105918"/>
                  <a:pt x="4745270" y="106870"/>
                  <a:pt x="4742680" y="107556"/>
                </a:cubicBezTo>
                <a:cubicBezTo>
                  <a:pt x="4740089" y="108242"/>
                  <a:pt x="4737117" y="108737"/>
                  <a:pt x="4733764" y="109042"/>
                </a:cubicBezTo>
                <a:lnTo>
                  <a:pt x="4730792" y="105613"/>
                </a:lnTo>
                <a:cubicBezTo>
                  <a:pt x="4730640" y="105003"/>
                  <a:pt x="4730564" y="104394"/>
                  <a:pt x="4730564" y="103784"/>
                </a:cubicBezTo>
                <a:cubicBezTo>
                  <a:pt x="4730564" y="103175"/>
                  <a:pt x="4730564" y="102565"/>
                  <a:pt x="4730564" y="101955"/>
                </a:cubicBezTo>
                <a:cubicBezTo>
                  <a:pt x="4730564" y="96774"/>
                  <a:pt x="4731859" y="91935"/>
                  <a:pt x="4734450" y="87439"/>
                </a:cubicBezTo>
                <a:cubicBezTo>
                  <a:pt x="4737041" y="82943"/>
                  <a:pt x="4740508" y="79057"/>
                  <a:pt x="4744851" y="75781"/>
                </a:cubicBezTo>
                <a:cubicBezTo>
                  <a:pt x="4749195" y="72504"/>
                  <a:pt x="4754186" y="69951"/>
                  <a:pt x="4759824" y="68123"/>
                </a:cubicBezTo>
                <a:cubicBezTo>
                  <a:pt x="4765463" y="66294"/>
                  <a:pt x="4771407" y="65379"/>
                  <a:pt x="4777655" y="65379"/>
                </a:cubicBezTo>
                <a:close/>
                <a:moveTo>
                  <a:pt x="3622539" y="43891"/>
                </a:moveTo>
                <a:lnTo>
                  <a:pt x="3627111" y="47777"/>
                </a:lnTo>
                <a:cubicBezTo>
                  <a:pt x="3628635" y="56921"/>
                  <a:pt x="3631302" y="63474"/>
                  <a:pt x="3635112" y="67437"/>
                </a:cubicBezTo>
                <a:lnTo>
                  <a:pt x="3646542" y="67437"/>
                </a:lnTo>
                <a:lnTo>
                  <a:pt x="3659115" y="80238"/>
                </a:lnTo>
                <a:lnTo>
                  <a:pt x="3635112" y="80238"/>
                </a:lnTo>
                <a:lnTo>
                  <a:pt x="3635112" y="213969"/>
                </a:lnTo>
                <a:lnTo>
                  <a:pt x="3622768" y="201168"/>
                </a:lnTo>
                <a:lnTo>
                  <a:pt x="3622768" y="106299"/>
                </a:lnTo>
                <a:cubicBezTo>
                  <a:pt x="3622768" y="102336"/>
                  <a:pt x="3622006" y="98755"/>
                  <a:pt x="3620482" y="95555"/>
                </a:cubicBezTo>
                <a:cubicBezTo>
                  <a:pt x="3618958" y="92354"/>
                  <a:pt x="3616862" y="89649"/>
                  <a:pt x="3614195" y="87439"/>
                </a:cubicBezTo>
                <a:cubicBezTo>
                  <a:pt x="3611528" y="85229"/>
                  <a:pt x="3608480" y="83477"/>
                  <a:pt x="3605052" y="82181"/>
                </a:cubicBezTo>
                <a:cubicBezTo>
                  <a:pt x="3601622" y="80886"/>
                  <a:pt x="3598079" y="80238"/>
                  <a:pt x="3594422" y="80238"/>
                </a:cubicBezTo>
                <a:lnTo>
                  <a:pt x="3590764" y="80238"/>
                </a:lnTo>
                <a:lnTo>
                  <a:pt x="3590764" y="215112"/>
                </a:lnTo>
                <a:lnTo>
                  <a:pt x="3582306" y="205283"/>
                </a:lnTo>
                <a:lnTo>
                  <a:pt x="3582306" y="205511"/>
                </a:lnTo>
                <a:cubicBezTo>
                  <a:pt x="3580477" y="200482"/>
                  <a:pt x="3577848" y="194843"/>
                  <a:pt x="3574419" y="188595"/>
                </a:cubicBezTo>
                <a:cubicBezTo>
                  <a:pt x="3570990" y="182346"/>
                  <a:pt x="3566609" y="176936"/>
                  <a:pt x="3561275" y="172364"/>
                </a:cubicBezTo>
                <a:cubicBezTo>
                  <a:pt x="3551674" y="164897"/>
                  <a:pt x="3537881" y="160706"/>
                  <a:pt x="3519898" y="159791"/>
                </a:cubicBezTo>
                <a:lnTo>
                  <a:pt x="3502067" y="137846"/>
                </a:lnTo>
                <a:cubicBezTo>
                  <a:pt x="3507859" y="132207"/>
                  <a:pt x="3514183" y="126606"/>
                  <a:pt x="3521041" y="121043"/>
                </a:cubicBezTo>
                <a:cubicBezTo>
                  <a:pt x="3527899" y="115481"/>
                  <a:pt x="3534757" y="110490"/>
                  <a:pt x="3541615" y="106070"/>
                </a:cubicBezTo>
                <a:cubicBezTo>
                  <a:pt x="3537805" y="103175"/>
                  <a:pt x="3531252" y="99746"/>
                  <a:pt x="3521956" y="95783"/>
                </a:cubicBezTo>
                <a:cubicBezTo>
                  <a:pt x="3517688" y="94107"/>
                  <a:pt x="3513650" y="92316"/>
                  <a:pt x="3509840" y="90411"/>
                </a:cubicBezTo>
                <a:cubicBezTo>
                  <a:pt x="3506030" y="88506"/>
                  <a:pt x="3502448" y="86487"/>
                  <a:pt x="3499095" y="84353"/>
                </a:cubicBezTo>
                <a:lnTo>
                  <a:pt x="3495111" y="80995"/>
                </a:lnTo>
                <a:lnTo>
                  <a:pt x="3483989" y="84639"/>
                </a:lnTo>
                <a:cubicBezTo>
                  <a:pt x="3479836" y="86430"/>
                  <a:pt x="3476007" y="88544"/>
                  <a:pt x="3472502" y="90983"/>
                </a:cubicBezTo>
                <a:cubicBezTo>
                  <a:pt x="3465491" y="95859"/>
                  <a:pt x="3459548" y="101955"/>
                  <a:pt x="3454671" y="109271"/>
                </a:cubicBezTo>
                <a:cubicBezTo>
                  <a:pt x="3450251" y="116129"/>
                  <a:pt x="3446899" y="123749"/>
                  <a:pt x="3444612" y="132131"/>
                </a:cubicBezTo>
                <a:cubicBezTo>
                  <a:pt x="3442326" y="140513"/>
                  <a:pt x="3441184" y="149885"/>
                  <a:pt x="3441184" y="160248"/>
                </a:cubicBezTo>
                <a:cubicBezTo>
                  <a:pt x="3441336" y="169392"/>
                  <a:pt x="3443774" y="177622"/>
                  <a:pt x="3448499" y="184937"/>
                </a:cubicBezTo>
                <a:cubicBezTo>
                  <a:pt x="3456729" y="196367"/>
                  <a:pt x="3464730" y="200939"/>
                  <a:pt x="3472502" y="198653"/>
                </a:cubicBezTo>
                <a:cubicBezTo>
                  <a:pt x="3469606" y="196824"/>
                  <a:pt x="3467510" y="194691"/>
                  <a:pt x="3466215" y="192252"/>
                </a:cubicBezTo>
                <a:cubicBezTo>
                  <a:pt x="3464920" y="189814"/>
                  <a:pt x="3464272" y="187299"/>
                  <a:pt x="3464272" y="184709"/>
                </a:cubicBezTo>
                <a:cubicBezTo>
                  <a:pt x="3464272" y="180746"/>
                  <a:pt x="3465910" y="177393"/>
                  <a:pt x="3469187" y="174650"/>
                </a:cubicBezTo>
                <a:cubicBezTo>
                  <a:pt x="3472463" y="171907"/>
                  <a:pt x="3476083" y="170535"/>
                  <a:pt x="3480045" y="170535"/>
                </a:cubicBezTo>
                <a:cubicBezTo>
                  <a:pt x="3484313" y="170535"/>
                  <a:pt x="3487970" y="172250"/>
                  <a:pt x="3491018" y="175679"/>
                </a:cubicBezTo>
                <a:cubicBezTo>
                  <a:pt x="3494066" y="179108"/>
                  <a:pt x="3495590" y="183489"/>
                  <a:pt x="3495590" y="188823"/>
                </a:cubicBezTo>
                <a:cubicBezTo>
                  <a:pt x="3495590" y="191871"/>
                  <a:pt x="3494981" y="194691"/>
                  <a:pt x="3493762" y="197282"/>
                </a:cubicBezTo>
                <a:cubicBezTo>
                  <a:pt x="3492542" y="199872"/>
                  <a:pt x="3490866" y="202120"/>
                  <a:pt x="3488732" y="204025"/>
                </a:cubicBezTo>
                <a:cubicBezTo>
                  <a:pt x="3486599" y="205930"/>
                  <a:pt x="3484122" y="207416"/>
                  <a:pt x="3481303" y="208483"/>
                </a:cubicBezTo>
                <a:cubicBezTo>
                  <a:pt x="3478483" y="209550"/>
                  <a:pt x="3475550" y="210083"/>
                  <a:pt x="3472502" y="210083"/>
                </a:cubicBezTo>
                <a:cubicBezTo>
                  <a:pt x="3457566" y="210083"/>
                  <a:pt x="3446136" y="202616"/>
                  <a:pt x="3438212" y="187680"/>
                </a:cubicBezTo>
                <a:cubicBezTo>
                  <a:pt x="3431506" y="175488"/>
                  <a:pt x="3428154" y="161391"/>
                  <a:pt x="3428154" y="145389"/>
                </a:cubicBezTo>
                <a:cubicBezTo>
                  <a:pt x="3428154" y="123139"/>
                  <a:pt x="3437221" y="101422"/>
                  <a:pt x="3455357" y="80238"/>
                </a:cubicBezTo>
                <a:lnTo>
                  <a:pt x="3412837" y="80238"/>
                </a:lnTo>
                <a:lnTo>
                  <a:pt x="3400035" y="67437"/>
                </a:lnTo>
                <a:lnTo>
                  <a:pt x="3479893" y="67437"/>
                </a:lnTo>
                <a:lnTo>
                  <a:pt x="3484846" y="67437"/>
                </a:lnTo>
                <a:lnTo>
                  <a:pt x="3581620" y="67437"/>
                </a:lnTo>
                <a:lnTo>
                  <a:pt x="3596250" y="67437"/>
                </a:lnTo>
                <a:lnTo>
                  <a:pt x="3598079" y="67437"/>
                </a:lnTo>
                <a:lnTo>
                  <a:pt x="3598344" y="67697"/>
                </a:lnTo>
                <a:lnTo>
                  <a:pt x="3606594" y="68723"/>
                </a:lnTo>
                <a:cubicBezTo>
                  <a:pt x="3609604" y="69580"/>
                  <a:pt x="3612176" y="70866"/>
                  <a:pt x="3614310" y="72580"/>
                </a:cubicBezTo>
                <a:cubicBezTo>
                  <a:pt x="3618577" y="76009"/>
                  <a:pt x="3622006" y="81686"/>
                  <a:pt x="3624597" y="89611"/>
                </a:cubicBezTo>
                <a:cubicBezTo>
                  <a:pt x="3624597" y="87020"/>
                  <a:pt x="3624521" y="83820"/>
                  <a:pt x="3624368" y="80010"/>
                </a:cubicBezTo>
                <a:cubicBezTo>
                  <a:pt x="3624216" y="76200"/>
                  <a:pt x="3623911" y="71704"/>
                  <a:pt x="3623454" y="66522"/>
                </a:cubicBezTo>
                <a:cubicBezTo>
                  <a:pt x="3623149" y="61493"/>
                  <a:pt x="3622920" y="57112"/>
                  <a:pt x="3622768" y="53378"/>
                </a:cubicBezTo>
                <a:cubicBezTo>
                  <a:pt x="3622616" y="49644"/>
                  <a:pt x="3622539" y="46482"/>
                  <a:pt x="3622539" y="43891"/>
                </a:cubicBezTo>
                <a:close/>
                <a:moveTo>
                  <a:pt x="2947484" y="43891"/>
                </a:moveTo>
                <a:lnTo>
                  <a:pt x="2952056" y="47777"/>
                </a:lnTo>
                <a:cubicBezTo>
                  <a:pt x="2953580" y="56921"/>
                  <a:pt x="2956247" y="63474"/>
                  <a:pt x="2960057" y="67437"/>
                </a:cubicBezTo>
                <a:lnTo>
                  <a:pt x="2964400" y="67437"/>
                </a:lnTo>
                <a:lnTo>
                  <a:pt x="2971486" y="67437"/>
                </a:lnTo>
                <a:lnTo>
                  <a:pt x="3113219" y="67437"/>
                </a:lnTo>
                <a:lnTo>
                  <a:pt x="3126249" y="80238"/>
                </a:lnTo>
                <a:lnTo>
                  <a:pt x="3091730" y="80238"/>
                </a:lnTo>
                <a:cubicBezTo>
                  <a:pt x="3097369" y="88773"/>
                  <a:pt x="3100189" y="97002"/>
                  <a:pt x="3100189" y="104927"/>
                </a:cubicBezTo>
                <a:cubicBezTo>
                  <a:pt x="3100189" y="110718"/>
                  <a:pt x="3095845" y="117805"/>
                  <a:pt x="3087158" y="126187"/>
                </a:cubicBezTo>
                <a:cubicBezTo>
                  <a:pt x="3102246" y="131978"/>
                  <a:pt x="3109790" y="143865"/>
                  <a:pt x="3109790" y="161849"/>
                </a:cubicBezTo>
                <a:cubicBezTo>
                  <a:pt x="3109790" y="168707"/>
                  <a:pt x="3108647" y="174879"/>
                  <a:pt x="3106361" y="180365"/>
                </a:cubicBezTo>
                <a:cubicBezTo>
                  <a:pt x="3104075" y="185852"/>
                  <a:pt x="3100836" y="190500"/>
                  <a:pt x="3096645" y="194310"/>
                </a:cubicBezTo>
                <a:cubicBezTo>
                  <a:pt x="3092454" y="198120"/>
                  <a:pt x="3087501" y="201053"/>
                  <a:pt x="3081786" y="203111"/>
                </a:cubicBezTo>
                <a:cubicBezTo>
                  <a:pt x="3076071" y="205168"/>
                  <a:pt x="3069785" y="206197"/>
                  <a:pt x="3062926" y="206197"/>
                </a:cubicBezTo>
                <a:cubicBezTo>
                  <a:pt x="3039914" y="206197"/>
                  <a:pt x="3020560" y="192024"/>
                  <a:pt x="3004863" y="163677"/>
                </a:cubicBezTo>
                <a:cubicBezTo>
                  <a:pt x="2992213" y="140360"/>
                  <a:pt x="2984822" y="115748"/>
                  <a:pt x="2982688" y="89840"/>
                </a:cubicBezTo>
                <a:lnTo>
                  <a:pt x="2988174" y="93040"/>
                </a:lnTo>
                <a:cubicBezTo>
                  <a:pt x="2990918" y="104165"/>
                  <a:pt x="2994537" y="115100"/>
                  <a:pt x="2999033" y="125844"/>
                </a:cubicBezTo>
                <a:cubicBezTo>
                  <a:pt x="3003529" y="136588"/>
                  <a:pt x="3008063" y="145694"/>
                  <a:pt x="3012635" y="153162"/>
                </a:cubicBezTo>
                <a:cubicBezTo>
                  <a:pt x="3026960" y="174955"/>
                  <a:pt x="3044258" y="185852"/>
                  <a:pt x="3064527" y="185852"/>
                </a:cubicBezTo>
                <a:cubicBezTo>
                  <a:pt x="3068946" y="185852"/>
                  <a:pt x="3073138" y="185204"/>
                  <a:pt x="3077100" y="183908"/>
                </a:cubicBezTo>
                <a:cubicBezTo>
                  <a:pt x="3081063" y="182613"/>
                  <a:pt x="3084720" y="180899"/>
                  <a:pt x="3088073" y="178765"/>
                </a:cubicBezTo>
                <a:cubicBezTo>
                  <a:pt x="3091578" y="176022"/>
                  <a:pt x="3094359" y="172898"/>
                  <a:pt x="3096417" y="169392"/>
                </a:cubicBezTo>
                <a:cubicBezTo>
                  <a:pt x="3098474" y="165887"/>
                  <a:pt x="3099502" y="161925"/>
                  <a:pt x="3099502" y="157505"/>
                </a:cubicBezTo>
                <a:cubicBezTo>
                  <a:pt x="3099502" y="144399"/>
                  <a:pt x="3092188" y="137846"/>
                  <a:pt x="3077557" y="137846"/>
                </a:cubicBezTo>
                <a:cubicBezTo>
                  <a:pt x="3079386" y="139979"/>
                  <a:pt x="3080834" y="142341"/>
                  <a:pt x="3081901" y="144932"/>
                </a:cubicBezTo>
                <a:cubicBezTo>
                  <a:pt x="3082967" y="147523"/>
                  <a:pt x="3083501" y="150114"/>
                  <a:pt x="3083501" y="152705"/>
                </a:cubicBezTo>
                <a:cubicBezTo>
                  <a:pt x="3083501" y="154991"/>
                  <a:pt x="3082967" y="157200"/>
                  <a:pt x="3081901" y="159334"/>
                </a:cubicBezTo>
                <a:cubicBezTo>
                  <a:pt x="3080834" y="161468"/>
                  <a:pt x="3079424" y="163334"/>
                  <a:pt x="3077671" y="164935"/>
                </a:cubicBezTo>
                <a:cubicBezTo>
                  <a:pt x="3075919" y="166535"/>
                  <a:pt x="3073899" y="167792"/>
                  <a:pt x="3071613" y="168707"/>
                </a:cubicBezTo>
                <a:cubicBezTo>
                  <a:pt x="3069327" y="169621"/>
                  <a:pt x="3066965" y="170078"/>
                  <a:pt x="3064527" y="170078"/>
                </a:cubicBezTo>
                <a:cubicBezTo>
                  <a:pt x="3058126" y="170078"/>
                  <a:pt x="3053135" y="168135"/>
                  <a:pt x="3049553" y="164249"/>
                </a:cubicBezTo>
                <a:cubicBezTo>
                  <a:pt x="3045972" y="160363"/>
                  <a:pt x="3044181" y="155219"/>
                  <a:pt x="3044181" y="148818"/>
                </a:cubicBezTo>
                <a:cubicBezTo>
                  <a:pt x="3044181" y="136779"/>
                  <a:pt x="3051573" y="128625"/>
                  <a:pt x="3066356" y="124358"/>
                </a:cubicBezTo>
                <a:lnTo>
                  <a:pt x="3066127" y="122987"/>
                </a:lnTo>
                <a:cubicBezTo>
                  <a:pt x="3064451" y="122225"/>
                  <a:pt x="3059879" y="118719"/>
                  <a:pt x="3052411" y="112471"/>
                </a:cubicBezTo>
                <a:cubicBezTo>
                  <a:pt x="3047077" y="108051"/>
                  <a:pt x="3041895" y="105461"/>
                  <a:pt x="3036866" y="104699"/>
                </a:cubicBezTo>
                <a:lnTo>
                  <a:pt x="3035952" y="106070"/>
                </a:lnTo>
                <a:cubicBezTo>
                  <a:pt x="3039305" y="109423"/>
                  <a:pt x="3040981" y="112547"/>
                  <a:pt x="3040981" y="115443"/>
                </a:cubicBezTo>
                <a:cubicBezTo>
                  <a:pt x="3040981" y="117729"/>
                  <a:pt x="3040562" y="119900"/>
                  <a:pt x="3039724" y="121958"/>
                </a:cubicBezTo>
                <a:cubicBezTo>
                  <a:pt x="3038886" y="124015"/>
                  <a:pt x="3037781" y="125882"/>
                  <a:pt x="3036409" y="127559"/>
                </a:cubicBezTo>
                <a:cubicBezTo>
                  <a:pt x="3035038" y="129235"/>
                  <a:pt x="3033437" y="130568"/>
                  <a:pt x="3031608" y="131559"/>
                </a:cubicBezTo>
                <a:cubicBezTo>
                  <a:pt x="3029780" y="132550"/>
                  <a:pt x="3027875" y="133045"/>
                  <a:pt x="3025894" y="133045"/>
                </a:cubicBezTo>
                <a:cubicBezTo>
                  <a:pt x="3014311" y="133045"/>
                  <a:pt x="3008520" y="126568"/>
                  <a:pt x="3008520" y="113614"/>
                </a:cubicBezTo>
                <a:cubicBezTo>
                  <a:pt x="3008520" y="107061"/>
                  <a:pt x="3010692" y="101993"/>
                  <a:pt x="3015035" y="98412"/>
                </a:cubicBezTo>
                <a:cubicBezTo>
                  <a:pt x="3019378" y="94831"/>
                  <a:pt x="3024903" y="93040"/>
                  <a:pt x="3031608" y="93040"/>
                </a:cubicBezTo>
                <a:cubicBezTo>
                  <a:pt x="3037857" y="93040"/>
                  <a:pt x="3045553" y="95326"/>
                  <a:pt x="3054697" y="99898"/>
                </a:cubicBezTo>
                <a:lnTo>
                  <a:pt x="3054468" y="99898"/>
                </a:lnTo>
                <a:cubicBezTo>
                  <a:pt x="3060869" y="103860"/>
                  <a:pt x="3066737" y="108890"/>
                  <a:pt x="3072071" y="114986"/>
                </a:cubicBezTo>
                <a:cubicBezTo>
                  <a:pt x="3081215" y="111176"/>
                  <a:pt x="3085787" y="104622"/>
                  <a:pt x="3085787" y="95326"/>
                </a:cubicBezTo>
                <a:cubicBezTo>
                  <a:pt x="3085787" y="91668"/>
                  <a:pt x="3084682" y="88239"/>
                  <a:pt x="3082472" y="85039"/>
                </a:cubicBezTo>
                <a:cubicBezTo>
                  <a:pt x="3080262" y="81839"/>
                  <a:pt x="3077405" y="80238"/>
                  <a:pt x="3073899" y="80238"/>
                </a:cubicBezTo>
                <a:lnTo>
                  <a:pt x="2984059" y="80238"/>
                </a:lnTo>
                <a:lnTo>
                  <a:pt x="2977887" y="80238"/>
                </a:lnTo>
                <a:lnTo>
                  <a:pt x="2960057" y="80238"/>
                </a:lnTo>
                <a:lnTo>
                  <a:pt x="2960057" y="213969"/>
                </a:lnTo>
                <a:lnTo>
                  <a:pt x="2947713" y="201168"/>
                </a:lnTo>
                <a:lnTo>
                  <a:pt x="2947713" y="106299"/>
                </a:lnTo>
                <a:cubicBezTo>
                  <a:pt x="2947713" y="102336"/>
                  <a:pt x="2946950" y="98755"/>
                  <a:pt x="2945426" y="95555"/>
                </a:cubicBezTo>
                <a:cubicBezTo>
                  <a:pt x="2943903" y="92354"/>
                  <a:pt x="2941808" y="89649"/>
                  <a:pt x="2939142" y="87439"/>
                </a:cubicBezTo>
                <a:cubicBezTo>
                  <a:pt x="2936473" y="85229"/>
                  <a:pt x="2933426" y="83477"/>
                  <a:pt x="2929997" y="82181"/>
                </a:cubicBezTo>
                <a:cubicBezTo>
                  <a:pt x="2926567" y="80886"/>
                  <a:pt x="2923024" y="80238"/>
                  <a:pt x="2919367" y="80238"/>
                </a:cubicBezTo>
                <a:lnTo>
                  <a:pt x="2914109" y="80238"/>
                </a:lnTo>
                <a:lnTo>
                  <a:pt x="2914109" y="215112"/>
                </a:lnTo>
                <a:lnTo>
                  <a:pt x="2909766" y="212369"/>
                </a:lnTo>
                <a:lnTo>
                  <a:pt x="2909766" y="212598"/>
                </a:lnTo>
                <a:cubicBezTo>
                  <a:pt x="2903975" y="190347"/>
                  <a:pt x="2893535" y="174269"/>
                  <a:pt x="2878447" y="164363"/>
                </a:cubicBezTo>
                <a:cubicBezTo>
                  <a:pt x="2875095" y="169850"/>
                  <a:pt x="2870484" y="174117"/>
                  <a:pt x="2864617" y="177165"/>
                </a:cubicBezTo>
                <a:cubicBezTo>
                  <a:pt x="2858749" y="180213"/>
                  <a:pt x="2851930" y="181737"/>
                  <a:pt x="2844158" y="181737"/>
                </a:cubicBezTo>
                <a:cubicBezTo>
                  <a:pt x="2839891" y="181737"/>
                  <a:pt x="2835547" y="180822"/>
                  <a:pt x="2831127" y="178994"/>
                </a:cubicBezTo>
                <a:cubicBezTo>
                  <a:pt x="2826707" y="177165"/>
                  <a:pt x="2822326" y="174574"/>
                  <a:pt x="2817982" y="171221"/>
                </a:cubicBezTo>
                <a:cubicBezTo>
                  <a:pt x="2813639" y="167868"/>
                  <a:pt x="2809487" y="163830"/>
                  <a:pt x="2805523" y="159105"/>
                </a:cubicBezTo>
                <a:cubicBezTo>
                  <a:pt x="2801561" y="154381"/>
                  <a:pt x="2797828" y="149199"/>
                  <a:pt x="2794322" y="143561"/>
                </a:cubicBezTo>
                <a:cubicBezTo>
                  <a:pt x="2790208" y="136550"/>
                  <a:pt x="2786855" y="128244"/>
                  <a:pt x="2784264" y="118643"/>
                </a:cubicBezTo>
                <a:cubicBezTo>
                  <a:pt x="2781673" y="109042"/>
                  <a:pt x="2779768" y="98755"/>
                  <a:pt x="2778549" y="87782"/>
                </a:cubicBezTo>
                <a:lnTo>
                  <a:pt x="2786322" y="90983"/>
                </a:lnTo>
                <a:cubicBezTo>
                  <a:pt x="2788455" y="101498"/>
                  <a:pt x="2791351" y="111023"/>
                  <a:pt x="2795008" y="119558"/>
                </a:cubicBezTo>
                <a:cubicBezTo>
                  <a:pt x="2798666" y="128092"/>
                  <a:pt x="2802933" y="135445"/>
                  <a:pt x="2807810" y="141617"/>
                </a:cubicBezTo>
                <a:cubicBezTo>
                  <a:pt x="2812687" y="147790"/>
                  <a:pt x="2818021" y="152590"/>
                  <a:pt x="2823812" y="156019"/>
                </a:cubicBezTo>
                <a:cubicBezTo>
                  <a:pt x="2829603" y="159448"/>
                  <a:pt x="2835547" y="161163"/>
                  <a:pt x="2841643" y="161163"/>
                </a:cubicBezTo>
                <a:cubicBezTo>
                  <a:pt x="2856578" y="161163"/>
                  <a:pt x="2866560" y="156743"/>
                  <a:pt x="2871589" y="147904"/>
                </a:cubicBezTo>
                <a:cubicBezTo>
                  <a:pt x="2874942" y="141656"/>
                  <a:pt x="2876619" y="135483"/>
                  <a:pt x="2876619" y="129387"/>
                </a:cubicBezTo>
                <a:cubicBezTo>
                  <a:pt x="2876619" y="127254"/>
                  <a:pt x="2876390" y="124968"/>
                  <a:pt x="2875933" y="122529"/>
                </a:cubicBezTo>
                <a:cubicBezTo>
                  <a:pt x="2874866" y="118719"/>
                  <a:pt x="2873303" y="115290"/>
                  <a:pt x="2871247" y="112242"/>
                </a:cubicBezTo>
                <a:cubicBezTo>
                  <a:pt x="2869188" y="109194"/>
                  <a:pt x="2867323" y="106908"/>
                  <a:pt x="2865646" y="105384"/>
                </a:cubicBezTo>
                <a:cubicBezTo>
                  <a:pt x="2862750" y="103098"/>
                  <a:pt x="2860084" y="101727"/>
                  <a:pt x="2857645" y="101270"/>
                </a:cubicBezTo>
                <a:cubicBezTo>
                  <a:pt x="2855207" y="100812"/>
                  <a:pt x="2852692" y="101117"/>
                  <a:pt x="2850101" y="102184"/>
                </a:cubicBezTo>
                <a:cubicBezTo>
                  <a:pt x="2852844" y="105842"/>
                  <a:pt x="2854216" y="109271"/>
                  <a:pt x="2854216" y="112471"/>
                </a:cubicBezTo>
                <a:cubicBezTo>
                  <a:pt x="2854216" y="115214"/>
                  <a:pt x="2853415" y="117881"/>
                  <a:pt x="2851816" y="120472"/>
                </a:cubicBezTo>
                <a:cubicBezTo>
                  <a:pt x="2850216" y="123063"/>
                  <a:pt x="2848043" y="125273"/>
                  <a:pt x="2845301" y="127101"/>
                </a:cubicBezTo>
                <a:cubicBezTo>
                  <a:pt x="2841033" y="130454"/>
                  <a:pt x="2835927" y="131673"/>
                  <a:pt x="2829984" y="130759"/>
                </a:cubicBezTo>
                <a:cubicBezTo>
                  <a:pt x="2824345" y="129692"/>
                  <a:pt x="2819926" y="126873"/>
                  <a:pt x="2816726" y="122301"/>
                </a:cubicBezTo>
                <a:cubicBezTo>
                  <a:pt x="2815201" y="119405"/>
                  <a:pt x="2814440" y="116281"/>
                  <a:pt x="2814440" y="112928"/>
                </a:cubicBezTo>
                <a:cubicBezTo>
                  <a:pt x="2814440" y="109271"/>
                  <a:pt x="2815353" y="105803"/>
                  <a:pt x="2817182" y="102527"/>
                </a:cubicBezTo>
                <a:cubicBezTo>
                  <a:pt x="2819012" y="99250"/>
                  <a:pt x="2821297" y="96545"/>
                  <a:pt x="2824041" y="94412"/>
                </a:cubicBezTo>
                <a:cubicBezTo>
                  <a:pt x="2831357" y="89382"/>
                  <a:pt x="2838518" y="86868"/>
                  <a:pt x="2845529" y="86868"/>
                </a:cubicBezTo>
                <a:cubicBezTo>
                  <a:pt x="2848882" y="86868"/>
                  <a:pt x="2852310" y="87401"/>
                  <a:pt x="2855816" y="88468"/>
                </a:cubicBezTo>
                <a:cubicBezTo>
                  <a:pt x="2860693" y="90144"/>
                  <a:pt x="2865379" y="92659"/>
                  <a:pt x="2869875" y="96012"/>
                </a:cubicBezTo>
                <a:cubicBezTo>
                  <a:pt x="2874370" y="99365"/>
                  <a:pt x="2878219" y="103632"/>
                  <a:pt x="2881419" y="108813"/>
                </a:cubicBezTo>
                <a:cubicBezTo>
                  <a:pt x="2885382" y="115976"/>
                  <a:pt x="2887363" y="124053"/>
                  <a:pt x="2887363" y="133045"/>
                </a:cubicBezTo>
                <a:cubicBezTo>
                  <a:pt x="2887363" y="139446"/>
                  <a:pt x="2886448" y="146075"/>
                  <a:pt x="2884620" y="152933"/>
                </a:cubicBezTo>
                <a:lnTo>
                  <a:pt x="2901308" y="168021"/>
                </a:lnTo>
                <a:lnTo>
                  <a:pt x="2901308" y="80238"/>
                </a:lnTo>
                <a:lnTo>
                  <a:pt x="2775120" y="80238"/>
                </a:lnTo>
                <a:lnTo>
                  <a:pt x="2762319" y="67437"/>
                </a:lnTo>
                <a:lnTo>
                  <a:pt x="2906565" y="67437"/>
                </a:lnTo>
                <a:lnTo>
                  <a:pt x="2921195" y="67437"/>
                </a:lnTo>
                <a:lnTo>
                  <a:pt x="2925082" y="67437"/>
                </a:lnTo>
                <a:lnTo>
                  <a:pt x="2925633" y="67988"/>
                </a:lnTo>
                <a:lnTo>
                  <a:pt x="2931539" y="68723"/>
                </a:lnTo>
                <a:cubicBezTo>
                  <a:pt x="2934549" y="69580"/>
                  <a:pt x="2937121" y="70866"/>
                  <a:pt x="2939257" y="72580"/>
                </a:cubicBezTo>
                <a:cubicBezTo>
                  <a:pt x="2943522" y="76009"/>
                  <a:pt x="2946950" y="81686"/>
                  <a:pt x="2949541" y="89611"/>
                </a:cubicBezTo>
                <a:cubicBezTo>
                  <a:pt x="2949541" y="87020"/>
                  <a:pt x="2949465" y="83820"/>
                  <a:pt x="2949313" y="80010"/>
                </a:cubicBezTo>
                <a:cubicBezTo>
                  <a:pt x="2949160" y="76200"/>
                  <a:pt x="2948855" y="71704"/>
                  <a:pt x="2948398" y="66522"/>
                </a:cubicBezTo>
                <a:cubicBezTo>
                  <a:pt x="2948093" y="61493"/>
                  <a:pt x="2947865" y="57112"/>
                  <a:pt x="2947713" y="53378"/>
                </a:cubicBezTo>
                <a:cubicBezTo>
                  <a:pt x="2947560" y="49644"/>
                  <a:pt x="2947484" y="46482"/>
                  <a:pt x="2947484" y="43891"/>
                </a:cubicBezTo>
                <a:close/>
                <a:moveTo>
                  <a:pt x="717426" y="43891"/>
                </a:moveTo>
                <a:lnTo>
                  <a:pt x="721999" y="47777"/>
                </a:lnTo>
                <a:cubicBezTo>
                  <a:pt x="723523" y="56921"/>
                  <a:pt x="726190" y="63474"/>
                  <a:pt x="730000" y="67437"/>
                </a:cubicBezTo>
                <a:lnTo>
                  <a:pt x="741430" y="67437"/>
                </a:lnTo>
                <a:lnTo>
                  <a:pt x="754002" y="80238"/>
                </a:lnTo>
                <a:lnTo>
                  <a:pt x="730000" y="80238"/>
                </a:lnTo>
                <a:lnTo>
                  <a:pt x="730000" y="213969"/>
                </a:lnTo>
                <a:lnTo>
                  <a:pt x="717655" y="201168"/>
                </a:lnTo>
                <a:lnTo>
                  <a:pt x="717655" y="106299"/>
                </a:lnTo>
                <a:cubicBezTo>
                  <a:pt x="717655" y="102336"/>
                  <a:pt x="716893" y="98755"/>
                  <a:pt x="715368" y="95555"/>
                </a:cubicBezTo>
                <a:cubicBezTo>
                  <a:pt x="713845" y="92354"/>
                  <a:pt x="711749" y="89649"/>
                  <a:pt x="709083" y="87439"/>
                </a:cubicBezTo>
                <a:cubicBezTo>
                  <a:pt x="706416" y="85229"/>
                  <a:pt x="703367" y="83477"/>
                  <a:pt x="699938" y="82181"/>
                </a:cubicBezTo>
                <a:cubicBezTo>
                  <a:pt x="696509" y="80886"/>
                  <a:pt x="692966" y="80238"/>
                  <a:pt x="689309" y="80238"/>
                </a:cubicBezTo>
                <a:lnTo>
                  <a:pt x="684965" y="80238"/>
                </a:lnTo>
                <a:lnTo>
                  <a:pt x="684965" y="214655"/>
                </a:lnTo>
                <a:lnTo>
                  <a:pt x="677878" y="206197"/>
                </a:lnTo>
                <a:cubicBezTo>
                  <a:pt x="677421" y="204825"/>
                  <a:pt x="676850" y="203416"/>
                  <a:pt x="676164" y="201968"/>
                </a:cubicBezTo>
                <a:cubicBezTo>
                  <a:pt x="675477" y="200520"/>
                  <a:pt x="674182" y="197967"/>
                  <a:pt x="672278" y="194310"/>
                </a:cubicBezTo>
                <a:cubicBezTo>
                  <a:pt x="670372" y="190652"/>
                  <a:pt x="667667" y="186652"/>
                  <a:pt x="664162" y="182308"/>
                </a:cubicBezTo>
                <a:cubicBezTo>
                  <a:pt x="660657" y="177965"/>
                  <a:pt x="657380" y="174345"/>
                  <a:pt x="654333" y="171450"/>
                </a:cubicBezTo>
                <a:cubicBezTo>
                  <a:pt x="643359" y="161391"/>
                  <a:pt x="628805" y="155448"/>
                  <a:pt x="610669" y="153619"/>
                </a:cubicBezTo>
                <a:lnTo>
                  <a:pt x="593982" y="129845"/>
                </a:lnTo>
                <a:cubicBezTo>
                  <a:pt x="619585" y="112014"/>
                  <a:pt x="645798" y="98603"/>
                  <a:pt x="672620" y="89611"/>
                </a:cubicBezTo>
                <a:lnTo>
                  <a:pt x="672620" y="80238"/>
                </a:lnTo>
                <a:lnTo>
                  <a:pt x="585066" y="80238"/>
                </a:lnTo>
                <a:lnTo>
                  <a:pt x="572493" y="67437"/>
                </a:lnTo>
                <a:lnTo>
                  <a:pt x="676506" y="67437"/>
                </a:lnTo>
                <a:lnTo>
                  <a:pt x="691137" y="67437"/>
                </a:lnTo>
                <a:lnTo>
                  <a:pt x="698909" y="67437"/>
                </a:lnTo>
                <a:lnTo>
                  <a:pt x="699969" y="68534"/>
                </a:lnTo>
                <a:lnTo>
                  <a:pt x="701482" y="68723"/>
                </a:lnTo>
                <a:cubicBezTo>
                  <a:pt x="704492" y="69580"/>
                  <a:pt x="707063" y="70866"/>
                  <a:pt x="709197" y="72580"/>
                </a:cubicBezTo>
                <a:cubicBezTo>
                  <a:pt x="713464" y="76009"/>
                  <a:pt x="716893" y="81686"/>
                  <a:pt x="719484" y="89611"/>
                </a:cubicBezTo>
                <a:cubicBezTo>
                  <a:pt x="719484" y="87020"/>
                  <a:pt x="719407" y="83820"/>
                  <a:pt x="719255" y="80010"/>
                </a:cubicBezTo>
                <a:cubicBezTo>
                  <a:pt x="719103" y="76200"/>
                  <a:pt x="718798" y="71704"/>
                  <a:pt x="718341" y="66522"/>
                </a:cubicBezTo>
                <a:cubicBezTo>
                  <a:pt x="718036" y="61493"/>
                  <a:pt x="717808" y="57112"/>
                  <a:pt x="717655" y="53378"/>
                </a:cubicBezTo>
                <a:cubicBezTo>
                  <a:pt x="717503" y="49644"/>
                  <a:pt x="717426" y="46482"/>
                  <a:pt x="717426" y="43891"/>
                </a:cubicBezTo>
                <a:close/>
                <a:moveTo>
                  <a:pt x="3750860" y="42977"/>
                </a:moveTo>
                <a:lnTo>
                  <a:pt x="3758175" y="50292"/>
                </a:lnTo>
                <a:cubicBezTo>
                  <a:pt x="3757871" y="51511"/>
                  <a:pt x="3757718" y="52730"/>
                  <a:pt x="3757718" y="53949"/>
                </a:cubicBezTo>
                <a:cubicBezTo>
                  <a:pt x="3757566" y="58598"/>
                  <a:pt x="3758442" y="62065"/>
                  <a:pt x="3760347" y="64351"/>
                </a:cubicBezTo>
                <a:lnTo>
                  <a:pt x="3768541" y="67437"/>
                </a:lnTo>
                <a:lnTo>
                  <a:pt x="3772806" y="67437"/>
                </a:lnTo>
                <a:lnTo>
                  <a:pt x="3838185" y="67437"/>
                </a:lnTo>
                <a:lnTo>
                  <a:pt x="3846796" y="67437"/>
                </a:lnTo>
                <a:lnTo>
                  <a:pt x="4000034" y="67437"/>
                </a:lnTo>
                <a:lnTo>
                  <a:pt x="4013293" y="80238"/>
                </a:lnTo>
                <a:lnTo>
                  <a:pt x="3946542" y="80238"/>
                </a:lnTo>
                <a:lnTo>
                  <a:pt x="3946542" y="89611"/>
                </a:lnTo>
                <a:cubicBezTo>
                  <a:pt x="3961477" y="89611"/>
                  <a:pt x="3973517" y="95707"/>
                  <a:pt x="3982660" y="107899"/>
                </a:cubicBezTo>
                <a:cubicBezTo>
                  <a:pt x="3991347" y="118872"/>
                  <a:pt x="3995691" y="130911"/>
                  <a:pt x="3995691" y="144018"/>
                </a:cubicBezTo>
                <a:cubicBezTo>
                  <a:pt x="3995691" y="147218"/>
                  <a:pt x="3995157" y="150266"/>
                  <a:pt x="3994091" y="153162"/>
                </a:cubicBezTo>
                <a:cubicBezTo>
                  <a:pt x="3993024" y="156057"/>
                  <a:pt x="3991576" y="158610"/>
                  <a:pt x="3989747" y="160820"/>
                </a:cubicBezTo>
                <a:cubicBezTo>
                  <a:pt x="3987918" y="163030"/>
                  <a:pt x="3985709" y="164782"/>
                  <a:pt x="3983118" y="166078"/>
                </a:cubicBezTo>
                <a:cubicBezTo>
                  <a:pt x="3980527" y="167373"/>
                  <a:pt x="3977708" y="168021"/>
                  <a:pt x="3974659" y="168021"/>
                </a:cubicBezTo>
                <a:cubicBezTo>
                  <a:pt x="3972526" y="168021"/>
                  <a:pt x="3970468" y="167602"/>
                  <a:pt x="3968487" y="166763"/>
                </a:cubicBezTo>
                <a:cubicBezTo>
                  <a:pt x="3966506" y="165925"/>
                  <a:pt x="3964716" y="164820"/>
                  <a:pt x="3963115" y="163449"/>
                </a:cubicBezTo>
                <a:cubicBezTo>
                  <a:pt x="3961515" y="162077"/>
                  <a:pt x="3960220" y="160439"/>
                  <a:pt x="3959229" y="158534"/>
                </a:cubicBezTo>
                <a:cubicBezTo>
                  <a:pt x="3958238" y="156629"/>
                  <a:pt x="3957743" y="154533"/>
                  <a:pt x="3957743" y="152247"/>
                </a:cubicBezTo>
                <a:cubicBezTo>
                  <a:pt x="3957743" y="148133"/>
                  <a:pt x="3959191" y="144704"/>
                  <a:pt x="3962087" y="141960"/>
                </a:cubicBezTo>
                <a:cubicBezTo>
                  <a:pt x="3964982" y="139217"/>
                  <a:pt x="3968564" y="137846"/>
                  <a:pt x="3972831" y="137846"/>
                </a:cubicBezTo>
                <a:cubicBezTo>
                  <a:pt x="3975422" y="137846"/>
                  <a:pt x="3977746" y="138455"/>
                  <a:pt x="3979803" y="139674"/>
                </a:cubicBezTo>
                <a:cubicBezTo>
                  <a:pt x="3981860" y="140894"/>
                  <a:pt x="3983727" y="142570"/>
                  <a:pt x="3985404" y="144704"/>
                </a:cubicBezTo>
                <a:lnTo>
                  <a:pt x="3986547" y="141732"/>
                </a:lnTo>
                <a:cubicBezTo>
                  <a:pt x="3986547" y="132893"/>
                  <a:pt x="3983042" y="124968"/>
                  <a:pt x="3976031" y="117957"/>
                </a:cubicBezTo>
                <a:cubicBezTo>
                  <a:pt x="3969173" y="110490"/>
                  <a:pt x="3959267" y="106832"/>
                  <a:pt x="3946313" y="106985"/>
                </a:cubicBezTo>
                <a:lnTo>
                  <a:pt x="3946313" y="213741"/>
                </a:lnTo>
                <a:cubicBezTo>
                  <a:pt x="3945399" y="213588"/>
                  <a:pt x="3944484" y="213245"/>
                  <a:pt x="3943570" y="212712"/>
                </a:cubicBezTo>
                <a:cubicBezTo>
                  <a:pt x="3942656" y="212179"/>
                  <a:pt x="3942046" y="211531"/>
                  <a:pt x="3941741" y="210769"/>
                </a:cubicBezTo>
                <a:cubicBezTo>
                  <a:pt x="3938693" y="203301"/>
                  <a:pt x="3935074" y="196329"/>
                  <a:pt x="3930883" y="189852"/>
                </a:cubicBezTo>
                <a:cubicBezTo>
                  <a:pt x="3926692" y="183375"/>
                  <a:pt x="3922082" y="177622"/>
                  <a:pt x="3917053" y="172593"/>
                </a:cubicBezTo>
                <a:cubicBezTo>
                  <a:pt x="3905470" y="161010"/>
                  <a:pt x="3892516" y="154381"/>
                  <a:pt x="3878190" y="152705"/>
                </a:cubicBezTo>
                <a:lnTo>
                  <a:pt x="3860131" y="130302"/>
                </a:lnTo>
                <a:cubicBezTo>
                  <a:pt x="3881924" y="113081"/>
                  <a:pt x="3906689" y="99974"/>
                  <a:pt x="3934426" y="90983"/>
                </a:cubicBezTo>
                <a:lnTo>
                  <a:pt x="3934426" y="80238"/>
                </a:lnTo>
                <a:lnTo>
                  <a:pt x="3859369" y="80238"/>
                </a:lnTo>
                <a:cubicBezTo>
                  <a:pt x="3849768" y="82524"/>
                  <a:pt x="3841462" y="86106"/>
                  <a:pt x="3834451" y="90983"/>
                </a:cubicBezTo>
                <a:cubicBezTo>
                  <a:pt x="3827441" y="95859"/>
                  <a:pt x="3821498" y="101955"/>
                  <a:pt x="3816621" y="109271"/>
                </a:cubicBezTo>
                <a:cubicBezTo>
                  <a:pt x="3812201" y="116129"/>
                  <a:pt x="3808848" y="123749"/>
                  <a:pt x="3806562" y="132131"/>
                </a:cubicBezTo>
                <a:cubicBezTo>
                  <a:pt x="3804276" y="140513"/>
                  <a:pt x="3803133" y="149885"/>
                  <a:pt x="3803133" y="160248"/>
                </a:cubicBezTo>
                <a:cubicBezTo>
                  <a:pt x="3803286" y="169392"/>
                  <a:pt x="3805724" y="177622"/>
                  <a:pt x="3810449" y="184937"/>
                </a:cubicBezTo>
                <a:cubicBezTo>
                  <a:pt x="3818678" y="196367"/>
                  <a:pt x="3826679" y="200939"/>
                  <a:pt x="3834451" y="198653"/>
                </a:cubicBezTo>
                <a:cubicBezTo>
                  <a:pt x="3831556" y="196824"/>
                  <a:pt x="3829460" y="194691"/>
                  <a:pt x="3828165" y="192252"/>
                </a:cubicBezTo>
                <a:cubicBezTo>
                  <a:pt x="3826870" y="189814"/>
                  <a:pt x="3826222" y="187299"/>
                  <a:pt x="3826222" y="184709"/>
                </a:cubicBezTo>
                <a:cubicBezTo>
                  <a:pt x="3826222" y="180746"/>
                  <a:pt x="3827860" y="177393"/>
                  <a:pt x="3831137" y="174650"/>
                </a:cubicBezTo>
                <a:cubicBezTo>
                  <a:pt x="3834413" y="171907"/>
                  <a:pt x="3838033" y="170535"/>
                  <a:pt x="3841995" y="170535"/>
                </a:cubicBezTo>
                <a:cubicBezTo>
                  <a:pt x="3846262" y="170535"/>
                  <a:pt x="3849920" y="172250"/>
                  <a:pt x="3852968" y="175679"/>
                </a:cubicBezTo>
                <a:cubicBezTo>
                  <a:pt x="3856016" y="179108"/>
                  <a:pt x="3857540" y="183489"/>
                  <a:pt x="3857540" y="188823"/>
                </a:cubicBezTo>
                <a:cubicBezTo>
                  <a:pt x="3857540" y="191871"/>
                  <a:pt x="3856931" y="194691"/>
                  <a:pt x="3855711" y="197282"/>
                </a:cubicBezTo>
                <a:cubicBezTo>
                  <a:pt x="3854492" y="199872"/>
                  <a:pt x="3852816" y="202120"/>
                  <a:pt x="3850682" y="204025"/>
                </a:cubicBezTo>
                <a:cubicBezTo>
                  <a:pt x="3848549" y="205930"/>
                  <a:pt x="3846072" y="207416"/>
                  <a:pt x="3843253" y="208483"/>
                </a:cubicBezTo>
                <a:cubicBezTo>
                  <a:pt x="3840433" y="209550"/>
                  <a:pt x="3837500" y="210083"/>
                  <a:pt x="3834451" y="210083"/>
                </a:cubicBezTo>
                <a:cubicBezTo>
                  <a:pt x="3819516" y="210083"/>
                  <a:pt x="3808086" y="202616"/>
                  <a:pt x="3800161" y="187680"/>
                </a:cubicBezTo>
                <a:cubicBezTo>
                  <a:pt x="3793456" y="175488"/>
                  <a:pt x="3790103" y="161391"/>
                  <a:pt x="3790103" y="145389"/>
                </a:cubicBezTo>
                <a:cubicBezTo>
                  <a:pt x="3790103" y="123139"/>
                  <a:pt x="3799171" y="101422"/>
                  <a:pt x="3817307" y="80238"/>
                </a:cubicBezTo>
                <a:lnTo>
                  <a:pt x="3785607" y="80238"/>
                </a:lnTo>
                <a:lnTo>
                  <a:pt x="3774787" y="80238"/>
                </a:lnTo>
                <a:lnTo>
                  <a:pt x="3762290" y="80238"/>
                </a:lnTo>
                <a:lnTo>
                  <a:pt x="3762290" y="217398"/>
                </a:lnTo>
                <a:lnTo>
                  <a:pt x="3747888" y="199796"/>
                </a:lnTo>
                <a:cubicBezTo>
                  <a:pt x="3748041" y="176936"/>
                  <a:pt x="3748269" y="159791"/>
                  <a:pt x="3748574" y="148361"/>
                </a:cubicBezTo>
                <a:cubicBezTo>
                  <a:pt x="3748726" y="141656"/>
                  <a:pt x="3748803" y="135941"/>
                  <a:pt x="3748803" y="131216"/>
                </a:cubicBezTo>
                <a:cubicBezTo>
                  <a:pt x="3748803" y="126187"/>
                  <a:pt x="3747812" y="121043"/>
                  <a:pt x="3745831" y="115786"/>
                </a:cubicBezTo>
                <a:cubicBezTo>
                  <a:pt x="3743850" y="110528"/>
                  <a:pt x="3741107" y="105461"/>
                  <a:pt x="3737601" y="100584"/>
                </a:cubicBezTo>
                <a:cubicBezTo>
                  <a:pt x="3729372" y="89763"/>
                  <a:pt x="3720380" y="84353"/>
                  <a:pt x="3710626" y="84353"/>
                </a:cubicBezTo>
                <a:cubicBezTo>
                  <a:pt x="3695844" y="84353"/>
                  <a:pt x="3685633" y="91135"/>
                  <a:pt x="3679994" y="104699"/>
                </a:cubicBezTo>
                <a:cubicBezTo>
                  <a:pt x="3686395" y="101955"/>
                  <a:pt x="3691958" y="100584"/>
                  <a:pt x="3696682" y="100584"/>
                </a:cubicBezTo>
                <a:cubicBezTo>
                  <a:pt x="3700340" y="100584"/>
                  <a:pt x="3703730" y="101079"/>
                  <a:pt x="3706855" y="102070"/>
                </a:cubicBezTo>
                <a:cubicBezTo>
                  <a:pt x="3709979" y="103060"/>
                  <a:pt x="3712684" y="104394"/>
                  <a:pt x="3714970" y="106070"/>
                </a:cubicBezTo>
                <a:cubicBezTo>
                  <a:pt x="3717408" y="108204"/>
                  <a:pt x="3719313" y="110680"/>
                  <a:pt x="3720685" y="113500"/>
                </a:cubicBezTo>
                <a:cubicBezTo>
                  <a:pt x="3722057" y="116319"/>
                  <a:pt x="3722742" y="119558"/>
                  <a:pt x="3722742" y="123215"/>
                </a:cubicBezTo>
                <a:cubicBezTo>
                  <a:pt x="3722742" y="128092"/>
                  <a:pt x="3720418" y="134226"/>
                  <a:pt x="3715770" y="141617"/>
                </a:cubicBezTo>
                <a:cubicBezTo>
                  <a:pt x="3711122" y="149009"/>
                  <a:pt x="3704683" y="157200"/>
                  <a:pt x="3696453" y="166192"/>
                </a:cubicBezTo>
                <a:lnTo>
                  <a:pt x="3681594" y="149276"/>
                </a:lnTo>
                <a:cubicBezTo>
                  <a:pt x="3683575" y="147904"/>
                  <a:pt x="3685938" y="145885"/>
                  <a:pt x="3688681" y="143218"/>
                </a:cubicBezTo>
                <a:cubicBezTo>
                  <a:pt x="3691424" y="140551"/>
                  <a:pt x="3694320" y="137465"/>
                  <a:pt x="3697368" y="133959"/>
                </a:cubicBezTo>
                <a:cubicBezTo>
                  <a:pt x="3701025" y="129997"/>
                  <a:pt x="3703883" y="126568"/>
                  <a:pt x="3705940" y="123672"/>
                </a:cubicBezTo>
                <a:cubicBezTo>
                  <a:pt x="3707998" y="120777"/>
                  <a:pt x="3709026" y="118643"/>
                  <a:pt x="3709026" y="117272"/>
                </a:cubicBezTo>
                <a:cubicBezTo>
                  <a:pt x="3709026" y="113157"/>
                  <a:pt x="3706512" y="111099"/>
                  <a:pt x="3701483" y="111099"/>
                </a:cubicBezTo>
                <a:cubicBezTo>
                  <a:pt x="3699654" y="111099"/>
                  <a:pt x="3695539" y="113004"/>
                  <a:pt x="3689138" y="116814"/>
                </a:cubicBezTo>
                <a:cubicBezTo>
                  <a:pt x="3686090" y="118491"/>
                  <a:pt x="3683423" y="119824"/>
                  <a:pt x="3681137" y="120815"/>
                </a:cubicBezTo>
                <a:cubicBezTo>
                  <a:pt x="3678851" y="121805"/>
                  <a:pt x="3677022" y="122301"/>
                  <a:pt x="3675651" y="122301"/>
                </a:cubicBezTo>
                <a:cubicBezTo>
                  <a:pt x="3672298" y="122301"/>
                  <a:pt x="3668945" y="120167"/>
                  <a:pt x="3665592" y="115900"/>
                </a:cubicBezTo>
                <a:cubicBezTo>
                  <a:pt x="3662697" y="112090"/>
                  <a:pt x="3661249" y="108128"/>
                  <a:pt x="3661249" y="104013"/>
                </a:cubicBezTo>
                <a:cubicBezTo>
                  <a:pt x="3661249" y="93497"/>
                  <a:pt x="3666126" y="84810"/>
                  <a:pt x="3675879" y="77952"/>
                </a:cubicBezTo>
                <a:cubicBezTo>
                  <a:pt x="3680299" y="74904"/>
                  <a:pt x="3684985" y="72656"/>
                  <a:pt x="3689938" y="71209"/>
                </a:cubicBezTo>
                <a:cubicBezTo>
                  <a:pt x="3694891" y="69761"/>
                  <a:pt x="3700111" y="69037"/>
                  <a:pt x="3705597" y="69037"/>
                </a:cubicBezTo>
                <a:cubicBezTo>
                  <a:pt x="3719161" y="69037"/>
                  <a:pt x="3729753" y="73457"/>
                  <a:pt x="3737373" y="82296"/>
                </a:cubicBezTo>
                <a:cubicBezTo>
                  <a:pt x="3742554" y="88392"/>
                  <a:pt x="3748117" y="99746"/>
                  <a:pt x="3754060" y="116357"/>
                </a:cubicBezTo>
                <a:lnTo>
                  <a:pt x="3752003" y="79324"/>
                </a:lnTo>
                <a:cubicBezTo>
                  <a:pt x="3751698" y="71856"/>
                  <a:pt x="3751432" y="65151"/>
                  <a:pt x="3751203" y="59207"/>
                </a:cubicBezTo>
                <a:cubicBezTo>
                  <a:pt x="3750975" y="53264"/>
                  <a:pt x="3750860" y="47853"/>
                  <a:pt x="3750860" y="42977"/>
                </a:cubicBezTo>
                <a:close/>
                <a:moveTo>
                  <a:pt x="4207298" y="13259"/>
                </a:moveTo>
                <a:cubicBezTo>
                  <a:pt x="4203793" y="13259"/>
                  <a:pt x="4200288" y="13449"/>
                  <a:pt x="4196783" y="13830"/>
                </a:cubicBezTo>
                <a:cubicBezTo>
                  <a:pt x="4193277" y="14211"/>
                  <a:pt x="4189772" y="14859"/>
                  <a:pt x="4186267" y="15773"/>
                </a:cubicBezTo>
                <a:cubicBezTo>
                  <a:pt x="4175904" y="18059"/>
                  <a:pt x="4170722" y="21564"/>
                  <a:pt x="4170722" y="26289"/>
                </a:cubicBezTo>
                <a:cubicBezTo>
                  <a:pt x="4170722" y="30099"/>
                  <a:pt x="4177275" y="32385"/>
                  <a:pt x="4190382" y="33147"/>
                </a:cubicBezTo>
                <a:cubicBezTo>
                  <a:pt x="4207908" y="34061"/>
                  <a:pt x="4219566" y="35357"/>
                  <a:pt x="4225358" y="37033"/>
                </a:cubicBezTo>
                <a:cubicBezTo>
                  <a:pt x="4232216" y="39167"/>
                  <a:pt x="4237321" y="42138"/>
                  <a:pt x="4240674" y="45948"/>
                </a:cubicBezTo>
                <a:cubicBezTo>
                  <a:pt x="4244027" y="49758"/>
                  <a:pt x="4245703" y="54788"/>
                  <a:pt x="4245703" y="61036"/>
                </a:cubicBezTo>
                <a:cubicBezTo>
                  <a:pt x="4245703" y="61341"/>
                  <a:pt x="4245627" y="62141"/>
                  <a:pt x="4245474" y="63436"/>
                </a:cubicBezTo>
                <a:lnTo>
                  <a:pt x="4244964" y="67437"/>
                </a:lnTo>
                <a:lnTo>
                  <a:pt x="4247989" y="67437"/>
                </a:lnTo>
                <a:lnTo>
                  <a:pt x="4257209" y="67437"/>
                </a:lnTo>
                <a:lnTo>
                  <a:pt x="4280679" y="67437"/>
                </a:lnTo>
                <a:cubicBezTo>
                  <a:pt x="4274431" y="31318"/>
                  <a:pt x="4249970" y="13259"/>
                  <a:pt x="4207298" y="13259"/>
                </a:cubicBezTo>
                <a:close/>
                <a:moveTo>
                  <a:pt x="390525" y="8458"/>
                </a:moveTo>
                <a:cubicBezTo>
                  <a:pt x="390983" y="8458"/>
                  <a:pt x="391516" y="8496"/>
                  <a:pt x="392126" y="8572"/>
                </a:cubicBezTo>
                <a:cubicBezTo>
                  <a:pt x="392735" y="8648"/>
                  <a:pt x="393345" y="8687"/>
                  <a:pt x="393954" y="8687"/>
                </a:cubicBezTo>
                <a:cubicBezTo>
                  <a:pt x="390297" y="11277"/>
                  <a:pt x="388468" y="14859"/>
                  <a:pt x="388468" y="19431"/>
                </a:cubicBezTo>
                <a:cubicBezTo>
                  <a:pt x="388468" y="23698"/>
                  <a:pt x="390754" y="27203"/>
                  <a:pt x="395326" y="29946"/>
                </a:cubicBezTo>
                <a:cubicBezTo>
                  <a:pt x="398983" y="32232"/>
                  <a:pt x="403175" y="33375"/>
                  <a:pt x="407899" y="33375"/>
                </a:cubicBezTo>
                <a:cubicBezTo>
                  <a:pt x="409728" y="33375"/>
                  <a:pt x="413423" y="33185"/>
                  <a:pt x="418986" y="32804"/>
                </a:cubicBezTo>
                <a:cubicBezTo>
                  <a:pt x="424549" y="32423"/>
                  <a:pt x="431902" y="31851"/>
                  <a:pt x="441047" y="31089"/>
                </a:cubicBezTo>
                <a:cubicBezTo>
                  <a:pt x="457049" y="31394"/>
                  <a:pt x="469165" y="34556"/>
                  <a:pt x="477394" y="40576"/>
                </a:cubicBezTo>
                <a:cubicBezTo>
                  <a:pt x="485624" y="46596"/>
                  <a:pt x="489358" y="55550"/>
                  <a:pt x="488596" y="67437"/>
                </a:cubicBezTo>
                <a:lnTo>
                  <a:pt x="499341" y="67437"/>
                </a:lnTo>
                <a:lnTo>
                  <a:pt x="512142" y="80238"/>
                </a:lnTo>
                <a:lnTo>
                  <a:pt x="444476" y="80238"/>
                </a:lnTo>
                <a:cubicBezTo>
                  <a:pt x="445543" y="81915"/>
                  <a:pt x="446686" y="83553"/>
                  <a:pt x="447905" y="85153"/>
                </a:cubicBezTo>
                <a:cubicBezTo>
                  <a:pt x="449125" y="86753"/>
                  <a:pt x="450344" y="88239"/>
                  <a:pt x="451563" y="89611"/>
                </a:cubicBezTo>
                <a:cubicBezTo>
                  <a:pt x="464517" y="94183"/>
                  <a:pt x="473204" y="99060"/>
                  <a:pt x="477622" y="104241"/>
                </a:cubicBezTo>
                <a:cubicBezTo>
                  <a:pt x="484482" y="110947"/>
                  <a:pt x="487910" y="119558"/>
                  <a:pt x="487910" y="130073"/>
                </a:cubicBezTo>
                <a:cubicBezTo>
                  <a:pt x="487910" y="140589"/>
                  <a:pt x="483719" y="149276"/>
                  <a:pt x="475337" y="156134"/>
                </a:cubicBezTo>
                <a:cubicBezTo>
                  <a:pt x="469088" y="161468"/>
                  <a:pt x="459564" y="165811"/>
                  <a:pt x="446762" y="169164"/>
                </a:cubicBezTo>
                <a:cubicBezTo>
                  <a:pt x="455449" y="174345"/>
                  <a:pt x="464707" y="181127"/>
                  <a:pt x="474537" y="189509"/>
                </a:cubicBezTo>
                <a:cubicBezTo>
                  <a:pt x="484367" y="197891"/>
                  <a:pt x="494997" y="207873"/>
                  <a:pt x="506427" y="219456"/>
                </a:cubicBezTo>
                <a:lnTo>
                  <a:pt x="509399" y="232715"/>
                </a:lnTo>
                <a:cubicBezTo>
                  <a:pt x="503303" y="225857"/>
                  <a:pt x="496597" y="219418"/>
                  <a:pt x="489282" y="213398"/>
                </a:cubicBezTo>
                <a:cubicBezTo>
                  <a:pt x="481967" y="207378"/>
                  <a:pt x="473737" y="201701"/>
                  <a:pt x="464593" y="196367"/>
                </a:cubicBezTo>
                <a:cubicBezTo>
                  <a:pt x="455905" y="191490"/>
                  <a:pt x="446915" y="187223"/>
                  <a:pt x="437617" y="183566"/>
                </a:cubicBezTo>
                <a:cubicBezTo>
                  <a:pt x="428320" y="179908"/>
                  <a:pt x="419024" y="176936"/>
                  <a:pt x="409728" y="174650"/>
                </a:cubicBezTo>
                <a:lnTo>
                  <a:pt x="394412" y="142646"/>
                </a:lnTo>
                <a:cubicBezTo>
                  <a:pt x="405232" y="148590"/>
                  <a:pt x="417195" y="152095"/>
                  <a:pt x="430302" y="153162"/>
                </a:cubicBezTo>
                <a:cubicBezTo>
                  <a:pt x="440208" y="153924"/>
                  <a:pt x="448972" y="152324"/>
                  <a:pt x="456592" y="148361"/>
                </a:cubicBezTo>
                <a:cubicBezTo>
                  <a:pt x="467108" y="143180"/>
                  <a:pt x="472136" y="136245"/>
                  <a:pt x="471679" y="127559"/>
                </a:cubicBezTo>
                <a:cubicBezTo>
                  <a:pt x="471679" y="124815"/>
                  <a:pt x="471260" y="122148"/>
                  <a:pt x="470423" y="119558"/>
                </a:cubicBezTo>
                <a:cubicBezTo>
                  <a:pt x="469584" y="116967"/>
                  <a:pt x="468365" y="114681"/>
                  <a:pt x="466765" y="112700"/>
                </a:cubicBezTo>
                <a:cubicBezTo>
                  <a:pt x="465164" y="110718"/>
                  <a:pt x="463298" y="109118"/>
                  <a:pt x="461164" y="107899"/>
                </a:cubicBezTo>
                <a:cubicBezTo>
                  <a:pt x="459030" y="106680"/>
                  <a:pt x="456592" y="106070"/>
                  <a:pt x="453849" y="106070"/>
                </a:cubicBezTo>
                <a:cubicBezTo>
                  <a:pt x="452629" y="106070"/>
                  <a:pt x="451525" y="106223"/>
                  <a:pt x="450534" y="106527"/>
                </a:cubicBezTo>
                <a:cubicBezTo>
                  <a:pt x="449543" y="106832"/>
                  <a:pt x="448438" y="107137"/>
                  <a:pt x="447219" y="107442"/>
                </a:cubicBezTo>
                <a:cubicBezTo>
                  <a:pt x="447219" y="113538"/>
                  <a:pt x="444628" y="119100"/>
                  <a:pt x="439446" y="124130"/>
                </a:cubicBezTo>
                <a:cubicBezTo>
                  <a:pt x="434112" y="129159"/>
                  <a:pt x="428473" y="131673"/>
                  <a:pt x="422529" y="131673"/>
                </a:cubicBezTo>
                <a:cubicBezTo>
                  <a:pt x="418719" y="131673"/>
                  <a:pt x="415214" y="130492"/>
                  <a:pt x="412014" y="128130"/>
                </a:cubicBezTo>
                <a:cubicBezTo>
                  <a:pt x="408813" y="125768"/>
                  <a:pt x="407213" y="122682"/>
                  <a:pt x="407213" y="118872"/>
                </a:cubicBezTo>
                <a:cubicBezTo>
                  <a:pt x="407213" y="111709"/>
                  <a:pt x="410261" y="105308"/>
                  <a:pt x="416357" y="99669"/>
                </a:cubicBezTo>
                <a:cubicBezTo>
                  <a:pt x="422149" y="94335"/>
                  <a:pt x="429082" y="91287"/>
                  <a:pt x="437160" y="90525"/>
                </a:cubicBezTo>
                <a:cubicBezTo>
                  <a:pt x="437160" y="88087"/>
                  <a:pt x="434264" y="84658"/>
                  <a:pt x="428473" y="80238"/>
                </a:cubicBezTo>
                <a:lnTo>
                  <a:pt x="390144" y="80238"/>
                </a:lnTo>
                <a:lnTo>
                  <a:pt x="387325" y="80238"/>
                </a:lnTo>
                <a:lnTo>
                  <a:pt x="291617" y="80238"/>
                </a:lnTo>
                <a:lnTo>
                  <a:pt x="291617" y="139903"/>
                </a:lnTo>
                <a:cubicBezTo>
                  <a:pt x="296190" y="134874"/>
                  <a:pt x="301105" y="130187"/>
                  <a:pt x="306362" y="125844"/>
                </a:cubicBezTo>
                <a:cubicBezTo>
                  <a:pt x="311620" y="121501"/>
                  <a:pt x="316992" y="117538"/>
                  <a:pt x="322479" y="113957"/>
                </a:cubicBezTo>
                <a:cubicBezTo>
                  <a:pt x="327966" y="110375"/>
                  <a:pt x="333300" y="107251"/>
                  <a:pt x="338481" y="104584"/>
                </a:cubicBezTo>
                <a:cubicBezTo>
                  <a:pt x="343663" y="101917"/>
                  <a:pt x="348386" y="99746"/>
                  <a:pt x="352654" y="98069"/>
                </a:cubicBezTo>
                <a:lnTo>
                  <a:pt x="373685" y="114071"/>
                </a:lnTo>
                <a:cubicBezTo>
                  <a:pt x="367894" y="125349"/>
                  <a:pt x="363475" y="136169"/>
                  <a:pt x="360426" y="146532"/>
                </a:cubicBezTo>
                <a:cubicBezTo>
                  <a:pt x="357379" y="156896"/>
                  <a:pt x="355855" y="166878"/>
                  <a:pt x="355855" y="176479"/>
                </a:cubicBezTo>
                <a:lnTo>
                  <a:pt x="356580" y="186306"/>
                </a:lnTo>
                <a:lnTo>
                  <a:pt x="359588" y="188290"/>
                </a:lnTo>
                <a:cubicBezTo>
                  <a:pt x="361265" y="191948"/>
                  <a:pt x="362217" y="196215"/>
                  <a:pt x="362446" y="201092"/>
                </a:cubicBezTo>
                <a:cubicBezTo>
                  <a:pt x="362675" y="205968"/>
                  <a:pt x="362636" y="210236"/>
                  <a:pt x="362332" y="213893"/>
                </a:cubicBezTo>
                <a:cubicBezTo>
                  <a:pt x="365684" y="216789"/>
                  <a:pt x="369151" y="220027"/>
                  <a:pt x="372733" y="223609"/>
                </a:cubicBezTo>
                <a:cubicBezTo>
                  <a:pt x="376314" y="227190"/>
                  <a:pt x="379629" y="230733"/>
                  <a:pt x="382676" y="234239"/>
                </a:cubicBezTo>
                <a:cubicBezTo>
                  <a:pt x="385268" y="237287"/>
                  <a:pt x="387134" y="239687"/>
                  <a:pt x="388277" y="241439"/>
                </a:cubicBezTo>
                <a:cubicBezTo>
                  <a:pt x="389420" y="243192"/>
                  <a:pt x="390525" y="244983"/>
                  <a:pt x="391592" y="246812"/>
                </a:cubicBezTo>
                <a:lnTo>
                  <a:pt x="391592" y="256870"/>
                </a:lnTo>
                <a:cubicBezTo>
                  <a:pt x="389306" y="253822"/>
                  <a:pt x="386792" y="250736"/>
                  <a:pt x="384049" y="247612"/>
                </a:cubicBezTo>
                <a:cubicBezTo>
                  <a:pt x="381304" y="244487"/>
                  <a:pt x="378448" y="241516"/>
                  <a:pt x="375476" y="238696"/>
                </a:cubicBezTo>
                <a:cubicBezTo>
                  <a:pt x="372504" y="235877"/>
                  <a:pt x="369532" y="233286"/>
                  <a:pt x="366561" y="230924"/>
                </a:cubicBezTo>
                <a:cubicBezTo>
                  <a:pt x="363589" y="228562"/>
                  <a:pt x="360808" y="226619"/>
                  <a:pt x="358216" y="225095"/>
                </a:cubicBezTo>
                <a:cubicBezTo>
                  <a:pt x="351511" y="234543"/>
                  <a:pt x="342825" y="239649"/>
                  <a:pt x="332157" y="240411"/>
                </a:cubicBezTo>
                <a:cubicBezTo>
                  <a:pt x="325603" y="240411"/>
                  <a:pt x="319811" y="238658"/>
                  <a:pt x="314782" y="235153"/>
                </a:cubicBezTo>
                <a:cubicBezTo>
                  <a:pt x="309906" y="231495"/>
                  <a:pt x="307467" y="226695"/>
                  <a:pt x="307467" y="220751"/>
                </a:cubicBezTo>
                <a:cubicBezTo>
                  <a:pt x="307467" y="217703"/>
                  <a:pt x="308115" y="214922"/>
                  <a:pt x="309410" y="212407"/>
                </a:cubicBezTo>
                <a:cubicBezTo>
                  <a:pt x="310705" y="209893"/>
                  <a:pt x="312421" y="207721"/>
                  <a:pt x="314554" y="205892"/>
                </a:cubicBezTo>
                <a:cubicBezTo>
                  <a:pt x="316687" y="204063"/>
                  <a:pt x="319164" y="202654"/>
                  <a:pt x="321983" y="201663"/>
                </a:cubicBezTo>
                <a:cubicBezTo>
                  <a:pt x="324802" y="200672"/>
                  <a:pt x="327737" y="200177"/>
                  <a:pt x="330784" y="200177"/>
                </a:cubicBezTo>
                <a:cubicBezTo>
                  <a:pt x="335661" y="200177"/>
                  <a:pt x="341910" y="202463"/>
                  <a:pt x="349530" y="207035"/>
                </a:cubicBezTo>
                <a:lnTo>
                  <a:pt x="350117" y="202181"/>
                </a:lnTo>
                <a:lnTo>
                  <a:pt x="348568" y="194424"/>
                </a:lnTo>
                <a:cubicBezTo>
                  <a:pt x="347596" y="189090"/>
                  <a:pt x="346786" y="184099"/>
                  <a:pt x="346139" y="179451"/>
                </a:cubicBezTo>
                <a:cubicBezTo>
                  <a:pt x="344843" y="170154"/>
                  <a:pt x="344196" y="162534"/>
                  <a:pt x="344196" y="156591"/>
                </a:cubicBezTo>
                <a:cubicBezTo>
                  <a:pt x="344196" y="145466"/>
                  <a:pt x="345643" y="134188"/>
                  <a:pt x="348539" y="122758"/>
                </a:cubicBezTo>
                <a:cubicBezTo>
                  <a:pt x="337110" y="127330"/>
                  <a:pt x="326708" y="134074"/>
                  <a:pt x="317335" y="142989"/>
                </a:cubicBezTo>
                <a:cubicBezTo>
                  <a:pt x="307962" y="151904"/>
                  <a:pt x="300533" y="162230"/>
                  <a:pt x="295046" y="173964"/>
                </a:cubicBezTo>
                <a:lnTo>
                  <a:pt x="277672" y="155905"/>
                </a:lnTo>
                <a:lnTo>
                  <a:pt x="277672" y="80238"/>
                </a:lnTo>
                <a:lnTo>
                  <a:pt x="264185" y="80238"/>
                </a:lnTo>
                <a:lnTo>
                  <a:pt x="251155" y="67437"/>
                </a:lnTo>
                <a:lnTo>
                  <a:pt x="374523" y="67437"/>
                </a:lnTo>
                <a:lnTo>
                  <a:pt x="377343" y="67437"/>
                </a:lnTo>
                <a:lnTo>
                  <a:pt x="461393" y="67437"/>
                </a:lnTo>
                <a:cubicBezTo>
                  <a:pt x="463069" y="67437"/>
                  <a:pt x="464898" y="67246"/>
                  <a:pt x="466879" y="66865"/>
                </a:cubicBezTo>
                <a:cubicBezTo>
                  <a:pt x="468861" y="66484"/>
                  <a:pt x="470689" y="65989"/>
                  <a:pt x="472365" y="65379"/>
                </a:cubicBezTo>
                <a:cubicBezTo>
                  <a:pt x="477090" y="63703"/>
                  <a:pt x="479451" y="61188"/>
                  <a:pt x="479451" y="57836"/>
                </a:cubicBezTo>
                <a:cubicBezTo>
                  <a:pt x="479451" y="54635"/>
                  <a:pt x="476785" y="52273"/>
                  <a:pt x="471451" y="50749"/>
                </a:cubicBezTo>
                <a:cubicBezTo>
                  <a:pt x="469775" y="50139"/>
                  <a:pt x="467946" y="49720"/>
                  <a:pt x="465965" y="49492"/>
                </a:cubicBezTo>
                <a:cubicBezTo>
                  <a:pt x="463983" y="49263"/>
                  <a:pt x="461925" y="49149"/>
                  <a:pt x="459792" y="49149"/>
                </a:cubicBezTo>
                <a:cubicBezTo>
                  <a:pt x="457659" y="49149"/>
                  <a:pt x="455029" y="49225"/>
                  <a:pt x="451906" y="49377"/>
                </a:cubicBezTo>
                <a:cubicBezTo>
                  <a:pt x="448781" y="49530"/>
                  <a:pt x="445086" y="49758"/>
                  <a:pt x="440819" y="50063"/>
                </a:cubicBezTo>
                <a:cubicBezTo>
                  <a:pt x="436550" y="50368"/>
                  <a:pt x="432854" y="50597"/>
                  <a:pt x="429730" y="50749"/>
                </a:cubicBezTo>
                <a:cubicBezTo>
                  <a:pt x="426606" y="50901"/>
                  <a:pt x="423978" y="50978"/>
                  <a:pt x="421843" y="50978"/>
                </a:cubicBezTo>
                <a:cubicBezTo>
                  <a:pt x="412242" y="50978"/>
                  <a:pt x="403403" y="48615"/>
                  <a:pt x="395326" y="43891"/>
                </a:cubicBezTo>
                <a:cubicBezTo>
                  <a:pt x="386029" y="38405"/>
                  <a:pt x="381381" y="31242"/>
                  <a:pt x="381381" y="22403"/>
                </a:cubicBezTo>
                <a:cubicBezTo>
                  <a:pt x="381381" y="20574"/>
                  <a:pt x="382448" y="17678"/>
                  <a:pt x="384582" y="13716"/>
                </a:cubicBezTo>
                <a:cubicBezTo>
                  <a:pt x="386715" y="9906"/>
                  <a:pt x="388697" y="8153"/>
                  <a:pt x="390525" y="8458"/>
                </a:cubicBezTo>
                <a:close/>
                <a:moveTo>
                  <a:pt x="1317805" y="6629"/>
                </a:moveTo>
                <a:cubicBezTo>
                  <a:pt x="1344932" y="6629"/>
                  <a:pt x="1370840" y="19431"/>
                  <a:pt x="1395529" y="45034"/>
                </a:cubicBezTo>
                <a:lnTo>
                  <a:pt x="1398044" y="51892"/>
                </a:lnTo>
                <a:cubicBezTo>
                  <a:pt x="1393929" y="48234"/>
                  <a:pt x="1389357" y="44615"/>
                  <a:pt x="1384327" y="41033"/>
                </a:cubicBezTo>
                <a:cubicBezTo>
                  <a:pt x="1379299" y="37452"/>
                  <a:pt x="1373583" y="33909"/>
                  <a:pt x="1367182" y="30404"/>
                </a:cubicBezTo>
                <a:cubicBezTo>
                  <a:pt x="1361391" y="27051"/>
                  <a:pt x="1355409" y="24612"/>
                  <a:pt x="1349237" y="23088"/>
                </a:cubicBezTo>
                <a:cubicBezTo>
                  <a:pt x="1343065" y="21564"/>
                  <a:pt x="1336702" y="20802"/>
                  <a:pt x="1330149" y="20802"/>
                </a:cubicBezTo>
                <a:cubicBezTo>
                  <a:pt x="1320548" y="20802"/>
                  <a:pt x="1310718" y="24155"/>
                  <a:pt x="1300659" y="30861"/>
                </a:cubicBezTo>
                <a:cubicBezTo>
                  <a:pt x="1289534" y="38176"/>
                  <a:pt x="1283667" y="46329"/>
                  <a:pt x="1283058" y="55321"/>
                </a:cubicBezTo>
                <a:lnTo>
                  <a:pt x="1288086" y="67437"/>
                </a:lnTo>
                <a:lnTo>
                  <a:pt x="1302030" y="67437"/>
                </a:lnTo>
                <a:lnTo>
                  <a:pt x="1315061" y="80238"/>
                </a:lnTo>
                <a:lnTo>
                  <a:pt x="1292659" y="80238"/>
                </a:lnTo>
                <a:lnTo>
                  <a:pt x="1292659" y="213969"/>
                </a:lnTo>
                <a:lnTo>
                  <a:pt x="1279629" y="201168"/>
                </a:lnTo>
                <a:lnTo>
                  <a:pt x="1279629" y="80238"/>
                </a:lnTo>
                <a:lnTo>
                  <a:pt x="1268352" y="80238"/>
                </a:lnTo>
                <a:lnTo>
                  <a:pt x="1260197" y="80238"/>
                </a:lnTo>
                <a:lnTo>
                  <a:pt x="1244348" y="80238"/>
                </a:lnTo>
                <a:lnTo>
                  <a:pt x="1244348" y="213969"/>
                </a:lnTo>
                <a:lnTo>
                  <a:pt x="1232004" y="201168"/>
                </a:lnTo>
                <a:lnTo>
                  <a:pt x="1232004" y="106299"/>
                </a:lnTo>
                <a:cubicBezTo>
                  <a:pt x="1232004" y="102336"/>
                  <a:pt x="1231241" y="98755"/>
                  <a:pt x="1229717" y="95555"/>
                </a:cubicBezTo>
                <a:cubicBezTo>
                  <a:pt x="1228193" y="92354"/>
                  <a:pt x="1226097" y="89649"/>
                  <a:pt x="1223431" y="87439"/>
                </a:cubicBezTo>
                <a:cubicBezTo>
                  <a:pt x="1220764" y="85229"/>
                  <a:pt x="1217716" y="83477"/>
                  <a:pt x="1214286" y="82181"/>
                </a:cubicBezTo>
                <a:cubicBezTo>
                  <a:pt x="1210857" y="80886"/>
                  <a:pt x="1207315" y="80238"/>
                  <a:pt x="1203656" y="80238"/>
                </a:cubicBezTo>
                <a:lnTo>
                  <a:pt x="1068555" y="80238"/>
                </a:lnTo>
                <a:cubicBezTo>
                  <a:pt x="1058954" y="82524"/>
                  <a:pt x="1050648" y="86106"/>
                  <a:pt x="1043638" y="90983"/>
                </a:cubicBezTo>
                <a:cubicBezTo>
                  <a:pt x="1036628" y="95859"/>
                  <a:pt x="1030684" y="101955"/>
                  <a:pt x="1025807" y="109271"/>
                </a:cubicBezTo>
                <a:cubicBezTo>
                  <a:pt x="1021388" y="116129"/>
                  <a:pt x="1018035" y="123749"/>
                  <a:pt x="1015750" y="132131"/>
                </a:cubicBezTo>
                <a:cubicBezTo>
                  <a:pt x="1013462" y="140513"/>
                  <a:pt x="1012320" y="149885"/>
                  <a:pt x="1012320" y="160248"/>
                </a:cubicBezTo>
                <a:cubicBezTo>
                  <a:pt x="1012472" y="169392"/>
                  <a:pt x="1014910" y="177622"/>
                  <a:pt x="1019635" y="184937"/>
                </a:cubicBezTo>
                <a:cubicBezTo>
                  <a:pt x="1027865" y="196367"/>
                  <a:pt x="1035865" y="200939"/>
                  <a:pt x="1043638" y="198653"/>
                </a:cubicBezTo>
                <a:cubicBezTo>
                  <a:pt x="1040741" y="196824"/>
                  <a:pt x="1038646" y="194691"/>
                  <a:pt x="1037352" y="192252"/>
                </a:cubicBezTo>
                <a:cubicBezTo>
                  <a:pt x="1036056" y="189814"/>
                  <a:pt x="1035408" y="187299"/>
                  <a:pt x="1035408" y="184709"/>
                </a:cubicBezTo>
                <a:cubicBezTo>
                  <a:pt x="1035408" y="180746"/>
                  <a:pt x="1037046" y="177393"/>
                  <a:pt x="1040323" y="174650"/>
                </a:cubicBezTo>
                <a:cubicBezTo>
                  <a:pt x="1043599" y="171907"/>
                  <a:pt x="1047219" y="170535"/>
                  <a:pt x="1051182" y="170535"/>
                </a:cubicBezTo>
                <a:cubicBezTo>
                  <a:pt x="1055449" y="170535"/>
                  <a:pt x="1059106" y="172250"/>
                  <a:pt x="1062154" y="175679"/>
                </a:cubicBezTo>
                <a:cubicBezTo>
                  <a:pt x="1065203" y="179108"/>
                  <a:pt x="1066726" y="183489"/>
                  <a:pt x="1066726" y="188823"/>
                </a:cubicBezTo>
                <a:cubicBezTo>
                  <a:pt x="1066726" y="191871"/>
                  <a:pt x="1066117" y="194691"/>
                  <a:pt x="1064897" y="197282"/>
                </a:cubicBezTo>
                <a:cubicBezTo>
                  <a:pt x="1063678" y="199872"/>
                  <a:pt x="1062002" y="202120"/>
                  <a:pt x="1059868" y="204025"/>
                </a:cubicBezTo>
                <a:cubicBezTo>
                  <a:pt x="1057735" y="205930"/>
                  <a:pt x="1055258" y="207416"/>
                  <a:pt x="1052439" y="208483"/>
                </a:cubicBezTo>
                <a:cubicBezTo>
                  <a:pt x="1049620" y="209550"/>
                  <a:pt x="1046685" y="210083"/>
                  <a:pt x="1043638" y="210083"/>
                </a:cubicBezTo>
                <a:cubicBezTo>
                  <a:pt x="1028702" y="210083"/>
                  <a:pt x="1017272" y="202616"/>
                  <a:pt x="1009348" y="187680"/>
                </a:cubicBezTo>
                <a:cubicBezTo>
                  <a:pt x="1002642" y="175488"/>
                  <a:pt x="999290" y="161391"/>
                  <a:pt x="999290" y="145389"/>
                </a:cubicBezTo>
                <a:cubicBezTo>
                  <a:pt x="999290" y="123139"/>
                  <a:pt x="1008357" y="101422"/>
                  <a:pt x="1026493" y="80238"/>
                </a:cubicBezTo>
                <a:lnTo>
                  <a:pt x="987022" y="80238"/>
                </a:lnTo>
                <a:lnTo>
                  <a:pt x="983974" y="80238"/>
                </a:lnTo>
                <a:lnTo>
                  <a:pt x="834546" y="80238"/>
                </a:lnTo>
                <a:lnTo>
                  <a:pt x="821059" y="67437"/>
                </a:lnTo>
                <a:lnTo>
                  <a:pt x="971171" y="67437"/>
                </a:lnTo>
                <a:lnTo>
                  <a:pt x="973532" y="67437"/>
                </a:lnTo>
                <a:lnTo>
                  <a:pt x="1049658" y="67437"/>
                </a:lnTo>
                <a:lnTo>
                  <a:pt x="1055982" y="67437"/>
                </a:lnTo>
                <a:lnTo>
                  <a:pt x="1190855" y="67437"/>
                </a:lnTo>
                <a:lnTo>
                  <a:pt x="1202133" y="67437"/>
                </a:lnTo>
                <a:lnTo>
                  <a:pt x="1205485" y="67437"/>
                </a:lnTo>
                <a:cubicBezTo>
                  <a:pt x="1213257" y="67437"/>
                  <a:pt x="1219279" y="69151"/>
                  <a:pt x="1223545" y="72580"/>
                </a:cubicBezTo>
                <a:cubicBezTo>
                  <a:pt x="1227813" y="76009"/>
                  <a:pt x="1231241" y="81686"/>
                  <a:pt x="1233832" y="89611"/>
                </a:cubicBezTo>
                <a:cubicBezTo>
                  <a:pt x="1233832" y="87020"/>
                  <a:pt x="1233756" y="83820"/>
                  <a:pt x="1233603" y="80010"/>
                </a:cubicBezTo>
                <a:cubicBezTo>
                  <a:pt x="1233451" y="76200"/>
                  <a:pt x="1233146" y="71704"/>
                  <a:pt x="1232690" y="66522"/>
                </a:cubicBezTo>
                <a:cubicBezTo>
                  <a:pt x="1232385" y="61493"/>
                  <a:pt x="1232156" y="57112"/>
                  <a:pt x="1232004" y="53378"/>
                </a:cubicBezTo>
                <a:cubicBezTo>
                  <a:pt x="1231850" y="49644"/>
                  <a:pt x="1231775" y="46482"/>
                  <a:pt x="1231775" y="43891"/>
                </a:cubicBezTo>
                <a:lnTo>
                  <a:pt x="1236347" y="47777"/>
                </a:lnTo>
                <a:cubicBezTo>
                  <a:pt x="1237870" y="56921"/>
                  <a:pt x="1240537" y="63474"/>
                  <a:pt x="1244348" y="67437"/>
                </a:cubicBezTo>
                <a:lnTo>
                  <a:pt x="1247625" y="67437"/>
                </a:lnTo>
                <a:lnTo>
                  <a:pt x="1255777" y="67437"/>
                </a:lnTo>
                <a:lnTo>
                  <a:pt x="1281685" y="67437"/>
                </a:lnTo>
                <a:lnTo>
                  <a:pt x="1272771" y="58979"/>
                </a:lnTo>
                <a:cubicBezTo>
                  <a:pt x="1269418" y="55626"/>
                  <a:pt x="1267742" y="52197"/>
                  <a:pt x="1267742" y="48692"/>
                </a:cubicBezTo>
                <a:cubicBezTo>
                  <a:pt x="1267742" y="38328"/>
                  <a:pt x="1273533" y="28575"/>
                  <a:pt x="1285115" y="19431"/>
                </a:cubicBezTo>
                <a:cubicBezTo>
                  <a:pt x="1296392" y="10896"/>
                  <a:pt x="1307289" y="6629"/>
                  <a:pt x="1317805" y="6629"/>
                </a:cubicBezTo>
                <a:close/>
                <a:moveTo>
                  <a:pt x="2238672" y="6401"/>
                </a:moveTo>
                <a:cubicBezTo>
                  <a:pt x="2238672" y="7010"/>
                  <a:pt x="2238749" y="7696"/>
                  <a:pt x="2238901" y="8458"/>
                </a:cubicBezTo>
                <a:cubicBezTo>
                  <a:pt x="2239053" y="9220"/>
                  <a:pt x="2239130" y="9982"/>
                  <a:pt x="2239130" y="10744"/>
                </a:cubicBezTo>
                <a:cubicBezTo>
                  <a:pt x="2236996" y="12573"/>
                  <a:pt x="2235929" y="14859"/>
                  <a:pt x="2235929" y="17602"/>
                </a:cubicBezTo>
                <a:cubicBezTo>
                  <a:pt x="2235929" y="22936"/>
                  <a:pt x="2238139" y="26822"/>
                  <a:pt x="2242559" y="29261"/>
                </a:cubicBezTo>
                <a:cubicBezTo>
                  <a:pt x="2246673" y="31547"/>
                  <a:pt x="2251398" y="32690"/>
                  <a:pt x="2256732" y="32690"/>
                </a:cubicBezTo>
                <a:cubicBezTo>
                  <a:pt x="2258561" y="32690"/>
                  <a:pt x="2260809" y="32575"/>
                  <a:pt x="2263475" y="32347"/>
                </a:cubicBezTo>
                <a:cubicBezTo>
                  <a:pt x="2266142" y="32118"/>
                  <a:pt x="2269229" y="31851"/>
                  <a:pt x="2272734" y="31547"/>
                </a:cubicBezTo>
                <a:cubicBezTo>
                  <a:pt x="2279592" y="30632"/>
                  <a:pt x="2284850" y="30175"/>
                  <a:pt x="2288507" y="30175"/>
                </a:cubicBezTo>
                <a:cubicBezTo>
                  <a:pt x="2299938" y="30175"/>
                  <a:pt x="2308548" y="33528"/>
                  <a:pt x="2314339" y="40233"/>
                </a:cubicBezTo>
                <a:cubicBezTo>
                  <a:pt x="2318910" y="46177"/>
                  <a:pt x="2321197" y="55245"/>
                  <a:pt x="2321197" y="67437"/>
                </a:cubicBezTo>
                <a:lnTo>
                  <a:pt x="2328283" y="67437"/>
                </a:lnTo>
                <a:lnTo>
                  <a:pt x="2329427" y="67437"/>
                </a:lnTo>
                <a:cubicBezTo>
                  <a:pt x="2337199" y="67437"/>
                  <a:pt x="2343218" y="69151"/>
                  <a:pt x="2347485" y="72580"/>
                </a:cubicBezTo>
                <a:cubicBezTo>
                  <a:pt x="2351752" y="76009"/>
                  <a:pt x="2355182" y="81686"/>
                  <a:pt x="2357773" y="89611"/>
                </a:cubicBezTo>
                <a:cubicBezTo>
                  <a:pt x="2357773" y="87020"/>
                  <a:pt x="2357696" y="83820"/>
                  <a:pt x="2357545" y="80010"/>
                </a:cubicBezTo>
                <a:cubicBezTo>
                  <a:pt x="2357393" y="76200"/>
                  <a:pt x="2357087" y="71704"/>
                  <a:pt x="2356630" y="66522"/>
                </a:cubicBezTo>
                <a:cubicBezTo>
                  <a:pt x="2356325" y="61493"/>
                  <a:pt x="2356096" y="57112"/>
                  <a:pt x="2355944" y="53378"/>
                </a:cubicBezTo>
                <a:cubicBezTo>
                  <a:pt x="2355791" y="49644"/>
                  <a:pt x="2355716" y="46482"/>
                  <a:pt x="2355716" y="43891"/>
                </a:cubicBezTo>
                <a:lnTo>
                  <a:pt x="2360287" y="47777"/>
                </a:lnTo>
                <a:cubicBezTo>
                  <a:pt x="2361811" y="56921"/>
                  <a:pt x="2364479" y="63474"/>
                  <a:pt x="2368289" y="67437"/>
                </a:cubicBezTo>
                <a:lnTo>
                  <a:pt x="2371337" y="67437"/>
                </a:lnTo>
                <a:lnTo>
                  <a:pt x="2379719" y="67437"/>
                </a:lnTo>
                <a:lnTo>
                  <a:pt x="2448908" y="67437"/>
                </a:lnTo>
                <a:lnTo>
                  <a:pt x="2456148" y="67437"/>
                </a:lnTo>
                <a:lnTo>
                  <a:pt x="2563208" y="67437"/>
                </a:lnTo>
                <a:lnTo>
                  <a:pt x="2574868" y="67437"/>
                </a:lnTo>
                <a:lnTo>
                  <a:pt x="2689166" y="67437"/>
                </a:lnTo>
                <a:lnTo>
                  <a:pt x="2701968" y="80238"/>
                </a:lnTo>
                <a:lnTo>
                  <a:pt x="2675679" y="80238"/>
                </a:lnTo>
                <a:lnTo>
                  <a:pt x="2675679" y="214655"/>
                </a:lnTo>
                <a:lnTo>
                  <a:pt x="2668592" y="206197"/>
                </a:lnTo>
                <a:lnTo>
                  <a:pt x="2668592" y="206426"/>
                </a:lnTo>
                <a:cubicBezTo>
                  <a:pt x="2666155" y="200330"/>
                  <a:pt x="2664135" y="195872"/>
                  <a:pt x="2662535" y="193052"/>
                </a:cubicBezTo>
                <a:cubicBezTo>
                  <a:pt x="2660935" y="190233"/>
                  <a:pt x="2658382" y="186652"/>
                  <a:pt x="2654875" y="182308"/>
                </a:cubicBezTo>
                <a:cubicBezTo>
                  <a:pt x="2651370" y="177965"/>
                  <a:pt x="2648094" y="174345"/>
                  <a:pt x="2645046" y="171450"/>
                </a:cubicBezTo>
                <a:cubicBezTo>
                  <a:pt x="2634074" y="161391"/>
                  <a:pt x="2619519" y="155448"/>
                  <a:pt x="2601386" y="153619"/>
                </a:cubicBezTo>
                <a:lnTo>
                  <a:pt x="2601612" y="153619"/>
                </a:lnTo>
                <a:lnTo>
                  <a:pt x="2584697" y="129845"/>
                </a:lnTo>
                <a:cubicBezTo>
                  <a:pt x="2610301" y="112014"/>
                  <a:pt x="2636514" y="98603"/>
                  <a:pt x="2663335" y="89611"/>
                </a:cubicBezTo>
                <a:lnTo>
                  <a:pt x="2663335" y="80238"/>
                </a:lnTo>
                <a:lnTo>
                  <a:pt x="2587669" y="80238"/>
                </a:lnTo>
                <a:lnTo>
                  <a:pt x="2575782" y="80238"/>
                </a:lnTo>
                <a:lnTo>
                  <a:pt x="2561379" y="80238"/>
                </a:lnTo>
                <a:lnTo>
                  <a:pt x="2561379" y="214655"/>
                </a:lnTo>
                <a:lnTo>
                  <a:pt x="2554294" y="206197"/>
                </a:lnTo>
                <a:lnTo>
                  <a:pt x="2554294" y="206426"/>
                </a:lnTo>
                <a:cubicBezTo>
                  <a:pt x="2551856" y="200330"/>
                  <a:pt x="2549836" y="195872"/>
                  <a:pt x="2548236" y="193052"/>
                </a:cubicBezTo>
                <a:cubicBezTo>
                  <a:pt x="2546635" y="190233"/>
                  <a:pt x="2544083" y="186652"/>
                  <a:pt x="2540578" y="182308"/>
                </a:cubicBezTo>
                <a:cubicBezTo>
                  <a:pt x="2537073" y="177965"/>
                  <a:pt x="2533795" y="174345"/>
                  <a:pt x="2530748" y="171450"/>
                </a:cubicBezTo>
                <a:cubicBezTo>
                  <a:pt x="2519775" y="161391"/>
                  <a:pt x="2505219" y="155448"/>
                  <a:pt x="2487083" y="153619"/>
                </a:cubicBezTo>
                <a:lnTo>
                  <a:pt x="2487313" y="153619"/>
                </a:lnTo>
                <a:lnTo>
                  <a:pt x="2470396" y="129845"/>
                </a:lnTo>
                <a:cubicBezTo>
                  <a:pt x="2495999" y="112014"/>
                  <a:pt x="2522214" y="98603"/>
                  <a:pt x="2549036" y="89611"/>
                </a:cubicBezTo>
                <a:lnTo>
                  <a:pt x="2549036" y="80238"/>
                </a:lnTo>
                <a:lnTo>
                  <a:pt x="2468720" y="80238"/>
                </a:lnTo>
                <a:cubicBezTo>
                  <a:pt x="2459118" y="82524"/>
                  <a:pt x="2450813" y="86106"/>
                  <a:pt x="2443803" y="90983"/>
                </a:cubicBezTo>
                <a:cubicBezTo>
                  <a:pt x="2436792" y="95859"/>
                  <a:pt x="2430849" y="101955"/>
                  <a:pt x="2425973" y="109271"/>
                </a:cubicBezTo>
                <a:cubicBezTo>
                  <a:pt x="2421554" y="116129"/>
                  <a:pt x="2418200" y="123749"/>
                  <a:pt x="2415913" y="132131"/>
                </a:cubicBezTo>
                <a:cubicBezTo>
                  <a:pt x="2413628" y="140513"/>
                  <a:pt x="2412485" y="149885"/>
                  <a:pt x="2412485" y="160248"/>
                </a:cubicBezTo>
                <a:cubicBezTo>
                  <a:pt x="2412636" y="169392"/>
                  <a:pt x="2415075" y="177622"/>
                  <a:pt x="2419800" y="184937"/>
                </a:cubicBezTo>
                <a:cubicBezTo>
                  <a:pt x="2428029" y="196367"/>
                  <a:pt x="2436031" y="200939"/>
                  <a:pt x="2443803" y="198653"/>
                </a:cubicBezTo>
                <a:cubicBezTo>
                  <a:pt x="2440908" y="196824"/>
                  <a:pt x="2438812" y="194691"/>
                  <a:pt x="2437517" y="192252"/>
                </a:cubicBezTo>
                <a:cubicBezTo>
                  <a:pt x="2436221" y="189814"/>
                  <a:pt x="2435573" y="187299"/>
                  <a:pt x="2435573" y="184709"/>
                </a:cubicBezTo>
                <a:cubicBezTo>
                  <a:pt x="2435573" y="180746"/>
                  <a:pt x="2437212" y="177393"/>
                  <a:pt x="2440488" y="174650"/>
                </a:cubicBezTo>
                <a:cubicBezTo>
                  <a:pt x="2443765" y="171907"/>
                  <a:pt x="2447384" y="170535"/>
                  <a:pt x="2451346" y="170535"/>
                </a:cubicBezTo>
                <a:cubicBezTo>
                  <a:pt x="2455615" y="170535"/>
                  <a:pt x="2459271" y="172250"/>
                  <a:pt x="2462320" y="175679"/>
                </a:cubicBezTo>
                <a:cubicBezTo>
                  <a:pt x="2465367" y="179108"/>
                  <a:pt x="2466891" y="183489"/>
                  <a:pt x="2466891" y="188823"/>
                </a:cubicBezTo>
                <a:cubicBezTo>
                  <a:pt x="2466891" y="191871"/>
                  <a:pt x="2466282" y="194691"/>
                  <a:pt x="2465063" y="197282"/>
                </a:cubicBezTo>
                <a:cubicBezTo>
                  <a:pt x="2463843" y="199872"/>
                  <a:pt x="2462167" y="202120"/>
                  <a:pt x="2460033" y="204025"/>
                </a:cubicBezTo>
                <a:cubicBezTo>
                  <a:pt x="2457900" y="205930"/>
                  <a:pt x="2455423" y="207416"/>
                  <a:pt x="2452604" y="208483"/>
                </a:cubicBezTo>
                <a:cubicBezTo>
                  <a:pt x="2449785" y="209550"/>
                  <a:pt x="2446850" y="210083"/>
                  <a:pt x="2443803" y="210083"/>
                </a:cubicBezTo>
                <a:cubicBezTo>
                  <a:pt x="2428867" y="210083"/>
                  <a:pt x="2417437" y="202616"/>
                  <a:pt x="2409514" y="187680"/>
                </a:cubicBezTo>
                <a:cubicBezTo>
                  <a:pt x="2402807" y="175488"/>
                  <a:pt x="2399454" y="161391"/>
                  <a:pt x="2399454" y="145389"/>
                </a:cubicBezTo>
                <a:cubicBezTo>
                  <a:pt x="2399454" y="123139"/>
                  <a:pt x="2408523" y="101422"/>
                  <a:pt x="2426659" y="80238"/>
                </a:cubicBezTo>
                <a:lnTo>
                  <a:pt x="2392291" y="80238"/>
                </a:lnTo>
                <a:lnTo>
                  <a:pt x="2384138" y="80238"/>
                </a:lnTo>
                <a:lnTo>
                  <a:pt x="2368289" y="80238"/>
                </a:lnTo>
                <a:lnTo>
                  <a:pt x="2368289" y="213969"/>
                </a:lnTo>
                <a:lnTo>
                  <a:pt x="2355944" y="201168"/>
                </a:lnTo>
                <a:lnTo>
                  <a:pt x="2355944" y="106299"/>
                </a:lnTo>
                <a:cubicBezTo>
                  <a:pt x="2355944" y="102336"/>
                  <a:pt x="2355182" y="98755"/>
                  <a:pt x="2353658" y="95555"/>
                </a:cubicBezTo>
                <a:cubicBezTo>
                  <a:pt x="2352134" y="92354"/>
                  <a:pt x="2350038" y="89649"/>
                  <a:pt x="2347371" y="87439"/>
                </a:cubicBezTo>
                <a:cubicBezTo>
                  <a:pt x="2344704" y="85229"/>
                  <a:pt x="2341657" y="83477"/>
                  <a:pt x="2338228" y="82181"/>
                </a:cubicBezTo>
                <a:cubicBezTo>
                  <a:pt x="2334799" y="80886"/>
                  <a:pt x="2331255" y="80238"/>
                  <a:pt x="2327597" y="80238"/>
                </a:cubicBezTo>
                <a:lnTo>
                  <a:pt x="2256274" y="80238"/>
                </a:lnTo>
                <a:lnTo>
                  <a:pt x="2256274" y="169621"/>
                </a:lnTo>
                <a:cubicBezTo>
                  <a:pt x="2259170" y="175412"/>
                  <a:pt x="2263285" y="178308"/>
                  <a:pt x="2268619" y="178308"/>
                </a:cubicBezTo>
                <a:cubicBezTo>
                  <a:pt x="2276239" y="178308"/>
                  <a:pt x="2284088" y="173660"/>
                  <a:pt x="2292165" y="164363"/>
                </a:cubicBezTo>
                <a:cubicBezTo>
                  <a:pt x="2299480" y="155676"/>
                  <a:pt x="2303596" y="146913"/>
                  <a:pt x="2304509" y="138074"/>
                </a:cubicBezTo>
                <a:lnTo>
                  <a:pt x="2300166" y="138531"/>
                </a:lnTo>
                <a:cubicBezTo>
                  <a:pt x="2296051" y="138531"/>
                  <a:pt x="2292279" y="137084"/>
                  <a:pt x="2288851" y="134188"/>
                </a:cubicBezTo>
                <a:cubicBezTo>
                  <a:pt x="2285422" y="131292"/>
                  <a:pt x="2283706" y="127635"/>
                  <a:pt x="2283706" y="123215"/>
                </a:cubicBezTo>
                <a:cubicBezTo>
                  <a:pt x="2283706" y="118491"/>
                  <a:pt x="2285192" y="114452"/>
                  <a:pt x="2288164" y="111099"/>
                </a:cubicBezTo>
                <a:cubicBezTo>
                  <a:pt x="2291137" y="107747"/>
                  <a:pt x="2295060" y="106070"/>
                  <a:pt x="2299938" y="106070"/>
                </a:cubicBezTo>
                <a:cubicBezTo>
                  <a:pt x="2307253" y="106070"/>
                  <a:pt x="2313272" y="109652"/>
                  <a:pt x="2317997" y="116814"/>
                </a:cubicBezTo>
                <a:cubicBezTo>
                  <a:pt x="2319673" y="119558"/>
                  <a:pt x="2321007" y="122796"/>
                  <a:pt x="2321997" y="126530"/>
                </a:cubicBezTo>
                <a:cubicBezTo>
                  <a:pt x="2322988" y="130264"/>
                  <a:pt x="2323483" y="134036"/>
                  <a:pt x="2323483" y="137846"/>
                </a:cubicBezTo>
                <a:cubicBezTo>
                  <a:pt x="2323483" y="150495"/>
                  <a:pt x="2318225" y="162992"/>
                  <a:pt x="2307709" y="175336"/>
                </a:cubicBezTo>
                <a:cubicBezTo>
                  <a:pt x="2297042" y="188442"/>
                  <a:pt x="2285459" y="194996"/>
                  <a:pt x="2272962" y="194996"/>
                </a:cubicBezTo>
                <a:cubicBezTo>
                  <a:pt x="2264885" y="194996"/>
                  <a:pt x="2258408" y="192481"/>
                  <a:pt x="2253531" y="187452"/>
                </a:cubicBezTo>
                <a:cubicBezTo>
                  <a:pt x="2248655" y="182423"/>
                  <a:pt x="2245454" y="175336"/>
                  <a:pt x="2243930" y="166192"/>
                </a:cubicBezTo>
                <a:lnTo>
                  <a:pt x="2243930" y="80238"/>
                </a:lnTo>
                <a:lnTo>
                  <a:pt x="2231281" y="80238"/>
                </a:lnTo>
                <a:lnTo>
                  <a:pt x="2223356" y="80238"/>
                </a:lnTo>
                <a:lnTo>
                  <a:pt x="2157900" y="80238"/>
                </a:lnTo>
                <a:lnTo>
                  <a:pt x="2157900" y="119558"/>
                </a:lnTo>
                <a:cubicBezTo>
                  <a:pt x="2157900" y="122148"/>
                  <a:pt x="2158623" y="124587"/>
                  <a:pt x="2160071" y="126873"/>
                </a:cubicBezTo>
                <a:cubicBezTo>
                  <a:pt x="2161519" y="129159"/>
                  <a:pt x="2163538" y="130302"/>
                  <a:pt x="2166129" y="130302"/>
                </a:cubicBezTo>
                <a:cubicBezTo>
                  <a:pt x="2172073" y="128321"/>
                  <a:pt x="2177559" y="123977"/>
                  <a:pt x="2182588" y="117272"/>
                </a:cubicBezTo>
                <a:cubicBezTo>
                  <a:pt x="2187618" y="109956"/>
                  <a:pt x="2190971" y="106299"/>
                  <a:pt x="2192647" y="106299"/>
                </a:cubicBezTo>
                <a:cubicBezTo>
                  <a:pt x="2198743" y="106299"/>
                  <a:pt x="2204306" y="111099"/>
                  <a:pt x="2209335" y="120701"/>
                </a:cubicBezTo>
                <a:cubicBezTo>
                  <a:pt x="2213907" y="129235"/>
                  <a:pt x="2216193" y="137007"/>
                  <a:pt x="2216193" y="144018"/>
                </a:cubicBezTo>
                <a:cubicBezTo>
                  <a:pt x="2216803" y="159105"/>
                  <a:pt x="2212993" y="171831"/>
                  <a:pt x="2204763" y="182194"/>
                </a:cubicBezTo>
                <a:cubicBezTo>
                  <a:pt x="2194856" y="192252"/>
                  <a:pt x="2183122" y="197510"/>
                  <a:pt x="2169558" y="197967"/>
                </a:cubicBezTo>
                <a:cubicBezTo>
                  <a:pt x="2132068" y="197967"/>
                  <a:pt x="2109436" y="161620"/>
                  <a:pt x="2101664" y="88925"/>
                </a:cubicBezTo>
                <a:lnTo>
                  <a:pt x="2110580" y="93954"/>
                </a:lnTo>
                <a:cubicBezTo>
                  <a:pt x="2111189" y="103098"/>
                  <a:pt x="2112637" y="112014"/>
                  <a:pt x="2114923" y="120701"/>
                </a:cubicBezTo>
                <a:cubicBezTo>
                  <a:pt x="2117208" y="129387"/>
                  <a:pt x="2120486" y="137769"/>
                  <a:pt x="2124753" y="145847"/>
                </a:cubicBezTo>
                <a:cubicBezTo>
                  <a:pt x="2136030" y="165811"/>
                  <a:pt x="2150127" y="175793"/>
                  <a:pt x="2167043" y="175793"/>
                </a:cubicBezTo>
                <a:cubicBezTo>
                  <a:pt x="2172225" y="175793"/>
                  <a:pt x="2177026" y="174955"/>
                  <a:pt x="2181446" y="173279"/>
                </a:cubicBezTo>
                <a:cubicBezTo>
                  <a:pt x="2185865" y="171602"/>
                  <a:pt x="2190056" y="169164"/>
                  <a:pt x="2194018" y="165963"/>
                </a:cubicBezTo>
                <a:cubicBezTo>
                  <a:pt x="2202095" y="159563"/>
                  <a:pt x="2206134" y="151333"/>
                  <a:pt x="2206134" y="141275"/>
                </a:cubicBezTo>
                <a:cubicBezTo>
                  <a:pt x="2206134" y="135483"/>
                  <a:pt x="2203772" y="129997"/>
                  <a:pt x="2199048" y="124815"/>
                </a:cubicBezTo>
                <a:cubicBezTo>
                  <a:pt x="2197219" y="127863"/>
                  <a:pt x="2195009" y="130911"/>
                  <a:pt x="2192419" y="133959"/>
                </a:cubicBezTo>
                <a:cubicBezTo>
                  <a:pt x="2189827" y="137007"/>
                  <a:pt x="2186855" y="139827"/>
                  <a:pt x="2183503" y="142418"/>
                </a:cubicBezTo>
                <a:cubicBezTo>
                  <a:pt x="2180455" y="145008"/>
                  <a:pt x="2177407" y="146990"/>
                  <a:pt x="2174359" y="148361"/>
                </a:cubicBezTo>
                <a:cubicBezTo>
                  <a:pt x="2171311" y="149733"/>
                  <a:pt x="2168644" y="150419"/>
                  <a:pt x="2166358" y="150419"/>
                </a:cubicBezTo>
                <a:cubicBezTo>
                  <a:pt x="2163614" y="150419"/>
                  <a:pt x="2160986" y="149885"/>
                  <a:pt x="2158471" y="148818"/>
                </a:cubicBezTo>
                <a:cubicBezTo>
                  <a:pt x="2155956" y="147752"/>
                  <a:pt x="2153746" y="146228"/>
                  <a:pt x="2151841" y="144246"/>
                </a:cubicBezTo>
                <a:cubicBezTo>
                  <a:pt x="2149937" y="142265"/>
                  <a:pt x="2148374" y="139903"/>
                  <a:pt x="2147156" y="137160"/>
                </a:cubicBezTo>
                <a:cubicBezTo>
                  <a:pt x="2145936" y="134417"/>
                  <a:pt x="2145326" y="131369"/>
                  <a:pt x="2145326" y="128016"/>
                </a:cubicBezTo>
                <a:lnTo>
                  <a:pt x="2145326" y="80238"/>
                </a:lnTo>
                <a:lnTo>
                  <a:pt x="2091834" y="80238"/>
                </a:lnTo>
                <a:lnTo>
                  <a:pt x="2090920" y="80238"/>
                </a:lnTo>
                <a:lnTo>
                  <a:pt x="2070118" y="80238"/>
                </a:lnTo>
                <a:lnTo>
                  <a:pt x="2070118" y="213741"/>
                </a:lnTo>
                <a:lnTo>
                  <a:pt x="2056402" y="200482"/>
                </a:lnTo>
                <a:lnTo>
                  <a:pt x="2058002" y="132131"/>
                </a:lnTo>
                <a:cubicBezTo>
                  <a:pt x="2058002" y="128321"/>
                  <a:pt x="2056249" y="123596"/>
                  <a:pt x="2052744" y="117957"/>
                </a:cubicBezTo>
                <a:cubicBezTo>
                  <a:pt x="2051220" y="115367"/>
                  <a:pt x="2049620" y="113157"/>
                  <a:pt x="2047944" y="111328"/>
                </a:cubicBezTo>
                <a:cubicBezTo>
                  <a:pt x="2046267" y="109499"/>
                  <a:pt x="2044591" y="107975"/>
                  <a:pt x="2042914" y="106756"/>
                </a:cubicBezTo>
                <a:lnTo>
                  <a:pt x="1998109" y="152019"/>
                </a:lnTo>
                <a:lnTo>
                  <a:pt x="1979820" y="145389"/>
                </a:lnTo>
                <a:cubicBezTo>
                  <a:pt x="1988660" y="137007"/>
                  <a:pt x="1993079" y="130378"/>
                  <a:pt x="1993079" y="125501"/>
                </a:cubicBezTo>
                <a:cubicBezTo>
                  <a:pt x="1993079" y="116662"/>
                  <a:pt x="1990412" y="112242"/>
                  <a:pt x="1985078" y="112242"/>
                </a:cubicBezTo>
                <a:cubicBezTo>
                  <a:pt x="1983250" y="112242"/>
                  <a:pt x="1980201" y="113081"/>
                  <a:pt x="1975935" y="114757"/>
                </a:cubicBezTo>
                <a:cubicBezTo>
                  <a:pt x="1972124" y="116433"/>
                  <a:pt x="1969000" y="117272"/>
                  <a:pt x="1966562" y="117272"/>
                </a:cubicBezTo>
                <a:cubicBezTo>
                  <a:pt x="1965343" y="121234"/>
                  <a:pt x="1963743" y="124815"/>
                  <a:pt x="1961762" y="128016"/>
                </a:cubicBezTo>
                <a:lnTo>
                  <a:pt x="1961762" y="127787"/>
                </a:lnTo>
                <a:cubicBezTo>
                  <a:pt x="1956733" y="136169"/>
                  <a:pt x="1950255" y="140360"/>
                  <a:pt x="1942330" y="140360"/>
                </a:cubicBezTo>
                <a:cubicBezTo>
                  <a:pt x="1936235" y="140360"/>
                  <a:pt x="1929682" y="137922"/>
                  <a:pt x="1922671" y="133045"/>
                </a:cubicBezTo>
                <a:cubicBezTo>
                  <a:pt x="1919471" y="131064"/>
                  <a:pt x="1913984" y="126111"/>
                  <a:pt x="1906212" y="118186"/>
                </a:cubicBezTo>
                <a:lnTo>
                  <a:pt x="1906212" y="120701"/>
                </a:lnTo>
                <a:cubicBezTo>
                  <a:pt x="1906517" y="125425"/>
                  <a:pt x="1904916" y="129159"/>
                  <a:pt x="1901412" y="131902"/>
                </a:cubicBezTo>
                <a:cubicBezTo>
                  <a:pt x="1897906" y="134645"/>
                  <a:pt x="1893639" y="136017"/>
                  <a:pt x="1888609" y="136017"/>
                </a:cubicBezTo>
                <a:cubicBezTo>
                  <a:pt x="1884951" y="136017"/>
                  <a:pt x="1881790" y="134569"/>
                  <a:pt x="1879122" y="131673"/>
                </a:cubicBezTo>
                <a:cubicBezTo>
                  <a:pt x="1876455" y="128778"/>
                  <a:pt x="1875122" y="125501"/>
                  <a:pt x="1875122" y="121844"/>
                </a:cubicBezTo>
                <a:cubicBezTo>
                  <a:pt x="1875122" y="117119"/>
                  <a:pt x="1876417" y="113309"/>
                  <a:pt x="1879008" y="110414"/>
                </a:cubicBezTo>
                <a:cubicBezTo>
                  <a:pt x="1880533" y="109194"/>
                  <a:pt x="1883047" y="107975"/>
                  <a:pt x="1886553" y="106756"/>
                </a:cubicBezTo>
                <a:cubicBezTo>
                  <a:pt x="1890515" y="105080"/>
                  <a:pt x="1892953" y="103708"/>
                  <a:pt x="1893868" y="102641"/>
                </a:cubicBezTo>
                <a:cubicBezTo>
                  <a:pt x="1892344" y="90602"/>
                  <a:pt x="1890592" y="83744"/>
                  <a:pt x="1888609" y="82067"/>
                </a:cubicBezTo>
                <a:cubicBezTo>
                  <a:pt x="1888153" y="81915"/>
                  <a:pt x="1887200" y="81724"/>
                  <a:pt x="1885751" y="81496"/>
                </a:cubicBezTo>
                <a:cubicBezTo>
                  <a:pt x="1884304" y="81267"/>
                  <a:pt x="1882475" y="81077"/>
                  <a:pt x="1880267" y="80924"/>
                </a:cubicBezTo>
                <a:cubicBezTo>
                  <a:pt x="1878056" y="80772"/>
                  <a:pt x="1875618" y="80619"/>
                  <a:pt x="1872950" y="80467"/>
                </a:cubicBezTo>
                <a:cubicBezTo>
                  <a:pt x="1870282" y="80315"/>
                  <a:pt x="1867579" y="80238"/>
                  <a:pt x="1864835" y="80238"/>
                </a:cubicBezTo>
                <a:lnTo>
                  <a:pt x="1845099" y="80238"/>
                </a:lnTo>
                <a:lnTo>
                  <a:pt x="1845099" y="213969"/>
                </a:lnTo>
                <a:lnTo>
                  <a:pt x="1832069" y="201168"/>
                </a:lnTo>
                <a:lnTo>
                  <a:pt x="1832069" y="80238"/>
                </a:lnTo>
                <a:lnTo>
                  <a:pt x="1822544" y="80238"/>
                </a:lnTo>
                <a:lnTo>
                  <a:pt x="1812639" y="80238"/>
                </a:lnTo>
                <a:lnTo>
                  <a:pt x="1755792" y="80238"/>
                </a:lnTo>
                <a:lnTo>
                  <a:pt x="1755792" y="89611"/>
                </a:lnTo>
                <a:cubicBezTo>
                  <a:pt x="1770729" y="89611"/>
                  <a:pt x="1782768" y="95707"/>
                  <a:pt x="1791912" y="107899"/>
                </a:cubicBezTo>
                <a:cubicBezTo>
                  <a:pt x="1800599" y="118872"/>
                  <a:pt x="1804942" y="130911"/>
                  <a:pt x="1804942" y="144018"/>
                </a:cubicBezTo>
                <a:cubicBezTo>
                  <a:pt x="1804942" y="147218"/>
                  <a:pt x="1804409" y="150266"/>
                  <a:pt x="1803342" y="153162"/>
                </a:cubicBezTo>
                <a:cubicBezTo>
                  <a:pt x="1802275" y="156057"/>
                  <a:pt x="1800827" y="158610"/>
                  <a:pt x="1798998" y="160820"/>
                </a:cubicBezTo>
                <a:cubicBezTo>
                  <a:pt x="1797169" y="163030"/>
                  <a:pt x="1794961" y="164782"/>
                  <a:pt x="1792368" y="166078"/>
                </a:cubicBezTo>
                <a:cubicBezTo>
                  <a:pt x="1789778" y="167373"/>
                  <a:pt x="1786960" y="168021"/>
                  <a:pt x="1783910" y="168021"/>
                </a:cubicBezTo>
                <a:cubicBezTo>
                  <a:pt x="1781777" y="168021"/>
                  <a:pt x="1779721" y="167602"/>
                  <a:pt x="1777739" y="166763"/>
                </a:cubicBezTo>
                <a:cubicBezTo>
                  <a:pt x="1775758" y="165925"/>
                  <a:pt x="1773967" y="164820"/>
                  <a:pt x="1772366" y="163449"/>
                </a:cubicBezTo>
                <a:cubicBezTo>
                  <a:pt x="1770767" y="162077"/>
                  <a:pt x="1769471" y="160439"/>
                  <a:pt x="1768481" y="158534"/>
                </a:cubicBezTo>
                <a:cubicBezTo>
                  <a:pt x="1767491" y="156629"/>
                  <a:pt x="1766995" y="154533"/>
                  <a:pt x="1766995" y="152247"/>
                </a:cubicBezTo>
                <a:cubicBezTo>
                  <a:pt x="1766995" y="148133"/>
                  <a:pt x="1768442" y="144704"/>
                  <a:pt x="1771339" y="141960"/>
                </a:cubicBezTo>
                <a:cubicBezTo>
                  <a:pt x="1774235" y="139217"/>
                  <a:pt x="1777815" y="137846"/>
                  <a:pt x="1782083" y="137846"/>
                </a:cubicBezTo>
                <a:cubicBezTo>
                  <a:pt x="1784673" y="137846"/>
                  <a:pt x="1786997" y="138455"/>
                  <a:pt x="1789055" y="139674"/>
                </a:cubicBezTo>
                <a:cubicBezTo>
                  <a:pt x="1791112" y="140894"/>
                  <a:pt x="1792979" y="142570"/>
                  <a:pt x="1794655" y="144704"/>
                </a:cubicBezTo>
                <a:lnTo>
                  <a:pt x="1795798" y="141732"/>
                </a:lnTo>
                <a:cubicBezTo>
                  <a:pt x="1795798" y="132893"/>
                  <a:pt x="1792294" y="124968"/>
                  <a:pt x="1785283" y="117957"/>
                </a:cubicBezTo>
                <a:cubicBezTo>
                  <a:pt x="1778425" y="110490"/>
                  <a:pt x="1768520" y="106832"/>
                  <a:pt x="1755563" y="106985"/>
                </a:cubicBezTo>
                <a:lnTo>
                  <a:pt x="1755563" y="213741"/>
                </a:lnTo>
                <a:cubicBezTo>
                  <a:pt x="1754649" y="213588"/>
                  <a:pt x="1753734" y="213245"/>
                  <a:pt x="1752820" y="212712"/>
                </a:cubicBezTo>
                <a:cubicBezTo>
                  <a:pt x="1751906" y="212179"/>
                  <a:pt x="1751298" y="211531"/>
                  <a:pt x="1750991" y="210769"/>
                </a:cubicBezTo>
                <a:cubicBezTo>
                  <a:pt x="1747944" y="203301"/>
                  <a:pt x="1744324" y="196329"/>
                  <a:pt x="1740134" y="189852"/>
                </a:cubicBezTo>
                <a:cubicBezTo>
                  <a:pt x="1735944" y="183375"/>
                  <a:pt x="1731333" y="177622"/>
                  <a:pt x="1726305" y="172593"/>
                </a:cubicBezTo>
                <a:cubicBezTo>
                  <a:pt x="1714721" y="161010"/>
                  <a:pt x="1701767" y="154381"/>
                  <a:pt x="1687442" y="152705"/>
                </a:cubicBezTo>
                <a:lnTo>
                  <a:pt x="1669382" y="130302"/>
                </a:lnTo>
                <a:cubicBezTo>
                  <a:pt x="1691175" y="113081"/>
                  <a:pt x="1715941" y="99974"/>
                  <a:pt x="1743676" y="90983"/>
                </a:cubicBezTo>
                <a:lnTo>
                  <a:pt x="1743676" y="80238"/>
                </a:lnTo>
                <a:lnTo>
                  <a:pt x="1660467" y="80238"/>
                </a:lnTo>
                <a:lnTo>
                  <a:pt x="1647436" y="67437"/>
                </a:lnTo>
                <a:lnTo>
                  <a:pt x="1800066" y="67437"/>
                </a:lnTo>
                <a:lnTo>
                  <a:pt x="1809286" y="67437"/>
                </a:lnTo>
                <a:lnTo>
                  <a:pt x="1834126" y="67437"/>
                </a:lnTo>
                <a:lnTo>
                  <a:pt x="1825212" y="58979"/>
                </a:lnTo>
                <a:cubicBezTo>
                  <a:pt x="1821858" y="55626"/>
                  <a:pt x="1820183" y="52197"/>
                  <a:pt x="1820183" y="48692"/>
                </a:cubicBezTo>
                <a:cubicBezTo>
                  <a:pt x="1820183" y="38328"/>
                  <a:pt x="1825973" y="28575"/>
                  <a:pt x="1837556" y="19431"/>
                </a:cubicBezTo>
                <a:cubicBezTo>
                  <a:pt x="1848833" y="10896"/>
                  <a:pt x="1859730" y="6629"/>
                  <a:pt x="1870244" y="6629"/>
                </a:cubicBezTo>
                <a:cubicBezTo>
                  <a:pt x="1897372" y="6629"/>
                  <a:pt x="1923281" y="19431"/>
                  <a:pt x="1947969" y="45034"/>
                </a:cubicBezTo>
                <a:lnTo>
                  <a:pt x="1950484" y="51892"/>
                </a:lnTo>
                <a:cubicBezTo>
                  <a:pt x="1946369" y="48234"/>
                  <a:pt x="1941797" y="44615"/>
                  <a:pt x="1936769" y="41033"/>
                </a:cubicBezTo>
                <a:cubicBezTo>
                  <a:pt x="1931740" y="37452"/>
                  <a:pt x="1926024" y="33909"/>
                  <a:pt x="1919623" y="30404"/>
                </a:cubicBezTo>
                <a:cubicBezTo>
                  <a:pt x="1913832" y="27051"/>
                  <a:pt x="1907851" y="24612"/>
                  <a:pt x="1901678" y="23088"/>
                </a:cubicBezTo>
                <a:cubicBezTo>
                  <a:pt x="1895506" y="21564"/>
                  <a:pt x="1889143" y="20802"/>
                  <a:pt x="1882589" y="20802"/>
                </a:cubicBezTo>
                <a:cubicBezTo>
                  <a:pt x="1872988" y="20802"/>
                  <a:pt x="1863159" y="24155"/>
                  <a:pt x="1853101" y="30861"/>
                </a:cubicBezTo>
                <a:cubicBezTo>
                  <a:pt x="1841976" y="38176"/>
                  <a:pt x="1836107" y="46329"/>
                  <a:pt x="1835498" y="55321"/>
                </a:cubicBezTo>
                <a:lnTo>
                  <a:pt x="1840527" y="67437"/>
                </a:lnTo>
                <a:lnTo>
                  <a:pt x="1851805" y="67437"/>
                </a:lnTo>
                <a:lnTo>
                  <a:pt x="1854471" y="67437"/>
                </a:lnTo>
                <a:lnTo>
                  <a:pt x="1945532" y="67437"/>
                </a:lnTo>
                <a:cubicBezTo>
                  <a:pt x="1946903" y="67437"/>
                  <a:pt x="1948350" y="67856"/>
                  <a:pt x="1949874" y="68694"/>
                </a:cubicBezTo>
                <a:cubicBezTo>
                  <a:pt x="1951399" y="69532"/>
                  <a:pt x="1952923" y="70599"/>
                  <a:pt x="1954446" y="71894"/>
                </a:cubicBezTo>
                <a:cubicBezTo>
                  <a:pt x="1955971" y="73190"/>
                  <a:pt x="1957380" y="74638"/>
                  <a:pt x="1958675" y="76238"/>
                </a:cubicBezTo>
                <a:cubicBezTo>
                  <a:pt x="1959970" y="77838"/>
                  <a:pt x="1961076" y="79324"/>
                  <a:pt x="1961990" y="80696"/>
                </a:cubicBezTo>
                <a:cubicBezTo>
                  <a:pt x="1963667" y="83286"/>
                  <a:pt x="1964962" y="85801"/>
                  <a:pt x="1965877" y="88239"/>
                </a:cubicBezTo>
                <a:cubicBezTo>
                  <a:pt x="1967400" y="86868"/>
                  <a:pt x="1968924" y="85572"/>
                  <a:pt x="1970448" y="84353"/>
                </a:cubicBezTo>
                <a:cubicBezTo>
                  <a:pt x="1971973" y="83134"/>
                  <a:pt x="1973649" y="81839"/>
                  <a:pt x="1975478" y="80467"/>
                </a:cubicBezTo>
                <a:cubicBezTo>
                  <a:pt x="1980964" y="76962"/>
                  <a:pt x="1986488" y="74295"/>
                  <a:pt x="1992052" y="72466"/>
                </a:cubicBezTo>
                <a:cubicBezTo>
                  <a:pt x="1997613" y="70637"/>
                  <a:pt x="2002833" y="69723"/>
                  <a:pt x="2007710" y="69723"/>
                </a:cubicBezTo>
                <a:cubicBezTo>
                  <a:pt x="2026303" y="69723"/>
                  <a:pt x="2043753" y="83515"/>
                  <a:pt x="2060059" y="111099"/>
                </a:cubicBezTo>
                <a:lnTo>
                  <a:pt x="2060516" y="110871"/>
                </a:lnTo>
                <a:cubicBezTo>
                  <a:pt x="2060059" y="99746"/>
                  <a:pt x="2059488" y="88544"/>
                  <a:pt x="2058802" y="77267"/>
                </a:cubicBezTo>
                <a:cubicBezTo>
                  <a:pt x="2058116" y="65989"/>
                  <a:pt x="2057545" y="54711"/>
                  <a:pt x="2057088" y="43434"/>
                </a:cubicBezTo>
                <a:cubicBezTo>
                  <a:pt x="2058002" y="44348"/>
                  <a:pt x="2058992" y="45186"/>
                  <a:pt x="2060059" y="45948"/>
                </a:cubicBezTo>
                <a:cubicBezTo>
                  <a:pt x="2061126" y="46710"/>
                  <a:pt x="2062040" y="47472"/>
                  <a:pt x="2062802" y="48234"/>
                </a:cubicBezTo>
                <a:cubicBezTo>
                  <a:pt x="2063260" y="51587"/>
                  <a:pt x="2063679" y="54368"/>
                  <a:pt x="2064060" y="56578"/>
                </a:cubicBezTo>
                <a:cubicBezTo>
                  <a:pt x="2064441" y="58788"/>
                  <a:pt x="2064784" y="60426"/>
                  <a:pt x="2065088" y="61493"/>
                </a:cubicBezTo>
                <a:cubicBezTo>
                  <a:pt x="2066613" y="65760"/>
                  <a:pt x="2069889" y="67894"/>
                  <a:pt x="2074918" y="67894"/>
                </a:cubicBezTo>
                <a:cubicBezTo>
                  <a:pt x="2075528" y="67894"/>
                  <a:pt x="2076099" y="67856"/>
                  <a:pt x="2076632" y="67780"/>
                </a:cubicBezTo>
                <a:lnTo>
                  <a:pt x="2078381" y="67471"/>
                </a:lnTo>
                <a:lnTo>
                  <a:pt x="2078347" y="67437"/>
                </a:lnTo>
                <a:lnTo>
                  <a:pt x="2078576" y="67437"/>
                </a:lnTo>
                <a:lnTo>
                  <a:pt x="2186703" y="67437"/>
                </a:lnTo>
                <a:cubicBezTo>
                  <a:pt x="2192190" y="67589"/>
                  <a:pt x="2194934" y="65303"/>
                  <a:pt x="2194934" y="60579"/>
                </a:cubicBezTo>
                <a:cubicBezTo>
                  <a:pt x="2194934" y="56616"/>
                  <a:pt x="2192494" y="53568"/>
                  <a:pt x="2187618" y="51435"/>
                </a:cubicBezTo>
                <a:cubicBezTo>
                  <a:pt x="2183808" y="49911"/>
                  <a:pt x="2179769" y="49149"/>
                  <a:pt x="2175502" y="49149"/>
                </a:cubicBezTo>
                <a:cubicBezTo>
                  <a:pt x="2173368" y="49149"/>
                  <a:pt x="2170816" y="49225"/>
                  <a:pt x="2167844" y="49377"/>
                </a:cubicBezTo>
                <a:cubicBezTo>
                  <a:pt x="2164872" y="49530"/>
                  <a:pt x="2161252" y="49758"/>
                  <a:pt x="2156985" y="50063"/>
                </a:cubicBezTo>
                <a:cubicBezTo>
                  <a:pt x="2153023" y="50368"/>
                  <a:pt x="2149479" y="50597"/>
                  <a:pt x="2146355" y="50749"/>
                </a:cubicBezTo>
                <a:cubicBezTo>
                  <a:pt x="2143231" y="50901"/>
                  <a:pt x="2140678" y="50978"/>
                  <a:pt x="2138697" y="50978"/>
                </a:cubicBezTo>
                <a:cubicBezTo>
                  <a:pt x="2129096" y="50978"/>
                  <a:pt x="2120257" y="48539"/>
                  <a:pt x="2112180" y="43662"/>
                </a:cubicBezTo>
                <a:cubicBezTo>
                  <a:pt x="2103036" y="38176"/>
                  <a:pt x="2098464" y="30937"/>
                  <a:pt x="2098464" y="21945"/>
                </a:cubicBezTo>
                <a:cubicBezTo>
                  <a:pt x="2098464" y="14630"/>
                  <a:pt x="2100750" y="9677"/>
                  <a:pt x="2105322" y="7086"/>
                </a:cubicBezTo>
                <a:cubicBezTo>
                  <a:pt x="2105931" y="7391"/>
                  <a:pt x="2106732" y="7772"/>
                  <a:pt x="2107722" y="8229"/>
                </a:cubicBezTo>
                <a:cubicBezTo>
                  <a:pt x="2108713" y="8687"/>
                  <a:pt x="2109589" y="9068"/>
                  <a:pt x="2110351" y="9372"/>
                </a:cubicBezTo>
                <a:cubicBezTo>
                  <a:pt x="2107150" y="11963"/>
                  <a:pt x="2105550" y="15011"/>
                  <a:pt x="2105550" y="18516"/>
                </a:cubicBezTo>
                <a:cubicBezTo>
                  <a:pt x="2105550" y="23241"/>
                  <a:pt x="2108599" y="27051"/>
                  <a:pt x="2114694" y="29946"/>
                </a:cubicBezTo>
                <a:cubicBezTo>
                  <a:pt x="2116828" y="30861"/>
                  <a:pt x="2119228" y="31623"/>
                  <a:pt x="2121895" y="32232"/>
                </a:cubicBezTo>
                <a:cubicBezTo>
                  <a:pt x="2124562" y="32842"/>
                  <a:pt x="2127191" y="33147"/>
                  <a:pt x="2129782" y="33147"/>
                </a:cubicBezTo>
                <a:cubicBezTo>
                  <a:pt x="2131915" y="33147"/>
                  <a:pt x="2134544" y="33071"/>
                  <a:pt x="2137668" y="32918"/>
                </a:cubicBezTo>
                <a:cubicBezTo>
                  <a:pt x="2140792" y="32766"/>
                  <a:pt x="2144564" y="32537"/>
                  <a:pt x="2148984" y="32232"/>
                </a:cubicBezTo>
                <a:cubicBezTo>
                  <a:pt x="2153251" y="31928"/>
                  <a:pt x="2157023" y="31661"/>
                  <a:pt x="2160300" y="31432"/>
                </a:cubicBezTo>
                <a:cubicBezTo>
                  <a:pt x="2163576" y="31204"/>
                  <a:pt x="2166281" y="31089"/>
                  <a:pt x="2168415" y="31089"/>
                </a:cubicBezTo>
                <a:cubicBezTo>
                  <a:pt x="2180302" y="31089"/>
                  <a:pt x="2189675" y="34252"/>
                  <a:pt x="2196533" y="40576"/>
                </a:cubicBezTo>
                <a:cubicBezTo>
                  <a:pt x="2203391" y="46901"/>
                  <a:pt x="2206592" y="55854"/>
                  <a:pt x="2206134" y="67437"/>
                </a:cubicBezTo>
                <a:lnTo>
                  <a:pt x="2211697" y="67437"/>
                </a:lnTo>
                <a:lnTo>
                  <a:pt x="2218707" y="67437"/>
                </a:lnTo>
                <a:lnTo>
                  <a:pt x="2308853" y="67437"/>
                </a:lnTo>
                <a:cubicBezTo>
                  <a:pt x="2308853" y="66218"/>
                  <a:pt x="2308890" y="64884"/>
                  <a:pt x="2308967" y="63436"/>
                </a:cubicBezTo>
                <a:cubicBezTo>
                  <a:pt x="2309043" y="61988"/>
                  <a:pt x="2309082" y="60655"/>
                  <a:pt x="2309082" y="59436"/>
                </a:cubicBezTo>
                <a:cubicBezTo>
                  <a:pt x="2309234" y="51816"/>
                  <a:pt x="2303900" y="48006"/>
                  <a:pt x="2293079" y="48006"/>
                </a:cubicBezTo>
                <a:cubicBezTo>
                  <a:pt x="2290641" y="48006"/>
                  <a:pt x="2286679" y="48463"/>
                  <a:pt x="2281192" y="49377"/>
                </a:cubicBezTo>
                <a:cubicBezTo>
                  <a:pt x="2278601" y="49682"/>
                  <a:pt x="2276392" y="49911"/>
                  <a:pt x="2274562" y="50063"/>
                </a:cubicBezTo>
                <a:cubicBezTo>
                  <a:pt x="2272734" y="50216"/>
                  <a:pt x="2271133" y="50292"/>
                  <a:pt x="2269762" y="50292"/>
                </a:cubicBezTo>
                <a:cubicBezTo>
                  <a:pt x="2260008" y="50292"/>
                  <a:pt x="2251017" y="47930"/>
                  <a:pt x="2242787" y="43205"/>
                </a:cubicBezTo>
                <a:cubicBezTo>
                  <a:pt x="2233796" y="38176"/>
                  <a:pt x="2229300" y="31013"/>
                  <a:pt x="2229300" y="21717"/>
                </a:cubicBezTo>
                <a:cubicBezTo>
                  <a:pt x="2229300" y="11963"/>
                  <a:pt x="2232424" y="6858"/>
                  <a:pt x="2238672" y="6401"/>
                </a:cubicBezTo>
                <a:close/>
                <a:moveTo>
                  <a:pt x="4212327" y="0"/>
                </a:moveTo>
                <a:cubicBezTo>
                  <a:pt x="4253933" y="0"/>
                  <a:pt x="4280907" y="22479"/>
                  <a:pt x="4293252" y="67437"/>
                </a:cubicBezTo>
                <a:lnTo>
                  <a:pt x="4305596" y="67437"/>
                </a:lnTo>
                <a:lnTo>
                  <a:pt x="4318169" y="80238"/>
                </a:lnTo>
                <a:lnTo>
                  <a:pt x="4293252" y="80238"/>
                </a:lnTo>
                <a:lnTo>
                  <a:pt x="4293252" y="213969"/>
                </a:lnTo>
                <a:lnTo>
                  <a:pt x="4280679" y="201168"/>
                </a:lnTo>
                <a:lnTo>
                  <a:pt x="4280679" y="80238"/>
                </a:lnTo>
                <a:lnTo>
                  <a:pt x="4270468" y="80238"/>
                </a:lnTo>
                <a:lnTo>
                  <a:pt x="4261934" y="80238"/>
                </a:lnTo>
                <a:lnTo>
                  <a:pt x="4203717" y="80238"/>
                </a:lnTo>
                <a:lnTo>
                  <a:pt x="4203717" y="89611"/>
                </a:lnTo>
                <a:cubicBezTo>
                  <a:pt x="4218652" y="89611"/>
                  <a:pt x="4230692" y="95707"/>
                  <a:pt x="4239836" y="107899"/>
                </a:cubicBezTo>
                <a:cubicBezTo>
                  <a:pt x="4248523" y="118872"/>
                  <a:pt x="4252866" y="130911"/>
                  <a:pt x="4252866" y="144018"/>
                </a:cubicBezTo>
                <a:cubicBezTo>
                  <a:pt x="4252866" y="147218"/>
                  <a:pt x="4252332" y="150266"/>
                  <a:pt x="4251266" y="153162"/>
                </a:cubicBezTo>
                <a:cubicBezTo>
                  <a:pt x="4250199" y="156057"/>
                  <a:pt x="4248751" y="158610"/>
                  <a:pt x="4246922" y="160820"/>
                </a:cubicBezTo>
                <a:cubicBezTo>
                  <a:pt x="4245093" y="163030"/>
                  <a:pt x="4242884" y="164782"/>
                  <a:pt x="4240293" y="166078"/>
                </a:cubicBezTo>
                <a:cubicBezTo>
                  <a:pt x="4237702" y="167373"/>
                  <a:pt x="4234883" y="168021"/>
                  <a:pt x="4231835" y="168021"/>
                </a:cubicBezTo>
                <a:cubicBezTo>
                  <a:pt x="4229701" y="168021"/>
                  <a:pt x="4227644" y="167602"/>
                  <a:pt x="4225663" y="166763"/>
                </a:cubicBezTo>
                <a:cubicBezTo>
                  <a:pt x="4223681" y="165925"/>
                  <a:pt x="4221890" y="164820"/>
                  <a:pt x="4220290" y="163449"/>
                </a:cubicBezTo>
                <a:cubicBezTo>
                  <a:pt x="4218690" y="162077"/>
                  <a:pt x="4217395" y="160439"/>
                  <a:pt x="4216404" y="158534"/>
                </a:cubicBezTo>
                <a:cubicBezTo>
                  <a:pt x="4215414" y="156629"/>
                  <a:pt x="4214918" y="154533"/>
                  <a:pt x="4214918" y="152247"/>
                </a:cubicBezTo>
                <a:cubicBezTo>
                  <a:pt x="4214918" y="148133"/>
                  <a:pt x="4216366" y="144704"/>
                  <a:pt x="4219262" y="141960"/>
                </a:cubicBezTo>
                <a:cubicBezTo>
                  <a:pt x="4222157" y="139217"/>
                  <a:pt x="4225739" y="137846"/>
                  <a:pt x="4230006" y="137846"/>
                </a:cubicBezTo>
                <a:cubicBezTo>
                  <a:pt x="4232597" y="137846"/>
                  <a:pt x="4234921" y="138455"/>
                  <a:pt x="4236978" y="139674"/>
                </a:cubicBezTo>
                <a:cubicBezTo>
                  <a:pt x="4239036" y="140894"/>
                  <a:pt x="4240902" y="142570"/>
                  <a:pt x="4242579" y="144704"/>
                </a:cubicBezTo>
                <a:lnTo>
                  <a:pt x="4243722" y="141732"/>
                </a:lnTo>
                <a:cubicBezTo>
                  <a:pt x="4243722" y="132893"/>
                  <a:pt x="4240217" y="124968"/>
                  <a:pt x="4233206" y="117957"/>
                </a:cubicBezTo>
                <a:cubicBezTo>
                  <a:pt x="4226348" y="110490"/>
                  <a:pt x="4216442" y="106832"/>
                  <a:pt x="4203488" y="106985"/>
                </a:cubicBezTo>
                <a:lnTo>
                  <a:pt x="4203488" y="213741"/>
                </a:lnTo>
                <a:cubicBezTo>
                  <a:pt x="4202574" y="213588"/>
                  <a:pt x="4201659" y="213245"/>
                  <a:pt x="4200745" y="212712"/>
                </a:cubicBezTo>
                <a:cubicBezTo>
                  <a:pt x="4199831" y="212179"/>
                  <a:pt x="4199221" y="211531"/>
                  <a:pt x="4198916" y="210769"/>
                </a:cubicBezTo>
                <a:cubicBezTo>
                  <a:pt x="4195868" y="203301"/>
                  <a:pt x="4192249" y="196329"/>
                  <a:pt x="4188058" y="189852"/>
                </a:cubicBezTo>
                <a:cubicBezTo>
                  <a:pt x="4183867" y="183375"/>
                  <a:pt x="4179257" y="177622"/>
                  <a:pt x="4174227" y="172593"/>
                </a:cubicBezTo>
                <a:cubicBezTo>
                  <a:pt x="4162645" y="161010"/>
                  <a:pt x="4149691" y="154381"/>
                  <a:pt x="4135365" y="152705"/>
                </a:cubicBezTo>
                <a:lnTo>
                  <a:pt x="4117306" y="130302"/>
                </a:lnTo>
                <a:cubicBezTo>
                  <a:pt x="4139099" y="113081"/>
                  <a:pt x="4163864" y="99974"/>
                  <a:pt x="4191601" y="90983"/>
                </a:cubicBezTo>
                <a:lnTo>
                  <a:pt x="4191601" y="80238"/>
                </a:lnTo>
                <a:lnTo>
                  <a:pt x="4108391" y="80238"/>
                </a:lnTo>
                <a:lnTo>
                  <a:pt x="4095360" y="67437"/>
                </a:lnTo>
                <a:lnTo>
                  <a:pt x="4233322" y="67437"/>
                </a:lnTo>
                <a:lnTo>
                  <a:pt x="4236102" y="64579"/>
                </a:lnTo>
                <a:cubicBezTo>
                  <a:pt x="4237016" y="63055"/>
                  <a:pt x="4237474" y="61417"/>
                  <a:pt x="4237474" y="59664"/>
                </a:cubicBezTo>
                <a:cubicBezTo>
                  <a:pt x="4237474" y="54788"/>
                  <a:pt x="4230997" y="51663"/>
                  <a:pt x="4218042" y="50292"/>
                </a:cubicBezTo>
                <a:cubicBezTo>
                  <a:pt x="4208136" y="49073"/>
                  <a:pt x="4200250" y="48082"/>
                  <a:pt x="4194382" y="47320"/>
                </a:cubicBezTo>
                <a:cubicBezTo>
                  <a:pt x="4188515" y="46558"/>
                  <a:pt x="4184743" y="46025"/>
                  <a:pt x="4183067" y="45720"/>
                </a:cubicBezTo>
                <a:cubicBezTo>
                  <a:pt x="4177275" y="43891"/>
                  <a:pt x="4172703" y="41300"/>
                  <a:pt x="4169351" y="37947"/>
                </a:cubicBezTo>
                <a:cubicBezTo>
                  <a:pt x="4165998" y="34595"/>
                  <a:pt x="4164322" y="30556"/>
                  <a:pt x="4164322" y="25832"/>
                </a:cubicBezTo>
                <a:cubicBezTo>
                  <a:pt x="4164322" y="21717"/>
                  <a:pt x="4165922" y="18021"/>
                  <a:pt x="4169122" y="14744"/>
                </a:cubicBezTo>
                <a:cubicBezTo>
                  <a:pt x="4172323" y="11468"/>
                  <a:pt x="4176818" y="8534"/>
                  <a:pt x="4182609" y="5943"/>
                </a:cubicBezTo>
                <a:cubicBezTo>
                  <a:pt x="4187182" y="4267"/>
                  <a:pt x="4192058" y="2857"/>
                  <a:pt x="4197240" y="1714"/>
                </a:cubicBezTo>
                <a:cubicBezTo>
                  <a:pt x="4202422" y="571"/>
                  <a:pt x="4207451" y="0"/>
                  <a:pt x="4212327"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Half Frame 18">
            <a:extLst>
              <a:ext uri="{FF2B5EF4-FFF2-40B4-BE49-F238E27FC236}">
                <a16:creationId xmlns:a16="http://schemas.microsoft.com/office/drawing/2014/main" id="{2EAA1A57-0DC3-42EB-9504-384C57CEF371}"/>
              </a:ext>
            </a:extLst>
          </p:cNvPr>
          <p:cNvSpPr/>
          <p:nvPr/>
        </p:nvSpPr>
        <p:spPr>
          <a:xfrm rot="13232785">
            <a:off x="4099891" y="5922765"/>
            <a:ext cx="182880" cy="457200"/>
          </a:xfrm>
          <a:prstGeom prst="halfFrame">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400">
              <a:solidFill>
                <a:schemeClr val="tx1"/>
              </a:solidFill>
            </a:endParaRPr>
          </a:p>
        </p:txBody>
      </p:sp>
      <p:sp>
        <p:nvSpPr>
          <p:cNvPr id="20" name="Half Frame 19">
            <a:extLst>
              <a:ext uri="{FF2B5EF4-FFF2-40B4-BE49-F238E27FC236}">
                <a16:creationId xmlns:a16="http://schemas.microsoft.com/office/drawing/2014/main" id="{1064B2A9-259E-4BD3-8CBE-717430602F89}"/>
              </a:ext>
            </a:extLst>
          </p:cNvPr>
          <p:cNvSpPr/>
          <p:nvPr/>
        </p:nvSpPr>
        <p:spPr>
          <a:xfrm rot="13232785">
            <a:off x="786115" y="1535263"/>
            <a:ext cx="182880" cy="457200"/>
          </a:xfrm>
          <a:prstGeom prst="halfFrame">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400">
              <a:solidFill>
                <a:schemeClr val="tx1"/>
              </a:solidFill>
            </a:endParaRPr>
          </a:p>
        </p:txBody>
      </p:sp>
      <p:sp>
        <p:nvSpPr>
          <p:cNvPr id="21" name="Half Frame 20">
            <a:extLst>
              <a:ext uri="{FF2B5EF4-FFF2-40B4-BE49-F238E27FC236}">
                <a16:creationId xmlns:a16="http://schemas.microsoft.com/office/drawing/2014/main" id="{47A30F7C-6D07-4DE0-B1B1-098382E0FDFA}"/>
              </a:ext>
            </a:extLst>
          </p:cNvPr>
          <p:cNvSpPr/>
          <p:nvPr/>
        </p:nvSpPr>
        <p:spPr>
          <a:xfrm rot="13232785">
            <a:off x="786114" y="2912636"/>
            <a:ext cx="182880" cy="457200"/>
          </a:xfrm>
          <a:prstGeom prst="halfFrame">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400">
              <a:solidFill>
                <a:schemeClr val="tx1"/>
              </a:solidFill>
            </a:endParaRPr>
          </a:p>
        </p:txBody>
      </p:sp>
      <p:sp>
        <p:nvSpPr>
          <p:cNvPr id="22" name="Half Frame 21">
            <a:extLst>
              <a:ext uri="{FF2B5EF4-FFF2-40B4-BE49-F238E27FC236}">
                <a16:creationId xmlns:a16="http://schemas.microsoft.com/office/drawing/2014/main" id="{1A602EA8-BBB1-4953-8996-E7DB8E54BD26}"/>
              </a:ext>
            </a:extLst>
          </p:cNvPr>
          <p:cNvSpPr/>
          <p:nvPr/>
        </p:nvSpPr>
        <p:spPr>
          <a:xfrm rot="13232785">
            <a:off x="782651" y="3494527"/>
            <a:ext cx="182880" cy="457200"/>
          </a:xfrm>
          <a:prstGeom prst="halfFrame">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400">
              <a:solidFill>
                <a:schemeClr val="tx1"/>
              </a:solidFill>
            </a:endParaRPr>
          </a:p>
        </p:txBody>
      </p:sp>
      <p:sp>
        <p:nvSpPr>
          <p:cNvPr id="23" name="Half Frame 22">
            <a:extLst>
              <a:ext uri="{FF2B5EF4-FFF2-40B4-BE49-F238E27FC236}">
                <a16:creationId xmlns:a16="http://schemas.microsoft.com/office/drawing/2014/main" id="{1FF8E24E-980F-4063-89D0-0EDB9C172CD3}"/>
              </a:ext>
            </a:extLst>
          </p:cNvPr>
          <p:cNvSpPr/>
          <p:nvPr/>
        </p:nvSpPr>
        <p:spPr>
          <a:xfrm rot="13232785">
            <a:off x="808050" y="4345425"/>
            <a:ext cx="182880" cy="457200"/>
          </a:xfrm>
          <a:prstGeom prst="halfFrame">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400">
              <a:solidFill>
                <a:schemeClr val="tx1"/>
              </a:solidFill>
            </a:endParaRPr>
          </a:p>
        </p:txBody>
      </p:sp>
      <p:sp>
        <p:nvSpPr>
          <p:cNvPr id="24" name="Half Frame 23">
            <a:extLst>
              <a:ext uri="{FF2B5EF4-FFF2-40B4-BE49-F238E27FC236}">
                <a16:creationId xmlns:a16="http://schemas.microsoft.com/office/drawing/2014/main" id="{8AEE16AD-EB62-485A-BC49-8BE00CCEF45E}"/>
              </a:ext>
            </a:extLst>
          </p:cNvPr>
          <p:cNvSpPr/>
          <p:nvPr/>
        </p:nvSpPr>
        <p:spPr>
          <a:xfrm rot="13232785">
            <a:off x="833452" y="5158225"/>
            <a:ext cx="182880" cy="457200"/>
          </a:xfrm>
          <a:prstGeom prst="halfFrame">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400">
              <a:solidFill>
                <a:schemeClr val="tx1"/>
              </a:solidFill>
            </a:endParaRPr>
          </a:p>
        </p:txBody>
      </p:sp>
    </p:spTree>
    <p:extLst>
      <p:ext uri="{BB962C8B-B14F-4D97-AF65-F5344CB8AC3E}">
        <p14:creationId xmlns:p14="http://schemas.microsoft.com/office/powerpoint/2010/main" val="2877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500"/>
                                        <p:tgtEl>
                                          <p:spTgt spid="12"/>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outVertical)">
                                      <p:cBhvr>
                                        <p:cTn id="19" dur="500"/>
                                        <p:tgtEl>
                                          <p:spTgt spid="20"/>
                                        </p:tgtEl>
                                      </p:cBhvr>
                                    </p:animEffect>
                                  </p:childTnLst>
                                </p:cTn>
                              </p:par>
                            </p:childTnLst>
                          </p:cTn>
                        </p:par>
                        <p:par>
                          <p:cTn id="20" fill="hold">
                            <p:stCondLst>
                              <p:cond delay="500"/>
                            </p:stCondLst>
                            <p:childTnLst>
                              <p:par>
                                <p:cTn id="21" presetID="16" presetClass="entr" presetSubtype="37" fill="hold" grpId="0" nodeType="afterEffect">
                                  <p:stCondLst>
                                    <p:cond delay="750"/>
                                  </p:stCondLst>
                                  <p:childTnLst>
                                    <p:set>
                                      <p:cBhvr>
                                        <p:cTn id="22" dur="1" fill="hold">
                                          <p:stCondLst>
                                            <p:cond delay="0"/>
                                          </p:stCondLst>
                                        </p:cTn>
                                        <p:tgtEl>
                                          <p:spTgt spid="21"/>
                                        </p:tgtEl>
                                        <p:attrNameLst>
                                          <p:attrName>style.visibility</p:attrName>
                                        </p:attrNameLst>
                                      </p:cBhvr>
                                      <p:to>
                                        <p:strVal val="visible"/>
                                      </p:to>
                                    </p:set>
                                    <p:animEffect transition="in" filter="barn(outVertical)">
                                      <p:cBhvr>
                                        <p:cTn id="23" dur="500"/>
                                        <p:tgtEl>
                                          <p:spTgt spid="21"/>
                                        </p:tgtEl>
                                      </p:cBhvr>
                                    </p:animEffect>
                                  </p:childTnLst>
                                </p:cTn>
                              </p:par>
                            </p:childTnLst>
                          </p:cTn>
                        </p:par>
                        <p:par>
                          <p:cTn id="24" fill="hold">
                            <p:stCondLst>
                              <p:cond delay="1750"/>
                            </p:stCondLst>
                            <p:childTnLst>
                              <p:par>
                                <p:cTn id="25" presetID="16" presetClass="entr" presetSubtype="37"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outVertical)">
                                      <p:cBhvr>
                                        <p:cTn id="27" dur="500"/>
                                        <p:tgtEl>
                                          <p:spTgt spid="22"/>
                                        </p:tgtEl>
                                      </p:cBhvr>
                                    </p:animEffect>
                                  </p:childTnLst>
                                </p:cTn>
                              </p:par>
                            </p:childTnLst>
                          </p:cTn>
                        </p:par>
                        <p:par>
                          <p:cTn id="28" fill="hold">
                            <p:stCondLst>
                              <p:cond delay="2250"/>
                            </p:stCondLst>
                            <p:childTnLst>
                              <p:par>
                                <p:cTn id="29" presetID="16" presetClass="entr" presetSubtype="37"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barn(outVertical)">
                                      <p:cBhvr>
                                        <p:cTn id="31" dur="500"/>
                                        <p:tgtEl>
                                          <p:spTgt spid="23"/>
                                        </p:tgtEl>
                                      </p:cBhvr>
                                    </p:animEffect>
                                  </p:childTnLst>
                                </p:cTn>
                              </p:par>
                            </p:childTnLst>
                          </p:cTn>
                        </p:par>
                        <p:par>
                          <p:cTn id="32" fill="hold">
                            <p:stCondLst>
                              <p:cond delay="2750"/>
                            </p:stCondLst>
                            <p:childTnLst>
                              <p:par>
                                <p:cTn id="33" presetID="16" presetClass="entr" presetSubtype="37"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barn(outVertical)">
                                      <p:cBhvr>
                                        <p:cTn id="35" dur="500"/>
                                        <p:tgtEl>
                                          <p:spTgt spid="24"/>
                                        </p:tgtEl>
                                      </p:cBhvr>
                                    </p:animEffect>
                                  </p:childTnLst>
                                </p:cTn>
                              </p:par>
                            </p:childTnLst>
                          </p:cTn>
                        </p:par>
                        <p:par>
                          <p:cTn id="36" fill="hold">
                            <p:stCondLst>
                              <p:cond delay="3250"/>
                            </p:stCondLst>
                            <p:childTnLst>
                              <p:par>
                                <p:cTn id="37" presetID="16" presetClass="entr" presetSubtype="37"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arn(outVertical)">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8" grpId="0" animBg="1"/>
      <p:bldP spid="19" grpId="0" animBg="1"/>
      <p:bldP spid="20" grpId="0" animBg="1"/>
      <p:bldP spid="21" grpId="0" animBg="1"/>
      <p:bldP spid="22" grpId="0" animBg="1"/>
      <p:bldP spid="23" grpId="0" animBg="1"/>
      <p:bldP spid="2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EC2AC9-9600-41B6-92E6-59E7C01321AC}"/>
              </a:ext>
            </a:extLst>
          </p:cNvPr>
          <p:cNvSpPr txBox="1"/>
          <p:nvPr/>
        </p:nvSpPr>
        <p:spPr>
          <a:xfrm>
            <a:off x="1248229" y="475205"/>
            <a:ext cx="5631179" cy="584775"/>
          </a:xfrm>
          <a:prstGeom prst="rect">
            <a:avLst/>
          </a:prstGeom>
          <a:solidFill>
            <a:schemeClr val="tx1"/>
          </a:solidFill>
        </p:spPr>
        <p:txBody>
          <a:bodyPr wrap="square">
            <a:spAutoFit/>
          </a:bodyPr>
          <a:lstStyle/>
          <a:p>
            <a:pPr algn="ctr"/>
            <a:r>
              <a:rPr lang="en-US" sz="3200" dirty="0" err="1">
                <a:solidFill>
                  <a:schemeClr val="bg1"/>
                </a:solidFill>
                <a:latin typeface="Kalpurush" panose="02000600000000000000" pitchFamily="2" charset="0"/>
                <a:cs typeface="Kalpurush" panose="02000600000000000000" pitchFamily="2" charset="0"/>
              </a:rPr>
              <a:t>বাড়ীর</a:t>
            </a:r>
            <a:r>
              <a:rPr lang="en-US" sz="3200" dirty="0">
                <a:solidFill>
                  <a:schemeClr val="bg1"/>
                </a:solidFill>
                <a:latin typeface="Kalpurush" panose="02000600000000000000" pitchFamily="2" charset="0"/>
                <a:cs typeface="Kalpurush" panose="02000600000000000000" pitchFamily="2" charset="0"/>
              </a:rPr>
              <a:t> </a:t>
            </a:r>
            <a:r>
              <a:rPr lang="en-US" sz="3200" dirty="0" err="1">
                <a:solidFill>
                  <a:schemeClr val="bg1"/>
                </a:solidFill>
                <a:latin typeface="Kalpurush" panose="02000600000000000000" pitchFamily="2" charset="0"/>
                <a:cs typeface="Kalpurush" panose="02000600000000000000" pitchFamily="2" charset="0"/>
              </a:rPr>
              <a:t>কাজ</a:t>
            </a:r>
            <a:endParaRPr lang="en-US" sz="3200" dirty="0">
              <a:solidFill>
                <a:schemeClr val="bg1"/>
              </a:solidFill>
              <a:latin typeface="Kalpurush" panose="02000600000000000000" pitchFamily="2" charset="0"/>
              <a:cs typeface="Kalpurush" panose="02000600000000000000" pitchFamily="2" charset="0"/>
            </a:endParaRPr>
          </a:p>
        </p:txBody>
      </p:sp>
      <p:pic>
        <p:nvPicPr>
          <p:cNvPr id="2050" name="Picture 2" descr="বিলুপ্তর পথে ঐতিহ্যবাহী ছনের ছাউনীর ঘর - Bhorer Kagoj">
            <a:extLst>
              <a:ext uri="{FF2B5EF4-FFF2-40B4-BE49-F238E27FC236}">
                <a16:creationId xmlns:a16="http://schemas.microsoft.com/office/drawing/2014/main" id="{1B6BBD89-8FF8-4B1F-AF4D-9E2307550B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5724" y="1689099"/>
            <a:ext cx="3533776" cy="201930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5BF4C9B-7BC5-481F-8414-C5FA5343C1A0}"/>
              </a:ext>
            </a:extLst>
          </p:cNvPr>
          <p:cNvSpPr txBox="1"/>
          <p:nvPr/>
        </p:nvSpPr>
        <p:spPr>
          <a:xfrm>
            <a:off x="292100" y="3975100"/>
            <a:ext cx="8255000" cy="1155701"/>
          </a:xfrm>
          <a:custGeom>
            <a:avLst/>
            <a:gdLst/>
            <a:ahLst/>
            <a:cxnLst/>
            <a:rect l="l" t="t" r="r" b="b"/>
            <a:pathLst>
              <a:path w="5777484" h="269367">
                <a:moveTo>
                  <a:pt x="1530172" y="178308"/>
                </a:moveTo>
                <a:cubicBezTo>
                  <a:pt x="1533830" y="178308"/>
                  <a:pt x="1536954" y="179604"/>
                  <a:pt x="1539544" y="182194"/>
                </a:cubicBezTo>
                <a:cubicBezTo>
                  <a:pt x="1542135" y="184785"/>
                  <a:pt x="1543431" y="187909"/>
                  <a:pt x="1543431" y="191567"/>
                </a:cubicBezTo>
                <a:cubicBezTo>
                  <a:pt x="1543431" y="195072"/>
                  <a:pt x="1542135" y="198120"/>
                  <a:pt x="1539544" y="200711"/>
                </a:cubicBezTo>
                <a:cubicBezTo>
                  <a:pt x="1536954" y="203302"/>
                  <a:pt x="1533830" y="204597"/>
                  <a:pt x="1530172" y="204597"/>
                </a:cubicBezTo>
                <a:cubicBezTo>
                  <a:pt x="1526667" y="204597"/>
                  <a:pt x="1523619" y="203302"/>
                  <a:pt x="1521028" y="200711"/>
                </a:cubicBezTo>
                <a:cubicBezTo>
                  <a:pt x="1518437" y="198120"/>
                  <a:pt x="1517142" y="195072"/>
                  <a:pt x="1517142" y="191567"/>
                </a:cubicBezTo>
                <a:cubicBezTo>
                  <a:pt x="1517142" y="187909"/>
                  <a:pt x="1518437" y="184785"/>
                  <a:pt x="1521028" y="182194"/>
                </a:cubicBezTo>
                <a:cubicBezTo>
                  <a:pt x="1523619" y="179604"/>
                  <a:pt x="1526667" y="178308"/>
                  <a:pt x="1530172" y="178308"/>
                </a:cubicBezTo>
                <a:close/>
                <a:moveTo>
                  <a:pt x="3910279" y="174651"/>
                </a:moveTo>
                <a:cubicBezTo>
                  <a:pt x="3913936" y="174651"/>
                  <a:pt x="3917061" y="175908"/>
                  <a:pt x="3919651" y="178423"/>
                </a:cubicBezTo>
                <a:cubicBezTo>
                  <a:pt x="3922242" y="180937"/>
                  <a:pt x="3923538" y="184099"/>
                  <a:pt x="3923538" y="187909"/>
                </a:cubicBezTo>
                <a:cubicBezTo>
                  <a:pt x="3923538" y="191415"/>
                  <a:pt x="3922242" y="194501"/>
                  <a:pt x="3919651" y="197168"/>
                </a:cubicBezTo>
                <a:cubicBezTo>
                  <a:pt x="3917061" y="199835"/>
                  <a:pt x="3913936" y="201168"/>
                  <a:pt x="3910279" y="201168"/>
                </a:cubicBezTo>
                <a:cubicBezTo>
                  <a:pt x="3906621" y="201168"/>
                  <a:pt x="3903497" y="199835"/>
                  <a:pt x="3900906" y="197168"/>
                </a:cubicBezTo>
                <a:cubicBezTo>
                  <a:pt x="3898316" y="194501"/>
                  <a:pt x="3897020" y="191415"/>
                  <a:pt x="3897020" y="187909"/>
                </a:cubicBezTo>
                <a:cubicBezTo>
                  <a:pt x="3897020" y="184099"/>
                  <a:pt x="3898316" y="180937"/>
                  <a:pt x="3900906" y="178423"/>
                </a:cubicBezTo>
                <a:cubicBezTo>
                  <a:pt x="3903497" y="175908"/>
                  <a:pt x="3906621" y="174651"/>
                  <a:pt x="3910279" y="174651"/>
                </a:cubicBezTo>
                <a:close/>
                <a:moveTo>
                  <a:pt x="4362450" y="149047"/>
                </a:moveTo>
                <a:lnTo>
                  <a:pt x="4419600" y="149047"/>
                </a:lnTo>
                <a:lnTo>
                  <a:pt x="4422343" y="151791"/>
                </a:lnTo>
                <a:cubicBezTo>
                  <a:pt x="4421886" y="153467"/>
                  <a:pt x="4421352" y="155258"/>
                  <a:pt x="4420743" y="157163"/>
                </a:cubicBezTo>
                <a:cubicBezTo>
                  <a:pt x="4420133" y="159068"/>
                  <a:pt x="4419524" y="160630"/>
                  <a:pt x="4418914" y="161849"/>
                </a:cubicBezTo>
                <a:lnTo>
                  <a:pt x="4361764" y="161849"/>
                </a:lnTo>
                <a:lnTo>
                  <a:pt x="4359021" y="159106"/>
                </a:lnTo>
                <a:cubicBezTo>
                  <a:pt x="4359326" y="157429"/>
                  <a:pt x="4359783" y="155715"/>
                  <a:pt x="4360392" y="153962"/>
                </a:cubicBezTo>
                <a:cubicBezTo>
                  <a:pt x="4361002" y="152210"/>
                  <a:pt x="4361688" y="150571"/>
                  <a:pt x="4362450" y="149047"/>
                </a:cubicBezTo>
                <a:close/>
                <a:moveTo>
                  <a:pt x="1905000" y="149047"/>
                </a:moveTo>
                <a:lnTo>
                  <a:pt x="1962150" y="149047"/>
                </a:lnTo>
                <a:lnTo>
                  <a:pt x="1964893" y="151791"/>
                </a:lnTo>
                <a:cubicBezTo>
                  <a:pt x="1964436" y="153467"/>
                  <a:pt x="1963902" y="155258"/>
                  <a:pt x="1963293" y="157163"/>
                </a:cubicBezTo>
                <a:cubicBezTo>
                  <a:pt x="1962683" y="159068"/>
                  <a:pt x="1962073" y="160630"/>
                  <a:pt x="1961464" y="161849"/>
                </a:cubicBezTo>
                <a:lnTo>
                  <a:pt x="1904314" y="161849"/>
                </a:lnTo>
                <a:lnTo>
                  <a:pt x="1901571" y="159106"/>
                </a:lnTo>
                <a:cubicBezTo>
                  <a:pt x="1901876" y="157429"/>
                  <a:pt x="1902333" y="155715"/>
                  <a:pt x="1902942" y="153962"/>
                </a:cubicBezTo>
                <a:cubicBezTo>
                  <a:pt x="1903552" y="152210"/>
                  <a:pt x="1904238" y="150571"/>
                  <a:pt x="1905000" y="149047"/>
                </a:cubicBezTo>
                <a:close/>
                <a:moveTo>
                  <a:pt x="5665698" y="108357"/>
                </a:moveTo>
                <a:cubicBezTo>
                  <a:pt x="5657469" y="111405"/>
                  <a:pt x="5649125" y="115062"/>
                  <a:pt x="5640667" y="119329"/>
                </a:cubicBezTo>
                <a:cubicBezTo>
                  <a:pt x="5632209" y="123597"/>
                  <a:pt x="5623331" y="128854"/>
                  <a:pt x="5614035" y="135103"/>
                </a:cubicBezTo>
                <a:cubicBezTo>
                  <a:pt x="5637047" y="144704"/>
                  <a:pt x="5654268" y="159334"/>
                  <a:pt x="5665698" y="178994"/>
                </a:cubicBezTo>
                <a:close/>
                <a:moveTo>
                  <a:pt x="3951198" y="108357"/>
                </a:moveTo>
                <a:cubicBezTo>
                  <a:pt x="3942969" y="111405"/>
                  <a:pt x="3934625" y="115062"/>
                  <a:pt x="3926166" y="119329"/>
                </a:cubicBezTo>
                <a:cubicBezTo>
                  <a:pt x="3917708" y="123597"/>
                  <a:pt x="3908831" y="128854"/>
                  <a:pt x="3899535" y="135103"/>
                </a:cubicBezTo>
                <a:cubicBezTo>
                  <a:pt x="3922547" y="144704"/>
                  <a:pt x="3939768" y="159334"/>
                  <a:pt x="3951198" y="178994"/>
                </a:cubicBezTo>
                <a:close/>
                <a:moveTo>
                  <a:pt x="2055723" y="108357"/>
                </a:moveTo>
                <a:cubicBezTo>
                  <a:pt x="2047494" y="111405"/>
                  <a:pt x="2039150" y="115062"/>
                  <a:pt x="2030691" y="119329"/>
                </a:cubicBezTo>
                <a:cubicBezTo>
                  <a:pt x="2022234" y="123597"/>
                  <a:pt x="2013356" y="128854"/>
                  <a:pt x="2004060" y="135103"/>
                </a:cubicBezTo>
                <a:cubicBezTo>
                  <a:pt x="2027072" y="144704"/>
                  <a:pt x="2044293" y="159334"/>
                  <a:pt x="2055723" y="178994"/>
                </a:cubicBezTo>
                <a:close/>
                <a:moveTo>
                  <a:pt x="3659505" y="106528"/>
                </a:moveTo>
                <a:cubicBezTo>
                  <a:pt x="3651732" y="109423"/>
                  <a:pt x="3643960" y="113043"/>
                  <a:pt x="3636187" y="117386"/>
                </a:cubicBezTo>
                <a:cubicBezTo>
                  <a:pt x="3628415" y="121730"/>
                  <a:pt x="3620185" y="126949"/>
                  <a:pt x="3611499" y="133045"/>
                </a:cubicBezTo>
                <a:cubicBezTo>
                  <a:pt x="3632835" y="142037"/>
                  <a:pt x="3648684" y="156286"/>
                  <a:pt x="3659047" y="175794"/>
                </a:cubicBezTo>
                <a:lnTo>
                  <a:pt x="3659505" y="175794"/>
                </a:lnTo>
                <a:close/>
                <a:moveTo>
                  <a:pt x="3107055" y="106528"/>
                </a:moveTo>
                <a:cubicBezTo>
                  <a:pt x="3099282" y="109423"/>
                  <a:pt x="3091510" y="113043"/>
                  <a:pt x="3083737" y="117386"/>
                </a:cubicBezTo>
                <a:cubicBezTo>
                  <a:pt x="3075965" y="121730"/>
                  <a:pt x="3067735" y="126949"/>
                  <a:pt x="3059049" y="133045"/>
                </a:cubicBezTo>
                <a:cubicBezTo>
                  <a:pt x="3080385" y="142037"/>
                  <a:pt x="3096234" y="156286"/>
                  <a:pt x="3106597" y="175794"/>
                </a:cubicBezTo>
                <a:lnTo>
                  <a:pt x="3107055" y="175794"/>
                </a:lnTo>
                <a:close/>
                <a:moveTo>
                  <a:pt x="2821305" y="106528"/>
                </a:moveTo>
                <a:cubicBezTo>
                  <a:pt x="2813533" y="109423"/>
                  <a:pt x="2805760" y="113043"/>
                  <a:pt x="2797987" y="117386"/>
                </a:cubicBezTo>
                <a:cubicBezTo>
                  <a:pt x="2790215" y="121730"/>
                  <a:pt x="2781985" y="126949"/>
                  <a:pt x="2773299" y="133045"/>
                </a:cubicBezTo>
                <a:cubicBezTo>
                  <a:pt x="2794635" y="142037"/>
                  <a:pt x="2810484" y="156286"/>
                  <a:pt x="2820847" y="175794"/>
                </a:cubicBezTo>
                <a:lnTo>
                  <a:pt x="2821305" y="175794"/>
                </a:lnTo>
                <a:close/>
                <a:moveTo>
                  <a:pt x="1725930" y="106528"/>
                </a:moveTo>
                <a:cubicBezTo>
                  <a:pt x="1718157" y="109423"/>
                  <a:pt x="1710385" y="113043"/>
                  <a:pt x="1702613" y="117386"/>
                </a:cubicBezTo>
                <a:cubicBezTo>
                  <a:pt x="1694840" y="121730"/>
                  <a:pt x="1686611" y="126949"/>
                  <a:pt x="1677924" y="133045"/>
                </a:cubicBezTo>
                <a:cubicBezTo>
                  <a:pt x="1699260" y="142037"/>
                  <a:pt x="1715109" y="156286"/>
                  <a:pt x="1725473" y="175794"/>
                </a:cubicBezTo>
                <a:lnTo>
                  <a:pt x="1725930" y="175794"/>
                </a:lnTo>
                <a:close/>
                <a:moveTo>
                  <a:pt x="4256684" y="92812"/>
                </a:moveTo>
                <a:lnTo>
                  <a:pt x="4256684" y="131674"/>
                </a:lnTo>
                <a:cubicBezTo>
                  <a:pt x="4256684" y="136703"/>
                  <a:pt x="4258208" y="139218"/>
                  <a:pt x="4261256" y="139218"/>
                </a:cubicBezTo>
                <a:cubicBezTo>
                  <a:pt x="4263999" y="139218"/>
                  <a:pt x="4266857" y="138341"/>
                  <a:pt x="4269829" y="136589"/>
                </a:cubicBezTo>
                <a:cubicBezTo>
                  <a:pt x="4272800" y="134836"/>
                  <a:pt x="4275582" y="132664"/>
                  <a:pt x="4278172" y="130074"/>
                </a:cubicBezTo>
                <a:cubicBezTo>
                  <a:pt x="4280763" y="127178"/>
                  <a:pt x="4282859" y="124206"/>
                  <a:pt x="4284459" y="121158"/>
                </a:cubicBezTo>
                <a:cubicBezTo>
                  <a:pt x="4286059" y="118110"/>
                  <a:pt x="4286707" y="115138"/>
                  <a:pt x="4286402" y="112243"/>
                </a:cubicBezTo>
                <a:cubicBezTo>
                  <a:pt x="4274058" y="109500"/>
                  <a:pt x="4264152" y="103023"/>
                  <a:pt x="4256684" y="92812"/>
                </a:cubicBezTo>
                <a:close/>
                <a:moveTo>
                  <a:pt x="3269513" y="91212"/>
                </a:moveTo>
                <a:lnTo>
                  <a:pt x="3277285" y="93726"/>
                </a:lnTo>
                <a:cubicBezTo>
                  <a:pt x="3280334" y="103785"/>
                  <a:pt x="3284105" y="113272"/>
                  <a:pt x="3288601" y="122187"/>
                </a:cubicBezTo>
                <a:cubicBezTo>
                  <a:pt x="3293097" y="131102"/>
                  <a:pt x="3297631" y="138760"/>
                  <a:pt x="3302203" y="145161"/>
                </a:cubicBezTo>
                <a:cubicBezTo>
                  <a:pt x="3308909" y="153391"/>
                  <a:pt x="3316376" y="159754"/>
                  <a:pt x="3324606" y="164249"/>
                </a:cubicBezTo>
                <a:cubicBezTo>
                  <a:pt x="3332835" y="168745"/>
                  <a:pt x="3341598" y="170993"/>
                  <a:pt x="3350895" y="170993"/>
                </a:cubicBezTo>
                <a:cubicBezTo>
                  <a:pt x="3360343" y="170993"/>
                  <a:pt x="3368497" y="167640"/>
                  <a:pt x="3375355" y="160935"/>
                </a:cubicBezTo>
                <a:cubicBezTo>
                  <a:pt x="3382365" y="154229"/>
                  <a:pt x="3385870" y="146076"/>
                  <a:pt x="3385870" y="136474"/>
                </a:cubicBezTo>
                <a:cubicBezTo>
                  <a:pt x="3385870" y="123825"/>
                  <a:pt x="3383889" y="117501"/>
                  <a:pt x="3379927" y="117501"/>
                </a:cubicBezTo>
                <a:cubicBezTo>
                  <a:pt x="3368344" y="131521"/>
                  <a:pt x="3354552" y="138532"/>
                  <a:pt x="3338550" y="138532"/>
                </a:cubicBezTo>
                <a:cubicBezTo>
                  <a:pt x="3330625" y="138532"/>
                  <a:pt x="3323844" y="136093"/>
                  <a:pt x="3318205" y="131217"/>
                </a:cubicBezTo>
                <a:cubicBezTo>
                  <a:pt x="3311957" y="126340"/>
                  <a:pt x="3308832" y="119863"/>
                  <a:pt x="3308832" y="111786"/>
                </a:cubicBezTo>
                <a:cubicBezTo>
                  <a:pt x="3308832" y="98222"/>
                  <a:pt x="3315843" y="91440"/>
                  <a:pt x="3329863" y="91440"/>
                </a:cubicBezTo>
                <a:cubicBezTo>
                  <a:pt x="3334283" y="91440"/>
                  <a:pt x="3338131" y="92926"/>
                  <a:pt x="3341408" y="95898"/>
                </a:cubicBezTo>
                <a:cubicBezTo>
                  <a:pt x="3344684" y="98870"/>
                  <a:pt x="3346323" y="102565"/>
                  <a:pt x="3346323" y="106985"/>
                </a:cubicBezTo>
                <a:cubicBezTo>
                  <a:pt x="3346323" y="110795"/>
                  <a:pt x="3344418" y="115291"/>
                  <a:pt x="3340608" y="120472"/>
                </a:cubicBezTo>
                <a:cubicBezTo>
                  <a:pt x="3346399" y="120625"/>
                  <a:pt x="3352571" y="117348"/>
                  <a:pt x="3359124" y="110643"/>
                </a:cubicBezTo>
                <a:cubicBezTo>
                  <a:pt x="3361715" y="107747"/>
                  <a:pt x="3363963" y="104775"/>
                  <a:pt x="3365868" y="101727"/>
                </a:cubicBezTo>
                <a:cubicBezTo>
                  <a:pt x="3367773" y="98679"/>
                  <a:pt x="3369716" y="95555"/>
                  <a:pt x="3371697" y="92355"/>
                </a:cubicBezTo>
                <a:cubicBezTo>
                  <a:pt x="3374745" y="92659"/>
                  <a:pt x="3377869" y="94222"/>
                  <a:pt x="3381070" y="97041"/>
                </a:cubicBezTo>
                <a:cubicBezTo>
                  <a:pt x="3384270" y="99860"/>
                  <a:pt x="3387471" y="103937"/>
                  <a:pt x="3390671" y="109271"/>
                </a:cubicBezTo>
                <a:cubicBezTo>
                  <a:pt x="3395700" y="119482"/>
                  <a:pt x="3398215" y="128397"/>
                  <a:pt x="3398215" y="136017"/>
                </a:cubicBezTo>
                <a:cubicBezTo>
                  <a:pt x="3398215" y="143790"/>
                  <a:pt x="3397148" y="150914"/>
                  <a:pt x="3395014" y="157391"/>
                </a:cubicBezTo>
                <a:cubicBezTo>
                  <a:pt x="3392881" y="163868"/>
                  <a:pt x="3389604" y="169774"/>
                  <a:pt x="3385185" y="175108"/>
                </a:cubicBezTo>
                <a:cubicBezTo>
                  <a:pt x="3380460" y="180823"/>
                  <a:pt x="3375031" y="185109"/>
                  <a:pt x="3368897" y="187967"/>
                </a:cubicBezTo>
                <a:lnTo>
                  <a:pt x="3360579" y="190715"/>
                </a:lnTo>
                <a:lnTo>
                  <a:pt x="3360686" y="190843"/>
                </a:lnTo>
                <a:cubicBezTo>
                  <a:pt x="3362134" y="192901"/>
                  <a:pt x="3363392" y="194767"/>
                  <a:pt x="3364458" y="196444"/>
                </a:cubicBezTo>
                <a:cubicBezTo>
                  <a:pt x="3364763" y="198120"/>
                  <a:pt x="3364306" y="203302"/>
                  <a:pt x="3363087" y="211989"/>
                </a:cubicBezTo>
                <a:cubicBezTo>
                  <a:pt x="3360496" y="211074"/>
                  <a:pt x="3358058" y="210617"/>
                  <a:pt x="3355771" y="210617"/>
                </a:cubicBezTo>
                <a:cubicBezTo>
                  <a:pt x="3352724" y="210617"/>
                  <a:pt x="3350399" y="210655"/>
                  <a:pt x="3348799" y="210731"/>
                </a:cubicBezTo>
                <a:cubicBezTo>
                  <a:pt x="3347199" y="210808"/>
                  <a:pt x="3345180" y="211303"/>
                  <a:pt x="3342741" y="212217"/>
                </a:cubicBezTo>
                <a:cubicBezTo>
                  <a:pt x="3337407" y="215265"/>
                  <a:pt x="3334969" y="219228"/>
                  <a:pt x="3335426" y="224104"/>
                </a:cubicBezTo>
                <a:cubicBezTo>
                  <a:pt x="3335578" y="225781"/>
                  <a:pt x="3336417" y="227381"/>
                  <a:pt x="3337941" y="228905"/>
                </a:cubicBezTo>
                <a:cubicBezTo>
                  <a:pt x="3339464" y="230429"/>
                  <a:pt x="3342055" y="231267"/>
                  <a:pt x="3345713" y="231420"/>
                </a:cubicBezTo>
                <a:cubicBezTo>
                  <a:pt x="3348456" y="231877"/>
                  <a:pt x="3351923" y="231610"/>
                  <a:pt x="3356114" y="230620"/>
                </a:cubicBezTo>
                <a:cubicBezTo>
                  <a:pt x="3360305" y="229629"/>
                  <a:pt x="3364839" y="227152"/>
                  <a:pt x="3369716" y="223190"/>
                </a:cubicBezTo>
                <a:lnTo>
                  <a:pt x="3407892" y="256108"/>
                </a:lnTo>
                <a:lnTo>
                  <a:pt x="3407664" y="269367"/>
                </a:lnTo>
                <a:lnTo>
                  <a:pt x="3371088" y="238278"/>
                </a:lnTo>
                <a:cubicBezTo>
                  <a:pt x="3362858" y="243764"/>
                  <a:pt x="3354400" y="246431"/>
                  <a:pt x="3345713" y="246279"/>
                </a:cubicBezTo>
                <a:cubicBezTo>
                  <a:pt x="3339312" y="246279"/>
                  <a:pt x="3333750" y="243916"/>
                  <a:pt x="3329025" y="239192"/>
                </a:cubicBezTo>
                <a:cubicBezTo>
                  <a:pt x="3324149" y="234468"/>
                  <a:pt x="3321710" y="228981"/>
                  <a:pt x="3321710" y="222733"/>
                </a:cubicBezTo>
                <a:cubicBezTo>
                  <a:pt x="3321710" y="219228"/>
                  <a:pt x="3322358" y="216065"/>
                  <a:pt x="3323653" y="213246"/>
                </a:cubicBezTo>
                <a:cubicBezTo>
                  <a:pt x="3324949" y="210427"/>
                  <a:pt x="3326968" y="207950"/>
                  <a:pt x="3329711" y="205816"/>
                </a:cubicBezTo>
                <a:cubicBezTo>
                  <a:pt x="3334588" y="201854"/>
                  <a:pt x="3340531" y="199873"/>
                  <a:pt x="3347542" y="199873"/>
                </a:cubicBezTo>
                <a:cubicBezTo>
                  <a:pt x="3350285" y="199873"/>
                  <a:pt x="3352876" y="200178"/>
                  <a:pt x="3355314" y="200787"/>
                </a:cubicBezTo>
                <a:lnTo>
                  <a:pt x="3355723" y="191523"/>
                </a:lnTo>
                <a:lnTo>
                  <a:pt x="3348380" y="192253"/>
                </a:lnTo>
                <a:cubicBezTo>
                  <a:pt x="3327349" y="192253"/>
                  <a:pt x="3309594" y="179985"/>
                  <a:pt x="3295116" y="155448"/>
                </a:cubicBezTo>
                <a:cubicBezTo>
                  <a:pt x="3291611" y="149657"/>
                  <a:pt x="3287725" y="141313"/>
                  <a:pt x="3283458" y="130417"/>
                </a:cubicBezTo>
                <a:cubicBezTo>
                  <a:pt x="3279191" y="119520"/>
                  <a:pt x="3274542" y="106452"/>
                  <a:pt x="3269513" y="91212"/>
                </a:cubicBezTo>
                <a:close/>
                <a:moveTo>
                  <a:pt x="4434763" y="86640"/>
                </a:moveTo>
                <a:lnTo>
                  <a:pt x="4442079" y="89383"/>
                </a:lnTo>
                <a:cubicBezTo>
                  <a:pt x="4447413" y="102032"/>
                  <a:pt x="4452328" y="112891"/>
                  <a:pt x="4456823" y="121958"/>
                </a:cubicBezTo>
                <a:cubicBezTo>
                  <a:pt x="4461319" y="131026"/>
                  <a:pt x="4465015" y="137617"/>
                  <a:pt x="4467911" y="141732"/>
                </a:cubicBezTo>
                <a:cubicBezTo>
                  <a:pt x="4481169" y="161087"/>
                  <a:pt x="4497095" y="170764"/>
                  <a:pt x="4515688" y="170764"/>
                </a:cubicBezTo>
                <a:cubicBezTo>
                  <a:pt x="4524679" y="170764"/>
                  <a:pt x="4533519" y="167259"/>
                  <a:pt x="4542205" y="160249"/>
                </a:cubicBezTo>
                <a:cubicBezTo>
                  <a:pt x="4549521" y="153086"/>
                  <a:pt x="4553178" y="145085"/>
                  <a:pt x="4553178" y="136246"/>
                </a:cubicBezTo>
                <a:cubicBezTo>
                  <a:pt x="4553178" y="129083"/>
                  <a:pt x="4551197" y="122758"/>
                  <a:pt x="4547235" y="117272"/>
                </a:cubicBezTo>
                <a:cubicBezTo>
                  <a:pt x="4542510" y="110719"/>
                  <a:pt x="4536948" y="107442"/>
                  <a:pt x="4530547" y="107442"/>
                </a:cubicBezTo>
                <a:cubicBezTo>
                  <a:pt x="4528413" y="107442"/>
                  <a:pt x="4525289" y="107976"/>
                  <a:pt x="4521174" y="109042"/>
                </a:cubicBezTo>
                <a:cubicBezTo>
                  <a:pt x="4524679" y="113462"/>
                  <a:pt x="4526432" y="118491"/>
                  <a:pt x="4526432" y="124130"/>
                </a:cubicBezTo>
                <a:cubicBezTo>
                  <a:pt x="4526432" y="136474"/>
                  <a:pt x="4519650" y="142647"/>
                  <a:pt x="4506087" y="142647"/>
                </a:cubicBezTo>
                <a:cubicBezTo>
                  <a:pt x="4499381" y="142647"/>
                  <a:pt x="4494047" y="140208"/>
                  <a:pt x="4490085" y="135331"/>
                </a:cubicBezTo>
                <a:cubicBezTo>
                  <a:pt x="4486122" y="130455"/>
                  <a:pt x="4484141" y="124511"/>
                  <a:pt x="4484141" y="117501"/>
                </a:cubicBezTo>
                <a:cubicBezTo>
                  <a:pt x="4484141" y="109423"/>
                  <a:pt x="4487418" y="102794"/>
                  <a:pt x="4493971" y="97612"/>
                </a:cubicBezTo>
                <a:cubicBezTo>
                  <a:pt x="4499762" y="92888"/>
                  <a:pt x="4506772" y="90526"/>
                  <a:pt x="4515002" y="90526"/>
                </a:cubicBezTo>
                <a:cubicBezTo>
                  <a:pt x="4522012" y="90526"/>
                  <a:pt x="4528489" y="92012"/>
                  <a:pt x="4534433" y="94984"/>
                </a:cubicBezTo>
                <a:cubicBezTo>
                  <a:pt x="4540377" y="97955"/>
                  <a:pt x="4545711" y="102108"/>
                  <a:pt x="4550435" y="107442"/>
                </a:cubicBezTo>
                <a:cubicBezTo>
                  <a:pt x="4554855" y="112776"/>
                  <a:pt x="4558208" y="118682"/>
                  <a:pt x="4560494" y="125159"/>
                </a:cubicBezTo>
                <a:cubicBezTo>
                  <a:pt x="4562779" y="131636"/>
                  <a:pt x="4563922" y="138456"/>
                  <a:pt x="4563922" y="145618"/>
                </a:cubicBezTo>
                <a:cubicBezTo>
                  <a:pt x="4563922" y="151867"/>
                  <a:pt x="4562589" y="157734"/>
                  <a:pt x="4559922" y="163221"/>
                </a:cubicBezTo>
                <a:cubicBezTo>
                  <a:pt x="4557255" y="168707"/>
                  <a:pt x="4553636" y="173660"/>
                  <a:pt x="4549063" y="178080"/>
                </a:cubicBezTo>
                <a:cubicBezTo>
                  <a:pt x="4539005" y="186766"/>
                  <a:pt x="4527651" y="191110"/>
                  <a:pt x="4515002" y="191110"/>
                </a:cubicBezTo>
                <a:cubicBezTo>
                  <a:pt x="4480712" y="191110"/>
                  <a:pt x="4453966" y="156286"/>
                  <a:pt x="4434763" y="86640"/>
                </a:cubicBezTo>
                <a:close/>
                <a:moveTo>
                  <a:pt x="2091613" y="86640"/>
                </a:moveTo>
                <a:lnTo>
                  <a:pt x="2098929" y="89383"/>
                </a:lnTo>
                <a:cubicBezTo>
                  <a:pt x="2104263" y="102032"/>
                  <a:pt x="2109178" y="112891"/>
                  <a:pt x="2113674" y="121958"/>
                </a:cubicBezTo>
                <a:cubicBezTo>
                  <a:pt x="2118169" y="131026"/>
                  <a:pt x="2121865" y="137617"/>
                  <a:pt x="2124760" y="141732"/>
                </a:cubicBezTo>
                <a:cubicBezTo>
                  <a:pt x="2138019" y="161087"/>
                  <a:pt x="2153945" y="170764"/>
                  <a:pt x="2172538" y="170764"/>
                </a:cubicBezTo>
                <a:cubicBezTo>
                  <a:pt x="2181530" y="170764"/>
                  <a:pt x="2190369" y="167259"/>
                  <a:pt x="2199055" y="160249"/>
                </a:cubicBezTo>
                <a:cubicBezTo>
                  <a:pt x="2206371" y="153086"/>
                  <a:pt x="2210028" y="145085"/>
                  <a:pt x="2210028" y="136246"/>
                </a:cubicBezTo>
                <a:cubicBezTo>
                  <a:pt x="2210028" y="129083"/>
                  <a:pt x="2208047" y="122758"/>
                  <a:pt x="2204085" y="117272"/>
                </a:cubicBezTo>
                <a:cubicBezTo>
                  <a:pt x="2199360" y="110719"/>
                  <a:pt x="2193798" y="107442"/>
                  <a:pt x="2187397" y="107442"/>
                </a:cubicBezTo>
                <a:cubicBezTo>
                  <a:pt x="2185263" y="107442"/>
                  <a:pt x="2182139" y="107976"/>
                  <a:pt x="2178024" y="109042"/>
                </a:cubicBezTo>
                <a:cubicBezTo>
                  <a:pt x="2181530" y="113462"/>
                  <a:pt x="2183282" y="118491"/>
                  <a:pt x="2183282" y="124130"/>
                </a:cubicBezTo>
                <a:cubicBezTo>
                  <a:pt x="2183282" y="136474"/>
                  <a:pt x="2176500" y="142647"/>
                  <a:pt x="2162937" y="142647"/>
                </a:cubicBezTo>
                <a:cubicBezTo>
                  <a:pt x="2156231" y="142647"/>
                  <a:pt x="2150897" y="140208"/>
                  <a:pt x="2146935" y="135331"/>
                </a:cubicBezTo>
                <a:cubicBezTo>
                  <a:pt x="2142972" y="130455"/>
                  <a:pt x="2140991" y="124511"/>
                  <a:pt x="2140991" y="117501"/>
                </a:cubicBezTo>
                <a:cubicBezTo>
                  <a:pt x="2140991" y="109423"/>
                  <a:pt x="2144268" y="102794"/>
                  <a:pt x="2150821" y="97612"/>
                </a:cubicBezTo>
                <a:cubicBezTo>
                  <a:pt x="2156612" y="92888"/>
                  <a:pt x="2163623" y="90526"/>
                  <a:pt x="2171852" y="90526"/>
                </a:cubicBezTo>
                <a:cubicBezTo>
                  <a:pt x="2178863" y="90526"/>
                  <a:pt x="2185339" y="92012"/>
                  <a:pt x="2191283" y="94984"/>
                </a:cubicBezTo>
                <a:cubicBezTo>
                  <a:pt x="2197227" y="97955"/>
                  <a:pt x="2202561" y="102108"/>
                  <a:pt x="2207285" y="107442"/>
                </a:cubicBezTo>
                <a:cubicBezTo>
                  <a:pt x="2211705" y="112776"/>
                  <a:pt x="2215057" y="118682"/>
                  <a:pt x="2217343" y="125159"/>
                </a:cubicBezTo>
                <a:cubicBezTo>
                  <a:pt x="2219629" y="131636"/>
                  <a:pt x="2220772" y="138456"/>
                  <a:pt x="2220772" y="145618"/>
                </a:cubicBezTo>
                <a:cubicBezTo>
                  <a:pt x="2220772" y="151867"/>
                  <a:pt x="2219439" y="157734"/>
                  <a:pt x="2216772" y="163221"/>
                </a:cubicBezTo>
                <a:cubicBezTo>
                  <a:pt x="2214105" y="168707"/>
                  <a:pt x="2210485" y="173660"/>
                  <a:pt x="2205914" y="178080"/>
                </a:cubicBezTo>
                <a:cubicBezTo>
                  <a:pt x="2195855" y="186766"/>
                  <a:pt x="2184501" y="191110"/>
                  <a:pt x="2171852" y="191110"/>
                </a:cubicBezTo>
                <a:cubicBezTo>
                  <a:pt x="2137562" y="191110"/>
                  <a:pt x="2110816" y="156286"/>
                  <a:pt x="2091613" y="86640"/>
                </a:cubicBezTo>
                <a:close/>
                <a:moveTo>
                  <a:pt x="914857" y="84125"/>
                </a:moveTo>
                <a:cubicBezTo>
                  <a:pt x="920038" y="84125"/>
                  <a:pt x="925296" y="86182"/>
                  <a:pt x="930630" y="90297"/>
                </a:cubicBezTo>
                <a:cubicBezTo>
                  <a:pt x="935812" y="94412"/>
                  <a:pt x="938403" y="99060"/>
                  <a:pt x="938403" y="104242"/>
                </a:cubicBezTo>
                <a:lnTo>
                  <a:pt x="938403" y="216027"/>
                </a:lnTo>
                <a:cubicBezTo>
                  <a:pt x="937032" y="215875"/>
                  <a:pt x="935583" y="215151"/>
                  <a:pt x="934059" y="213856"/>
                </a:cubicBezTo>
                <a:cubicBezTo>
                  <a:pt x="932535" y="212560"/>
                  <a:pt x="931164" y="210846"/>
                  <a:pt x="929945" y="208712"/>
                </a:cubicBezTo>
                <a:cubicBezTo>
                  <a:pt x="927963" y="204750"/>
                  <a:pt x="926325" y="201473"/>
                  <a:pt x="925030" y="198882"/>
                </a:cubicBezTo>
                <a:cubicBezTo>
                  <a:pt x="923734" y="196291"/>
                  <a:pt x="922858" y="194615"/>
                  <a:pt x="922401" y="193853"/>
                </a:cubicBezTo>
                <a:cubicBezTo>
                  <a:pt x="920267" y="191262"/>
                  <a:pt x="917753" y="189281"/>
                  <a:pt x="914857" y="187909"/>
                </a:cubicBezTo>
                <a:cubicBezTo>
                  <a:pt x="911962" y="186538"/>
                  <a:pt x="908533" y="185852"/>
                  <a:pt x="904571" y="185852"/>
                </a:cubicBezTo>
                <a:cubicBezTo>
                  <a:pt x="902285" y="185852"/>
                  <a:pt x="899541" y="186004"/>
                  <a:pt x="896341" y="186309"/>
                </a:cubicBezTo>
                <a:cubicBezTo>
                  <a:pt x="893140" y="186614"/>
                  <a:pt x="889407" y="187071"/>
                  <a:pt x="885140" y="187681"/>
                </a:cubicBezTo>
                <a:cubicBezTo>
                  <a:pt x="881025" y="188290"/>
                  <a:pt x="877329" y="188710"/>
                  <a:pt x="874052" y="188938"/>
                </a:cubicBezTo>
                <a:cubicBezTo>
                  <a:pt x="870776" y="189167"/>
                  <a:pt x="867995" y="189281"/>
                  <a:pt x="865708" y="189281"/>
                </a:cubicBezTo>
                <a:cubicBezTo>
                  <a:pt x="852602" y="189281"/>
                  <a:pt x="842620" y="185700"/>
                  <a:pt x="835762" y="178537"/>
                </a:cubicBezTo>
                <a:cubicBezTo>
                  <a:pt x="828904" y="171374"/>
                  <a:pt x="825475" y="160630"/>
                  <a:pt x="825475" y="146304"/>
                </a:cubicBezTo>
                <a:cubicBezTo>
                  <a:pt x="825475" y="138989"/>
                  <a:pt x="826466" y="132436"/>
                  <a:pt x="828447" y="126645"/>
                </a:cubicBezTo>
                <a:cubicBezTo>
                  <a:pt x="830428" y="120853"/>
                  <a:pt x="833247" y="115748"/>
                  <a:pt x="836905" y="111328"/>
                </a:cubicBezTo>
                <a:lnTo>
                  <a:pt x="841706" y="116586"/>
                </a:lnTo>
                <a:cubicBezTo>
                  <a:pt x="836829" y="122682"/>
                  <a:pt x="834390" y="130759"/>
                  <a:pt x="834390" y="140818"/>
                </a:cubicBezTo>
                <a:cubicBezTo>
                  <a:pt x="834390" y="150876"/>
                  <a:pt x="836829" y="158420"/>
                  <a:pt x="841706" y="163449"/>
                </a:cubicBezTo>
                <a:cubicBezTo>
                  <a:pt x="846582" y="168478"/>
                  <a:pt x="853593" y="170993"/>
                  <a:pt x="862737" y="170993"/>
                </a:cubicBezTo>
                <a:cubicBezTo>
                  <a:pt x="863956" y="170993"/>
                  <a:pt x="865518" y="170917"/>
                  <a:pt x="867423" y="170764"/>
                </a:cubicBezTo>
                <a:cubicBezTo>
                  <a:pt x="869328" y="170612"/>
                  <a:pt x="871576" y="170383"/>
                  <a:pt x="874167" y="170079"/>
                </a:cubicBezTo>
                <a:cubicBezTo>
                  <a:pt x="876758" y="169774"/>
                  <a:pt x="879043" y="169507"/>
                  <a:pt x="881025" y="169279"/>
                </a:cubicBezTo>
                <a:cubicBezTo>
                  <a:pt x="883006" y="169050"/>
                  <a:pt x="884682" y="168936"/>
                  <a:pt x="886054" y="168936"/>
                </a:cubicBezTo>
                <a:cubicBezTo>
                  <a:pt x="900836" y="168936"/>
                  <a:pt x="914019" y="173889"/>
                  <a:pt x="925601" y="183795"/>
                </a:cubicBezTo>
                <a:lnTo>
                  <a:pt x="925601" y="106756"/>
                </a:lnTo>
                <a:cubicBezTo>
                  <a:pt x="925601" y="101422"/>
                  <a:pt x="923087" y="98755"/>
                  <a:pt x="918057" y="98755"/>
                </a:cubicBezTo>
                <a:cubicBezTo>
                  <a:pt x="914552" y="98755"/>
                  <a:pt x="910972" y="99289"/>
                  <a:pt x="907314" y="100356"/>
                </a:cubicBezTo>
                <a:cubicBezTo>
                  <a:pt x="903656" y="101422"/>
                  <a:pt x="899999" y="103785"/>
                  <a:pt x="896341" y="107442"/>
                </a:cubicBezTo>
                <a:cubicBezTo>
                  <a:pt x="889178" y="113843"/>
                  <a:pt x="884606" y="120930"/>
                  <a:pt x="882625" y="128702"/>
                </a:cubicBezTo>
                <a:cubicBezTo>
                  <a:pt x="883844" y="128397"/>
                  <a:pt x="885101" y="128169"/>
                  <a:pt x="886397" y="128016"/>
                </a:cubicBezTo>
                <a:cubicBezTo>
                  <a:pt x="887693" y="127864"/>
                  <a:pt x="888950" y="127788"/>
                  <a:pt x="890169" y="127788"/>
                </a:cubicBezTo>
                <a:cubicBezTo>
                  <a:pt x="891998" y="127788"/>
                  <a:pt x="893598" y="128283"/>
                  <a:pt x="894969" y="129274"/>
                </a:cubicBezTo>
                <a:cubicBezTo>
                  <a:pt x="896341" y="130264"/>
                  <a:pt x="897484" y="131483"/>
                  <a:pt x="898398" y="132931"/>
                </a:cubicBezTo>
                <a:cubicBezTo>
                  <a:pt x="899313" y="134379"/>
                  <a:pt x="899999" y="135941"/>
                  <a:pt x="900456" y="137617"/>
                </a:cubicBezTo>
                <a:cubicBezTo>
                  <a:pt x="900913" y="139294"/>
                  <a:pt x="901142" y="140894"/>
                  <a:pt x="901142" y="142418"/>
                </a:cubicBezTo>
                <a:cubicBezTo>
                  <a:pt x="901142" y="152172"/>
                  <a:pt x="895503" y="157048"/>
                  <a:pt x="884225" y="157048"/>
                </a:cubicBezTo>
                <a:cubicBezTo>
                  <a:pt x="869137" y="157048"/>
                  <a:pt x="861594" y="148438"/>
                  <a:pt x="861594" y="131217"/>
                </a:cubicBezTo>
                <a:cubicBezTo>
                  <a:pt x="861594" y="120244"/>
                  <a:pt x="867690" y="109271"/>
                  <a:pt x="879882" y="98298"/>
                </a:cubicBezTo>
                <a:cubicBezTo>
                  <a:pt x="885978" y="92812"/>
                  <a:pt x="891883" y="89078"/>
                  <a:pt x="897599" y="87097"/>
                </a:cubicBezTo>
                <a:cubicBezTo>
                  <a:pt x="903313" y="85116"/>
                  <a:pt x="909066" y="84125"/>
                  <a:pt x="914857" y="84125"/>
                </a:cubicBezTo>
                <a:close/>
                <a:moveTo>
                  <a:pt x="5763768" y="82296"/>
                </a:moveTo>
                <a:lnTo>
                  <a:pt x="5777484" y="93726"/>
                </a:lnTo>
                <a:lnTo>
                  <a:pt x="5777484" y="200025"/>
                </a:lnTo>
                <a:lnTo>
                  <a:pt x="5763768" y="188367"/>
                </a:lnTo>
                <a:close/>
                <a:moveTo>
                  <a:pt x="3485616" y="78181"/>
                </a:moveTo>
                <a:cubicBezTo>
                  <a:pt x="3498875" y="89002"/>
                  <a:pt x="3508019" y="97917"/>
                  <a:pt x="3513048" y="104928"/>
                </a:cubicBezTo>
                <a:cubicBezTo>
                  <a:pt x="3521125" y="115291"/>
                  <a:pt x="3525164" y="126416"/>
                  <a:pt x="3525164" y="138303"/>
                </a:cubicBezTo>
                <a:cubicBezTo>
                  <a:pt x="3525164" y="139370"/>
                  <a:pt x="3525164" y="140361"/>
                  <a:pt x="3525164" y="141275"/>
                </a:cubicBezTo>
                <a:cubicBezTo>
                  <a:pt x="3525164" y="142189"/>
                  <a:pt x="3525088" y="143256"/>
                  <a:pt x="3524935" y="144475"/>
                </a:cubicBezTo>
                <a:cubicBezTo>
                  <a:pt x="3529812" y="148590"/>
                  <a:pt x="3534117" y="152781"/>
                  <a:pt x="3537851" y="157048"/>
                </a:cubicBezTo>
                <a:cubicBezTo>
                  <a:pt x="3541585" y="161316"/>
                  <a:pt x="3544747" y="165811"/>
                  <a:pt x="3547338" y="170536"/>
                </a:cubicBezTo>
                <a:lnTo>
                  <a:pt x="3547795" y="170536"/>
                </a:lnTo>
                <a:lnTo>
                  <a:pt x="3547795" y="78181"/>
                </a:lnTo>
                <a:close/>
                <a:moveTo>
                  <a:pt x="2266416" y="78181"/>
                </a:moveTo>
                <a:cubicBezTo>
                  <a:pt x="2279675" y="89002"/>
                  <a:pt x="2288819" y="97917"/>
                  <a:pt x="2293848" y="104928"/>
                </a:cubicBezTo>
                <a:cubicBezTo>
                  <a:pt x="2301925" y="115291"/>
                  <a:pt x="2305964" y="126416"/>
                  <a:pt x="2305964" y="138303"/>
                </a:cubicBezTo>
                <a:cubicBezTo>
                  <a:pt x="2305964" y="139370"/>
                  <a:pt x="2305964" y="140361"/>
                  <a:pt x="2305964" y="141275"/>
                </a:cubicBezTo>
                <a:cubicBezTo>
                  <a:pt x="2305964" y="142189"/>
                  <a:pt x="2305888" y="143256"/>
                  <a:pt x="2305735" y="144475"/>
                </a:cubicBezTo>
                <a:cubicBezTo>
                  <a:pt x="2310612" y="148590"/>
                  <a:pt x="2314918" y="152781"/>
                  <a:pt x="2318651" y="157048"/>
                </a:cubicBezTo>
                <a:cubicBezTo>
                  <a:pt x="2322385" y="161316"/>
                  <a:pt x="2325547" y="165811"/>
                  <a:pt x="2328138" y="170536"/>
                </a:cubicBezTo>
                <a:lnTo>
                  <a:pt x="2328595" y="170536"/>
                </a:lnTo>
                <a:lnTo>
                  <a:pt x="2328595" y="78181"/>
                </a:lnTo>
                <a:close/>
                <a:moveTo>
                  <a:pt x="1521485" y="78181"/>
                </a:moveTo>
                <a:cubicBezTo>
                  <a:pt x="1525448" y="80620"/>
                  <a:pt x="1530172" y="84506"/>
                  <a:pt x="1535658" y="89840"/>
                </a:cubicBezTo>
                <a:cubicBezTo>
                  <a:pt x="1541145" y="95174"/>
                  <a:pt x="1547088" y="101727"/>
                  <a:pt x="1553489" y="109500"/>
                </a:cubicBezTo>
                <a:cubicBezTo>
                  <a:pt x="1548307" y="114376"/>
                  <a:pt x="1543126" y="119444"/>
                  <a:pt x="1537944" y="124702"/>
                </a:cubicBezTo>
                <a:cubicBezTo>
                  <a:pt x="1532763" y="129959"/>
                  <a:pt x="1527505" y="135484"/>
                  <a:pt x="1522171" y="141275"/>
                </a:cubicBezTo>
                <a:cubicBezTo>
                  <a:pt x="1543202" y="148590"/>
                  <a:pt x="1559204" y="161544"/>
                  <a:pt x="1570177" y="180137"/>
                </a:cubicBezTo>
                <a:lnTo>
                  <a:pt x="1570634" y="180137"/>
                </a:lnTo>
                <a:lnTo>
                  <a:pt x="1570634" y="78181"/>
                </a:lnTo>
                <a:close/>
                <a:moveTo>
                  <a:pt x="650748" y="78181"/>
                </a:moveTo>
                <a:cubicBezTo>
                  <a:pt x="648614" y="78181"/>
                  <a:pt x="647548" y="80163"/>
                  <a:pt x="647548" y="84125"/>
                </a:cubicBezTo>
                <a:cubicBezTo>
                  <a:pt x="647548" y="95555"/>
                  <a:pt x="654711" y="101270"/>
                  <a:pt x="669036" y="101270"/>
                </a:cubicBezTo>
                <a:cubicBezTo>
                  <a:pt x="670103" y="101270"/>
                  <a:pt x="671132" y="101270"/>
                  <a:pt x="672122" y="101270"/>
                </a:cubicBezTo>
                <a:cubicBezTo>
                  <a:pt x="673113" y="101270"/>
                  <a:pt x="674294" y="101118"/>
                  <a:pt x="675666" y="100813"/>
                </a:cubicBezTo>
                <a:lnTo>
                  <a:pt x="675666" y="78181"/>
                </a:lnTo>
                <a:close/>
                <a:moveTo>
                  <a:pt x="602285" y="78181"/>
                </a:moveTo>
                <a:cubicBezTo>
                  <a:pt x="603047" y="79705"/>
                  <a:pt x="603962" y="81610"/>
                  <a:pt x="605028" y="83896"/>
                </a:cubicBezTo>
                <a:cubicBezTo>
                  <a:pt x="606095" y="86182"/>
                  <a:pt x="607238" y="89078"/>
                  <a:pt x="608457" y="92583"/>
                </a:cubicBezTo>
                <a:cubicBezTo>
                  <a:pt x="610286" y="93040"/>
                  <a:pt x="611810" y="93498"/>
                  <a:pt x="613029" y="93955"/>
                </a:cubicBezTo>
                <a:cubicBezTo>
                  <a:pt x="614248" y="94412"/>
                  <a:pt x="615468" y="94869"/>
                  <a:pt x="616687" y="95326"/>
                </a:cubicBezTo>
                <a:cubicBezTo>
                  <a:pt x="621259" y="97003"/>
                  <a:pt x="625717" y="99365"/>
                  <a:pt x="630060" y="102413"/>
                </a:cubicBezTo>
                <a:cubicBezTo>
                  <a:pt x="634403" y="105461"/>
                  <a:pt x="638404" y="109042"/>
                  <a:pt x="642062" y="113157"/>
                </a:cubicBezTo>
                <a:cubicBezTo>
                  <a:pt x="645567" y="117577"/>
                  <a:pt x="648348" y="122301"/>
                  <a:pt x="650405" y="127330"/>
                </a:cubicBezTo>
                <a:cubicBezTo>
                  <a:pt x="652463" y="132360"/>
                  <a:pt x="653644" y="137389"/>
                  <a:pt x="653949" y="142418"/>
                </a:cubicBezTo>
                <a:cubicBezTo>
                  <a:pt x="664159" y="148971"/>
                  <a:pt x="671322" y="157582"/>
                  <a:pt x="675437" y="168250"/>
                </a:cubicBezTo>
                <a:lnTo>
                  <a:pt x="675894" y="168250"/>
                </a:lnTo>
                <a:lnTo>
                  <a:pt x="675894" y="117043"/>
                </a:lnTo>
                <a:cubicBezTo>
                  <a:pt x="665836" y="116129"/>
                  <a:pt x="656768" y="112014"/>
                  <a:pt x="648691" y="104699"/>
                </a:cubicBezTo>
                <a:cubicBezTo>
                  <a:pt x="641071" y="97231"/>
                  <a:pt x="636575" y="88392"/>
                  <a:pt x="635204" y="78181"/>
                </a:cubicBezTo>
                <a:close/>
                <a:moveTo>
                  <a:pt x="355473" y="78181"/>
                </a:moveTo>
                <a:cubicBezTo>
                  <a:pt x="353340" y="78181"/>
                  <a:pt x="352273" y="80163"/>
                  <a:pt x="352273" y="84125"/>
                </a:cubicBezTo>
                <a:cubicBezTo>
                  <a:pt x="352273" y="95555"/>
                  <a:pt x="359436" y="101270"/>
                  <a:pt x="373761" y="101270"/>
                </a:cubicBezTo>
                <a:cubicBezTo>
                  <a:pt x="374829" y="101270"/>
                  <a:pt x="375857" y="101270"/>
                  <a:pt x="376847" y="101270"/>
                </a:cubicBezTo>
                <a:cubicBezTo>
                  <a:pt x="377838" y="101270"/>
                  <a:pt x="379019" y="101118"/>
                  <a:pt x="380391" y="100813"/>
                </a:cubicBezTo>
                <a:lnTo>
                  <a:pt x="380391" y="78181"/>
                </a:lnTo>
                <a:close/>
                <a:moveTo>
                  <a:pt x="307010" y="78181"/>
                </a:moveTo>
                <a:cubicBezTo>
                  <a:pt x="307772" y="79705"/>
                  <a:pt x="308687" y="81610"/>
                  <a:pt x="309753" y="83896"/>
                </a:cubicBezTo>
                <a:cubicBezTo>
                  <a:pt x="310820" y="86182"/>
                  <a:pt x="311963" y="89078"/>
                  <a:pt x="313182" y="92583"/>
                </a:cubicBezTo>
                <a:cubicBezTo>
                  <a:pt x="315011" y="93040"/>
                  <a:pt x="316535" y="93498"/>
                  <a:pt x="317754" y="93955"/>
                </a:cubicBezTo>
                <a:cubicBezTo>
                  <a:pt x="318973" y="94412"/>
                  <a:pt x="320193" y="94869"/>
                  <a:pt x="321412" y="95326"/>
                </a:cubicBezTo>
                <a:cubicBezTo>
                  <a:pt x="325984" y="97003"/>
                  <a:pt x="330441" y="99365"/>
                  <a:pt x="334785" y="102413"/>
                </a:cubicBezTo>
                <a:cubicBezTo>
                  <a:pt x="339129" y="105461"/>
                  <a:pt x="343129" y="109042"/>
                  <a:pt x="346787" y="113157"/>
                </a:cubicBezTo>
                <a:cubicBezTo>
                  <a:pt x="350292" y="117577"/>
                  <a:pt x="353073" y="122301"/>
                  <a:pt x="355130" y="127330"/>
                </a:cubicBezTo>
                <a:cubicBezTo>
                  <a:pt x="357188" y="132360"/>
                  <a:pt x="358369" y="137389"/>
                  <a:pt x="358674" y="142418"/>
                </a:cubicBezTo>
                <a:cubicBezTo>
                  <a:pt x="368884" y="148971"/>
                  <a:pt x="376047" y="157582"/>
                  <a:pt x="380162" y="168250"/>
                </a:cubicBezTo>
                <a:lnTo>
                  <a:pt x="380619" y="168250"/>
                </a:lnTo>
                <a:lnTo>
                  <a:pt x="380619" y="117043"/>
                </a:lnTo>
                <a:cubicBezTo>
                  <a:pt x="370561" y="116129"/>
                  <a:pt x="361493" y="112014"/>
                  <a:pt x="353416" y="104699"/>
                </a:cubicBezTo>
                <a:cubicBezTo>
                  <a:pt x="345796" y="97231"/>
                  <a:pt x="341300" y="88392"/>
                  <a:pt x="339929" y="78181"/>
                </a:cubicBezTo>
                <a:close/>
                <a:moveTo>
                  <a:pt x="1439418" y="71095"/>
                </a:moveTo>
                <a:cubicBezTo>
                  <a:pt x="1443685" y="71095"/>
                  <a:pt x="1447762" y="71743"/>
                  <a:pt x="1451648" y="73038"/>
                </a:cubicBezTo>
                <a:cubicBezTo>
                  <a:pt x="1455534" y="74333"/>
                  <a:pt x="1458963" y="76200"/>
                  <a:pt x="1461935" y="78639"/>
                </a:cubicBezTo>
                <a:cubicBezTo>
                  <a:pt x="1464907" y="81077"/>
                  <a:pt x="1467231" y="84011"/>
                  <a:pt x="1468907" y="87440"/>
                </a:cubicBezTo>
                <a:cubicBezTo>
                  <a:pt x="1470583" y="90869"/>
                  <a:pt x="1471422" y="94717"/>
                  <a:pt x="1471422" y="98984"/>
                </a:cubicBezTo>
                <a:cubicBezTo>
                  <a:pt x="1471422" y="113614"/>
                  <a:pt x="1467993" y="124816"/>
                  <a:pt x="1461135" y="132588"/>
                </a:cubicBezTo>
                <a:cubicBezTo>
                  <a:pt x="1469060" y="142494"/>
                  <a:pt x="1473022" y="151486"/>
                  <a:pt x="1473022" y="159563"/>
                </a:cubicBezTo>
                <a:cubicBezTo>
                  <a:pt x="1473022" y="171450"/>
                  <a:pt x="1469517" y="180670"/>
                  <a:pt x="1462506" y="187224"/>
                </a:cubicBezTo>
                <a:cubicBezTo>
                  <a:pt x="1455496" y="193777"/>
                  <a:pt x="1446047" y="197053"/>
                  <a:pt x="1434160" y="197053"/>
                </a:cubicBezTo>
                <a:cubicBezTo>
                  <a:pt x="1398498" y="197053"/>
                  <a:pt x="1370304" y="159106"/>
                  <a:pt x="1349578" y="83211"/>
                </a:cubicBezTo>
                <a:lnTo>
                  <a:pt x="1359636" y="86868"/>
                </a:lnTo>
                <a:cubicBezTo>
                  <a:pt x="1363294" y="100279"/>
                  <a:pt x="1367485" y="111862"/>
                  <a:pt x="1372209" y="121615"/>
                </a:cubicBezTo>
                <a:cubicBezTo>
                  <a:pt x="1376934" y="131369"/>
                  <a:pt x="1381049" y="138913"/>
                  <a:pt x="1384554" y="144247"/>
                </a:cubicBezTo>
                <a:cubicBezTo>
                  <a:pt x="1391564" y="154915"/>
                  <a:pt x="1399184" y="163030"/>
                  <a:pt x="1407414" y="168593"/>
                </a:cubicBezTo>
                <a:cubicBezTo>
                  <a:pt x="1415643" y="174155"/>
                  <a:pt x="1424406" y="176937"/>
                  <a:pt x="1433703" y="176937"/>
                </a:cubicBezTo>
                <a:cubicBezTo>
                  <a:pt x="1437513" y="176937"/>
                  <a:pt x="1441208" y="176365"/>
                  <a:pt x="1444790" y="175222"/>
                </a:cubicBezTo>
                <a:cubicBezTo>
                  <a:pt x="1448371" y="174079"/>
                  <a:pt x="1451533" y="172479"/>
                  <a:pt x="1454277" y="170422"/>
                </a:cubicBezTo>
                <a:cubicBezTo>
                  <a:pt x="1457020" y="168364"/>
                  <a:pt x="1459192" y="165811"/>
                  <a:pt x="1460792" y="162763"/>
                </a:cubicBezTo>
                <a:cubicBezTo>
                  <a:pt x="1462392" y="159715"/>
                  <a:pt x="1463192" y="156363"/>
                  <a:pt x="1463192" y="152705"/>
                </a:cubicBezTo>
                <a:cubicBezTo>
                  <a:pt x="1463192" y="147981"/>
                  <a:pt x="1460449" y="143637"/>
                  <a:pt x="1454962" y="139675"/>
                </a:cubicBezTo>
                <a:cubicBezTo>
                  <a:pt x="1451457" y="143332"/>
                  <a:pt x="1447419" y="145161"/>
                  <a:pt x="1442847" y="145161"/>
                </a:cubicBezTo>
                <a:cubicBezTo>
                  <a:pt x="1438427" y="145161"/>
                  <a:pt x="1434655" y="143675"/>
                  <a:pt x="1431531" y="140704"/>
                </a:cubicBezTo>
                <a:cubicBezTo>
                  <a:pt x="1428407" y="137732"/>
                  <a:pt x="1426845" y="134036"/>
                  <a:pt x="1426845" y="129616"/>
                </a:cubicBezTo>
                <a:cubicBezTo>
                  <a:pt x="1426845" y="125197"/>
                  <a:pt x="1428293" y="121273"/>
                  <a:pt x="1431188" y="117844"/>
                </a:cubicBezTo>
                <a:cubicBezTo>
                  <a:pt x="1434084" y="114415"/>
                  <a:pt x="1437741" y="112700"/>
                  <a:pt x="1442161" y="112700"/>
                </a:cubicBezTo>
                <a:cubicBezTo>
                  <a:pt x="1445819" y="112700"/>
                  <a:pt x="1449400" y="113691"/>
                  <a:pt x="1452905" y="115672"/>
                </a:cubicBezTo>
                <a:cubicBezTo>
                  <a:pt x="1459458" y="112776"/>
                  <a:pt x="1462735" y="107366"/>
                  <a:pt x="1462735" y="99441"/>
                </a:cubicBezTo>
                <a:cubicBezTo>
                  <a:pt x="1462735" y="89078"/>
                  <a:pt x="1457248" y="83896"/>
                  <a:pt x="1446276" y="83896"/>
                </a:cubicBezTo>
                <a:cubicBezTo>
                  <a:pt x="1442466" y="83896"/>
                  <a:pt x="1438770" y="84316"/>
                  <a:pt x="1435189" y="85154"/>
                </a:cubicBezTo>
                <a:cubicBezTo>
                  <a:pt x="1431607" y="85992"/>
                  <a:pt x="1428064" y="87249"/>
                  <a:pt x="1424559" y="88926"/>
                </a:cubicBezTo>
                <a:cubicBezTo>
                  <a:pt x="1417091" y="92736"/>
                  <a:pt x="1411529" y="97765"/>
                  <a:pt x="1407871" y="104013"/>
                </a:cubicBezTo>
                <a:cubicBezTo>
                  <a:pt x="1413357" y="107671"/>
                  <a:pt x="1416101" y="111709"/>
                  <a:pt x="1416101" y="116129"/>
                </a:cubicBezTo>
                <a:cubicBezTo>
                  <a:pt x="1416101" y="126035"/>
                  <a:pt x="1411681" y="130988"/>
                  <a:pt x="1402842" y="130988"/>
                </a:cubicBezTo>
                <a:cubicBezTo>
                  <a:pt x="1390802" y="130988"/>
                  <a:pt x="1384782" y="124587"/>
                  <a:pt x="1384782" y="111786"/>
                </a:cubicBezTo>
                <a:cubicBezTo>
                  <a:pt x="1384782" y="105994"/>
                  <a:pt x="1386421" y="100546"/>
                  <a:pt x="1389697" y="95441"/>
                </a:cubicBezTo>
                <a:cubicBezTo>
                  <a:pt x="1392974" y="90335"/>
                  <a:pt x="1397660" y="85801"/>
                  <a:pt x="1403756" y="81839"/>
                </a:cubicBezTo>
                <a:cubicBezTo>
                  <a:pt x="1414881" y="74676"/>
                  <a:pt x="1426769" y="71095"/>
                  <a:pt x="1439418" y="71095"/>
                </a:cubicBezTo>
                <a:close/>
                <a:moveTo>
                  <a:pt x="69723" y="50749"/>
                </a:moveTo>
                <a:lnTo>
                  <a:pt x="74524" y="54636"/>
                </a:lnTo>
                <a:cubicBezTo>
                  <a:pt x="71324" y="57988"/>
                  <a:pt x="68961" y="61913"/>
                  <a:pt x="67437" y="66409"/>
                </a:cubicBezTo>
                <a:cubicBezTo>
                  <a:pt x="65913" y="70904"/>
                  <a:pt x="65151" y="74676"/>
                  <a:pt x="65151" y="77724"/>
                </a:cubicBezTo>
                <a:cubicBezTo>
                  <a:pt x="65151" y="81077"/>
                  <a:pt x="66142" y="83973"/>
                  <a:pt x="68123" y="86411"/>
                </a:cubicBezTo>
                <a:cubicBezTo>
                  <a:pt x="70104" y="88849"/>
                  <a:pt x="73305" y="90145"/>
                  <a:pt x="77724" y="90297"/>
                </a:cubicBezTo>
                <a:lnTo>
                  <a:pt x="79553" y="95326"/>
                </a:lnTo>
                <a:cubicBezTo>
                  <a:pt x="78791" y="96241"/>
                  <a:pt x="77343" y="97308"/>
                  <a:pt x="75210" y="98527"/>
                </a:cubicBezTo>
                <a:cubicBezTo>
                  <a:pt x="73076" y="99746"/>
                  <a:pt x="70714" y="100889"/>
                  <a:pt x="68123" y="101956"/>
                </a:cubicBezTo>
                <a:cubicBezTo>
                  <a:pt x="65533" y="103023"/>
                  <a:pt x="63018" y="103899"/>
                  <a:pt x="60579" y="104585"/>
                </a:cubicBezTo>
                <a:cubicBezTo>
                  <a:pt x="58140" y="105271"/>
                  <a:pt x="56236" y="105537"/>
                  <a:pt x="54864" y="105385"/>
                </a:cubicBezTo>
                <a:cubicBezTo>
                  <a:pt x="52426" y="103251"/>
                  <a:pt x="50521" y="100889"/>
                  <a:pt x="49149" y="98298"/>
                </a:cubicBezTo>
                <a:cubicBezTo>
                  <a:pt x="47778" y="95707"/>
                  <a:pt x="47091" y="92202"/>
                  <a:pt x="47091" y="87783"/>
                </a:cubicBezTo>
                <a:cubicBezTo>
                  <a:pt x="47091" y="84887"/>
                  <a:pt x="47587" y="81763"/>
                  <a:pt x="48578" y="78410"/>
                </a:cubicBezTo>
                <a:cubicBezTo>
                  <a:pt x="49568" y="75057"/>
                  <a:pt x="51055" y="71704"/>
                  <a:pt x="53035" y="68352"/>
                </a:cubicBezTo>
                <a:cubicBezTo>
                  <a:pt x="55016" y="64999"/>
                  <a:pt x="57379" y="61798"/>
                  <a:pt x="60122" y="58750"/>
                </a:cubicBezTo>
                <a:cubicBezTo>
                  <a:pt x="62865" y="55702"/>
                  <a:pt x="66066" y="53035"/>
                  <a:pt x="69723" y="50749"/>
                </a:cubicBezTo>
                <a:close/>
                <a:moveTo>
                  <a:pt x="22632" y="50749"/>
                </a:moveTo>
                <a:lnTo>
                  <a:pt x="27432" y="54636"/>
                </a:lnTo>
                <a:cubicBezTo>
                  <a:pt x="24232" y="57988"/>
                  <a:pt x="21870" y="61913"/>
                  <a:pt x="20346" y="66409"/>
                </a:cubicBezTo>
                <a:cubicBezTo>
                  <a:pt x="18822" y="70904"/>
                  <a:pt x="18060" y="74676"/>
                  <a:pt x="18060" y="77724"/>
                </a:cubicBezTo>
                <a:cubicBezTo>
                  <a:pt x="18060" y="81077"/>
                  <a:pt x="19050" y="83973"/>
                  <a:pt x="21031" y="86411"/>
                </a:cubicBezTo>
                <a:cubicBezTo>
                  <a:pt x="23013" y="88849"/>
                  <a:pt x="26213" y="90145"/>
                  <a:pt x="30633" y="90297"/>
                </a:cubicBezTo>
                <a:lnTo>
                  <a:pt x="32462" y="95326"/>
                </a:lnTo>
                <a:cubicBezTo>
                  <a:pt x="31700" y="96241"/>
                  <a:pt x="30251" y="97308"/>
                  <a:pt x="28118" y="98527"/>
                </a:cubicBezTo>
                <a:cubicBezTo>
                  <a:pt x="25985" y="99746"/>
                  <a:pt x="23622" y="100889"/>
                  <a:pt x="21031" y="101956"/>
                </a:cubicBezTo>
                <a:cubicBezTo>
                  <a:pt x="18441" y="103023"/>
                  <a:pt x="15926" y="103899"/>
                  <a:pt x="13488" y="104585"/>
                </a:cubicBezTo>
                <a:cubicBezTo>
                  <a:pt x="11050" y="105271"/>
                  <a:pt x="9144" y="105537"/>
                  <a:pt x="7773" y="105385"/>
                </a:cubicBezTo>
                <a:cubicBezTo>
                  <a:pt x="5182" y="103251"/>
                  <a:pt x="3239" y="100889"/>
                  <a:pt x="1944" y="98298"/>
                </a:cubicBezTo>
                <a:cubicBezTo>
                  <a:pt x="648" y="95707"/>
                  <a:pt x="0" y="92202"/>
                  <a:pt x="0" y="87783"/>
                </a:cubicBezTo>
                <a:cubicBezTo>
                  <a:pt x="0" y="84887"/>
                  <a:pt x="496" y="81763"/>
                  <a:pt x="1486" y="78410"/>
                </a:cubicBezTo>
                <a:cubicBezTo>
                  <a:pt x="2477" y="75057"/>
                  <a:pt x="3962" y="71704"/>
                  <a:pt x="5944" y="68352"/>
                </a:cubicBezTo>
                <a:cubicBezTo>
                  <a:pt x="7925" y="64999"/>
                  <a:pt x="10287" y="61798"/>
                  <a:pt x="13031" y="58750"/>
                </a:cubicBezTo>
                <a:cubicBezTo>
                  <a:pt x="15773" y="55702"/>
                  <a:pt x="18974" y="53035"/>
                  <a:pt x="22632" y="50749"/>
                </a:cubicBezTo>
                <a:close/>
                <a:moveTo>
                  <a:pt x="1881073" y="50292"/>
                </a:moveTo>
                <a:cubicBezTo>
                  <a:pt x="1883511" y="52578"/>
                  <a:pt x="1885378" y="55017"/>
                  <a:pt x="1886674" y="57607"/>
                </a:cubicBezTo>
                <a:cubicBezTo>
                  <a:pt x="1887969" y="60198"/>
                  <a:pt x="1888617" y="63627"/>
                  <a:pt x="1888617" y="67894"/>
                </a:cubicBezTo>
                <a:cubicBezTo>
                  <a:pt x="1888617" y="70790"/>
                  <a:pt x="1888121" y="73952"/>
                  <a:pt x="1887131" y="77381"/>
                </a:cubicBezTo>
                <a:cubicBezTo>
                  <a:pt x="1886140" y="80810"/>
                  <a:pt x="1884692" y="84201"/>
                  <a:pt x="1882787" y="87554"/>
                </a:cubicBezTo>
                <a:cubicBezTo>
                  <a:pt x="1880882" y="90907"/>
                  <a:pt x="1878520" y="94107"/>
                  <a:pt x="1875701" y="97155"/>
                </a:cubicBezTo>
                <a:cubicBezTo>
                  <a:pt x="1872881" y="100203"/>
                  <a:pt x="1869719" y="102870"/>
                  <a:pt x="1866214" y="105156"/>
                </a:cubicBezTo>
                <a:lnTo>
                  <a:pt x="1861413" y="101270"/>
                </a:lnTo>
                <a:cubicBezTo>
                  <a:pt x="1864461" y="97917"/>
                  <a:pt x="1866785" y="93993"/>
                  <a:pt x="1868386" y="89497"/>
                </a:cubicBezTo>
                <a:cubicBezTo>
                  <a:pt x="1869986" y="85001"/>
                  <a:pt x="1870786" y="81229"/>
                  <a:pt x="1870786" y="78181"/>
                </a:cubicBezTo>
                <a:cubicBezTo>
                  <a:pt x="1870786" y="74829"/>
                  <a:pt x="1869757" y="71933"/>
                  <a:pt x="1867700" y="69495"/>
                </a:cubicBezTo>
                <a:cubicBezTo>
                  <a:pt x="1865642" y="67056"/>
                  <a:pt x="1862480" y="65685"/>
                  <a:pt x="1858213" y="65380"/>
                </a:cubicBezTo>
                <a:lnTo>
                  <a:pt x="1856384" y="60351"/>
                </a:lnTo>
                <a:cubicBezTo>
                  <a:pt x="1856994" y="59436"/>
                  <a:pt x="1858365" y="58408"/>
                  <a:pt x="1860499" y="57265"/>
                </a:cubicBezTo>
                <a:cubicBezTo>
                  <a:pt x="1862632" y="56122"/>
                  <a:pt x="1865033" y="55017"/>
                  <a:pt x="1867700" y="53950"/>
                </a:cubicBezTo>
                <a:cubicBezTo>
                  <a:pt x="1870367" y="52883"/>
                  <a:pt x="1872920" y="52007"/>
                  <a:pt x="1875358" y="51321"/>
                </a:cubicBezTo>
                <a:cubicBezTo>
                  <a:pt x="1877796" y="50635"/>
                  <a:pt x="1879701" y="50292"/>
                  <a:pt x="1881073" y="50292"/>
                </a:cubicBezTo>
                <a:close/>
                <a:moveTo>
                  <a:pt x="1833981" y="50292"/>
                </a:moveTo>
                <a:cubicBezTo>
                  <a:pt x="1836420" y="52578"/>
                  <a:pt x="1838287" y="55017"/>
                  <a:pt x="1839582" y="57607"/>
                </a:cubicBezTo>
                <a:cubicBezTo>
                  <a:pt x="1840877" y="60198"/>
                  <a:pt x="1841525" y="63627"/>
                  <a:pt x="1841525" y="67894"/>
                </a:cubicBezTo>
                <a:cubicBezTo>
                  <a:pt x="1841525" y="70790"/>
                  <a:pt x="1841030" y="73952"/>
                  <a:pt x="1840039" y="77381"/>
                </a:cubicBezTo>
                <a:cubicBezTo>
                  <a:pt x="1839049" y="80810"/>
                  <a:pt x="1837601" y="84201"/>
                  <a:pt x="1835696" y="87554"/>
                </a:cubicBezTo>
                <a:cubicBezTo>
                  <a:pt x="1833791" y="90907"/>
                  <a:pt x="1831429" y="94107"/>
                  <a:pt x="1828609" y="97155"/>
                </a:cubicBezTo>
                <a:cubicBezTo>
                  <a:pt x="1825790" y="100203"/>
                  <a:pt x="1822627" y="102870"/>
                  <a:pt x="1819122" y="105156"/>
                </a:cubicBezTo>
                <a:lnTo>
                  <a:pt x="1814093" y="101270"/>
                </a:lnTo>
                <a:cubicBezTo>
                  <a:pt x="1817294" y="97917"/>
                  <a:pt x="1819656" y="93993"/>
                  <a:pt x="1821180" y="89497"/>
                </a:cubicBezTo>
                <a:cubicBezTo>
                  <a:pt x="1822704" y="85001"/>
                  <a:pt x="1823466" y="81229"/>
                  <a:pt x="1823466" y="78181"/>
                </a:cubicBezTo>
                <a:cubicBezTo>
                  <a:pt x="1823466" y="74829"/>
                  <a:pt x="1822475" y="71933"/>
                  <a:pt x="1820494" y="69495"/>
                </a:cubicBezTo>
                <a:cubicBezTo>
                  <a:pt x="1818513" y="67056"/>
                  <a:pt x="1815389" y="65685"/>
                  <a:pt x="1811121" y="65380"/>
                </a:cubicBezTo>
                <a:lnTo>
                  <a:pt x="1809293" y="60351"/>
                </a:lnTo>
                <a:cubicBezTo>
                  <a:pt x="1809902" y="59436"/>
                  <a:pt x="1811274" y="58408"/>
                  <a:pt x="1813407" y="57265"/>
                </a:cubicBezTo>
                <a:cubicBezTo>
                  <a:pt x="1815541" y="56122"/>
                  <a:pt x="1817941" y="55017"/>
                  <a:pt x="1820608" y="53950"/>
                </a:cubicBezTo>
                <a:cubicBezTo>
                  <a:pt x="1823275" y="52883"/>
                  <a:pt x="1825828" y="52007"/>
                  <a:pt x="1828266" y="51321"/>
                </a:cubicBezTo>
                <a:cubicBezTo>
                  <a:pt x="1830705" y="50635"/>
                  <a:pt x="1832610" y="50292"/>
                  <a:pt x="1833981" y="50292"/>
                </a:cubicBezTo>
                <a:close/>
                <a:moveTo>
                  <a:pt x="5349773" y="41834"/>
                </a:moveTo>
                <a:lnTo>
                  <a:pt x="5354345" y="45720"/>
                </a:lnTo>
                <a:cubicBezTo>
                  <a:pt x="5355869" y="54864"/>
                  <a:pt x="5358536" y="61417"/>
                  <a:pt x="5362346" y="65380"/>
                </a:cubicBezTo>
                <a:lnTo>
                  <a:pt x="5366689" y="65380"/>
                </a:lnTo>
                <a:lnTo>
                  <a:pt x="5373776" y="65380"/>
                </a:lnTo>
                <a:lnTo>
                  <a:pt x="5488000" y="65380"/>
                </a:lnTo>
                <a:lnTo>
                  <a:pt x="5491277" y="65380"/>
                </a:lnTo>
                <a:lnTo>
                  <a:pt x="5565571" y="65380"/>
                </a:lnTo>
                <a:lnTo>
                  <a:pt x="5572811" y="65380"/>
                </a:lnTo>
                <a:lnTo>
                  <a:pt x="5691988" y="65380"/>
                </a:lnTo>
                <a:lnTo>
                  <a:pt x="5704332" y="78181"/>
                </a:lnTo>
                <a:lnTo>
                  <a:pt x="5678043" y="78181"/>
                </a:lnTo>
                <a:lnTo>
                  <a:pt x="5678043" y="212598"/>
                </a:lnTo>
                <a:lnTo>
                  <a:pt x="5670956" y="204140"/>
                </a:lnTo>
                <a:cubicBezTo>
                  <a:pt x="5670499" y="202768"/>
                  <a:pt x="5669927" y="201359"/>
                  <a:pt x="5669242" y="199911"/>
                </a:cubicBezTo>
                <a:cubicBezTo>
                  <a:pt x="5668556" y="198463"/>
                  <a:pt x="5667261" y="195910"/>
                  <a:pt x="5665355" y="192253"/>
                </a:cubicBezTo>
                <a:cubicBezTo>
                  <a:pt x="5663450" y="188595"/>
                  <a:pt x="5660745" y="184595"/>
                  <a:pt x="5657240" y="180251"/>
                </a:cubicBezTo>
                <a:cubicBezTo>
                  <a:pt x="5653735" y="175908"/>
                  <a:pt x="5650458" y="172288"/>
                  <a:pt x="5647410" y="169393"/>
                </a:cubicBezTo>
                <a:cubicBezTo>
                  <a:pt x="5636437" y="159334"/>
                  <a:pt x="5621883" y="153391"/>
                  <a:pt x="5603748" y="151562"/>
                </a:cubicBezTo>
                <a:lnTo>
                  <a:pt x="5587060" y="127788"/>
                </a:lnTo>
                <a:cubicBezTo>
                  <a:pt x="5612663" y="109957"/>
                  <a:pt x="5638876" y="96546"/>
                  <a:pt x="5665698" y="87554"/>
                </a:cubicBezTo>
                <a:lnTo>
                  <a:pt x="5665698" y="78181"/>
                </a:lnTo>
                <a:lnTo>
                  <a:pt x="5585384" y="78181"/>
                </a:lnTo>
                <a:cubicBezTo>
                  <a:pt x="5575782" y="80467"/>
                  <a:pt x="5567477" y="84049"/>
                  <a:pt x="5560466" y="88926"/>
                </a:cubicBezTo>
                <a:cubicBezTo>
                  <a:pt x="5553456" y="93802"/>
                  <a:pt x="5547512" y="99898"/>
                  <a:pt x="5542635" y="107214"/>
                </a:cubicBezTo>
                <a:cubicBezTo>
                  <a:pt x="5538216" y="114072"/>
                  <a:pt x="5534863" y="121692"/>
                  <a:pt x="5532577" y="130074"/>
                </a:cubicBezTo>
                <a:cubicBezTo>
                  <a:pt x="5530291" y="138456"/>
                  <a:pt x="5529148" y="147828"/>
                  <a:pt x="5529148" y="158191"/>
                </a:cubicBezTo>
                <a:cubicBezTo>
                  <a:pt x="5529300" y="167335"/>
                  <a:pt x="5531739" y="175565"/>
                  <a:pt x="5536463" y="182880"/>
                </a:cubicBezTo>
                <a:cubicBezTo>
                  <a:pt x="5544693" y="194310"/>
                  <a:pt x="5552694" y="198882"/>
                  <a:pt x="5560466" y="196596"/>
                </a:cubicBezTo>
                <a:cubicBezTo>
                  <a:pt x="5557571" y="194767"/>
                  <a:pt x="5555475" y="192634"/>
                  <a:pt x="5554180" y="190195"/>
                </a:cubicBezTo>
                <a:cubicBezTo>
                  <a:pt x="5552884" y="187757"/>
                  <a:pt x="5552237" y="185242"/>
                  <a:pt x="5552237" y="182652"/>
                </a:cubicBezTo>
                <a:cubicBezTo>
                  <a:pt x="5552237" y="178689"/>
                  <a:pt x="5553875" y="175336"/>
                  <a:pt x="5557152" y="172593"/>
                </a:cubicBezTo>
                <a:cubicBezTo>
                  <a:pt x="5560428" y="169850"/>
                  <a:pt x="5564048" y="168478"/>
                  <a:pt x="5568010" y="168478"/>
                </a:cubicBezTo>
                <a:cubicBezTo>
                  <a:pt x="5572277" y="168478"/>
                  <a:pt x="5575935" y="170193"/>
                  <a:pt x="5578983" y="173622"/>
                </a:cubicBezTo>
                <a:cubicBezTo>
                  <a:pt x="5582031" y="177051"/>
                  <a:pt x="5583555" y="181432"/>
                  <a:pt x="5583555" y="186766"/>
                </a:cubicBezTo>
                <a:cubicBezTo>
                  <a:pt x="5583555" y="189814"/>
                  <a:pt x="5582945" y="192634"/>
                  <a:pt x="5581726" y="195225"/>
                </a:cubicBezTo>
                <a:cubicBezTo>
                  <a:pt x="5580507" y="197815"/>
                  <a:pt x="5578831" y="200063"/>
                  <a:pt x="5576697" y="201968"/>
                </a:cubicBezTo>
                <a:cubicBezTo>
                  <a:pt x="5574563" y="203873"/>
                  <a:pt x="5572087" y="205359"/>
                  <a:pt x="5569267" y="206426"/>
                </a:cubicBezTo>
                <a:cubicBezTo>
                  <a:pt x="5566448" y="207493"/>
                  <a:pt x="5563514" y="208026"/>
                  <a:pt x="5560466" y="208026"/>
                </a:cubicBezTo>
                <a:cubicBezTo>
                  <a:pt x="5545531" y="208026"/>
                  <a:pt x="5534101" y="200559"/>
                  <a:pt x="5526176" y="185623"/>
                </a:cubicBezTo>
                <a:cubicBezTo>
                  <a:pt x="5519471" y="173431"/>
                  <a:pt x="5516118" y="159334"/>
                  <a:pt x="5516118" y="143332"/>
                </a:cubicBezTo>
                <a:cubicBezTo>
                  <a:pt x="5516118" y="121082"/>
                  <a:pt x="5525186" y="99365"/>
                  <a:pt x="5543321" y="78181"/>
                </a:cubicBezTo>
                <a:lnTo>
                  <a:pt x="5504535" y="78181"/>
                </a:lnTo>
                <a:lnTo>
                  <a:pt x="5500802" y="78181"/>
                </a:lnTo>
                <a:lnTo>
                  <a:pt x="5482132" y="78181"/>
                </a:lnTo>
                <a:lnTo>
                  <a:pt x="5482132" y="215799"/>
                </a:lnTo>
                <a:lnTo>
                  <a:pt x="5472074" y="209398"/>
                </a:lnTo>
                <a:lnTo>
                  <a:pt x="5472989" y="195910"/>
                </a:lnTo>
                <a:cubicBezTo>
                  <a:pt x="5473141" y="181432"/>
                  <a:pt x="5469788" y="166345"/>
                  <a:pt x="5462930" y="150648"/>
                </a:cubicBezTo>
                <a:cubicBezTo>
                  <a:pt x="5452720" y="132817"/>
                  <a:pt x="5440832" y="123901"/>
                  <a:pt x="5427268" y="123901"/>
                </a:cubicBezTo>
                <a:cubicBezTo>
                  <a:pt x="5425592" y="124054"/>
                  <a:pt x="5424373" y="124435"/>
                  <a:pt x="5423611" y="125044"/>
                </a:cubicBezTo>
                <a:cubicBezTo>
                  <a:pt x="5429250" y="132512"/>
                  <a:pt x="5432069" y="137922"/>
                  <a:pt x="5432069" y="141275"/>
                </a:cubicBezTo>
                <a:cubicBezTo>
                  <a:pt x="5432069" y="146761"/>
                  <a:pt x="5430469" y="151372"/>
                  <a:pt x="5427268" y="155105"/>
                </a:cubicBezTo>
                <a:cubicBezTo>
                  <a:pt x="5424068" y="158839"/>
                  <a:pt x="5419801" y="160706"/>
                  <a:pt x="5414467" y="160706"/>
                </a:cubicBezTo>
                <a:cubicBezTo>
                  <a:pt x="5398008" y="160706"/>
                  <a:pt x="5389778" y="152705"/>
                  <a:pt x="5389778" y="136703"/>
                </a:cubicBezTo>
                <a:cubicBezTo>
                  <a:pt x="5389778" y="128016"/>
                  <a:pt x="5392826" y="120853"/>
                  <a:pt x="5398922" y="115215"/>
                </a:cubicBezTo>
                <a:cubicBezTo>
                  <a:pt x="5405475" y="109423"/>
                  <a:pt x="5412943" y="106528"/>
                  <a:pt x="5421325" y="106528"/>
                </a:cubicBezTo>
                <a:cubicBezTo>
                  <a:pt x="5439308" y="106528"/>
                  <a:pt x="5455158" y="120701"/>
                  <a:pt x="5468874" y="149047"/>
                </a:cubicBezTo>
                <a:lnTo>
                  <a:pt x="5469331" y="149047"/>
                </a:lnTo>
                <a:lnTo>
                  <a:pt x="5469331" y="78181"/>
                </a:lnTo>
                <a:lnTo>
                  <a:pt x="5386349" y="78181"/>
                </a:lnTo>
                <a:lnTo>
                  <a:pt x="5379262" y="78181"/>
                </a:lnTo>
                <a:lnTo>
                  <a:pt x="5362346" y="78181"/>
                </a:lnTo>
                <a:lnTo>
                  <a:pt x="5362346" y="211912"/>
                </a:lnTo>
                <a:lnTo>
                  <a:pt x="5350001" y="199111"/>
                </a:lnTo>
                <a:lnTo>
                  <a:pt x="5350001" y="104242"/>
                </a:lnTo>
                <a:cubicBezTo>
                  <a:pt x="5350001" y="100279"/>
                  <a:pt x="5349240" y="96698"/>
                  <a:pt x="5347716" y="93498"/>
                </a:cubicBezTo>
                <a:cubicBezTo>
                  <a:pt x="5346192" y="90297"/>
                  <a:pt x="5344096" y="87592"/>
                  <a:pt x="5341429" y="85382"/>
                </a:cubicBezTo>
                <a:cubicBezTo>
                  <a:pt x="5338762" y="83173"/>
                  <a:pt x="5335714" y="81420"/>
                  <a:pt x="5332285" y="80125"/>
                </a:cubicBezTo>
                <a:cubicBezTo>
                  <a:pt x="5328856" y="78829"/>
                  <a:pt x="5325313" y="78181"/>
                  <a:pt x="5321656" y="78181"/>
                </a:cubicBezTo>
                <a:lnTo>
                  <a:pt x="5316398" y="78181"/>
                </a:lnTo>
                <a:lnTo>
                  <a:pt x="5316398" y="213055"/>
                </a:lnTo>
                <a:lnTo>
                  <a:pt x="5312054" y="210312"/>
                </a:lnTo>
                <a:lnTo>
                  <a:pt x="5312054" y="210541"/>
                </a:lnTo>
                <a:cubicBezTo>
                  <a:pt x="5306263" y="188290"/>
                  <a:pt x="5295823" y="172212"/>
                  <a:pt x="5280736" y="162306"/>
                </a:cubicBezTo>
                <a:cubicBezTo>
                  <a:pt x="5277383" y="167793"/>
                  <a:pt x="5272773" y="172060"/>
                  <a:pt x="5266905" y="175108"/>
                </a:cubicBezTo>
                <a:cubicBezTo>
                  <a:pt x="5261038" y="178156"/>
                  <a:pt x="5254218" y="179680"/>
                  <a:pt x="5246446" y="179680"/>
                </a:cubicBezTo>
                <a:cubicBezTo>
                  <a:pt x="5242179" y="179680"/>
                  <a:pt x="5237835" y="178765"/>
                  <a:pt x="5233416" y="176937"/>
                </a:cubicBezTo>
                <a:cubicBezTo>
                  <a:pt x="5228996" y="175108"/>
                  <a:pt x="5224614" y="172517"/>
                  <a:pt x="5220271" y="169164"/>
                </a:cubicBezTo>
                <a:cubicBezTo>
                  <a:pt x="5215928" y="165811"/>
                  <a:pt x="5211775" y="161773"/>
                  <a:pt x="5207812" y="157048"/>
                </a:cubicBezTo>
                <a:cubicBezTo>
                  <a:pt x="5203850" y="152324"/>
                  <a:pt x="5200116" y="147142"/>
                  <a:pt x="5196611" y="141504"/>
                </a:cubicBezTo>
                <a:cubicBezTo>
                  <a:pt x="5192497" y="134493"/>
                  <a:pt x="5189143" y="126187"/>
                  <a:pt x="5186553" y="116586"/>
                </a:cubicBezTo>
                <a:cubicBezTo>
                  <a:pt x="5183962" y="106985"/>
                  <a:pt x="5182057" y="96698"/>
                  <a:pt x="5180838" y="85725"/>
                </a:cubicBezTo>
                <a:lnTo>
                  <a:pt x="5188610" y="88926"/>
                </a:lnTo>
                <a:cubicBezTo>
                  <a:pt x="5190744" y="99441"/>
                  <a:pt x="5193640" y="108966"/>
                  <a:pt x="5197297" y="117501"/>
                </a:cubicBezTo>
                <a:cubicBezTo>
                  <a:pt x="5200955" y="126035"/>
                  <a:pt x="5205222" y="133388"/>
                  <a:pt x="5210098" y="139561"/>
                </a:cubicBezTo>
                <a:cubicBezTo>
                  <a:pt x="5214975" y="145733"/>
                  <a:pt x="5220309" y="150533"/>
                  <a:pt x="5226100" y="153962"/>
                </a:cubicBezTo>
                <a:cubicBezTo>
                  <a:pt x="5231892" y="157391"/>
                  <a:pt x="5237835" y="159106"/>
                  <a:pt x="5243931" y="159106"/>
                </a:cubicBezTo>
                <a:cubicBezTo>
                  <a:pt x="5258866" y="159106"/>
                  <a:pt x="5268849" y="154686"/>
                  <a:pt x="5273878" y="145847"/>
                </a:cubicBezTo>
                <a:cubicBezTo>
                  <a:pt x="5277231" y="139599"/>
                  <a:pt x="5278907" y="133426"/>
                  <a:pt x="5278907" y="127330"/>
                </a:cubicBezTo>
                <a:cubicBezTo>
                  <a:pt x="5278907" y="125197"/>
                  <a:pt x="5278679" y="122911"/>
                  <a:pt x="5278222" y="120472"/>
                </a:cubicBezTo>
                <a:cubicBezTo>
                  <a:pt x="5277155" y="116662"/>
                  <a:pt x="5275593" y="113233"/>
                  <a:pt x="5273535" y="110185"/>
                </a:cubicBezTo>
                <a:cubicBezTo>
                  <a:pt x="5271478" y="107137"/>
                  <a:pt x="5269611" y="104851"/>
                  <a:pt x="5267934" y="103327"/>
                </a:cubicBezTo>
                <a:cubicBezTo>
                  <a:pt x="5265039" y="101041"/>
                  <a:pt x="5262372" y="99670"/>
                  <a:pt x="5259933" y="99213"/>
                </a:cubicBezTo>
                <a:cubicBezTo>
                  <a:pt x="5257495" y="98755"/>
                  <a:pt x="5254981" y="99060"/>
                  <a:pt x="5252389" y="100127"/>
                </a:cubicBezTo>
                <a:cubicBezTo>
                  <a:pt x="5255133" y="103785"/>
                  <a:pt x="5256504" y="107214"/>
                  <a:pt x="5256504" y="110414"/>
                </a:cubicBezTo>
                <a:cubicBezTo>
                  <a:pt x="5256504" y="113157"/>
                  <a:pt x="5255704" y="115824"/>
                  <a:pt x="5254104" y="118415"/>
                </a:cubicBezTo>
                <a:cubicBezTo>
                  <a:pt x="5252504" y="121006"/>
                  <a:pt x="5250332" y="123216"/>
                  <a:pt x="5247589" y="125044"/>
                </a:cubicBezTo>
                <a:cubicBezTo>
                  <a:pt x="5243322" y="128397"/>
                  <a:pt x="5238216" y="129616"/>
                  <a:pt x="5232273" y="128702"/>
                </a:cubicBezTo>
                <a:cubicBezTo>
                  <a:pt x="5226634" y="127635"/>
                  <a:pt x="5222215" y="124816"/>
                  <a:pt x="5219014" y="120244"/>
                </a:cubicBezTo>
                <a:cubicBezTo>
                  <a:pt x="5217490" y="117348"/>
                  <a:pt x="5216728" y="114224"/>
                  <a:pt x="5216728" y="110871"/>
                </a:cubicBezTo>
                <a:cubicBezTo>
                  <a:pt x="5216728" y="107214"/>
                  <a:pt x="5217642" y="103747"/>
                  <a:pt x="5219471" y="100470"/>
                </a:cubicBezTo>
                <a:cubicBezTo>
                  <a:pt x="5221300" y="97193"/>
                  <a:pt x="5223586" y="94488"/>
                  <a:pt x="5226329" y="92355"/>
                </a:cubicBezTo>
                <a:cubicBezTo>
                  <a:pt x="5233645" y="87325"/>
                  <a:pt x="5240807" y="84811"/>
                  <a:pt x="5247818" y="84811"/>
                </a:cubicBezTo>
                <a:cubicBezTo>
                  <a:pt x="5251170" y="84811"/>
                  <a:pt x="5254599" y="85344"/>
                  <a:pt x="5258105" y="86411"/>
                </a:cubicBezTo>
                <a:cubicBezTo>
                  <a:pt x="5262981" y="88087"/>
                  <a:pt x="5267668" y="90602"/>
                  <a:pt x="5272163" y="93955"/>
                </a:cubicBezTo>
                <a:cubicBezTo>
                  <a:pt x="5276659" y="97308"/>
                  <a:pt x="5280507" y="101575"/>
                  <a:pt x="5283708" y="106756"/>
                </a:cubicBezTo>
                <a:cubicBezTo>
                  <a:pt x="5287670" y="113919"/>
                  <a:pt x="5289651" y="121996"/>
                  <a:pt x="5289651" y="130988"/>
                </a:cubicBezTo>
                <a:cubicBezTo>
                  <a:pt x="5289651" y="137389"/>
                  <a:pt x="5288737" y="144018"/>
                  <a:pt x="5286908" y="150876"/>
                </a:cubicBezTo>
                <a:lnTo>
                  <a:pt x="5303596" y="165964"/>
                </a:lnTo>
                <a:lnTo>
                  <a:pt x="5303596" y="78181"/>
                </a:lnTo>
                <a:lnTo>
                  <a:pt x="5177409" y="78181"/>
                </a:lnTo>
                <a:lnTo>
                  <a:pt x="5164607" y="65380"/>
                </a:lnTo>
                <a:lnTo>
                  <a:pt x="5308854" y="65380"/>
                </a:lnTo>
                <a:lnTo>
                  <a:pt x="5323484" y="65380"/>
                </a:lnTo>
                <a:lnTo>
                  <a:pt x="5327370" y="65380"/>
                </a:lnTo>
                <a:lnTo>
                  <a:pt x="5327922" y="65932"/>
                </a:lnTo>
                <a:lnTo>
                  <a:pt x="5333828" y="66666"/>
                </a:lnTo>
                <a:cubicBezTo>
                  <a:pt x="5336838" y="67523"/>
                  <a:pt x="5339410" y="68809"/>
                  <a:pt x="5341543" y="70523"/>
                </a:cubicBezTo>
                <a:cubicBezTo>
                  <a:pt x="5345810" y="73952"/>
                  <a:pt x="5349240" y="79629"/>
                  <a:pt x="5351830" y="87554"/>
                </a:cubicBezTo>
                <a:cubicBezTo>
                  <a:pt x="5351830" y="84963"/>
                  <a:pt x="5351754" y="81763"/>
                  <a:pt x="5351602" y="77953"/>
                </a:cubicBezTo>
                <a:cubicBezTo>
                  <a:pt x="5351450" y="74143"/>
                  <a:pt x="5351145" y="69647"/>
                  <a:pt x="5350687" y="64465"/>
                </a:cubicBezTo>
                <a:cubicBezTo>
                  <a:pt x="5350383" y="59436"/>
                  <a:pt x="5350154" y="55055"/>
                  <a:pt x="5350001" y="51321"/>
                </a:cubicBezTo>
                <a:cubicBezTo>
                  <a:pt x="5349849" y="47587"/>
                  <a:pt x="5349773" y="44425"/>
                  <a:pt x="5349773" y="41834"/>
                </a:cubicBezTo>
                <a:close/>
                <a:moveTo>
                  <a:pt x="4596079" y="41834"/>
                </a:moveTo>
                <a:lnTo>
                  <a:pt x="4600651" y="45720"/>
                </a:lnTo>
                <a:cubicBezTo>
                  <a:pt x="4602175" y="54864"/>
                  <a:pt x="4604842" y="61417"/>
                  <a:pt x="4608652" y="65380"/>
                </a:cubicBezTo>
                <a:lnTo>
                  <a:pt x="4620082" y="65380"/>
                </a:lnTo>
                <a:lnTo>
                  <a:pt x="4632655" y="78181"/>
                </a:lnTo>
                <a:lnTo>
                  <a:pt x="4608652" y="78181"/>
                </a:lnTo>
                <a:lnTo>
                  <a:pt x="4608652" y="211912"/>
                </a:lnTo>
                <a:lnTo>
                  <a:pt x="4596308" y="199111"/>
                </a:lnTo>
                <a:lnTo>
                  <a:pt x="4596308" y="104242"/>
                </a:lnTo>
                <a:cubicBezTo>
                  <a:pt x="4596308" y="100279"/>
                  <a:pt x="4595546" y="96698"/>
                  <a:pt x="4594021" y="93498"/>
                </a:cubicBezTo>
                <a:cubicBezTo>
                  <a:pt x="4592497" y="90297"/>
                  <a:pt x="4590402" y="87592"/>
                  <a:pt x="4587735" y="85382"/>
                </a:cubicBezTo>
                <a:cubicBezTo>
                  <a:pt x="4585068" y="83173"/>
                  <a:pt x="4582020" y="81420"/>
                  <a:pt x="4578591" y="80125"/>
                </a:cubicBezTo>
                <a:cubicBezTo>
                  <a:pt x="4575162" y="78829"/>
                  <a:pt x="4571619" y="78181"/>
                  <a:pt x="4567961" y="78181"/>
                </a:cubicBezTo>
                <a:lnTo>
                  <a:pt x="4427448" y="78181"/>
                </a:lnTo>
                <a:lnTo>
                  <a:pt x="4413961" y="65380"/>
                </a:lnTo>
                <a:lnTo>
                  <a:pt x="4555160" y="65380"/>
                </a:lnTo>
                <a:lnTo>
                  <a:pt x="4566437" y="65380"/>
                </a:lnTo>
                <a:lnTo>
                  <a:pt x="4569790" y="65380"/>
                </a:lnTo>
                <a:cubicBezTo>
                  <a:pt x="4577562" y="65380"/>
                  <a:pt x="4583582" y="67094"/>
                  <a:pt x="4587849" y="70523"/>
                </a:cubicBezTo>
                <a:cubicBezTo>
                  <a:pt x="4592117" y="73952"/>
                  <a:pt x="4595546" y="79629"/>
                  <a:pt x="4598136" y="87554"/>
                </a:cubicBezTo>
                <a:cubicBezTo>
                  <a:pt x="4598136" y="84963"/>
                  <a:pt x="4598060" y="81763"/>
                  <a:pt x="4597908" y="77953"/>
                </a:cubicBezTo>
                <a:cubicBezTo>
                  <a:pt x="4597755" y="74143"/>
                  <a:pt x="4597451" y="69647"/>
                  <a:pt x="4596993" y="64465"/>
                </a:cubicBezTo>
                <a:cubicBezTo>
                  <a:pt x="4596688" y="59436"/>
                  <a:pt x="4596460" y="55055"/>
                  <a:pt x="4596308" y="51321"/>
                </a:cubicBezTo>
                <a:cubicBezTo>
                  <a:pt x="4596155" y="47587"/>
                  <a:pt x="4596079" y="44425"/>
                  <a:pt x="4596079" y="41834"/>
                </a:cubicBezTo>
                <a:close/>
                <a:moveTo>
                  <a:pt x="3996004" y="41834"/>
                </a:moveTo>
                <a:lnTo>
                  <a:pt x="4000576" y="45720"/>
                </a:lnTo>
                <a:cubicBezTo>
                  <a:pt x="4002100" y="54864"/>
                  <a:pt x="4004767" y="61417"/>
                  <a:pt x="4008577" y="65380"/>
                </a:cubicBezTo>
                <a:lnTo>
                  <a:pt x="4020007" y="65380"/>
                </a:lnTo>
                <a:lnTo>
                  <a:pt x="4032580" y="78181"/>
                </a:lnTo>
                <a:lnTo>
                  <a:pt x="4008577" y="78181"/>
                </a:lnTo>
                <a:lnTo>
                  <a:pt x="4008577" y="211912"/>
                </a:lnTo>
                <a:lnTo>
                  <a:pt x="3996233" y="199111"/>
                </a:lnTo>
                <a:lnTo>
                  <a:pt x="3996233" y="104242"/>
                </a:lnTo>
                <a:cubicBezTo>
                  <a:pt x="3996233" y="100279"/>
                  <a:pt x="3995470" y="96698"/>
                  <a:pt x="3993946" y="93498"/>
                </a:cubicBezTo>
                <a:cubicBezTo>
                  <a:pt x="3992422" y="90297"/>
                  <a:pt x="3990327" y="87592"/>
                  <a:pt x="3987660" y="85382"/>
                </a:cubicBezTo>
                <a:cubicBezTo>
                  <a:pt x="3984993" y="83173"/>
                  <a:pt x="3981945" y="81420"/>
                  <a:pt x="3978516" y="80125"/>
                </a:cubicBezTo>
                <a:cubicBezTo>
                  <a:pt x="3975087" y="78829"/>
                  <a:pt x="3971544" y="78181"/>
                  <a:pt x="3967886" y="78181"/>
                </a:cubicBezTo>
                <a:lnTo>
                  <a:pt x="3963543" y="78181"/>
                </a:lnTo>
                <a:lnTo>
                  <a:pt x="3963543" y="212598"/>
                </a:lnTo>
                <a:lnTo>
                  <a:pt x="3956456" y="204140"/>
                </a:lnTo>
                <a:lnTo>
                  <a:pt x="3956456" y="204369"/>
                </a:lnTo>
                <a:cubicBezTo>
                  <a:pt x="3954018" y="198273"/>
                  <a:pt x="3951998" y="193815"/>
                  <a:pt x="3950398" y="190996"/>
                </a:cubicBezTo>
                <a:cubicBezTo>
                  <a:pt x="3948798" y="188176"/>
                  <a:pt x="3946245" y="184595"/>
                  <a:pt x="3942740" y="180251"/>
                </a:cubicBezTo>
                <a:cubicBezTo>
                  <a:pt x="3939235" y="175908"/>
                  <a:pt x="3935958" y="172288"/>
                  <a:pt x="3932910" y="169393"/>
                </a:cubicBezTo>
                <a:cubicBezTo>
                  <a:pt x="3921937" y="159334"/>
                  <a:pt x="3907383" y="153391"/>
                  <a:pt x="3889248" y="151562"/>
                </a:cubicBezTo>
                <a:lnTo>
                  <a:pt x="3889476" y="151562"/>
                </a:lnTo>
                <a:lnTo>
                  <a:pt x="3872560" y="127788"/>
                </a:lnTo>
                <a:cubicBezTo>
                  <a:pt x="3898163" y="109957"/>
                  <a:pt x="3924376" y="96546"/>
                  <a:pt x="3951198" y="87554"/>
                </a:cubicBezTo>
                <a:lnTo>
                  <a:pt x="3951198" y="78181"/>
                </a:lnTo>
                <a:lnTo>
                  <a:pt x="3863644" y="78181"/>
                </a:lnTo>
                <a:lnTo>
                  <a:pt x="3851071" y="65380"/>
                </a:lnTo>
                <a:lnTo>
                  <a:pt x="3955084" y="65380"/>
                </a:lnTo>
                <a:lnTo>
                  <a:pt x="3969715" y="65380"/>
                </a:lnTo>
                <a:lnTo>
                  <a:pt x="3977030" y="65380"/>
                </a:lnTo>
                <a:lnTo>
                  <a:pt x="3978069" y="66418"/>
                </a:lnTo>
                <a:lnTo>
                  <a:pt x="3980059" y="66666"/>
                </a:lnTo>
                <a:cubicBezTo>
                  <a:pt x="3983069" y="67523"/>
                  <a:pt x="3985641" y="68809"/>
                  <a:pt x="3987774" y="70523"/>
                </a:cubicBezTo>
                <a:cubicBezTo>
                  <a:pt x="3992042" y="73952"/>
                  <a:pt x="3995470" y="79629"/>
                  <a:pt x="3998061" y="87554"/>
                </a:cubicBezTo>
                <a:cubicBezTo>
                  <a:pt x="3998061" y="84963"/>
                  <a:pt x="3997985" y="81763"/>
                  <a:pt x="3997833" y="77953"/>
                </a:cubicBezTo>
                <a:cubicBezTo>
                  <a:pt x="3997680" y="74143"/>
                  <a:pt x="3997375" y="69647"/>
                  <a:pt x="3996918" y="64465"/>
                </a:cubicBezTo>
                <a:cubicBezTo>
                  <a:pt x="3996613" y="59436"/>
                  <a:pt x="3996385" y="55055"/>
                  <a:pt x="3996233" y="51321"/>
                </a:cubicBezTo>
                <a:cubicBezTo>
                  <a:pt x="3996080" y="47587"/>
                  <a:pt x="3996004" y="44425"/>
                  <a:pt x="3996004" y="41834"/>
                </a:cubicBezTo>
                <a:close/>
                <a:moveTo>
                  <a:pt x="2376754" y="41834"/>
                </a:moveTo>
                <a:lnTo>
                  <a:pt x="2381326" y="45720"/>
                </a:lnTo>
                <a:cubicBezTo>
                  <a:pt x="2382850" y="54864"/>
                  <a:pt x="2385517" y="61417"/>
                  <a:pt x="2389327" y="65380"/>
                </a:cubicBezTo>
                <a:lnTo>
                  <a:pt x="2392375" y="65380"/>
                </a:lnTo>
                <a:lnTo>
                  <a:pt x="2400757" y="65380"/>
                </a:lnTo>
                <a:lnTo>
                  <a:pt x="2471089" y="65380"/>
                </a:lnTo>
                <a:lnTo>
                  <a:pt x="2477185" y="65380"/>
                </a:lnTo>
                <a:lnTo>
                  <a:pt x="2595676" y="65380"/>
                </a:lnTo>
                <a:lnTo>
                  <a:pt x="2608935" y="78181"/>
                </a:lnTo>
                <a:lnTo>
                  <a:pt x="2586533" y="78181"/>
                </a:lnTo>
                <a:lnTo>
                  <a:pt x="2586533" y="215799"/>
                </a:lnTo>
                <a:lnTo>
                  <a:pt x="2576474" y="209398"/>
                </a:lnTo>
                <a:lnTo>
                  <a:pt x="2577388" y="195910"/>
                </a:lnTo>
                <a:cubicBezTo>
                  <a:pt x="2577541" y="181432"/>
                  <a:pt x="2574188" y="166345"/>
                  <a:pt x="2567330" y="150648"/>
                </a:cubicBezTo>
                <a:cubicBezTo>
                  <a:pt x="2557119" y="132817"/>
                  <a:pt x="2545232" y="123901"/>
                  <a:pt x="2531668" y="123901"/>
                </a:cubicBezTo>
                <a:cubicBezTo>
                  <a:pt x="2529992" y="124054"/>
                  <a:pt x="2528773" y="124435"/>
                  <a:pt x="2528011" y="125044"/>
                </a:cubicBezTo>
                <a:cubicBezTo>
                  <a:pt x="2533650" y="132512"/>
                  <a:pt x="2536469" y="137922"/>
                  <a:pt x="2536469" y="141275"/>
                </a:cubicBezTo>
                <a:cubicBezTo>
                  <a:pt x="2536469" y="146761"/>
                  <a:pt x="2534869" y="151372"/>
                  <a:pt x="2531668" y="155105"/>
                </a:cubicBezTo>
                <a:cubicBezTo>
                  <a:pt x="2528468" y="158839"/>
                  <a:pt x="2524201" y="160706"/>
                  <a:pt x="2518867" y="160706"/>
                </a:cubicBezTo>
                <a:cubicBezTo>
                  <a:pt x="2502408" y="160706"/>
                  <a:pt x="2494178" y="152705"/>
                  <a:pt x="2494178" y="136703"/>
                </a:cubicBezTo>
                <a:cubicBezTo>
                  <a:pt x="2494178" y="128016"/>
                  <a:pt x="2497226" y="120853"/>
                  <a:pt x="2503322" y="115215"/>
                </a:cubicBezTo>
                <a:cubicBezTo>
                  <a:pt x="2509875" y="109423"/>
                  <a:pt x="2517343" y="106528"/>
                  <a:pt x="2525725" y="106528"/>
                </a:cubicBezTo>
                <a:cubicBezTo>
                  <a:pt x="2543708" y="106528"/>
                  <a:pt x="2559558" y="120701"/>
                  <a:pt x="2573274" y="149047"/>
                </a:cubicBezTo>
                <a:lnTo>
                  <a:pt x="2573731" y="149047"/>
                </a:lnTo>
                <a:lnTo>
                  <a:pt x="2573731" y="78181"/>
                </a:lnTo>
                <a:lnTo>
                  <a:pt x="2489759" y="78181"/>
                </a:lnTo>
                <a:cubicBezTo>
                  <a:pt x="2480157" y="80467"/>
                  <a:pt x="2471852" y="84049"/>
                  <a:pt x="2464841" y="88926"/>
                </a:cubicBezTo>
                <a:cubicBezTo>
                  <a:pt x="2457831" y="93802"/>
                  <a:pt x="2451887" y="99898"/>
                  <a:pt x="2447010" y="107214"/>
                </a:cubicBezTo>
                <a:cubicBezTo>
                  <a:pt x="2442590" y="114072"/>
                  <a:pt x="2439238" y="121692"/>
                  <a:pt x="2436952" y="130074"/>
                </a:cubicBezTo>
                <a:cubicBezTo>
                  <a:pt x="2434666" y="138456"/>
                  <a:pt x="2433523" y="147828"/>
                  <a:pt x="2433523" y="158191"/>
                </a:cubicBezTo>
                <a:cubicBezTo>
                  <a:pt x="2433675" y="167335"/>
                  <a:pt x="2436114" y="175565"/>
                  <a:pt x="2440838" y="182880"/>
                </a:cubicBezTo>
                <a:cubicBezTo>
                  <a:pt x="2449068" y="194310"/>
                  <a:pt x="2457069" y="198882"/>
                  <a:pt x="2464841" y="196596"/>
                </a:cubicBezTo>
                <a:cubicBezTo>
                  <a:pt x="2461946" y="194767"/>
                  <a:pt x="2459850" y="192634"/>
                  <a:pt x="2458555" y="190195"/>
                </a:cubicBezTo>
                <a:cubicBezTo>
                  <a:pt x="2457259" y="187757"/>
                  <a:pt x="2456611" y="185242"/>
                  <a:pt x="2456611" y="182652"/>
                </a:cubicBezTo>
                <a:cubicBezTo>
                  <a:pt x="2456611" y="178689"/>
                  <a:pt x="2458250" y="175336"/>
                  <a:pt x="2461526" y="172593"/>
                </a:cubicBezTo>
                <a:cubicBezTo>
                  <a:pt x="2464803" y="169850"/>
                  <a:pt x="2468422" y="168478"/>
                  <a:pt x="2472385" y="168478"/>
                </a:cubicBezTo>
                <a:cubicBezTo>
                  <a:pt x="2476652" y="168478"/>
                  <a:pt x="2480310" y="170193"/>
                  <a:pt x="2483358" y="173622"/>
                </a:cubicBezTo>
                <a:cubicBezTo>
                  <a:pt x="2486406" y="177051"/>
                  <a:pt x="2487930" y="181432"/>
                  <a:pt x="2487930" y="186766"/>
                </a:cubicBezTo>
                <a:cubicBezTo>
                  <a:pt x="2487930" y="189814"/>
                  <a:pt x="2487320" y="192634"/>
                  <a:pt x="2486101" y="195225"/>
                </a:cubicBezTo>
                <a:cubicBezTo>
                  <a:pt x="2484882" y="197815"/>
                  <a:pt x="2483205" y="200063"/>
                  <a:pt x="2481072" y="201968"/>
                </a:cubicBezTo>
                <a:cubicBezTo>
                  <a:pt x="2478938" y="203873"/>
                  <a:pt x="2476462" y="205359"/>
                  <a:pt x="2473642" y="206426"/>
                </a:cubicBezTo>
                <a:cubicBezTo>
                  <a:pt x="2470823" y="207493"/>
                  <a:pt x="2467889" y="208026"/>
                  <a:pt x="2464841" y="208026"/>
                </a:cubicBezTo>
                <a:cubicBezTo>
                  <a:pt x="2449906" y="208026"/>
                  <a:pt x="2438476" y="200559"/>
                  <a:pt x="2430551" y="185623"/>
                </a:cubicBezTo>
                <a:cubicBezTo>
                  <a:pt x="2423845" y="173431"/>
                  <a:pt x="2420493" y="159334"/>
                  <a:pt x="2420493" y="143332"/>
                </a:cubicBezTo>
                <a:cubicBezTo>
                  <a:pt x="2420493" y="121082"/>
                  <a:pt x="2429560" y="99365"/>
                  <a:pt x="2447696" y="78181"/>
                </a:cubicBezTo>
                <a:lnTo>
                  <a:pt x="2413330" y="78181"/>
                </a:lnTo>
                <a:lnTo>
                  <a:pt x="2405177" y="78181"/>
                </a:lnTo>
                <a:lnTo>
                  <a:pt x="2389327" y="78181"/>
                </a:lnTo>
                <a:lnTo>
                  <a:pt x="2389327" y="211912"/>
                </a:lnTo>
                <a:lnTo>
                  <a:pt x="2376983" y="199111"/>
                </a:lnTo>
                <a:lnTo>
                  <a:pt x="2376983" y="104242"/>
                </a:lnTo>
                <a:cubicBezTo>
                  <a:pt x="2376983" y="100279"/>
                  <a:pt x="2376221" y="96698"/>
                  <a:pt x="2374696" y="93498"/>
                </a:cubicBezTo>
                <a:cubicBezTo>
                  <a:pt x="2373172" y="90297"/>
                  <a:pt x="2371077" y="87592"/>
                  <a:pt x="2368410" y="85382"/>
                </a:cubicBezTo>
                <a:cubicBezTo>
                  <a:pt x="2365743" y="83173"/>
                  <a:pt x="2362695" y="81420"/>
                  <a:pt x="2359266" y="80125"/>
                </a:cubicBezTo>
                <a:cubicBezTo>
                  <a:pt x="2355837" y="78829"/>
                  <a:pt x="2352294" y="78181"/>
                  <a:pt x="2348636" y="78181"/>
                </a:cubicBezTo>
                <a:lnTo>
                  <a:pt x="2340711" y="78181"/>
                </a:lnTo>
                <a:lnTo>
                  <a:pt x="2340711" y="212598"/>
                </a:lnTo>
                <a:lnTo>
                  <a:pt x="2335682" y="207569"/>
                </a:lnTo>
                <a:cubicBezTo>
                  <a:pt x="2328824" y="181661"/>
                  <a:pt x="2316937" y="165964"/>
                  <a:pt x="2300020" y="160477"/>
                </a:cubicBezTo>
                <a:cubicBezTo>
                  <a:pt x="2296210" y="165354"/>
                  <a:pt x="2292324" y="168631"/>
                  <a:pt x="2288362" y="170307"/>
                </a:cubicBezTo>
                <a:cubicBezTo>
                  <a:pt x="2284399" y="171984"/>
                  <a:pt x="2280742" y="172822"/>
                  <a:pt x="2277389" y="172822"/>
                </a:cubicBezTo>
                <a:cubicBezTo>
                  <a:pt x="2271293" y="172822"/>
                  <a:pt x="2266149" y="170803"/>
                  <a:pt x="2261959" y="166764"/>
                </a:cubicBezTo>
                <a:cubicBezTo>
                  <a:pt x="2257768" y="162725"/>
                  <a:pt x="2255672" y="157582"/>
                  <a:pt x="2255672" y="151333"/>
                </a:cubicBezTo>
                <a:cubicBezTo>
                  <a:pt x="2255672" y="144171"/>
                  <a:pt x="2258339" y="138456"/>
                  <a:pt x="2263673" y="134188"/>
                </a:cubicBezTo>
                <a:cubicBezTo>
                  <a:pt x="2268245" y="130531"/>
                  <a:pt x="2274417" y="128702"/>
                  <a:pt x="2282190" y="128702"/>
                </a:cubicBezTo>
                <a:cubicBezTo>
                  <a:pt x="2286304" y="128702"/>
                  <a:pt x="2289657" y="129540"/>
                  <a:pt x="2292248" y="131217"/>
                </a:cubicBezTo>
                <a:cubicBezTo>
                  <a:pt x="2292248" y="120396"/>
                  <a:pt x="2289886" y="112624"/>
                  <a:pt x="2285161" y="107899"/>
                </a:cubicBezTo>
                <a:cubicBezTo>
                  <a:pt x="2282113" y="105004"/>
                  <a:pt x="2276246" y="102337"/>
                  <a:pt x="2267559" y="99898"/>
                </a:cubicBezTo>
                <a:cubicBezTo>
                  <a:pt x="2262987" y="98527"/>
                  <a:pt x="2259063" y="97117"/>
                  <a:pt x="2255786" y="95669"/>
                </a:cubicBezTo>
                <a:cubicBezTo>
                  <a:pt x="2252510" y="94222"/>
                  <a:pt x="2249805" y="92812"/>
                  <a:pt x="2247671" y="91440"/>
                </a:cubicBezTo>
                <a:cubicBezTo>
                  <a:pt x="2244471" y="89307"/>
                  <a:pt x="2240509" y="85039"/>
                  <a:pt x="2235784" y="78639"/>
                </a:cubicBezTo>
                <a:lnTo>
                  <a:pt x="2235319" y="78181"/>
                </a:lnTo>
                <a:lnTo>
                  <a:pt x="2094357" y="78181"/>
                </a:lnTo>
                <a:lnTo>
                  <a:pt x="2084298" y="78181"/>
                </a:lnTo>
                <a:lnTo>
                  <a:pt x="2068068" y="78181"/>
                </a:lnTo>
                <a:lnTo>
                  <a:pt x="2068068" y="212598"/>
                </a:lnTo>
                <a:lnTo>
                  <a:pt x="2060981" y="204140"/>
                </a:lnTo>
                <a:cubicBezTo>
                  <a:pt x="2060524" y="202768"/>
                  <a:pt x="2059952" y="201359"/>
                  <a:pt x="2059266" y="199911"/>
                </a:cubicBezTo>
                <a:cubicBezTo>
                  <a:pt x="2058581" y="198463"/>
                  <a:pt x="2057285" y="195910"/>
                  <a:pt x="2055380" y="192253"/>
                </a:cubicBezTo>
                <a:cubicBezTo>
                  <a:pt x="2053475" y="188595"/>
                  <a:pt x="2050770" y="184595"/>
                  <a:pt x="2047265" y="180251"/>
                </a:cubicBezTo>
                <a:cubicBezTo>
                  <a:pt x="2043760" y="175908"/>
                  <a:pt x="2040483" y="172288"/>
                  <a:pt x="2037435" y="169393"/>
                </a:cubicBezTo>
                <a:cubicBezTo>
                  <a:pt x="2026462" y="159334"/>
                  <a:pt x="2011908" y="153391"/>
                  <a:pt x="1993773" y="151562"/>
                </a:cubicBezTo>
                <a:lnTo>
                  <a:pt x="1977085" y="127788"/>
                </a:lnTo>
                <a:cubicBezTo>
                  <a:pt x="2002688" y="109957"/>
                  <a:pt x="2028901" y="96546"/>
                  <a:pt x="2055723" y="87554"/>
                </a:cubicBezTo>
                <a:lnTo>
                  <a:pt x="2055723" y="78181"/>
                </a:lnTo>
                <a:lnTo>
                  <a:pt x="1968169" y="78181"/>
                </a:lnTo>
                <a:lnTo>
                  <a:pt x="1955596" y="65380"/>
                </a:lnTo>
                <a:lnTo>
                  <a:pt x="2070811" y="65380"/>
                </a:lnTo>
                <a:lnTo>
                  <a:pt x="2082012" y="65380"/>
                </a:lnTo>
                <a:lnTo>
                  <a:pt x="2222297" y="65380"/>
                </a:lnTo>
                <a:lnTo>
                  <a:pt x="2223287" y="65380"/>
                </a:lnTo>
                <a:lnTo>
                  <a:pt x="2335835" y="65380"/>
                </a:lnTo>
                <a:lnTo>
                  <a:pt x="2350465" y="65380"/>
                </a:lnTo>
                <a:lnTo>
                  <a:pt x="2350998" y="65380"/>
                </a:lnTo>
                <a:lnTo>
                  <a:pt x="2351074" y="65456"/>
                </a:lnTo>
                <a:lnTo>
                  <a:pt x="2360809" y="66666"/>
                </a:lnTo>
                <a:cubicBezTo>
                  <a:pt x="2363819" y="67523"/>
                  <a:pt x="2366391" y="68809"/>
                  <a:pt x="2368524" y="70523"/>
                </a:cubicBezTo>
                <a:cubicBezTo>
                  <a:pt x="2372792" y="73952"/>
                  <a:pt x="2376221" y="79629"/>
                  <a:pt x="2378811" y="87554"/>
                </a:cubicBezTo>
                <a:cubicBezTo>
                  <a:pt x="2378811" y="84963"/>
                  <a:pt x="2378735" y="81763"/>
                  <a:pt x="2378583" y="77953"/>
                </a:cubicBezTo>
                <a:cubicBezTo>
                  <a:pt x="2378430" y="74143"/>
                  <a:pt x="2378125" y="69647"/>
                  <a:pt x="2377668" y="64465"/>
                </a:cubicBezTo>
                <a:cubicBezTo>
                  <a:pt x="2377363" y="59436"/>
                  <a:pt x="2377135" y="55055"/>
                  <a:pt x="2376983" y="51321"/>
                </a:cubicBezTo>
                <a:cubicBezTo>
                  <a:pt x="2376830" y="47587"/>
                  <a:pt x="2376754" y="44425"/>
                  <a:pt x="2376754" y="41834"/>
                </a:cubicBezTo>
                <a:close/>
                <a:moveTo>
                  <a:pt x="1614754" y="41834"/>
                </a:moveTo>
                <a:lnTo>
                  <a:pt x="1619326" y="45720"/>
                </a:lnTo>
                <a:cubicBezTo>
                  <a:pt x="1620850" y="54864"/>
                  <a:pt x="1623517" y="61417"/>
                  <a:pt x="1627327" y="65380"/>
                </a:cubicBezTo>
                <a:lnTo>
                  <a:pt x="1630375" y="65380"/>
                </a:lnTo>
                <a:lnTo>
                  <a:pt x="1638757" y="65380"/>
                </a:lnTo>
                <a:lnTo>
                  <a:pt x="1792224" y="65380"/>
                </a:lnTo>
                <a:lnTo>
                  <a:pt x="1805482" y="78181"/>
                </a:lnTo>
                <a:lnTo>
                  <a:pt x="1738731" y="78181"/>
                </a:lnTo>
                <a:lnTo>
                  <a:pt x="1738731" y="87554"/>
                </a:lnTo>
                <a:cubicBezTo>
                  <a:pt x="1753666" y="87554"/>
                  <a:pt x="1765706" y="93650"/>
                  <a:pt x="1774850" y="105842"/>
                </a:cubicBezTo>
                <a:cubicBezTo>
                  <a:pt x="1783537" y="116815"/>
                  <a:pt x="1787880" y="128854"/>
                  <a:pt x="1787880" y="141961"/>
                </a:cubicBezTo>
                <a:cubicBezTo>
                  <a:pt x="1787880" y="145161"/>
                  <a:pt x="1787347" y="148209"/>
                  <a:pt x="1786280" y="151105"/>
                </a:cubicBezTo>
                <a:cubicBezTo>
                  <a:pt x="1785213" y="154000"/>
                  <a:pt x="1783765" y="156553"/>
                  <a:pt x="1781937" y="158763"/>
                </a:cubicBezTo>
                <a:cubicBezTo>
                  <a:pt x="1780108" y="160973"/>
                  <a:pt x="1777898" y="162725"/>
                  <a:pt x="1775307" y="164021"/>
                </a:cubicBezTo>
                <a:cubicBezTo>
                  <a:pt x="1772716" y="165316"/>
                  <a:pt x="1769897" y="165964"/>
                  <a:pt x="1766849" y="165964"/>
                </a:cubicBezTo>
                <a:cubicBezTo>
                  <a:pt x="1764715" y="165964"/>
                  <a:pt x="1762658" y="165545"/>
                  <a:pt x="1760677" y="164707"/>
                </a:cubicBezTo>
                <a:cubicBezTo>
                  <a:pt x="1758696" y="163868"/>
                  <a:pt x="1756905" y="162763"/>
                  <a:pt x="1755305" y="161392"/>
                </a:cubicBezTo>
                <a:cubicBezTo>
                  <a:pt x="1753705" y="160020"/>
                  <a:pt x="1752409" y="158382"/>
                  <a:pt x="1751419" y="156477"/>
                </a:cubicBezTo>
                <a:cubicBezTo>
                  <a:pt x="1750428" y="154572"/>
                  <a:pt x="1749933" y="152476"/>
                  <a:pt x="1749933" y="150190"/>
                </a:cubicBezTo>
                <a:cubicBezTo>
                  <a:pt x="1749933" y="146076"/>
                  <a:pt x="1751381" y="142647"/>
                  <a:pt x="1754276" y="139903"/>
                </a:cubicBezTo>
                <a:cubicBezTo>
                  <a:pt x="1757172" y="137160"/>
                  <a:pt x="1760753" y="135789"/>
                  <a:pt x="1765020" y="135789"/>
                </a:cubicBezTo>
                <a:cubicBezTo>
                  <a:pt x="1767611" y="135789"/>
                  <a:pt x="1769935" y="136398"/>
                  <a:pt x="1771993" y="137617"/>
                </a:cubicBezTo>
                <a:cubicBezTo>
                  <a:pt x="1774050" y="138837"/>
                  <a:pt x="1775917" y="140513"/>
                  <a:pt x="1777594" y="142647"/>
                </a:cubicBezTo>
                <a:lnTo>
                  <a:pt x="1778736" y="139675"/>
                </a:lnTo>
                <a:cubicBezTo>
                  <a:pt x="1778736" y="130836"/>
                  <a:pt x="1775231" y="122911"/>
                  <a:pt x="1768221" y="115900"/>
                </a:cubicBezTo>
                <a:cubicBezTo>
                  <a:pt x="1761363" y="108433"/>
                  <a:pt x="1751457" y="104775"/>
                  <a:pt x="1738503" y="104928"/>
                </a:cubicBezTo>
                <a:lnTo>
                  <a:pt x="1738503" y="211684"/>
                </a:lnTo>
                <a:cubicBezTo>
                  <a:pt x="1737588" y="211531"/>
                  <a:pt x="1736674" y="211189"/>
                  <a:pt x="1735760" y="210655"/>
                </a:cubicBezTo>
                <a:cubicBezTo>
                  <a:pt x="1734845" y="210122"/>
                  <a:pt x="1734236" y="209474"/>
                  <a:pt x="1733931" y="208712"/>
                </a:cubicBezTo>
                <a:cubicBezTo>
                  <a:pt x="1730883" y="201244"/>
                  <a:pt x="1727263" y="194272"/>
                  <a:pt x="1723072" y="187795"/>
                </a:cubicBezTo>
                <a:cubicBezTo>
                  <a:pt x="1718881" y="181318"/>
                  <a:pt x="1714271" y="175565"/>
                  <a:pt x="1709242" y="170536"/>
                </a:cubicBezTo>
                <a:cubicBezTo>
                  <a:pt x="1697659" y="158953"/>
                  <a:pt x="1684705" y="152324"/>
                  <a:pt x="1670380" y="150648"/>
                </a:cubicBezTo>
                <a:lnTo>
                  <a:pt x="1652320" y="128245"/>
                </a:lnTo>
                <a:cubicBezTo>
                  <a:pt x="1674114" y="111024"/>
                  <a:pt x="1698879" y="97917"/>
                  <a:pt x="1726616" y="88926"/>
                </a:cubicBezTo>
                <a:lnTo>
                  <a:pt x="1726616" y="78181"/>
                </a:lnTo>
                <a:lnTo>
                  <a:pt x="1651330" y="78181"/>
                </a:lnTo>
                <a:lnTo>
                  <a:pt x="1643405" y="78181"/>
                </a:lnTo>
                <a:lnTo>
                  <a:pt x="1627327" y="78181"/>
                </a:lnTo>
                <a:lnTo>
                  <a:pt x="1627327" y="211912"/>
                </a:lnTo>
                <a:lnTo>
                  <a:pt x="1614983" y="199111"/>
                </a:lnTo>
                <a:lnTo>
                  <a:pt x="1614983" y="104242"/>
                </a:lnTo>
                <a:cubicBezTo>
                  <a:pt x="1614983" y="100279"/>
                  <a:pt x="1614220" y="96698"/>
                  <a:pt x="1612696" y="93498"/>
                </a:cubicBezTo>
                <a:cubicBezTo>
                  <a:pt x="1611173" y="90297"/>
                  <a:pt x="1609077" y="87592"/>
                  <a:pt x="1606410" y="85382"/>
                </a:cubicBezTo>
                <a:cubicBezTo>
                  <a:pt x="1603743" y="83173"/>
                  <a:pt x="1600695" y="81420"/>
                  <a:pt x="1597266" y="80125"/>
                </a:cubicBezTo>
                <a:cubicBezTo>
                  <a:pt x="1593837" y="78829"/>
                  <a:pt x="1590294" y="78181"/>
                  <a:pt x="1586636" y="78181"/>
                </a:cubicBezTo>
                <a:lnTo>
                  <a:pt x="1583207" y="78181"/>
                </a:lnTo>
                <a:lnTo>
                  <a:pt x="1583207" y="214198"/>
                </a:lnTo>
                <a:cubicBezTo>
                  <a:pt x="1579702" y="211608"/>
                  <a:pt x="1574977" y="205054"/>
                  <a:pt x="1569034" y="194539"/>
                </a:cubicBezTo>
                <a:cubicBezTo>
                  <a:pt x="1562633" y="183414"/>
                  <a:pt x="1556461" y="175260"/>
                  <a:pt x="1550517" y="170079"/>
                </a:cubicBezTo>
                <a:cubicBezTo>
                  <a:pt x="1540764" y="162459"/>
                  <a:pt x="1528115" y="158268"/>
                  <a:pt x="1512570" y="157506"/>
                </a:cubicBezTo>
                <a:lnTo>
                  <a:pt x="1495425" y="135331"/>
                </a:lnTo>
                <a:cubicBezTo>
                  <a:pt x="1502283" y="128778"/>
                  <a:pt x="1509026" y="122530"/>
                  <a:pt x="1515656" y="116586"/>
                </a:cubicBezTo>
                <a:cubicBezTo>
                  <a:pt x="1522285" y="110643"/>
                  <a:pt x="1528419" y="105613"/>
                  <a:pt x="1534058" y="101499"/>
                </a:cubicBezTo>
                <a:cubicBezTo>
                  <a:pt x="1532534" y="99822"/>
                  <a:pt x="1529562" y="97917"/>
                  <a:pt x="1525143" y="95784"/>
                </a:cubicBezTo>
                <a:cubicBezTo>
                  <a:pt x="1520723" y="93650"/>
                  <a:pt x="1514856" y="91212"/>
                  <a:pt x="1507540" y="88468"/>
                </a:cubicBezTo>
                <a:cubicBezTo>
                  <a:pt x="1490319" y="83439"/>
                  <a:pt x="1478508" y="75743"/>
                  <a:pt x="1472107" y="65380"/>
                </a:cubicBezTo>
                <a:lnTo>
                  <a:pt x="1573834" y="65380"/>
                </a:lnTo>
                <a:lnTo>
                  <a:pt x="1588465" y="65380"/>
                </a:lnTo>
                <a:lnTo>
                  <a:pt x="1590751" y="65380"/>
                </a:lnTo>
                <a:lnTo>
                  <a:pt x="1591089" y="65706"/>
                </a:lnTo>
                <a:lnTo>
                  <a:pt x="1598809" y="66666"/>
                </a:lnTo>
                <a:cubicBezTo>
                  <a:pt x="1601819" y="67523"/>
                  <a:pt x="1604391" y="68809"/>
                  <a:pt x="1606524" y="70523"/>
                </a:cubicBezTo>
                <a:cubicBezTo>
                  <a:pt x="1610791" y="73952"/>
                  <a:pt x="1614220" y="79629"/>
                  <a:pt x="1616811" y="87554"/>
                </a:cubicBezTo>
                <a:cubicBezTo>
                  <a:pt x="1616811" y="84963"/>
                  <a:pt x="1616735" y="81763"/>
                  <a:pt x="1616583" y="77953"/>
                </a:cubicBezTo>
                <a:cubicBezTo>
                  <a:pt x="1616430" y="74143"/>
                  <a:pt x="1616125" y="69647"/>
                  <a:pt x="1615668" y="64465"/>
                </a:cubicBezTo>
                <a:cubicBezTo>
                  <a:pt x="1615364" y="59436"/>
                  <a:pt x="1615135" y="55055"/>
                  <a:pt x="1614983" y="51321"/>
                </a:cubicBezTo>
                <a:cubicBezTo>
                  <a:pt x="1614830" y="47587"/>
                  <a:pt x="1614754" y="44425"/>
                  <a:pt x="1614754" y="41834"/>
                </a:cubicBezTo>
                <a:close/>
                <a:moveTo>
                  <a:pt x="5067986" y="41605"/>
                </a:moveTo>
                <a:lnTo>
                  <a:pt x="5075072" y="46177"/>
                </a:lnTo>
                <a:cubicBezTo>
                  <a:pt x="5075072" y="48768"/>
                  <a:pt x="5075225" y="51359"/>
                  <a:pt x="5075529" y="53950"/>
                </a:cubicBezTo>
                <a:cubicBezTo>
                  <a:pt x="5075834" y="56541"/>
                  <a:pt x="5076139" y="58293"/>
                  <a:pt x="5076444" y="59208"/>
                </a:cubicBezTo>
                <a:cubicBezTo>
                  <a:pt x="5078120" y="62865"/>
                  <a:pt x="5081702" y="64923"/>
                  <a:pt x="5087188" y="65380"/>
                </a:cubicBezTo>
                <a:lnTo>
                  <a:pt x="5100218" y="78181"/>
                </a:lnTo>
                <a:lnTo>
                  <a:pt x="5080330" y="78181"/>
                </a:lnTo>
                <a:lnTo>
                  <a:pt x="5080330" y="211227"/>
                </a:lnTo>
                <a:cubicBezTo>
                  <a:pt x="5078654" y="209703"/>
                  <a:pt x="5077130" y="207912"/>
                  <a:pt x="5075758" y="205855"/>
                </a:cubicBezTo>
                <a:cubicBezTo>
                  <a:pt x="5074386" y="203797"/>
                  <a:pt x="5073320" y="201778"/>
                  <a:pt x="5072557" y="199797"/>
                </a:cubicBezTo>
                <a:cubicBezTo>
                  <a:pt x="5071338" y="196749"/>
                  <a:pt x="5070234" y="194005"/>
                  <a:pt x="5069243" y="191567"/>
                </a:cubicBezTo>
                <a:cubicBezTo>
                  <a:pt x="5068252" y="189129"/>
                  <a:pt x="5067529" y="187528"/>
                  <a:pt x="5067071" y="186766"/>
                </a:cubicBezTo>
                <a:cubicBezTo>
                  <a:pt x="5064023" y="181432"/>
                  <a:pt x="5060366" y="176708"/>
                  <a:pt x="5056098" y="172593"/>
                </a:cubicBezTo>
                <a:cubicBezTo>
                  <a:pt x="5051831" y="168478"/>
                  <a:pt x="5046878" y="164745"/>
                  <a:pt x="5041240" y="161392"/>
                </a:cubicBezTo>
                <a:lnTo>
                  <a:pt x="5041468" y="161392"/>
                </a:lnTo>
                <a:cubicBezTo>
                  <a:pt x="5031257" y="155296"/>
                  <a:pt x="5019980" y="151638"/>
                  <a:pt x="5007635" y="150419"/>
                </a:cubicBezTo>
                <a:lnTo>
                  <a:pt x="4985918" y="123901"/>
                </a:lnTo>
                <a:cubicBezTo>
                  <a:pt x="4987595" y="124206"/>
                  <a:pt x="4989309" y="124473"/>
                  <a:pt x="4991062" y="124702"/>
                </a:cubicBezTo>
                <a:cubicBezTo>
                  <a:pt x="4992814" y="124930"/>
                  <a:pt x="4994605" y="125044"/>
                  <a:pt x="4996434" y="125044"/>
                </a:cubicBezTo>
                <a:cubicBezTo>
                  <a:pt x="5000701" y="125044"/>
                  <a:pt x="5005235" y="124473"/>
                  <a:pt x="5010036" y="123330"/>
                </a:cubicBezTo>
                <a:cubicBezTo>
                  <a:pt x="5014836" y="122187"/>
                  <a:pt x="5019675" y="120549"/>
                  <a:pt x="5024552" y="118415"/>
                </a:cubicBezTo>
                <a:cubicBezTo>
                  <a:pt x="5030495" y="115824"/>
                  <a:pt x="5035105" y="112967"/>
                  <a:pt x="5038382" y="109843"/>
                </a:cubicBezTo>
                <a:cubicBezTo>
                  <a:pt x="5041659" y="106718"/>
                  <a:pt x="5043297" y="103404"/>
                  <a:pt x="5043297" y="99898"/>
                </a:cubicBezTo>
                <a:cubicBezTo>
                  <a:pt x="5043297" y="94412"/>
                  <a:pt x="5041087" y="89764"/>
                  <a:pt x="5036667" y="85954"/>
                </a:cubicBezTo>
                <a:cubicBezTo>
                  <a:pt x="5022646" y="99975"/>
                  <a:pt x="5008626" y="106985"/>
                  <a:pt x="4994605" y="106985"/>
                </a:cubicBezTo>
                <a:cubicBezTo>
                  <a:pt x="4989423" y="106985"/>
                  <a:pt x="4984927" y="105309"/>
                  <a:pt x="4981118" y="101956"/>
                </a:cubicBezTo>
                <a:cubicBezTo>
                  <a:pt x="4977307" y="98603"/>
                  <a:pt x="4975402" y="94412"/>
                  <a:pt x="4975402" y="89383"/>
                </a:cubicBezTo>
                <a:cubicBezTo>
                  <a:pt x="4975402" y="85725"/>
                  <a:pt x="4976736" y="82449"/>
                  <a:pt x="4979403" y="79553"/>
                </a:cubicBezTo>
                <a:cubicBezTo>
                  <a:pt x="4982070" y="76657"/>
                  <a:pt x="4985309" y="75210"/>
                  <a:pt x="4989118" y="75210"/>
                </a:cubicBezTo>
                <a:cubicBezTo>
                  <a:pt x="4996891" y="75210"/>
                  <a:pt x="5001006" y="79172"/>
                  <a:pt x="5001463" y="87097"/>
                </a:cubicBezTo>
                <a:cubicBezTo>
                  <a:pt x="5004054" y="86640"/>
                  <a:pt x="5006683" y="85687"/>
                  <a:pt x="5009350" y="84239"/>
                </a:cubicBezTo>
                <a:cubicBezTo>
                  <a:pt x="5012017" y="82792"/>
                  <a:pt x="5014722" y="81001"/>
                  <a:pt x="5017465" y="78867"/>
                </a:cubicBezTo>
                <a:cubicBezTo>
                  <a:pt x="5017770" y="78715"/>
                  <a:pt x="5019179" y="77381"/>
                  <a:pt x="5021694" y="74867"/>
                </a:cubicBezTo>
                <a:cubicBezTo>
                  <a:pt x="5024209" y="72352"/>
                  <a:pt x="5026914" y="69723"/>
                  <a:pt x="5029809" y="66980"/>
                </a:cubicBezTo>
                <a:cubicBezTo>
                  <a:pt x="5034686" y="71095"/>
                  <a:pt x="5038648" y="74524"/>
                  <a:pt x="5041696" y="77267"/>
                </a:cubicBezTo>
                <a:cubicBezTo>
                  <a:pt x="5044745" y="80010"/>
                  <a:pt x="5046650" y="81763"/>
                  <a:pt x="5047412" y="82525"/>
                </a:cubicBezTo>
                <a:cubicBezTo>
                  <a:pt x="5053507" y="89078"/>
                  <a:pt x="5056555" y="95860"/>
                  <a:pt x="5056555" y="102870"/>
                </a:cubicBezTo>
                <a:cubicBezTo>
                  <a:pt x="5056555" y="110338"/>
                  <a:pt x="5053584" y="117501"/>
                  <a:pt x="5047640" y="124359"/>
                </a:cubicBezTo>
                <a:cubicBezTo>
                  <a:pt x="5041696" y="130912"/>
                  <a:pt x="5034839" y="135255"/>
                  <a:pt x="5027066" y="137389"/>
                </a:cubicBezTo>
                <a:cubicBezTo>
                  <a:pt x="5045659" y="146685"/>
                  <a:pt x="5059147" y="158725"/>
                  <a:pt x="5067529" y="173508"/>
                </a:cubicBezTo>
                <a:lnTo>
                  <a:pt x="5067986" y="173508"/>
                </a:lnTo>
                <a:close/>
                <a:moveTo>
                  <a:pt x="4125011" y="41605"/>
                </a:moveTo>
                <a:lnTo>
                  <a:pt x="4132097" y="46177"/>
                </a:lnTo>
                <a:cubicBezTo>
                  <a:pt x="4132097" y="48768"/>
                  <a:pt x="4132250" y="51359"/>
                  <a:pt x="4132554" y="53950"/>
                </a:cubicBezTo>
                <a:cubicBezTo>
                  <a:pt x="4132859" y="56541"/>
                  <a:pt x="4133164" y="58293"/>
                  <a:pt x="4133469" y="59208"/>
                </a:cubicBezTo>
                <a:cubicBezTo>
                  <a:pt x="4135145" y="62865"/>
                  <a:pt x="4138727" y="64923"/>
                  <a:pt x="4144213" y="65380"/>
                </a:cubicBezTo>
                <a:lnTo>
                  <a:pt x="4214393" y="65380"/>
                </a:lnTo>
                <a:lnTo>
                  <a:pt x="4220261" y="65380"/>
                </a:lnTo>
                <a:lnTo>
                  <a:pt x="4336923" y="65380"/>
                </a:lnTo>
                <a:lnTo>
                  <a:pt x="4349267" y="78181"/>
                </a:lnTo>
                <a:lnTo>
                  <a:pt x="4255998" y="78181"/>
                </a:lnTo>
                <a:cubicBezTo>
                  <a:pt x="4262094" y="91593"/>
                  <a:pt x="4272381" y="98298"/>
                  <a:pt x="4286859" y="98298"/>
                </a:cubicBezTo>
                <a:cubicBezTo>
                  <a:pt x="4289755" y="98298"/>
                  <a:pt x="4292613" y="97993"/>
                  <a:pt x="4295432" y="97384"/>
                </a:cubicBezTo>
                <a:cubicBezTo>
                  <a:pt x="4298251" y="96774"/>
                  <a:pt x="4301109" y="96469"/>
                  <a:pt x="4304004" y="96469"/>
                </a:cubicBezTo>
                <a:cubicBezTo>
                  <a:pt x="4315434" y="96927"/>
                  <a:pt x="4324121" y="100965"/>
                  <a:pt x="4330065" y="108585"/>
                </a:cubicBezTo>
                <a:cubicBezTo>
                  <a:pt x="4335399" y="115900"/>
                  <a:pt x="4338066" y="124359"/>
                  <a:pt x="4338066" y="133960"/>
                </a:cubicBezTo>
                <a:cubicBezTo>
                  <a:pt x="4338066" y="144018"/>
                  <a:pt x="4333418" y="152934"/>
                  <a:pt x="4324121" y="160706"/>
                </a:cubicBezTo>
                <a:cubicBezTo>
                  <a:pt x="4321226" y="163297"/>
                  <a:pt x="4317568" y="166002"/>
                  <a:pt x="4313148" y="168821"/>
                </a:cubicBezTo>
                <a:cubicBezTo>
                  <a:pt x="4308729" y="171641"/>
                  <a:pt x="4303319" y="174651"/>
                  <a:pt x="4296918" y="177851"/>
                </a:cubicBezTo>
                <a:cubicBezTo>
                  <a:pt x="4304385" y="181813"/>
                  <a:pt x="4310786" y="185357"/>
                  <a:pt x="4316120" y="188481"/>
                </a:cubicBezTo>
                <a:cubicBezTo>
                  <a:pt x="4321454" y="191605"/>
                  <a:pt x="4325645" y="194386"/>
                  <a:pt x="4328693" y="196825"/>
                </a:cubicBezTo>
                <a:cubicBezTo>
                  <a:pt x="4332198" y="199568"/>
                  <a:pt x="4336199" y="203111"/>
                  <a:pt x="4340695" y="207455"/>
                </a:cubicBezTo>
                <a:cubicBezTo>
                  <a:pt x="4345190" y="211798"/>
                  <a:pt x="4349953" y="216865"/>
                  <a:pt x="4354982" y="222657"/>
                </a:cubicBezTo>
                <a:lnTo>
                  <a:pt x="4356582" y="231801"/>
                </a:lnTo>
                <a:cubicBezTo>
                  <a:pt x="4343171" y="217932"/>
                  <a:pt x="4328312" y="207150"/>
                  <a:pt x="4312005" y="199454"/>
                </a:cubicBezTo>
                <a:cubicBezTo>
                  <a:pt x="4295698" y="191758"/>
                  <a:pt x="4278020" y="186919"/>
                  <a:pt x="4258970" y="184938"/>
                </a:cubicBezTo>
                <a:lnTo>
                  <a:pt x="4246397" y="161163"/>
                </a:lnTo>
                <a:cubicBezTo>
                  <a:pt x="4249902" y="162382"/>
                  <a:pt x="4253179" y="163259"/>
                  <a:pt x="4256227" y="163792"/>
                </a:cubicBezTo>
                <a:cubicBezTo>
                  <a:pt x="4259275" y="164326"/>
                  <a:pt x="4262247" y="164592"/>
                  <a:pt x="4265142" y="164592"/>
                </a:cubicBezTo>
                <a:cubicBezTo>
                  <a:pt x="4272458" y="164592"/>
                  <a:pt x="4279278" y="163830"/>
                  <a:pt x="4285602" y="162306"/>
                </a:cubicBezTo>
                <a:cubicBezTo>
                  <a:pt x="4291927" y="160782"/>
                  <a:pt x="4297908" y="158649"/>
                  <a:pt x="4303547" y="155905"/>
                </a:cubicBezTo>
                <a:cubicBezTo>
                  <a:pt x="4318025" y="148743"/>
                  <a:pt x="4325264" y="138456"/>
                  <a:pt x="4325264" y="125044"/>
                </a:cubicBezTo>
                <a:cubicBezTo>
                  <a:pt x="4324502" y="114986"/>
                  <a:pt x="4317339" y="110643"/>
                  <a:pt x="4303776" y="112014"/>
                </a:cubicBezTo>
                <a:cubicBezTo>
                  <a:pt x="4305147" y="122073"/>
                  <a:pt x="4300423" y="131445"/>
                  <a:pt x="4289603" y="140132"/>
                </a:cubicBezTo>
                <a:cubicBezTo>
                  <a:pt x="4285183" y="143332"/>
                  <a:pt x="4280725" y="145923"/>
                  <a:pt x="4276230" y="147904"/>
                </a:cubicBezTo>
                <a:cubicBezTo>
                  <a:pt x="4271734" y="149886"/>
                  <a:pt x="4267581" y="150876"/>
                  <a:pt x="4263771" y="150876"/>
                </a:cubicBezTo>
                <a:cubicBezTo>
                  <a:pt x="4261332" y="150876"/>
                  <a:pt x="4258932" y="150457"/>
                  <a:pt x="4256570" y="149619"/>
                </a:cubicBezTo>
                <a:cubicBezTo>
                  <a:pt x="4254208" y="148781"/>
                  <a:pt x="4252112" y="147600"/>
                  <a:pt x="4250283" y="146076"/>
                </a:cubicBezTo>
                <a:cubicBezTo>
                  <a:pt x="4248454" y="144552"/>
                  <a:pt x="4246969" y="142761"/>
                  <a:pt x="4245826" y="140704"/>
                </a:cubicBezTo>
                <a:cubicBezTo>
                  <a:pt x="4244683" y="138646"/>
                  <a:pt x="4244111" y="136474"/>
                  <a:pt x="4244111" y="134188"/>
                </a:cubicBezTo>
                <a:lnTo>
                  <a:pt x="4244111" y="78181"/>
                </a:lnTo>
                <a:lnTo>
                  <a:pt x="4232834" y="78181"/>
                </a:lnTo>
                <a:cubicBezTo>
                  <a:pt x="4223232" y="80467"/>
                  <a:pt x="4214927" y="84049"/>
                  <a:pt x="4207916" y="88926"/>
                </a:cubicBezTo>
                <a:cubicBezTo>
                  <a:pt x="4200906" y="93802"/>
                  <a:pt x="4194962" y="99898"/>
                  <a:pt x="4190085" y="107214"/>
                </a:cubicBezTo>
                <a:cubicBezTo>
                  <a:pt x="4185666" y="114072"/>
                  <a:pt x="4182313" y="121692"/>
                  <a:pt x="4180027" y="130074"/>
                </a:cubicBezTo>
                <a:cubicBezTo>
                  <a:pt x="4177741" y="138456"/>
                  <a:pt x="4176598" y="147828"/>
                  <a:pt x="4176598" y="158191"/>
                </a:cubicBezTo>
                <a:cubicBezTo>
                  <a:pt x="4176750" y="167335"/>
                  <a:pt x="4179189" y="175565"/>
                  <a:pt x="4183913" y="182880"/>
                </a:cubicBezTo>
                <a:cubicBezTo>
                  <a:pt x="4192143" y="194310"/>
                  <a:pt x="4200144" y="198882"/>
                  <a:pt x="4207916" y="196596"/>
                </a:cubicBezTo>
                <a:cubicBezTo>
                  <a:pt x="4205021" y="194767"/>
                  <a:pt x="4202925" y="192634"/>
                  <a:pt x="4201630" y="190195"/>
                </a:cubicBezTo>
                <a:cubicBezTo>
                  <a:pt x="4200334" y="187757"/>
                  <a:pt x="4199687" y="185242"/>
                  <a:pt x="4199687" y="182652"/>
                </a:cubicBezTo>
                <a:cubicBezTo>
                  <a:pt x="4199687" y="178689"/>
                  <a:pt x="4201325" y="175336"/>
                  <a:pt x="4204601" y="172593"/>
                </a:cubicBezTo>
                <a:cubicBezTo>
                  <a:pt x="4207878" y="169850"/>
                  <a:pt x="4211497" y="168478"/>
                  <a:pt x="4215460" y="168478"/>
                </a:cubicBezTo>
                <a:cubicBezTo>
                  <a:pt x="4219727" y="168478"/>
                  <a:pt x="4223385" y="170193"/>
                  <a:pt x="4226433" y="173622"/>
                </a:cubicBezTo>
                <a:cubicBezTo>
                  <a:pt x="4229481" y="177051"/>
                  <a:pt x="4231005" y="181432"/>
                  <a:pt x="4231005" y="186766"/>
                </a:cubicBezTo>
                <a:cubicBezTo>
                  <a:pt x="4231005" y="189814"/>
                  <a:pt x="4230395" y="192634"/>
                  <a:pt x="4229176" y="195225"/>
                </a:cubicBezTo>
                <a:cubicBezTo>
                  <a:pt x="4227957" y="197815"/>
                  <a:pt x="4226280" y="200063"/>
                  <a:pt x="4224147" y="201968"/>
                </a:cubicBezTo>
                <a:cubicBezTo>
                  <a:pt x="4222013" y="203873"/>
                  <a:pt x="4219537" y="205359"/>
                  <a:pt x="4216717" y="206426"/>
                </a:cubicBezTo>
                <a:cubicBezTo>
                  <a:pt x="4213898" y="207493"/>
                  <a:pt x="4210964" y="208026"/>
                  <a:pt x="4207916" y="208026"/>
                </a:cubicBezTo>
                <a:cubicBezTo>
                  <a:pt x="4192981" y="208026"/>
                  <a:pt x="4181551" y="200559"/>
                  <a:pt x="4173626" y="185623"/>
                </a:cubicBezTo>
                <a:cubicBezTo>
                  <a:pt x="4166921" y="173431"/>
                  <a:pt x="4163568" y="159334"/>
                  <a:pt x="4163568" y="143332"/>
                </a:cubicBezTo>
                <a:cubicBezTo>
                  <a:pt x="4163568" y="121082"/>
                  <a:pt x="4172636" y="99365"/>
                  <a:pt x="4190771" y="78181"/>
                </a:cubicBezTo>
                <a:lnTo>
                  <a:pt x="4157243" y="78181"/>
                </a:lnTo>
                <a:lnTo>
                  <a:pt x="4148252" y="78181"/>
                </a:lnTo>
                <a:lnTo>
                  <a:pt x="4137355" y="78181"/>
                </a:lnTo>
                <a:lnTo>
                  <a:pt x="4137355" y="211227"/>
                </a:lnTo>
                <a:cubicBezTo>
                  <a:pt x="4135679" y="209703"/>
                  <a:pt x="4134154" y="207912"/>
                  <a:pt x="4132783" y="205855"/>
                </a:cubicBezTo>
                <a:cubicBezTo>
                  <a:pt x="4131411" y="203797"/>
                  <a:pt x="4130345" y="201778"/>
                  <a:pt x="4129583" y="199797"/>
                </a:cubicBezTo>
                <a:cubicBezTo>
                  <a:pt x="4128363" y="196749"/>
                  <a:pt x="4127258" y="194005"/>
                  <a:pt x="4126268" y="191567"/>
                </a:cubicBezTo>
                <a:cubicBezTo>
                  <a:pt x="4125277" y="189129"/>
                  <a:pt x="4124553" y="187528"/>
                  <a:pt x="4124096" y="186766"/>
                </a:cubicBezTo>
                <a:cubicBezTo>
                  <a:pt x="4121048" y="181432"/>
                  <a:pt x="4117391" y="176708"/>
                  <a:pt x="4113123" y="172593"/>
                </a:cubicBezTo>
                <a:cubicBezTo>
                  <a:pt x="4108856" y="168478"/>
                  <a:pt x="4103903" y="164745"/>
                  <a:pt x="4098264" y="161392"/>
                </a:cubicBezTo>
                <a:lnTo>
                  <a:pt x="4098493" y="161392"/>
                </a:lnTo>
                <a:cubicBezTo>
                  <a:pt x="4088282" y="155296"/>
                  <a:pt x="4077004" y="151638"/>
                  <a:pt x="4064660" y="150419"/>
                </a:cubicBezTo>
                <a:lnTo>
                  <a:pt x="4042943" y="123901"/>
                </a:lnTo>
                <a:cubicBezTo>
                  <a:pt x="4044619" y="124206"/>
                  <a:pt x="4046334" y="124473"/>
                  <a:pt x="4048087" y="124702"/>
                </a:cubicBezTo>
                <a:cubicBezTo>
                  <a:pt x="4049839" y="124930"/>
                  <a:pt x="4051630" y="125044"/>
                  <a:pt x="4053459" y="125044"/>
                </a:cubicBezTo>
                <a:cubicBezTo>
                  <a:pt x="4057726" y="125044"/>
                  <a:pt x="4062260" y="124473"/>
                  <a:pt x="4067060" y="123330"/>
                </a:cubicBezTo>
                <a:cubicBezTo>
                  <a:pt x="4071861" y="122187"/>
                  <a:pt x="4076700" y="120549"/>
                  <a:pt x="4081577" y="118415"/>
                </a:cubicBezTo>
                <a:cubicBezTo>
                  <a:pt x="4087520" y="115824"/>
                  <a:pt x="4092130" y="112967"/>
                  <a:pt x="4095407" y="109843"/>
                </a:cubicBezTo>
                <a:cubicBezTo>
                  <a:pt x="4098683" y="106718"/>
                  <a:pt x="4100322" y="103404"/>
                  <a:pt x="4100322" y="99898"/>
                </a:cubicBezTo>
                <a:cubicBezTo>
                  <a:pt x="4100322" y="94412"/>
                  <a:pt x="4098112" y="89764"/>
                  <a:pt x="4093692" y="85954"/>
                </a:cubicBezTo>
                <a:cubicBezTo>
                  <a:pt x="4079671" y="99975"/>
                  <a:pt x="4065651" y="106985"/>
                  <a:pt x="4051630" y="106985"/>
                </a:cubicBezTo>
                <a:cubicBezTo>
                  <a:pt x="4046448" y="106985"/>
                  <a:pt x="4041952" y="105309"/>
                  <a:pt x="4038142" y="101956"/>
                </a:cubicBezTo>
                <a:cubicBezTo>
                  <a:pt x="4034333" y="98603"/>
                  <a:pt x="4032427" y="94412"/>
                  <a:pt x="4032427" y="89383"/>
                </a:cubicBezTo>
                <a:cubicBezTo>
                  <a:pt x="4032427" y="85725"/>
                  <a:pt x="4033761" y="82449"/>
                  <a:pt x="4036428" y="79553"/>
                </a:cubicBezTo>
                <a:cubicBezTo>
                  <a:pt x="4039095" y="76657"/>
                  <a:pt x="4042334" y="75210"/>
                  <a:pt x="4046144" y="75210"/>
                </a:cubicBezTo>
                <a:cubicBezTo>
                  <a:pt x="4053916" y="75210"/>
                  <a:pt x="4058031" y="79172"/>
                  <a:pt x="4058488" y="87097"/>
                </a:cubicBezTo>
                <a:cubicBezTo>
                  <a:pt x="4061079" y="86640"/>
                  <a:pt x="4063708" y="85687"/>
                  <a:pt x="4066375" y="84239"/>
                </a:cubicBezTo>
                <a:cubicBezTo>
                  <a:pt x="4069042" y="82792"/>
                  <a:pt x="4071747" y="81001"/>
                  <a:pt x="4074490" y="78867"/>
                </a:cubicBezTo>
                <a:cubicBezTo>
                  <a:pt x="4074795" y="78715"/>
                  <a:pt x="4076205" y="77381"/>
                  <a:pt x="4078719" y="74867"/>
                </a:cubicBezTo>
                <a:cubicBezTo>
                  <a:pt x="4081234" y="72352"/>
                  <a:pt x="4083939" y="69723"/>
                  <a:pt x="4086834" y="66980"/>
                </a:cubicBezTo>
                <a:cubicBezTo>
                  <a:pt x="4091711" y="71095"/>
                  <a:pt x="4095674" y="74524"/>
                  <a:pt x="4098721" y="77267"/>
                </a:cubicBezTo>
                <a:cubicBezTo>
                  <a:pt x="4101770" y="80010"/>
                  <a:pt x="4103675" y="81763"/>
                  <a:pt x="4104437" y="82525"/>
                </a:cubicBezTo>
                <a:cubicBezTo>
                  <a:pt x="4110533" y="89078"/>
                  <a:pt x="4113580" y="95860"/>
                  <a:pt x="4113580" y="102870"/>
                </a:cubicBezTo>
                <a:cubicBezTo>
                  <a:pt x="4113580" y="110338"/>
                  <a:pt x="4110609" y="117501"/>
                  <a:pt x="4104665" y="124359"/>
                </a:cubicBezTo>
                <a:cubicBezTo>
                  <a:pt x="4098721" y="130912"/>
                  <a:pt x="4091863" y="135255"/>
                  <a:pt x="4084091" y="137389"/>
                </a:cubicBezTo>
                <a:cubicBezTo>
                  <a:pt x="4102684" y="146685"/>
                  <a:pt x="4116171" y="158725"/>
                  <a:pt x="4124553" y="173508"/>
                </a:cubicBezTo>
                <a:lnTo>
                  <a:pt x="4125011" y="173508"/>
                </a:lnTo>
                <a:close/>
                <a:moveTo>
                  <a:pt x="4767834" y="4572"/>
                </a:moveTo>
                <a:cubicBezTo>
                  <a:pt x="4794961" y="4572"/>
                  <a:pt x="4820869" y="17374"/>
                  <a:pt x="4845558" y="42977"/>
                </a:cubicBezTo>
                <a:lnTo>
                  <a:pt x="4848072" y="49835"/>
                </a:lnTo>
                <a:cubicBezTo>
                  <a:pt x="4843957" y="46177"/>
                  <a:pt x="4839386" y="42558"/>
                  <a:pt x="4834356" y="38977"/>
                </a:cubicBezTo>
                <a:cubicBezTo>
                  <a:pt x="4829327" y="35395"/>
                  <a:pt x="4823612" y="31852"/>
                  <a:pt x="4817211" y="28347"/>
                </a:cubicBezTo>
                <a:cubicBezTo>
                  <a:pt x="4811420" y="24994"/>
                  <a:pt x="4805438" y="22555"/>
                  <a:pt x="4799267" y="21031"/>
                </a:cubicBezTo>
                <a:cubicBezTo>
                  <a:pt x="4793094" y="19507"/>
                  <a:pt x="4786731" y="18745"/>
                  <a:pt x="4780178" y="18745"/>
                </a:cubicBezTo>
                <a:cubicBezTo>
                  <a:pt x="4770577" y="18745"/>
                  <a:pt x="4760747" y="22098"/>
                  <a:pt x="4750689" y="28804"/>
                </a:cubicBezTo>
                <a:cubicBezTo>
                  <a:pt x="4739564" y="36119"/>
                  <a:pt x="4733696" y="44272"/>
                  <a:pt x="4733087" y="53264"/>
                </a:cubicBezTo>
                <a:lnTo>
                  <a:pt x="4738116" y="65380"/>
                </a:lnTo>
                <a:lnTo>
                  <a:pt x="4746193" y="65380"/>
                </a:lnTo>
                <a:lnTo>
                  <a:pt x="4752060" y="65380"/>
                </a:lnTo>
                <a:lnTo>
                  <a:pt x="4878400" y="65380"/>
                </a:lnTo>
                <a:lnTo>
                  <a:pt x="4887697" y="65380"/>
                </a:lnTo>
                <a:lnTo>
                  <a:pt x="4963211" y="65380"/>
                </a:lnTo>
                <a:lnTo>
                  <a:pt x="4975784" y="78181"/>
                </a:lnTo>
                <a:cubicBezTo>
                  <a:pt x="4966182" y="80467"/>
                  <a:pt x="4957877" y="84049"/>
                  <a:pt x="4950866" y="88926"/>
                </a:cubicBezTo>
                <a:cubicBezTo>
                  <a:pt x="4943856" y="93802"/>
                  <a:pt x="4937912" y="99898"/>
                  <a:pt x="4933035" y="107214"/>
                </a:cubicBezTo>
                <a:cubicBezTo>
                  <a:pt x="4928616" y="114072"/>
                  <a:pt x="4925263" y="121692"/>
                  <a:pt x="4922977" y="130074"/>
                </a:cubicBezTo>
                <a:cubicBezTo>
                  <a:pt x="4920691" y="138456"/>
                  <a:pt x="4919548" y="147828"/>
                  <a:pt x="4919548" y="158191"/>
                </a:cubicBezTo>
                <a:cubicBezTo>
                  <a:pt x="4919700" y="167335"/>
                  <a:pt x="4922139" y="175565"/>
                  <a:pt x="4926863" y="182880"/>
                </a:cubicBezTo>
                <a:cubicBezTo>
                  <a:pt x="4935093" y="194310"/>
                  <a:pt x="4943094" y="198882"/>
                  <a:pt x="4950866" y="196596"/>
                </a:cubicBezTo>
                <a:cubicBezTo>
                  <a:pt x="4947971" y="194767"/>
                  <a:pt x="4945875" y="192634"/>
                  <a:pt x="4944580" y="190195"/>
                </a:cubicBezTo>
                <a:cubicBezTo>
                  <a:pt x="4943284" y="187757"/>
                  <a:pt x="4942637" y="185242"/>
                  <a:pt x="4942637" y="182652"/>
                </a:cubicBezTo>
                <a:cubicBezTo>
                  <a:pt x="4942637" y="178689"/>
                  <a:pt x="4944275" y="175336"/>
                  <a:pt x="4947552" y="172593"/>
                </a:cubicBezTo>
                <a:cubicBezTo>
                  <a:pt x="4950828" y="169850"/>
                  <a:pt x="4954448" y="168478"/>
                  <a:pt x="4958410" y="168478"/>
                </a:cubicBezTo>
                <a:cubicBezTo>
                  <a:pt x="4962677" y="168478"/>
                  <a:pt x="4966335" y="170193"/>
                  <a:pt x="4969383" y="173622"/>
                </a:cubicBezTo>
                <a:cubicBezTo>
                  <a:pt x="4972431" y="177051"/>
                  <a:pt x="4973955" y="181432"/>
                  <a:pt x="4973955" y="186766"/>
                </a:cubicBezTo>
                <a:cubicBezTo>
                  <a:pt x="4973955" y="189814"/>
                  <a:pt x="4973345" y="192634"/>
                  <a:pt x="4972126" y="195225"/>
                </a:cubicBezTo>
                <a:cubicBezTo>
                  <a:pt x="4970907" y="197815"/>
                  <a:pt x="4969231" y="200063"/>
                  <a:pt x="4967097" y="201968"/>
                </a:cubicBezTo>
                <a:cubicBezTo>
                  <a:pt x="4964963" y="203873"/>
                  <a:pt x="4962487" y="205359"/>
                  <a:pt x="4959667" y="206426"/>
                </a:cubicBezTo>
                <a:cubicBezTo>
                  <a:pt x="4956848" y="207493"/>
                  <a:pt x="4953914" y="208026"/>
                  <a:pt x="4950866" y="208026"/>
                </a:cubicBezTo>
                <a:cubicBezTo>
                  <a:pt x="4935931" y="208026"/>
                  <a:pt x="4924501" y="200559"/>
                  <a:pt x="4916576" y="185623"/>
                </a:cubicBezTo>
                <a:cubicBezTo>
                  <a:pt x="4909871" y="173431"/>
                  <a:pt x="4906518" y="159334"/>
                  <a:pt x="4906518" y="143332"/>
                </a:cubicBezTo>
                <a:cubicBezTo>
                  <a:pt x="4906518" y="121082"/>
                  <a:pt x="4915586" y="99365"/>
                  <a:pt x="4933721" y="78181"/>
                </a:cubicBezTo>
                <a:lnTo>
                  <a:pt x="4900727" y="78181"/>
                </a:lnTo>
                <a:lnTo>
                  <a:pt x="4891202" y="78181"/>
                </a:lnTo>
                <a:lnTo>
                  <a:pt x="4876952" y="78181"/>
                </a:lnTo>
                <a:lnTo>
                  <a:pt x="4876952" y="213284"/>
                </a:lnTo>
                <a:lnTo>
                  <a:pt x="4863693" y="200940"/>
                </a:lnTo>
                <a:lnTo>
                  <a:pt x="4863693" y="127788"/>
                </a:lnTo>
                <a:cubicBezTo>
                  <a:pt x="4863693" y="123216"/>
                  <a:pt x="4862055" y="119215"/>
                  <a:pt x="4858779" y="115786"/>
                </a:cubicBezTo>
                <a:cubicBezTo>
                  <a:pt x="4855502" y="112357"/>
                  <a:pt x="4851578" y="110643"/>
                  <a:pt x="4847005" y="110643"/>
                </a:cubicBezTo>
                <a:cubicBezTo>
                  <a:pt x="4839690" y="110643"/>
                  <a:pt x="4836033" y="115062"/>
                  <a:pt x="4836033" y="123901"/>
                </a:cubicBezTo>
                <a:cubicBezTo>
                  <a:pt x="4836033" y="125883"/>
                  <a:pt x="4836414" y="128550"/>
                  <a:pt x="4837176" y="131902"/>
                </a:cubicBezTo>
                <a:lnTo>
                  <a:pt x="4831918" y="133960"/>
                </a:lnTo>
                <a:cubicBezTo>
                  <a:pt x="4830699" y="127102"/>
                  <a:pt x="4827270" y="121463"/>
                  <a:pt x="4821631" y="117043"/>
                </a:cubicBezTo>
                <a:cubicBezTo>
                  <a:pt x="4816145" y="112624"/>
                  <a:pt x="4809744" y="110414"/>
                  <a:pt x="4802429" y="110414"/>
                </a:cubicBezTo>
                <a:cubicBezTo>
                  <a:pt x="4799228" y="110414"/>
                  <a:pt x="4796180" y="111062"/>
                  <a:pt x="4793284" y="112357"/>
                </a:cubicBezTo>
                <a:cubicBezTo>
                  <a:pt x="4790389" y="113653"/>
                  <a:pt x="4787836" y="115367"/>
                  <a:pt x="4785627" y="117501"/>
                </a:cubicBezTo>
                <a:cubicBezTo>
                  <a:pt x="4783417" y="119634"/>
                  <a:pt x="4781664" y="122187"/>
                  <a:pt x="4780369" y="125159"/>
                </a:cubicBezTo>
                <a:cubicBezTo>
                  <a:pt x="4779073" y="128131"/>
                  <a:pt x="4778425" y="131217"/>
                  <a:pt x="4778425" y="134417"/>
                </a:cubicBezTo>
                <a:cubicBezTo>
                  <a:pt x="4778425" y="144780"/>
                  <a:pt x="4784598" y="150876"/>
                  <a:pt x="4796942" y="152705"/>
                </a:cubicBezTo>
                <a:cubicBezTo>
                  <a:pt x="4794199" y="148590"/>
                  <a:pt x="4792827" y="145009"/>
                  <a:pt x="4792827" y="141961"/>
                </a:cubicBezTo>
                <a:cubicBezTo>
                  <a:pt x="4792827" y="138303"/>
                  <a:pt x="4794313" y="135065"/>
                  <a:pt x="4797285" y="132245"/>
                </a:cubicBezTo>
                <a:cubicBezTo>
                  <a:pt x="4800257" y="129426"/>
                  <a:pt x="4803571" y="128016"/>
                  <a:pt x="4807229" y="128016"/>
                </a:cubicBezTo>
                <a:cubicBezTo>
                  <a:pt x="4818964" y="128778"/>
                  <a:pt x="4824831" y="135103"/>
                  <a:pt x="4824831" y="146990"/>
                </a:cubicBezTo>
                <a:cubicBezTo>
                  <a:pt x="4824679" y="152019"/>
                  <a:pt x="4822850" y="156134"/>
                  <a:pt x="4819345" y="159334"/>
                </a:cubicBezTo>
                <a:cubicBezTo>
                  <a:pt x="4815840" y="162535"/>
                  <a:pt x="4810734" y="164364"/>
                  <a:pt x="4804029" y="164821"/>
                </a:cubicBezTo>
                <a:cubicBezTo>
                  <a:pt x="4798542" y="164821"/>
                  <a:pt x="4793513" y="163945"/>
                  <a:pt x="4788941" y="162192"/>
                </a:cubicBezTo>
                <a:cubicBezTo>
                  <a:pt x="4784369" y="160439"/>
                  <a:pt x="4780445" y="157963"/>
                  <a:pt x="4777168" y="154762"/>
                </a:cubicBezTo>
                <a:cubicBezTo>
                  <a:pt x="4773892" y="151562"/>
                  <a:pt x="4771339" y="147714"/>
                  <a:pt x="4769510" y="143218"/>
                </a:cubicBezTo>
                <a:cubicBezTo>
                  <a:pt x="4767681" y="138722"/>
                  <a:pt x="4766767" y="133731"/>
                  <a:pt x="4766767" y="128245"/>
                </a:cubicBezTo>
                <a:cubicBezTo>
                  <a:pt x="4766767" y="119406"/>
                  <a:pt x="4769206" y="111252"/>
                  <a:pt x="4774082" y="103785"/>
                </a:cubicBezTo>
                <a:cubicBezTo>
                  <a:pt x="4779568" y="95555"/>
                  <a:pt x="4786579" y="91440"/>
                  <a:pt x="4795113" y="91440"/>
                </a:cubicBezTo>
                <a:cubicBezTo>
                  <a:pt x="4806086" y="91440"/>
                  <a:pt x="4815916" y="97079"/>
                  <a:pt x="4824603" y="108357"/>
                </a:cubicBezTo>
                <a:cubicBezTo>
                  <a:pt x="4824603" y="104394"/>
                  <a:pt x="4826356" y="100737"/>
                  <a:pt x="4829861" y="97384"/>
                </a:cubicBezTo>
                <a:cubicBezTo>
                  <a:pt x="4833366" y="93879"/>
                  <a:pt x="4836871" y="92126"/>
                  <a:pt x="4840376" y="92126"/>
                </a:cubicBezTo>
                <a:cubicBezTo>
                  <a:pt x="4851044" y="92126"/>
                  <a:pt x="4858969" y="99213"/>
                  <a:pt x="4864150" y="113386"/>
                </a:cubicBezTo>
                <a:lnTo>
                  <a:pt x="4864150" y="78181"/>
                </a:lnTo>
                <a:lnTo>
                  <a:pt x="4765091" y="78181"/>
                </a:lnTo>
                <a:lnTo>
                  <a:pt x="4759451" y="78181"/>
                </a:lnTo>
                <a:lnTo>
                  <a:pt x="4742688" y="78181"/>
                </a:lnTo>
                <a:lnTo>
                  <a:pt x="4742688" y="211912"/>
                </a:lnTo>
                <a:lnTo>
                  <a:pt x="4729657" y="199111"/>
                </a:lnTo>
                <a:lnTo>
                  <a:pt x="4729657" y="78181"/>
                </a:lnTo>
                <a:lnTo>
                  <a:pt x="4710227" y="78181"/>
                </a:lnTo>
                <a:lnTo>
                  <a:pt x="4697654" y="65380"/>
                </a:lnTo>
                <a:lnTo>
                  <a:pt x="4731715" y="65380"/>
                </a:lnTo>
                <a:lnTo>
                  <a:pt x="4722800" y="56922"/>
                </a:lnTo>
                <a:cubicBezTo>
                  <a:pt x="4719447" y="53569"/>
                  <a:pt x="4717770" y="50140"/>
                  <a:pt x="4717770" y="46635"/>
                </a:cubicBezTo>
                <a:cubicBezTo>
                  <a:pt x="4717770" y="36271"/>
                  <a:pt x="4723562" y="26518"/>
                  <a:pt x="4735144" y="17374"/>
                </a:cubicBezTo>
                <a:cubicBezTo>
                  <a:pt x="4746421" y="8839"/>
                  <a:pt x="4757318" y="4572"/>
                  <a:pt x="4767834" y="4572"/>
                </a:cubicBezTo>
                <a:close/>
                <a:moveTo>
                  <a:pt x="3462909" y="4572"/>
                </a:moveTo>
                <a:cubicBezTo>
                  <a:pt x="3490036" y="4572"/>
                  <a:pt x="3515944" y="17374"/>
                  <a:pt x="3540633" y="42977"/>
                </a:cubicBezTo>
                <a:lnTo>
                  <a:pt x="3543147" y="49835"/>
                </a:lnTo>
                <a:cubicBezTo>
                  <a:pt x="3539033" y="46177"/>
                  <a:pt x="3534460" y="42558"/>
                  <a:pt x="3529431" y="38977"/>
                </a:cubicBezTo>
                <a:cubicBezTo>
                  <a:pt x="3524402" y="35395"/>
                  <a:pt x="3518687" y="31852"/>
                  <a:pt x="3512286" y="28347"/>
                </a:cubicBezTo>
                <a:cubicBezTo>
                  <a:pt x="3506495" y="24994"/>
                  <a:pt x="3500513" y="22555"/>
                  <a:pt x="3494341" y="21031"/>
                </a:cubicBezTo>
                <a:cubicBezTo>
                  <a:pt x="3488169" y="19507"/>
                  <a:pt x="3481806" y="18745"/>
                  <a:pt x="3475253" y="18745"/>
                </a:cubicBezTo>
                <a:cubicBezTo>
                  <a:pt x="3465652" y="18745"/>
                  <a:pt x="3455822" y="22098"/>
                  <a:pt x="3445764" y="28804"/>
                </a:cubicBezTo>
                <a:cubicBezTo>
                  <a:pt x="3434638" y="36119"/>
                  <a:pt x="3428771" y="44272"/>
                  <a:pt x="3428161" y="53264"/>
                </a:cubicBezTo>
                <a:lnTo>
                  <a:pt x="3433191" y="65380"/>
                </a:lnTo>
                <a:lnTo>
                  <a:pt x="3441496" y="65380"/>
                </a:lnTo>
                <a:lnTo>
                  <a:pt x="3447135" y="65380"/>
                </a:lnTo>
                <a:lnTo>
                  <a:pt x="3563950" y="65380"/>
                </a:lnTo>
                <a:lnTo>
                  <a:pt x="3570198" y="65380"/>
                </a:lnTo>
                <a:lnTo>
                  <a:pt x="3707434" y="65380"/>
                </a:lnTo>
                <a:lnTo>
                  <a:pt x="3722065" y="65380"/>
                </a:lnTo>
                <a:lnTo>
                  <a:pt x="3725799" y="65380"/>
                </a:lnTo>
                <a:lnTo>
                  <a:pt x="3726350" y="65913"/>
                </a:lnTo>
                <a:lnTo>
                  <a:pt x="3732409" y="66666"/>
                </a:lnTo>
                <a:cubicBezTo>
                  <a:pt x="3735419" y="67523"/>
                  <a:pt x="3737991" y="68809"/>
                  <a:pt x="3740124" y="70523"/>
                </a:cubicBezTo>
                <a:cubicBezTo>
                  <a:pt x="3744392" y="73952"/>
                  <a:pt x="3747820" y="79629"/>
                  <a:pt x="3750411" y="87554"/>
                </a:cubicBezTo>
                <a:cubicBezTo>
                  <a:pt x="3750411" y="84963"/>
                  <a:pt x="3750335" y="81763"/>
                  <a:pt x="3750183" y="77953"/>
                </a:cubicBezTo>
                <a:cubicBezTo>
                  <a:pt x="3750030" y="74143"/>
                  <a:pt x="3749725" y="69647"/>
                  <a:pt x="3749268" y="64465"/>
                </a:cubicBezTo>
                <a:cubicBezTo>
                  <a:pt x="3748963" y="59436"/>
                  <a:pt x="3748735" y="55055"/>
                  <a:pt x="3748583" y="51321"/>
                </a:cubicBezTo>
                <a:cubicBezTo>
                  <a:pt x="3748430" y="47587"/>
                  <a:pt x="3748354" y="44425"/>
                  <a:pt x="3748354" y="41834"/>
                </a:cubicBezTo>
                <a:lnTo>
                  <a:pt x="3752926" y="45720"/>
                </a:lnTo>
                <a:cubicBezTo>
                  <a:pt x="3754450" y="54864"/>
                  <a:pt x="3757117" y="61417"/>
                  <a:pt x="3760927" y="65380"/>
                </a:cubicBezTo>
                <a:lnTo>
                  <a:pt x="3772357" y="65380"/>
                </a:lnTo>
                <a:lnTo>
                  <a:pt x="3784930" y="78181"/>
                </a:lnTo>
                <a:lnTo>
                  <a:pt x="3760927" y="78181"/>
                </a:lnTo>
                <a:lnTo>
                  <a:pt x="3760927" y="211912"/>
                </a:lnTo>
                <a:lnTo>
                  <a:pt x="3748583" y="199111"/>
                </a:lnTo>
                <a:lnTo>
                  <a:pt x="3748583" y="104242"/>
                </a:lnTo>
                <a:cubicBezTo>
                  <a:pt x="3748583" y="100279"/>
                  <a:pt x="3747820" y="96698"/>
                  <a:pt x="3746296" y="93498"/>
                </a:cubicBezTo>
                <a:cubicBezTo>
                  <a:pt x="3744772" y="90297"/>
                  <a:pt x="3742677" y="87592"/>
                  <a:pt x="3740010" y="85382"/>
                </a:cubicBezTo>
                <a:cubicBezTo>
                  <a:pt x="3737343" y="83173"/>
                  <a:pt x="3734295" y="81420"/>
                  <a:pt x="3730866" y="80125"/>
                </a:cubicBezTo>
                <a:cubicBezTo>
                  <a:pt x="3727437" y="78829"/>
                  <a:pt x="3723894" y="78181"/>
                  <a:pt x="3720236" y="78181"/>
                </a:cubicBezTo>
                <a:lnTo>
                  <a:pt x="3672306" y="78181"/>
                </a:lnTo>
                <a:lnTo>
                  <a:pt x="3672306" y="87554"/>
                </a:lnTo>
                <a:cubicBezTo>
                  <a:pt x="3687242" y="87554"/>
                  <a:pt x="3699281" y="93650"/>
                  <a:pt x="3708425" y="105842"/>
                </a:cubicBezTo>
                <a:cubicBezTo>
                  <a:pt x="3717112" y="116815"/>
                  <a:pt x="3721455" y="128854"/>
                  <a:pt x="3721455" y="141961"/>
                </a:cubicBezTo>
                <a:cubicBezTo>
                  <a:pt x="3721455" y="145161"/>
                  <a:pt x="3720922" y="148209"/>
                  <a:pt x="3719855" y="151105"/>
                </a:cubicBezTo>
                <a:cubicBezTo>
                  <a:pt x="3718788" y="154000"/>
                  <a:pt x="3717341" y="156553"/>
                  <a:pt x="3715512" y="158763"/>
                </a:cubicBezTo>
                <a:cubicBezTo>
                  <a:pt x="3713683" y="160973"/>
                  <a:pt x="3711473" y="162725"/>
                  <a:pt x="3708882" y="164021"/>
                </a:cubicBezTo>
                <a:cubicBezTo>
                  <a:pt x="3706292" y="165316"/>
                  <a:pt x="3703472" y="165964"/>
                  <a:pt x="3700424" y="165964"/>
                </a:cubicBezTo>
                <a:cubicBezTo>
                  <a:pt x="3698291" y="165964"/>
                  <a:pt x="3696233" y="165545"/>
                  <a:pt x="3694252" y="164707"/>
                </a:cubicBezTo>
                <a:cubicBezTo>
                  <a:pt x="3692271" y="163868"/>
                  <a:pt x="3690480" y="162763"/>
                  <a:pt x="3688880" y="161392"/>
                </a:cubicBezTo>
                <a:cubicBezTo>
                  <a:pt x="3687280" y="160020"/>
                  <a:pt x="3685984" y="158382"/>
                  <a:pt x="3684993" y="156477"/>
                </a:cubicBezTo>
                <a:cubicBezTo>
                  <a:pt x="3684003" y="154572"/>
                  <a:pt x="3683508" y="152476"/>
                  <a:pt x="3683508" y="150190"/>
                </a:cubicBezTo>
                <a:cubicBezTo>
                  <a:pt x="3683508" y="146076"/>
                  <a:pt x="3684955" y="142647"/>
                  <a:pt x="3687851" y="139903"/>
                </a:cubicBezTo>
                <a:cubicBezTo>
                  <a:pt x="3690747" y="137160"/>
                  <a:pt x="3694328" y="135789"/>
                  <a:pt x="3698595" y="135789"/>
                </a:cubicBezTo>
                <a:cubicBezTo>
                  <a:pt x="3701186" y="135789"/>
                  <a:pt x="3703510" y="136398"/>
                  <a:pt x="3705567" y="137617"/>
                </a:cubicBezTo>
                <a:cubicBezTo>
                  <a:pt x="3707625" y="138837"/>
                  <a:pt x="3709492" y="140513"/>
                  <a:pt x="3711168" y="142647"/>
                </a:cubicBezTo>
                <a:lnTo>
                  <a:pt x="3712311" y="139675"/>
                </a:lnTo>
                <a:cubicBezTo>
                  <a:pt x="3712311" y="130836"/>
                  <a:pt x="3708806" y="122911"/>
                  <a:pt x="3701796" y="115900"/>
                </a:cubicBezTo>
                <a:cubicBezTo>
                  <a:pt x="3694938" y="108433"/>
                  <a:pt x="3685031" y="104775"/>
                  <a:pt x="3672078" y="104928"/>
                </a:cubicBezTo>
                <a:lnTo>
                  <a:pt x="3672078" y="211684"/>
                </a:lnTo>
                <a:cubicBezTo>
                  <a:pt x="3671163" y="211531"/>
                  <a:pt x="3670249" y="211189"/>
                  <a:pt x="3669334" y="210655"/>
                </a:cubicBezTo>
                <a:cubicBezTo>
                  <a:pt x="3668420" y="210122"/>
                  <a:pt x="3667810" y="209474"/>
                  <a:pt x="3667506" y="208712"/>
                </a:cubicBezTo>
                <a:cubicBezTo>
                  <a:pt x="3664458" y="201244"/>
                  <a:pt x="3660838" y="194272"/>
                  <a:pt x="3656647" y="187795"/>
                </a:cubicBezTo>
                <a:cubicBezTo>
                  <a:pt x="3652456" y="181318"/>
                  <a:pt x="3647846" y="175565"/>
                  <a:pt x="3642817" y="170536"/>
                </a:cubicBezTo>
                <a:cubicBezTo>
                  <a:pt x="3631234" y="158953"/>
                  <a:pt x="3618280" y="152324"/>
                  <a:pt x="3603955" y="150648"/>
                </a:cubicBezTo>
                <a:lnTo>
                  <a:pt x="3585895" y="128245"/>
                </a:lnTo>
                <a:cubicBezTo>
                  <a:pt x="3607689" y="111024"/>
                  <a:pt x="3632454" y="97917"/>
                  <a:pt x="3660191" y="88926"/>
                </a:cubicBezTo>
                <a:lnTo>
                  <a:pt x="3660191" y="78181"/>
                </a:lnTo>
                <a:lnTo>
                  <a:pt x="3583000" y="78181"/>
                </a:lnTo>
                <a:lnTo>
                  <a:pt x="3576980" y="78181"/>
                </a:lnTo>
                <a:lnTo>
                  <a:pt x="3559911" y="78181"/>
                </a:lnTo>
                <a:lnTo>
                  <a:pt x="3559911" y="212598"/>
                </a:lnTo>
                <a:lnTo>
                  <a:pt x="3554882" y="207569"/>
                </a:lnTo>
                <a:cubicBezTo>
                  <a:pt x="3548024" y="181661"/>
                  <a:pt x="3536137" y="165964"/>
                  <a:pt x="3519220" y="160477"/>
                </a:cubicBezTo>
                <a:cubicBezTo>
                  <a:pt x="3515410" y="165354"/>
                  <a:pt x="3511524" y="168631"/>
                  <a:pt x="3507562" y="170307"/>
                </a:cubicBezTo>
                <a:cubicBezTo>
                  <a:pt x="3503600" y="171984"/>
                  <a:pt x="3499942" y="172822"/>
                  <a:pt x="3496589" y="172822"/>
                </a:cubicBezTo>
                <a:cubicBezTo>
                  <a:pt x="3490493" y="172822"/>
                  <a:pt x="3485349" y="170803"/>
                  <a:pt x="3481158" y="166764"/>
                </a:cubicBezTo>
                <a:cubicBezTo>
                  <a:pt x="3476967" y="162725"/>
                  <a:pt x="3474872" y="157582"/>
                  <a:pt x="3474872" y="151333"/>
                </a:cubicBezTo>
                <a:cubicBezTo>
                  <a:pt x="3474872" y="144171"/>
                  <a:pt x="3477539" y="138456"/>
                  <a:pt x="3482873" y="134188"/>
                </a:cubicBezTo>
                <a:cubicBezTo>
                  <a:pt x="3487445" y="130531"/>
                  <a:pt x="3493617" y="128702"/>
                  <a:pt x="3501390" y="128702"/>
                </a:cubicBezTo>
                <a:cubicBezTo>
                  <a:pt x="3505504" y="128702"/>
                  <a:pt x="3508857" y="129540"/>
                  <a:pt x="3511448" y="131217"/>
                </a:cubicBezTo>
                <a:cubicBezTo>
                  <a:pt x="3511448" y="120396"/>
                  <a:pt x="3509086" y="112624"/>
                  <a:pt x="3504361" y="107899"/>
                </a:cubicBezTo>
                <a:cubicBezTo>
                  <a:pt x="3501313" y="105004"/>
                  <a:pt x="3495446" y="102337"/>
                  <a:pt x="3486759" y="99898"/>
                </a:cubicBezTo>
                <a:cubicBezTo>
                  <a:pt x="3482187" y="98527"/>
                  <a:pt x="3478263" y="97117"/>
                  <a:pt x="3474986" y="95669"/>
                </a:cubicBezTo>
                <a:cubicBezTo>
                  <a:pt x="3471710" y="94222"/>
                  <a:pt x="3469005" y="92812"/>
                  <a:pt x="3466871" y="91440"/>
                </a:cubicBezTo>
                <a:cubicBezTo>
                  <a:pt x="3463671" y="89307"/>
                  <a:pt x="3459708" y="85039"/>
                  <a:pt x="3454984" y="78639"/>
                </a:cubicBezTo>
                <a:lnTo>
                  <a:pt x="3454519" y="78181"/>
                </a:lnTo>
                <a:lnTo>
                  <a:pt x="3437763" y="78181"/>
                </a:lnTo>
                <a:lnTo>
                  <a:pt x="3437763" y="211912"/>
                </a:lnTo>
                <a:lnTo>
                  <a:pt x="3424733" y="199111"/>
                </a:lnTo>
                <a:lnTo>
                  <a:pt x="3424733" y="78181"/>
                </a:lnTo>
                <a:lnTo>
                  <a:pt x="3408730" y="78181"/>
                </a:lnTo>
                <a:lnTo>
                  <a:pt x="3405301" y="78181"/>
                </a:lnTo>
                <a:lnTo>
                  <a:pt x="3265627" y="78181"/>
                </a:lnTo>
                <a:lnTo>
                  <a:pt x="3252597" y="65380"/>
                </a:lnTo>
                <a:lnTo>
                  <a:pt x="3392728" y="65380"/>
                </a:lnTo>
                <a:lnTo>
                  <a:pt x="3395472" y="65380"/>
                </a:lnTo>
                <a:lnTo>
                  <a:pt x="3426790" y="65380"/>
                </a:lnTo>
                <a:lnTo>
                  <a:pt x="3417875" y="56922"/>
                </a:lnTo>
                <a:cubicBezTo>
                  <a:pt x="3414522" y="53569"/>
                  <a:pt x="3412845" y="50140"/>
                  <a:pt x="3412845" y="46635"/>
                </a:cubicBezTo>
                <a:cubicBezTo>
                  <a:pt x="3412845" y="36271"/>
                  <a:pt x="3418636" y="26518"/>
                  <a:pt x="3430219" y="17374"/>
                </a:cubicBezTo>
                <a:cubicBezTo>
                  <a:pt x="3441496" y="8839"/>
                  <a:pt x="3452393" y="4572"/>
                  <a:pt x="3462909" y="4572"/>
                </a:cubicBezTo>
                <a:close/>
                <a:moveTo>
                  <a:pt x="3034284" y="4572"/>
                </a:moveTo>
                <a:cubicBezTo>
                  <a:pt x="3061411" y="4572"/>
                  <a:pt x="3087319" y="17374"/>
                  <a:pt x="3112008" y="42977"/>
                </a:cubicBezTo>
                <a:lnTo>
                  <a:pt x="3114522" y="49835"/>
                </a:lnTo>
                <a:cubicBezTo>
                  <a:pt x="3110408" y="46177"/>
                  <a:pt x="3105835" y="42558"/>
                  <a:pt x="3100806" y="38977"/>
                </a:cubicBezTo>
                <a:cubicBezTo>
                  <a:pt x="3095777" y="35395"/>
                  <a:pt x="3090062" y="31852"/>
                  <a:pt x="3083661" y="28347"/>
                </a:cubicBezTo>
                <a:cubicBezTo>
                  <a:pt x="3077870" y="24994"/>
                  <a:pt x="3071888" y="22555"/>
                  <a:pt x="3065716" y="21031"/>
                </a:cubicBezTo>
                <a:cubicBezTo>
                  <a:pt x="3059544" y="19507"/>
                  <a:pt x="3053181" y="18745"/>
                  <a:pt x="3046628" y="18745"/>
                </a:cubicBezTo>
                <a:cubicBezTo>
                  <a:pt x="3037027" y="18745"/>
                  <a:pt x="3027197" y="22098"/>
                  <a:pt x="3017139" y="28804"/>
                </a:cubicBezTo>
                <a:cubicBezTo>
                  <a:pt x="3006013" y="36119"/>
                  <a:pt x="3000146" y="44272"/>
                  <a:pt x="2999536" y="53264"/>
                </a:cubicBezTo>
                <a:lnTo>
                  <a:pt x="3004566" y="65380"/>
                </a:lnTo>
                <a:lnTo>
                  <a:pt x="3011500" y="65380"/>
                </a:lnTo>
                <a:lnTo>
                  <a:pt x="3018510" y="65380"/>
                </a:lnTo>
                <a:lnTo>
                  <a:pt x="3173349" y="65380"/>
                </a:lnTo>
                <a:lnTo>
                  <a:pt x="3186608" y="78181"/>
                </a:lnTo>
                <a:lnTo>
                  <a:pt x="3119856" y="78181"/>
                </a:lnTo>
                <a:lnTo>
                  <a:pt x="3119856" y="87554"/>
                </a:lnTo>
                <a:cubicBezTo>
                  <a:pt x="3134792" y="87554"/>
                  <a:pt x="3146831" y="93650"/>
                  <a:pt x="3155975" y="105842"/>
                </a:cubicBezTo>
                <a:cubicBezTo>
                  <a:pt x="3164662" y="116815"/>
                  <a:pt x="3169005" y="128854"/>
                  <a:pt x="3169005" y="141961"/>
                </a:cubicBezTo>
                <a:cubicBezTo>
                  <a:pt x="3169005" y="145161"/>
                  <a:pt x="3168472" y="148209"/>
                  <a:pt x="3167405" y="151105"/>
                </a:cubicBezTo>
                <a:cubicBezTo>
                  <a:pt x="3166338" y="154000"/>
                  <a:pt x="3164891" y="156553"/>
                  <a:pt x="3163062" y="158763"/>
                </a:cubicBezTo>
                <a:cubicBezTo>
                  <a:pt x="3161233" y="160973"/>
                  <a:pt x="3159023" y="162725"/>
                  <a:pt x="3156432" y="164021"/>
                </a:cubicBezTo>
                <a:cubicBezTo>
                  <a:pt x="3153842" y="165316"/>
                  <a:pt x="3151022" y="165964"/>
                  <a:pt x="3147974" y="165964"/>
                </a:cubicBezTo>
                <a:cubicBezTo>
                  <a:pt x="3145841" y="165964"/>
                  <a:pt x="3143783" y="165545"/>
                  <a:pt x="3141802" y="164707"/>
                </a:cubicBezTo>
                <a:cubicBezTo>
                  <a:pt x="3139821" y="163868"/>
                  <a:pt x="3138030" y="162763"/>
                  <a:pt x="3136430" y="161392"/>
                </a:cubicBezTo>
                <a:cubicBezTo>
                  <a:pt x="3134830" y="160020"/>
                  <a:pt x="3133534" y="158382"/>
                  <a:pt x="3132543" y="156477"/>
                </a:cubicBezTo>
                <a:cubicBezTo>
                  <a:pt x="3131553" y="154572"/>
                  <a:pt x="3131058" y="152476"/>
                  <a:pt x="3131058" y="150190"/>
                </a:cubicBezTo>
                <a:cubicBezTo>
                  <a:pt x="3131058" y="146076"/>
                  <a:pt x="3132505" y="142647"/>
                  <a:pt x="3135401" y="139903"/>
                </a:cubicBezTo>
                <a:cubicBezTo>
                  <a:pt x="3138297" y="137160"/>
                  <a:pt x="3141878" y="135789"/>
                  <a:pt x="3146145" y="135789"/>
                </a:cubicBezTo>
                <a:cubicBezTo>
                  <a:pt x="3148736" y="135789"/>
                  <a:pt x="3151060" y="136398"/>
                  <a:pt x="3153117" y="137617"/>
                </a:cubicBezTo>
                <a:cubicBezTo>
                  <a:pt x="3155175" y="138837"/>
                  <a:pt x="3157042" y="140513"/>
                  <a:pt x="3158718" y="142647"/>
                </a:cubicBezTo>
                <a:lnTo>
                  <a:pt x="3159861" y="139675"/>
                </a:lnTo>
                <a:cubicBezTo>
                  <a:pt x="3159861" y="130836"/>
                  <a:pt x="3156356" y="122911"/>
                  <a:pt x="3149346" y="115900"/>
                </a:cubicBezTo>
                <a:cubicBezTo>
                  <a:pt x="3142488" y="108433"/>
                  <a:pt x="3132582" y="104775"/>
                  <a:pt x="3119628" y="104928"/>
                </a:cubicBezTo>
                <a:lnTo>
                  <a:pt x="3119628" y="211684"/>
                </a:lnTo>
                <a:cubicBezTo>
                  <a:pt x="3118713" y="211531"/>
                  <a:pt x="3117799" y="211189"/>
                  <a:pt x="3116884" y="210655"/>
                </a:cubicBezTo>
                <a:cubicBezTo>
                  <a:pt x="3115970" y="210122"/>
                  <a:pt x="3115360" y="209474"/>
                  <a:pt x="3115056" y="208712"/>
                </a:cubicBezTo>
                <a:cubicBezTo>
                  <a:pt x="3112008" y="201244"/>
                  <a:pt x="3108388" y="194272"/>
                  <a:pt x="3104197" y="187795"/>
                </a:cubicBezTo>
                <a:cubicBezTo>
                  <a:pt x="3100006" y="181318"/>
                  <a:pt x="3095396" y="175565"/>
                  <a:pt x="3090367" y="170536"/>
                </a:cubicBezTo>
                <a:cubicBezTo>
                  <a:pt x="3078784" y="158953"/>
                  <a:pt x="3065830" y="152324"/>
                  <a:pt x="3051505" y="150648"/>
                </a:cubicBezTo>
                <a:lnTo>
                  <a:pt x="3033445" y="128245"/>
                </a:lnTo>
                <a:cubicBezTo>
                  <a:pt x="3055239" y="111024"/>
                  <a:pt x="3080004" y="97917"/>
                  <a:pt x="3107741" y="88926"/>
                </a:cubicBezTo>
                <a:lnTo>
                  <a:pt x="3107741" y="78181"/>
                </a:lnTo>
                <a:lnTo>
                  <a:pt x="3031541" y="78181"/>
                </a:lnTo>
                <a:lnTo>
                  <a:pt x="3024530" y="78181"/>
                </a:lnTo>
                <a:lnTo>
                  <a:pt x="3009138" y="78181"/>
                </a:lnTo>
                <a:lnTo>
                  <a:pt x="3009138" y="211912"/>
                </a:lnTo>
                <a:lnTo>
                  <a:pt x="2996108" y="199111"/>
                </a:lnTo>
                <a:lnTo>
                  <a:pt x="2996108" y="78181"/>
                </a:lnTo>
                <a:lnTo>
                  <a:pt x="2976676" y="78181"/>
                </a:lnTo>
                <a:lnTo>
                  <a:pt x="2964103" y="65380"/>
                </a:lnTo>
                <a:lnTo>
                  <a:pt x="2998165" y="65380"/>
                </a:lnTo>
                <a:lnTo>
                  <a:pt x="2989250" y="56922"/>
                </a:lnTo>
                <a:cubicBezTo>
                  <a:pt x="2985897" y="53569"/>
                  <a:pt x="2984220" y="50140"/>
                  <a:pt x="2984220" y="46635"/>
                </a:cubicBezTo>
                <a:cubicBezTo>
                  <a:pt x="2984220" y="36271"/>
                  <a:pt x="2990011" y="26518"/>
                  <a:pt x="3001594" y="17374"/>
                </a:cubicBezTo>
                <a:cubicBezTo>
                  <a:pt x="3012871" y="8839"/>
                  <a:pt x="3023768" y="4572"/>
                  <a:pt x="3034284" y="4572"/>
                </a:cubicBezTo>
                <a:close/>
                <a:moveTo>
                  <a:pt x="2748534" y="4572"/>
                </a:moveTo>
                <a:cubicBezTo>
                  <a:pt x="2775661" y="4572"/>
                  <a:pt x="2801569" y="17374"/>
                  <a:pt x="2826258" y="42977"/>
                </a:cubicBezTo>
                <a:lnTo>
                  <a:pt x="2828772" y="49835"/>
                </a:lnTo>
                <a:cubicBezTo>
                  <a:pt x="2824658" y="46177"/>
                  <a:pt x="2820085" y="42558"/>
                  <a:pt x="2815056" y="38977"/>
                </a:cubicBezTo>
                <a:cubicBezTo>
                  <a:pt x="2810027" y="35395"/>
                  <a:pt x="2804312" y="31852"/>
                  <a:pt x="2797911" y="28347"/>
                </a:cubicBezTo>
                <a:cubicBezTo>
                  <a:pt x="2792120" y="24994"/>
                  <a:pt x="2786138" y="22555"/>
                  <a:pt x="2779966" y="21031"/>
                </a:cubicBezTo>
                <a:cubicBezTo>
                  <a:pt x="2773794" y="19507"/>
                  <a:pt x="2767431" y="18745"/>
                  <a:pt x="2760878" y="18745"/>
                </a:cubicBezTo>
                <a:cubicBezTo>
                  <a:pt x="2751277" y="18745"/>
                  <a:pt x="2741447" y="22098"/>
                  <a:pt x="2731389" y="28804"/>
                </a:cubicBezTo>
                <a:cubicBezTo>
                  <a:pt x="2720264" y="36119"/>
                  <a:pt x="2714396" y="44272"/>
                  <a:pt x="2713786" y="53264"/>
                </a:cubicBezTo>
                <a:lnTo>
                  <a:pt x="2718816" y="65380"/>
                </a:lnTo>
                <a:lnTo>
                  <a:pt x="2725750" y="65380"/>
                </a:lnTo>
                <a:lnTo>
                  <a:pt x="2732760" y="65380"/>
                </a:lnTo>
                <a:lnTo>
                  <a:pt x="2887599" y="65380"/>
                </a:lnTo>
                <a:lnTo>
                  <a:pt x="2900858" y="78181"/>
                </a:lnTo>
                <a:lnTo>
                  <a:pt x="2834106" y="78181"/>
                </a:lnTo>
                <a:lnTo>
                  <a:pt x="2834106" y="87554"/>
                </a:lnTo>
                <a:cubicBezTo>
                  <a:pt x="2849042" y="87554"/>
                  <a:pt x="2861081" y="93650"/>
                  <a:pt x="2870225" y="105842"/>
                </a:cubicBezTo>
                <a:cubicBezTo>
                  <a:pt x="2878912" y="116815"/>
                  <a:pt x="2883255" y="128854"/>
                  <a:pt x="2883255" y="141961"/>
                </a:cubicBezTo>
                <a:cubicBezTo>
                  <a:pt x="2883255" y="145161"/>
                  <a:pt x="2882722" y="148209"/>
                  <a:pt x="2881655" y="151105"/>
                </a:cubicBezTo>
                <a:cubicBezTo>
                  <a:pt x="2880588" y="154000"/>
                  <a:pt x="2879141" y="156553"/>
                  <a:pt x="2877312" y="158763"/>
                </a:cubicBezTo>
                <a:cubicBezTo>
                  <a:pt x="2875483" y="160973"/>
                  <a:pt x="2873273" y="162725"/>
                  <a:pt x="2870682" y="164021"/>
                </a:cubicBezTo>
                <a:cubicBezTo>
                  <a:pt x="2868092" y="165316"/>
                  <a:pt x="2865272" y="165964"/>
                  <a:pt x="2862224" y="165964"/>
                </a:cubicBezTo>
                <a:cubicBezTo>
                  <a:pt x="2860091" y="165964"/>
                  <a:pt x="2858033" y="165545"/>
                  <a:pt x="2856052" y="164707"/>
                </a:cubicBezTo>
                <a:cubicBezTo>
                  <a:pt x="2854071" y="163868"/>
                  <a:pt x="2852280" y="162763"/>
                  <a:pt x="2850680" y="161392"/>
                </a:cubicBezTo>
                <a:cubicBezTo>
                  <a:pt x="2849080" y="160020"/>
                  <a:pt x="2847784" y="158382"/>
                  <a:pt x="2846794" y="156477"/>
                </a:cubicBezTo>
                <a:cubicBezTo>
                  <a:pt x="2845803" y="154572"/>
                  <a:pt x="2845308" y="152476"/>
                  <a:pt x="2845308" y="150190"/>
                </a:cubicBezTo>
                <a:cubicBezTo>
                  <a:pt x="2845308" y="146076"/>
                  <a:pt x="2846755" y="142647"/>
                  <a:pt x="2849651" y="139903"/>
                </a:cubicBezTo>
                <a:cubicBezTo>
                  <a:pt x="2852547" y="137160"/>
                  <a:pt x="2856128" y="135789"/>
                  <a:pt x="2860395" y="135789"/>
                </a:cubicBezTo>
                <a:cubicBezTo>
                  <a:pt x="2862986" y="135789"/>
                  <a:pt x="2865310" y="136398"/>
                  <a:pt x="2867367" y="137617"/>
                </a:cubicBezTo>
                <a:cubicBezTo>
                  <a:pt x="2869425" y="138837"/>
                  <a:pt x="2871292" y="140513"/>
                  <a:pt x="2872968" y="142647"/>
                </a:cubicBezTo>
                <a:lnTo>
                  <a:pt x="2874111" y="139675"/>
                </a:lnTo>
                <a:cubicBezTo>
                  <a:pt x="2874111" y="130836"/>
                  <a:pt x="2870606" y="122911"/>
                  <a:pt x="2863596" y="115900"/>
                </a:cubicBezTo>
                <a:cubicBezTo>
                  <a:pt x="2856738" y="108433"/>
                  <a:pt x="2846832" y="104775"/>
                  <a:pt x="2833878" y="104928"/>
                </a:cubicBezTo>
                <a:lnTo>
                  <a:pt x="2833878" y="211684"/>
                </a:lnTo>
                <a:cubicBezTo>
                  <a:pt x="2832963" y="211531"/>
                  <a:pt x="2832049" y="211189"/>
                  <a:pt x="2831134" y="210655"/>
                </a:cubicBezTo>
                <a:cubicBezTo>
                  <a:pt x="2830220" y="210122"/>
                  <a:pt x="2829611" y="209474"/>
                  <a:pt x="2829306" y="208712"/>
                </a:cubicBezTo>
                <a:cubicBezTo>
                  <a:pt x="2826258" y="201244"/>
                  <a:pt x="2822638" y="194272"/>
                  <a:pt x="2818447" y="187795"/>
                </a:cubicBezTo>
                <a:cubicBezTo>
                  <a:pt x="2814256" y="181318"/>
                  <a:pt x="2809646" y="175565"/>
                  <a:pt x="2804617" y="170536"/>
                </a:cubicBezTo>
                <a:cubicBezTo>
                  <a:pt x="2793035" y="158953"/>
                  <a:pt x="2780081" y="152324"/>
                  <a:pt x="2765755" y="150648"/>
                </a:cubicBezTo>
                <a:lnTo>
                  <a:pt x="2747695" y="128245"/>
                </a:lnTo>
                <a:cubicBezTo>
                  <a:pt x="2769489" y="111024"/>
                  <a:pt x="2794254" y="97917"/>
                  <a:pt x="2821991" y="88926"/>
                </a:cubicBezTo>
                <a:lnTo>
                  <a:pt x="2821991" y="78181"/>
                </a:lnTo>
                <a:lnTo>
                  <a:pt x="2745791" y="78181"/>
                </a:lnTo>
                <a:lnTo>
                  <a:pt x="2738780" y="78181"/>
                </a:lnTo>
                <a:lnTo>
                  <a:pt x="2723388" y="78181"/>
                </a:lnTo>
                <a:lnTo>
                  <a:pt x="2723388" y="211912"/>
                </a:lnTo>
                <a:lnTo>
                  <a:pt x="2710358" y="199111"/>
                </a:lnTo>
                <a:lnTo>
                  <a:pt x="2710358" y="78181"/>
                </a:lnTo>
                <a:lnTo>
                  <a:pt x="2690926" y="78181"/>
                </a:lnTo>
                <a:lnTo>
                  <a:pt x="2678353" y="65380"/>
                </a:lnTo>
                <a:lnTo>
                  <a:pt x="2712415" y="65380"/>
                </a:lnTo>
                <a:lnTo>
                  <a:pt x="2703500" y="56922"/>
                </a:lnTo>
                <a:cubicBezTo>
                  <a:pt x="2700147" y="53569"/>
                  <a:pt x="2698470" y="50140"/>
                  <a:pt x="2698470" y="46635"/>
                </a:cubicBezTo>
                <a:cubicBezTo>
                  <a:pt x="2698470" y="36271"/>
                  <a:pt x="2704261" y="26518"/>
                  <a:pt x="2715844" y="17374"/>
                </a:cubicBezTo>
                <a:cubicBezTo>
                  <a:pt x="2727121" y="8839"/>
                  <a:pt x="2738018" y="4572"/>
                  <a:pt x="2748534" y="4572"/>
                </a:cubicBezTo>
                <a:close/>
                <a:moveTo>
                  <a:pt x="148209" y="4572"/>
                </a:moveTo>
                <a:cubicBezTo>
                  <a:pt x="175336" y="4572"/>
                  <a:pt x="201245" y="17374"/>
                  <a:pt x="225933" y="42977"/>
                </a:cubicBezTo>
                <a:lnTo>
                  <a:pt x="228448" y="49835"/>
                </a:lnTo>
                <a:cubicBezTo>
                  <a:pt x="224333" y="46177"/>
                  <a:pt x="219761" y="42558"/>
                  <a:pt x="214732" y="38977"/>
                </a:cubicBezTo>
                <a:cubicBezTo>
                  <a:pt x="209703" y="35395"/>
                  <a:pt x="203988" y="31852"/>
                  <a:pt x="197587" y="28347"/>
                </a:cubicBezTo>
                <a:cubicBezTo>
                  <a:pt x="191796" y="24994"/>
                  <a:pt x="185814" y="22555"/>
                  <a:pt x="179642" y="21031"/>
                </a:cubicBezTo>
                <a:cubicBezTo>
                  <a:pt x="173469" y="19507"/>
                  <a:pt x="167107" y="18745"/>
                  <a:pt x="160554" y="18745"/>
                </a:cubicBezTo>
                <a:cubicBezTo>
                  <a:pt x="150953" y="18745"/>
                  <a:pt x="141123" y="22098"/>
                  <a:pt x="131064" y="28804"/>
                </a:cubicBezTo>
                <a:cubicBezTo>
                  <a:pt x="119939" y="36119"/>
                  <a:pt x="114071" y="44272"/>
                  <a:pt x="113462" y="53264"/>
                </a:cubicBezTo>
                <a:lnTo>
                  <a:pt x="118491" y="65380"/>
                </a:lnTo>
                <a:lnTo>
                  <a:pt x="128626" y="65380"/>
                </a:lnTo>
                <a:lnTo>
                  <a:pt x="132436" y="65380"/>
                </a:lnTo>
                <a:lnTo>
                  <a:pt x="156058" y="65380"/>
                </a:lnTo>
                <a:cubicBezTo>
                  <a:pt x="162764" y="65380"/>
                  <a:pt x="169088" y="67894"/>
                  <a:pt x="175031" y="72924"/>
                </a:cubicBezTo>
                <a:cubicBezTo>
                  <a:pt x="180975" y="77953"/>
                  <a:pt x="184633" y="84049"/>
                  <a:pt x="186005" y="91212"/>
                </a:cubicBezTo>
                <a:cubicBezTo>
                  <a:pt x="193777" y="73838"/>
                  <a:pt x="204521" y="65151"/>
                  <a:pt x="218237" y="65151"/>
                </a:cubicBezTo>
                <a:cubicBezTo>
                  <a:pt x="222962" y="65151"/>
                  <a:pt x="229134" y="69647"/>
                  <a:pt x="236754" y="78639"/>
                </a:cubicBezTo>
                <a:cubicBezTo>
                  <a:pt x="243764" y="87021"/>
                  <a:pt x="248108" y="93879"/>
                  <a:pt x="249784" y="99213"/>
                </a:cubicBezTo>
                <a:lnTo>
                  <a:pt x="250470" y="99213"/>
                </a:lnTo>
                <a:lnTo>
                  <a:pt x="248184" y="42520"/>
                </a:lnTo>
                <a:lnTo>
                  <a:pt x="255956" y="49835"/>
                </a:lnTo>
                <a:cubicBezTo>
                  <a:pt x="257328" y="59436"/>
                  <a:pt x="261747" y="64618"/>
                  <a:pt x="269215" y="65380"/>
                </a:cubicBezTo>
                <a:lnTo>
                  <a:pt x="421310" y="65380"/>
                </a:lnTo>
                <a:lnTo>
                  <a:pt x="435941" y="65380"/>
                </a:lnTo>
                <a:lnTo>
                  <a:pt x="439140" y="65380"/>
                </a:lnTo>
                <a:lnTo>
                  <a:pt x="439605" y="65835"/>
                </a:lnTo>
                <a:lnTo>
                  <a:pt x="446285" y="66666"/>
                </a:lnTo>
                <a:cubicBezTo>
                  <a:pt x="449294" y="67523"/>
                  <a:pt x="451866" y="68809"/>
                  <a:pt x="454000" y="70523"/>
                </a:cubicBezTo>
                <a:cubicBezTo>
                  <a:pt x="458267" y="73952"/>
                  <a:pt x="461696" y="79629"/>
                  <a:pt x="464287" y="87554"/>
                </a:cubicBezTo>
                <a:cubicBezTo>
                  <a:pt x="464287" y="84963"/>
                  <a:pt x="464211" y="81763"/>
                  <a:pt x="464058" y="77953"/>
                </a:cubicBezTo>
                <a:cubicBezTo>
                  <a:pt x="463906" y="74143"/>
                  <a:pt x="463601" y="69647"/>
                  <a:pt x="463144" y="64465"/>
                </a:cubicBezTo>
                <a:cubicBezTo>
                  <a:pt x="462839" y="59436"/>
                  <a:pt x="462611" y="55055"/>
                  <a:pt x="462458" y="51321"/>
                </a:cubicBezTo>
                <a:cubicBezTo>
                  <a:pt x="462306" y="47587"/>
                  <a:pt x="462229" y="44425"/>
                  <a:pt x="462229" y="41834"/>
                </a:cubicBezTo>
                <a:lnTo>
                  <a:pt x="466802" y="45720"/>
                </a:lnTo>
                <a:cubicBezTo>
                  <a:pt x="468326" y="54864"/>
                  <a:pt x="470992" y="61417"/>
                  <a:pt x="474802" y="65380"/>
                </a:cubicBezTo>
                <a:lnTo>
                  <a:pt x="477850" y="65380"/>
                </a:lnTo>
                <a:lnTo>
                  <a:pt x="486232" y="65380"/>
                </a:lnTo>
                <a:lnTo>
                  <a:pt x="556108" y="65380"/>
                </a:lnTo>
                <a:lnTo>
                  <a:pt x="562661" y="65380"/>
                </a:lnTo>
                <a:lnTo>
                  <a:pt x="725501" y="65380"/>
                </a:lnTo>
                <a:lnTo>
                  <a:pt x="734416" y="65380"/>
                </a:lnTo>
                <a:lnTo>
                  <a:pt x="803529" y="65380"/>
                </a:lnTo>
                <a:lnTo>
                  <a:pt x="810311" y="65380"/>
                </a:lnTo>
                <a:lnTo>
                  <a:pt x="946861" y="65380"/>
                </a:lnTo>
                <a:lnTo>
                  <a:pt x="959891" y="78181"/>
                </a:lnTo>
                <a:lnTo>
                  <a:pt x="822884" y="78181"/>
                </a:lnTo>
                <a:cubicBezTo>
                  <a:pt x="813283" y="80467"/>
                  <a:pt x="804977" y="84049"/>
                  <a:pt x="797967" y="88926"/>
                </a:cubicBezTo>
                <a:cubicBezTo>
                  <a:pt x="790956" y="93802"/>
                  <a:pt x="785013" y="99898"/>
                  <a:pt x="780136" y="107214"/>
                </a:cubicBezTo>
                <a:cubicBezTo>
                  <a:pt x="775717" y="114072"/>
                  <a:pt x="772363" y="121692"/>
                  <a:pt x="770077" y="130074"/>
                </a:cubicBezTo>
                <a:cubicBezTo>
                  <a:pt x="767792" y="138456"/>
                  <a:pt x="766649" y="147828"/>
                  <a:pt x="766649" y="158191"/>
                </a:cubicBezTo>
                <a:cubicBezTo>
                  <a:pt x="766801" y="167335"/>
                  <a:pt x="769239" y="175565"/>
                  <a:pt x="773963" y="182880"/>
                </a:cubicBezTo>
                <a:cubicBezTo>
                  <a:pt x="782193" y="194310"/>
                  <a:pt x="790194" y="198882"/>
                  <a:pt x="797967" y="196596"/>
                </a:cubicBezTo>
                <a:cubicBezTo>
                  <a:pt x="795071" y="194767"/>
                  <a:pt x="792975" y="192634"/>
                  <a:pt x="791680" y="190195"/>
                </a:cubicBezTo>
                <a:cubicBezTo>
                  <a:pt x="790385" y="187757"/>
                  <a:pt x="789737" y="185242"/>
                  <a:pt x="789737" y="182652"/>
                </a:cubicBezTo>
                <a:cubicBezTo>
                  <a:pt x="789737" y="178689"/>
                  <a:pt x="791375" y="175336"/>
                  <a:pt x="794652" y="172593"/>
                </a:cubicBezTo>
                <a:cubicBezTo>
                  <a:pt x="797929" y="169850"/>
                  <a:pt x="801548" y="168478"/>
                  <a:pt x="805510" y="168478"/>
                </a:cubicBezTo>
                <a:cubicBezTo>
                  <a:pt x="809778" y="168478"/>
                  <a:pt x="813435" y="170193"/>
                  <a:pt x="816483" y="173622"/>
                </a:cubicBezTo>
                <a:cubicBezTo>
                  <a:pt x="819531" y="177051"/>
                  <a:pt x="821055" y="181432"/>
                  <a:pt x="821055" y="186766"/>
                </a:cubicBezTo>
                <a:cubicBezTo>
                  <a:pt x="821055" y="189814"/>
                  <a:pt x="820446" y="192634"/>
                  <a:pt x="819226" y="195225"/>
                </a:cubicBezTo>
                <a:cubicBezTo>
                  <a:pt x="818007" y="197815"/>
                  <a:pt x="816331" y="200063"/>
                  <a:pt x="814197" y="201968"/>
                </a:cubicBezTo>
                <a:cubicBezTo>
                  <a:pt x="812063" y="203873"/>
                  <a:pt x="809587" y="205359"/>
                  <a:pt x="806768" y="206426"/>
                </a:cubicBezTo>
                <a:cubicBezTo>
                  <a:pt x="803948" y="207493"/>
                  <a:pt x="801015" y="208026"/>
                  <a:pt x="797967" y="208026"/>
                </a:cubicBezTo>
                <a:cubicBezTo>
                  <a:pt x="783032" y="208026"/>
                  <a:pt x="771601" y="200559"/>
                  <a:pt x="763677" y="185623"/>
                </a:cubicBezTo>
                <a:cubicBezTo>
                  <a:pt x="756971" y="173431"/>
                  <a:pt x="753618" y="159334"/>
                  <a:pt x="753618" y="143332"/>
                </a:cubicBezTo>
                <a:cubicBezTo>
                  <a:pt x="753618" y="121082"/>
                  <a:pt x="762686" y="99365"/>
                  <a:pt x="780822" y="78181"/>
                </a:cubicBezTo>
                <a:lnTo>
                  <a:pt x="747446" y="78181"/>
                </a:lnTo>
                <a:lnTo>
                  <a:pt x="738302" y="78181"/>
                </a:lnTo>
                <a:lnTo>
                  <a:pt x="688010" y="78181"/>
                </a:lnTo>
                <a:lnTo>
                  <a:pt x="688010" y="99441"/>
                </a:lnTo>
                <a:cubicBezTo>
                  <a:pt x="690296" y="98984"/>
                  <a:pt x="693344" y="98755"/>
                  <a:pt x="697154" y="98755"/>
                </a:cubicBezTo>
                <a:cubicBezTo>
                  <a:pt x="707060" y="98755"/>
                  <a:pt x="715823" y="101956"/>
                  <a:pt x="723443" y="108357"/>
                </a:cubicBezTo>
                <a:cubicBezTo>
                  <a:pt x="730911" y="114910"/>
                  <a:pt x="734645" y="122911"/>
                  <a:pt x="734645" y="132360"/>
                </a:cubicBezTo>
                <a:cubicBezTo>
                  <a:pt x="734340" y="139218"/>
                  <a:pt x="732777" y="144666"/>
                  <a:pt x="729958" y="148705"/>
                </a:cubicBezTo>
                <a:cubicBezTo>
                  <a:pt x="727139" y="152743"/>
                  <a:pt x="723291" y="155220"/>
                  <a:pt x="718414" y="156134"/>
                </a:cubicBezTo>
                <a:cubicBezTo>
                  <a:pt x="713384" y="155982"/>
                  <a:pt x="708889" y="154801"/>
                  <a:pt x="704926" y="152591"/>
                </a:cubicBezTo>
                <a:cubicBezTo>
                  <a:pt x="700964" y="150381"/>
                  <a:pt x="698602" y="147066"/>
                  <a:pt x="697840" y="142647"/>
                </a:cubicBezTo>
                <a:cubicBezTo>
                  <a:pt x="697688" y="138684"/>
                  <a:pt x="698793" y="135446"/>
                  <a:pt x="701154" y="132931"/>
                </a:cubicBezTo>
                <a:cubicBezTo>
                  <a:pt x="703517" y="130417"/>
                  <a:pt x="706146" y="129159"/>
                  <a:pt x="709041" y="129159"/>
                </a:cubicBezTo>
                <a:cubicBezTo>
                  <a:pt x="714680" y="128854"/>
                  <a:pt x="719709" y="131521"/>
                  <a:pt x="724129" y="137160"/>
                </a:cubicBezTo>
                <a:cubicBezTo>
                  <a:pt x="725501" y="134722"/>
                  <a:pt x="726186" y="132207"/>
                  <a:pt x="726186" y="129616"/>
                </a:cubicBezTo>
                <a:cubicBezTo>
                  <a:pt x="726186" y="124740"/>
                  <a:pt x="722834" y="120701"/>
                  <a:pt x="716128" y="117501"/>
                </a:cubicBezTo>
                <a:cubicBezTo>
                  <a:pt x="711251" y="115519"/>
                  <a:pt x="705917" y="114529"/>
                  <a:pt x="700126" y="114529"/>
                </a:cubicBezTo>
                <a:cubicBezTo>
                  <a:pt x="695706" y="114529"/>
                  <a:pt x="691896" y="115138"/>
                  <a:pt x="688696" y="116358"/>
                </a:cubicBezTo>
                <a:lnTo>
                  <a:pt x="688696" y="210769"/>
                </a:lnTo>
                <a:lnTo>
                  <a:pt x="682752" y="203911"/>
                </a:lnTo>
                <a:lnTo>
                  <a:pt x="682752" y="204140"/>
                </a:lnTo>
                <a:cubicBezTo>
                  <a:pt x="680162" y="196825"/>
                  <a:pt x="677990" y="190843"/>
                  <a:pt x="676237" y="186195"/>
                </a:cubicBezTo>
                <a:cubicBezTo>
                  <a:pt x="674484" y="181547"/>
                  <a:pt x="672999" y="178156"/>
                  <a:pt x="671779" y="176022"/>
                </a:cubicBezTo>
                <a:lnTo>
                  <a:pt x="671779" y="176251"/>
                </a:lnTo>
                <a:cubicBezTo>
                  <a:pt x="666598" y="167107"/>
                  <a:pt x="659283" y="160325"/>
                  <a:pt x="649834" y="155905"/>
                </a:cubicBezTo>
                <a:cubicBezTo>
                  <a:pt x="646938" y="164287"/>
                  <a:pt x="641071" y="168478"/>
                  <a:pt x="632232" y="168478"/>
                </a:cubicBezTo>
                <a:cubicBezTo>
                  <a:pt x="627660" y="168478"/>
                  <a:pt x="623736" y="166916"/>
                  <a:pt x="620459" y="163792"/>
                </a:cubicBezTo>
                <a:cubicBezTo>
                  <a:pt x="617182" y="160668"/>
                  <a:pt x="615544" y="156744"/>
                  <a:pt x="615544" y="152019"/>
                </a:cubicBezTo>
                <a:cubicBezTo>
                  <a:pt x="615544" y="146380"/>
                  <a:pt x="617754" y="142037"/>
                  <a:pt x="622173" y="138989"/>
                </a:cubicBezTo>
                <a:cubicBezTo>
                  <a:pt x="626593" y="135941"/>
                  <a:pt x="631775" y="134722"/>
                  <a:pt x="637718" y="135331"/>
                </a:cubicBezTo>
                <a:cubicBezTo>
                  <a:pt x="638633" y="133045"/>
                  <a:pt x="639090" y="130607"/>
                  <a:pt x="639090" y="128016"/>
                </a:cubicBezTo>
                <a:cubicBezTo>
                  <a:pt x="639090" y="122987"/>
                  <a:pt x="637337" y="118529"/>
                  <a:pt x="633832" y="114643"/>
                </a:cubicBezTo>
                <a:cubicBezTo>
                  <a:pt x="630327" y="110757"/>
                  <a:pt x="626060" y="108814"/>
                  <a:pt x="621030" y="108814"/>
                </a:cubicBezTo>
                <a:cubicBezTo>
                  <a:pt x="619811" y="108814"/>
                  <a:pt x="618668" y="109081"/>
                  <a:pt x="617601" y="109614"/>
                </a:cubicBezTo>
                <a:cubicBezTo>
                  <a:pt x="616535" y="110147"/>
                  <a:pt x="615392" y="110871"/>
                  <a:pt x="614172" y="111786"/>
                </a:cubicBezTo>
                <a:cubicBezTo>
                  <a:pt x="614172" y="116205"/>
                  <a:pt x="612534" y="120130"/>
                  <a:pt x="609258" y="123559"/>
                </a:cubicBezTo>
                <a:cubicBezTo>
                  <a:pt x="605981" y="126988"/>
                  <a:pt x="602133" y="128702"/>
                  <a:pt x="597713" y="128702"/>
                </a:cubicBezTo>
                <a:cubicBezTo>
                  <a:pt x="592836" y="128702"/>
                  <a:pt x="588569" y="127102"/>
                  <a:pt x="584911" y="123901"/>
                </a:cubicBezTo>
                <a:cubicBezTo>
                  <a:pt x="581254" y="120701"/>
                  <a:pt x="579501" y="115900"/>
                  <a:pt x="579654" y="109500"/>
                </a:cubicBezTo>
                <a:cubicBezTo>
                  <a:pt x="580416" y="102642"/>
                  <a:pt x="584378" y="97612"/>
                  <a:pt x="591541" y="94412"/>
                </a:cubicBezTo>
                <a:cubicBezTo>
                  <a:pt x="593979" y="93650"/>
                  <a:pt x="596265" y="93193"/>
                  <a:pt x="598398" y="93040"/>
                </a:cubicBezTo>
                <a:lnTo>
                  <a:pt x="598856" y="91440"/>
                </a:lnTo>
                <a:cubicBezTo>
                  <a:pt x="598856" y="90526"/>
                  <a:pt x="598475" y="89383"/>
                  <a:pt x="597713" y="88011"/>
                </a:cubicBezTo>
                <a:cubicBezTo>
                  <a:pt x="596951" y="86640"/>
                  <a:pt x="596036" y="85306"/>
                  <a:pt x="594970" y="84011"/>
                </a:cubicBezTo>
                <a:cubicBezTo>
                  <a:pt x="593903" y="82715"/>
                  <a:pt x="592760" y="81534"/>
                  <a:pt x="591541" y="80467"/>
                </a:cubicBezTo>
                <a:cubicBezTo>
                  <a:pt x="590322" y="79401"/>
                  <a:pt x="589255" y="78639"/>
                  <a:pt x="588341" y="78181"/>
                </a:cubicBezTo>
                <a:lnTo>
                  <a:pt x="575234" y="78181"/>
                </a:lnTo>
                <a:cubicBezTo>
                  <a:pt x="565633" y="80467"/>
                  <a:pt x="557327" y="84049"/>
                  <a:pt x="550317" y="88926"/>
                </a:cubicBezTo>
                <a:cubicBezTo>
                  <a:pt x="543306" y="93802"/>
                  <a:pt x="537363" y="99898"/>
                  <a:pt x="532486" y="107214"/>
                </a:cubicBezTo>
                <a:cubicBezTo>
                  <a:pt x="528066" y="114072"/>
                  <a:pt x="524714" y="121692"/>
                  <a:pt x="522428" y="130074"/>
                </a:cubicBezTo>
                <a:cubicBezTo>
                  <a:pt x="520142" y="138456"/>
                  <a:pt x="518999" y="147828"/>
                  <a:pt x="518999" y="158191"/>
                </a:cubicBezTo>
                <a:cubicBezTo>
                  <a:pt x="519151" y="167335"/>
                  <a:pt x="521589" y="175565"/>
                  <a:pt x="526314" y="182880"/>
                </a:cubicBezTo>
                <a:cubicBezTo>
                  <a:pt x="534543" y="194310"/>
                  <a:pt x="542544" y="198882"/>
                  <a:pt x="550317" y="196596"/>
                </a:cubicBezTo>
                <a:cubicBezTo>
                  <a:pt x="547421" y="194767"/>
                  <a:pt x="545326" y="192634"/>
                  <a:pt x="544030" y="190195"/>
                </a:cubicBezTo>
                <a:cubicBezTo>
                  <a:pt x="542735" y="187757"/>
                  <a:pt x="542087" y="185242"/>
                  <a:pt x="542087" y="182652"/>
                </a:cubicBezTo>
                <a:cubicBezTo>
                  <a:pt x="542087" y="178689"/>
                  <a:pt x="543725" y="175336"/>
                  <a:pt x="547002" y="172593"/>
                </a:cubicBezTo>
                <a:cubicBezTo>
                  <a:pt x="550279" y="169850"/>
                  <a:pt x="553898" y="168478"/>
                  <a:pt x="557860" y="168478"/>
                </a:cubicBezTo>
                <a:cubicBezTo>
                  <a:pt x="562128" y="168478"/>
                  <a:pt x="565785" y="170193"/>
                  <a:pt x="568834" y="173622"/>
                </a:cubicBezTo>
                <a:cubicBezTo>
                  <a:pt x="571881" y="177051"/>
                  <a:pt x="573405" y="181432"/>
                  <a:pt x="573405" y="186766"/>
                </a:cubicBezTo>
                <a:cubicBezTo>
                  <a:pt x="573405" y="189814"/>
                  <a:pt x="572795" y="192634"/>
                  <a:pt x="571577" y="195225"/>
                </a:cubicBezTo>
                <a:cubicBezTo>
                  <a:pt x="570357" y="197815"/>
                  <a:pt x="568681" y="200063"/>
                  <a:pt x="566547" y="201968"/>
                </a:cubicBezTo>
                <a:cubicBezTo>
                  <a:pt x="564414" y="203873"/>
                  <a:pt x="561937" y="205359"/>
                  <a:pt x="559118" y="206426"/>
                </a:cubicBezTo>
                <a:cubicBezTo>
                  <a:pt x="556298" y="207493"/>
                  <a:pt x="553365" y="208026"/>
                  <a:pt x="550317" y="208026"/>
                </a:cubicBezTo>
                <a:cubicBezTo>
                  <a:pt x="535381" y="208026"/>
                  <a:pt x="523952" y="200559"/>
                  <a:pt x="516027" y="185623"/>
                </a:cubicBezTo>
                <a:cubicBezTo>
                  <a:pt x="509321" y="173431"/>
                  <a:pt x="505968" y="159334"/>
                  <a:pt x="505968" y="143332"/>
                </a:cubicBezTo>
                <a:cubicBezTo>
                  <a:pt x="505968" y="121082"/>
                  <a:pt x="515036" y="99365"/>
                  <a:pt x="533172" y="78181"/>
                </a:cubicBezTo>
                <a:lnTo>
                  <a:pt x="498805" y="78181"/>
                </a:lnTo>
                <a:lnTo>
                  <a:pt x="490652" y="78181"/>
                </a:lnTo>
                <a:lnTo>
                  <a:pt x="474802" y="78181"/>
                </a:lnTo>
                <a:lnTo>
                  <a:pt x="474802" y="211912"/>
                </a:lnTo>
                <a:lnTo>
                  <a:pt x="462458" y="199111"/>
                </a:lnTo>
                <a:lnTo>
                  <a:pt x="462458" y="104242"/>
                </a:lnTo>
                <a:cubicBezTo>
                  <a:pt x="462458" y="100279"/>
                  <a:pt x="461696" y="96698"/>
                  <a:pt x="460172" y="93498"/>
                </a:cubicBezTo>
                <a:cubicBezTo>
                  <a:pt x="458648" y="90297"/>
                  <a:pt x="456552" y="87592"/>
                  <a:pt x="453886" y="85382"/>
                </a:cubicBezTo>
                <a:cubicBezTo>
                  <a:pt x="451218" y="83173"/>
                  <a:pt x="448171" y="81420"/>
                  <a:pt x="444741" y="80125"/>
                </a:cubicBezTo>
                <a:cubicBezTo>
                  <a:pt x="441313" y="78829"/>
                  <a:pt x="437769" y="78181"/>
                  <a:pt x="434112" y="78181"/>
                </a:cubicBezTo>
                <a:lnTo>
                  <a:pt x="392735" y="78181"/>
                </a:lnTo>
                <a:lnTo>
                  <a:pt x="392735" y="99441"/>
                </a:lnTo>
                <a:cubicBezTo>
                  <a:pt x="395021" y="98984"/>
                  <a:pt x="398069" y="98755"/>
                  <a:pt x="401879" y="98755"/>
                </a:cubicBezTo>
                <a:cubicBezTo>
                  <a:pt x="411785" y="98755"/>
                  <a:pt x="420548" y="101956"/>
                  <a:pt x="428168" y="108357"/>
                </a:cubicBezTo>
                <a:cubicBezTo>
                  <a:pt x="435636" y="114910"/>
                  <a:pt x="439370" y="122911"/>
                  <a:pt x="439370" y="132360"/>
                </a:cubicBezTo>
                <a:cubicBezTo>
                  <a:pt x="439065" y="139218"/>
                  <a:pt x="437503" y="144666"/>
                  <a:pt x="434684" y="148705"/>
                </a:cubicBezTo>
                <a:cubicBezTo>
                  <a:pt x="431864" y="152743"/>
                  <a:pt x="428016" y="155220"/>
                  <a:pt x="423139" y="156134"/>
                </a:cubicBezTo>
                <a:cubicBezTo>
                  <a:pt x="418110" y="155982"/>
                  <a:pt x="413614" y="154801"/>
                  <a:pt x="409651" y="152591"/>
                </a:cubicBezTo>
                <a:cubicBezTo>
                  <a:pt x="405689" y="150381"/>
                  <a:pt x="403327" y="147066"/>
                  <a:pt x="402565" y="142647"/>
                </a:cubicBezTo>
                <a:cubicBezTo>
                  <a:pt x="402413" y="138684"/>
                  <a:pt x="403518" y="135446"/>
                  <a:pt x="405880" y="132931"/>
                </a:cubicBezTo>
                <a:cubicBezTo>
                  <a:pt x="408242" y="130417"/>
                  <a:pt x="410871" y="129159"/>
                  <a:pt x="413766" y="129159"/>
                </a:cubicBezTo>
                <a:cubicBezTo>
                  <a:pt x="419405" y="128854"/>
                  <a:pt x="424434" y="131521"/>
                  <a:pt x="428854" y="137160"/>
                </a:cubicBezTo>
                <a:cubicBezTo>
                  <a:pt x="430225" y="134722"/>
                  <a:pt x="430911" y="132207"/>
                  <a:pt x="430911" y="129616"/>
                </a:cubicBezTo>
                <a:cubicBezTo>
                  <a:pt x="430911" y="124740"/>
                  <a:pt x="427559" y="120701"/>
                  <a:pt x="420853" y="117501"/>
                </a:cubicBezTo>
                <a:cubicBezTo>
                  <a:pt x="415976" y="115519"/>
                  <a:pt x="410642" y="114529"/>
                  <a:pt x="404851" y="114529"/>
                </a:cubicBezTo>
                <a:cubicBezTo>
                  <a:pt x="400431" y="114529"/>
                  <a:pt x="396621" y="115138"/>
                  <a:pt x="393421" y="116358"/>
                </a:cubicBezTo>
                <a:lnTo>
                  <a:pt x="393421" y="210769"/>
                </a:lnTo>
                <a:lnTo>
                  <a:pt x="387477" y="203911"/>
                </a:lnTo>
                <a:lnTo>
                  <a:pt x="387477" y="204140"/>
                </a:lnTo>
                <a:cubicBezTo>
                  <a:pt x="384887" y="196825"/>
                  <a:pt x="382715" y="190843"/>
                  <a:pt x="380962" y="186195"/>
                </a:cubicBezTo>
                <a:cubicBezTo>
                  <a:pt x="379210" y="181547"/>
                  <a:pt x="377724" y="178156"/>
                  <a:pt x="376505" y="176022"/>
                </a:cubicBezTo>
                <a:lnTo>
                  <a:pt x="376505" y="176251"/>
                </a:lnTo>
                <a:cubicBezTo>
                  <a:pt x="371323" y="167107"/>
                  <a:pt x="364008" y="160325"/>
                  <a:pt x="354559" y="155905"/>
                </a:cubicBezTo>
                <a:cubicBezTo>
                  <a:pt x="351663" y="164287"/>
                  <a:pt x="345796" y="168478"/>
                  <a:pt x="336956" y="168478"/>
                </a:cubicBezTo>
                <a:cubicBezTo>
                  <a:pt x="332385" y="168478"/>
                  <a:pt x="328460" y="166916"/>
                  <a:pt x="325184" y="163792"/>
                </a:cubicBezTo>
                <a:cubicBezTo>
                  <a:pt x="321907" y="160668"/>
                  <a:pt x="320269" y="156744"/>
                  <a:pt x="320269" y="152019"/>
                </a:cubicBezTo>
                <a:cubicBezTo>
                  <a:pt x="320269" y="146380"/>
                  <a:pt x="322479" y="142037"/>
                  <a:pt x="326898" y="138989"/>
                </a:cubicBezTo>
                <a:cubicBezTo>
                  <a:pt x="331318" y="135941"/>
                  <a:pt x="336500" y="134722"/>
                  <a:pt x="342443" y="135331"/>
                </a:cubicBezTo>
                <a:cubicBezTo>
                  <a:pt x="343357" y="133045"/>
                  <a:pt x="343814" y="130607"/>
                  <a:pt x="343814" y="128016"/>
                </a:cubicBezTo>
                <a:cubicBezTo>
                  <a:pt x="343814" y="122987"/>
                  <a:pt x="342062" y="118529"/>
                  <a:pt x="338556" y="114643"/>
                </a:cubicBezTo>
                <a:cubicBezTo>
                  <a:pt x="335052" y="110757"/>
                  <a:pt x="330785" y="108814"/>
                  <a:pt x="325755" y="108814"/>
                </a:cubicBezTo>
                <a:cubicBezTo>
                  <a:pt x="324536" y="108814"/>
                  <a:pt x="323393" y="109081"/>
                  <a:pt x="322327" y="109614"/>
                </a:cubicBezTo>
                <a:cubicBezTo>
                  <a:pt x="321260" y="110147"/>
                  <a:pt x="320117" y="110871"/>
                  <a:pt x="318898" y="111786"/>
                </a:cubicBezTo>
                <a:cubicBezTo>
                  <a:pt x="318898" y="116205"/>
                  <a:pt x="317259" y="120130"/>
                  <a:pt x="313982" y="123559"/>
                </a:cubicBezTo>
                <a:cubicBezTo>
                  <a:pt x="310706" y="126988"/>
                  <a:pt x="306858" y="128702"/>
                  <a:pt x="302438" y="128702"/>
                </a:cubicBezTo>
                <a:cubicBezTo>
                  <a:pt x="297561" y="128702"/>
                  <a:pt x="293294" y="127102"/>
                  <a:pt x="289636" y="123901"/>
                </a:cubicBezTo>
                <a:cubicBezTo>
                  <a:pt x="285979" y="120701"/>
                  <a:pt x="284226" y="115900"/>
                  <a:pt x="284378" y="109500"/>
                </a:cubicBezTo>
                <a:cubicBezTo>
                  <a:pt x="285141" y="102642"/>
                  <a:pt x="289103" y="97612"/>
                  <a:pt x="296266" y="94412"/>
                </a:cubicBezTo>
                <a:cubicBezTo>
                  <a:pt x="298704" y="93650"/>
                  <a:pt x="300990" y="93193"/>
                  <a:pt x="303124" y="93040"/>
                </a:cubicBezTo>
                <a:lnTo>
                  <a:pt x="303581" y="91440"/>
                </a:lnTo>
                <a:cubicBezTo>
                  <a:pt x="303581" y="90526"/>
                  <a:pt x="303200" y="89383"/>
                  <a:pt x="302438" y="88011"/>
                </a:cubicBezTo>
                <a:cubicBezTo>
                  <a:pt x="301676" y="86640"/>
                  <a:pt x="300762" y="85306"/>
                  <a:pt x="299695" y="84011"/>
                </a:cubicBezTo>
                <a:cubicBezTo>
                  <a:pt x="298628" y="82715"/>
                  <a:pt x="297485" y="81534"/>
                  <a:pt x="296266" y="80467"/>
                </a:cubicBezTo>
                <a:cubicBezTo>
                  <a:pt x="295047" y="79401"/>
                  <a:pt x="293980" y="78639"/>
                  <a:pt x="293065" y="78181"/>
                </a:cubicBezTo>
                <a:lnTo>
                  <a:pt x="282017" y="78181"/>
                </a:lnTo>
                <a:lnTo>
                  <a:pt x="274092" y="78181"/>
                </a:lnTo>
                <a:lnTo>
                  <a:pt x="260528" y="78181"/>
                </a:lnTo>
                <a:lnTo>
                  <a:pt x="260528" y="212827"/>
                </a:lnTo>
                <a:lnTo>
                  <a:pt x="247269" y="199797"/>
                </a:lnTo>
                <a:lnTo>
                  <a:pt x="248184" y="117729"/>
                </a:lnTo>
                <a:cubicBezTo>
                  <a:pt x="248184" y="112395"/>
                  <a:pt x="245288" y="105766"/>
                  <a:pt x="239497" y="97841"/>
                </a:cubicBezTo>
                <a:cubicBezTo>
                  <a:pt x="233706" y="90221"/>
                  <a:pt x="228219" y="86411"/>
                  <a:pt x="223038" y="86411"/>
                </a:cubicBezTo>
                <a:cubicBezTo>
                  <a:pt x="219685" y="86411"/>
                  <a:pt x="216447" y="87440"/>
                  <a:pt x="213322" y="89497"/>
                </a:cubicBezTo>
                <a:cubicBezTo>
                  <a:pt x="210198" y="91555"/>
                  <a:pt x="208636" y="94107"/>
                  <a:pt x="208636" y="97155"/>
                </a:cubicBezTo>
                <a:cubicBezTo>
                  <a:pt x="222047" y="106756"/>
                  <a:pt x="228752" y="114681"/>
                  <a:pt x="228752" y="120930"/>
                </a:cubicBezTo>
                <a:cubicBezTo>
                  <a:pt x="228752" y="126416"/>
                  <a:pt x="227267" y="130874"/>
                  <a:pt x="224295" y="134303"/>
                </a:cubicBezTo>
                <a:cubicBezTo>
                  <a:pt x="221323" y="137732"/>
                  <a:pt x="217094" y="140056"/>
                  <a:pt x="211608" y="141275"/>
                </a:cubicBezTo>
                <a:cubicBezTo>
                  <a:pt x="207340" y="141123"/>
                  <a:pt x="203416" y="139713"/>
                  <a:pt x="199835" y="137046"/>
                </a:cubicBezTo>
                <a:cubicBezTo>
                  <a:pt x="196253" y="134379"/>
                  <a:pt x="193624" y="130531"/>
                  <a:pt x="191948" y="125502"/>
                </a:cubicBezTo>
                <a:cubicBezTo>
                  <a:pt x="187986" y="136170"/>
                  <a:pt x="180975" y="141504"/>
                  <a:pt x="170917" y="141504"/>
                </a:cubicBezTo>
                <a:cubicBezTo>
                  <a:pt x="166345" y="141504"/>
                  <a:pt x="162573" y="139637"/>
                  <a:pt x="159601" y="135903"/>
                </a:cubicBezTo>
                <a:cubicBezTo>
                  <a:pt x="156629" y="132169"/>
                  <a:pt x="155143" y="127940"/>
                  <a:pt x="155143" y="123216"/>
                </a:cubicBezTo>
                <a:cubicBezTo>
                  <a:pt x="155143" y="120168"/>
                  <a:pt x="155715" y="117158"/>
                  <a:pt x="156858" y="114186"/>
                </a:cubicBezTo>
                <a:cubicBezTo>
                  <a:pt x="158001" y="111214"/>
                  <a:pt x="159601" y="108433"/>
                  <a:pt x="161659" y="105842"/>
                </a:cubicBezTo>
                <a:cubicBezTo>
                  <a:pt x="163716" y="103251"/>
                  <a:pt x="166116" y="100965"/>
                  <a:pt x="168860" y="98984"/>
                </a:cubicBezTo>
                <a:cubicBezTo>
                  <a:pt x="171603" y="97003"/>
                  <a:pt x="174498" y="95479"/>
                  <a:pt x="177546" y="94412"/>
                </a:cubicBezTo>
                <a:cubicBezTo>
                  <a:pt x="171451" y="83592"/>
                  <a:pt x="164287" y="78143"/>
                  <a:pt x="156058" y="78067"/>
                </a:cubicBezTo>
                <a:lnTo>
                  <a:pt x="145435" y="78150"/>
                </a:lnTo>
                <a:lnTo>
                  <a:pt x="145466" y="78181"/>
                </a:lnTo>
                <a:lnTo>
                  <a:pt x="141428" y="78181"/>
                </a:lnTo>
                <a:lnTo>
                  <a:pt x="123063" y="78181"/>
                </a:lnTo>
                <a:lnTo>
                  <a:pt x="123063" y="211912"/>
                </a:lnTo>
                <a:lnTo>
                  <a:pt x="110033" y="199111"/>
                </a:lnTo>
                <a:lnTo>
                  <a:pt x="110033" y="78181"/>
                </a:lnTo>
                <a:lnTo>
                  <a:pt x="90602" y="78181"/>
                </a:lnTo>
                <a:lnTo>
                  <a:pt x="78029" y="65380"/>
                </a:lnTo>
                <a:lnTo>
                  <a:pt x="112091" y="65380"/>
                </a:lnTo>
                <a:lnTo>
                  <a:pt x="103175" y="56922"/>
                </a:lnTo>
                <a:cubicBezTo>
                  <a:pt x="99822" y="53569"/>
                  <a:pt x="98146" y="50140"/>
                  <a:pt x="98146" y="46635"/>
                </a:cubicBezTo>
                <a:cubicBezTo>
                  <a:pt x="98146" y="36271"/>
                  <a:pt x="103937" y="26518"/>
                  <a:pt x="115520" y="17374"/>
                </a:cubicBezTo>
                <a:cubicBezTo>
                  <a:pt x="126797" y="8839"/>
                  <a:pt x="137694" y="4572"/>
                  <a:pt x="148209" y="4572"/>
                </a:cubicBezTo>
                <a:close/>
                <a:moveTo>
                  <a:pt x="1240536" y="4344"/>
                </a:moveTo>
                <a:cubicBezTo>
                  <a:pt x="1240536" y="4953"/>
                  <a:pt x="1240612" y="5639"/>
                  <a:pt x="1240764" y="6401"/>
                </a:cubicBezTo>
                <a:cubicBezTo>
                  <a:pt x="1240917" y="7163"/>
                  <a:pt x="1240993" y="7925"/>
                  <a:pt x="1240993" y="8687"/>
                </a:cubicBezTo>
                <a:cubicBezTo>
                  <a:pt x="1238859" y="10516"/>
                  <a:pt x="1237793" y="12802"/>
                  <a:pt x="1237793" y="15545"/>
                </a:cubicBezTo>
                <a:cubicBezTo>
                  <a:pt x="1237793" y="20879"/>
                  <a:pt x="1240002" y="24765"/>
                  <a:pt x="1244422" y="27204"/>
                </a:cubicBezTo>
                <a:cubicBezTo>
                  <a:pt x="1248537" y="29490"/>
                  <a:pt x="1253261" y="30633"/>
                  <a:pt x="1258595" y="30633"/>
                </a:cubicBezTo>
                <a:cubicBezTo>
                  <a:pt x="1260424" y="30633"/>
                  <a:pt x="1262672" y="30518"/>
                  <a:pt x="1265339" y="30290"/>
                </a:cubicBezTo>
                <a:cubicBezTo>
                  <a:pt x="1268006" y="30061"/>
                  <a:pt x="1271092" y="29794"/>
                  <a:pt x="1274597" y="29490"/>
                </a:cubicBezTo>
                <a:cubicBezTo>
                  <a:pt x="1281455" y="28575"/>
                  <a:pt x="1286713" y="28118"/>
                  <a:pt x="1290370" y="28118"/>
                </a:cubicBezTo>
                <a:cubicBezTo>
                  <a:pt x="1301801" y="28118"/>
                  <a:pt x="1310411" y="31471"/>
                  <a:pt x="1316202" y="38176"/>
                </a:cubicBezTo>
                <a:cubicBezTo>
                  <a:pt x="1320774" y="44120"/>
                  <a:pt x="1323060" y="53188"/>
                  <a:pt x="1323060" y="65380"/>
                </a:cubicBezTo>
                <a:lnTo>
                  <a:pt x="1330147" y="65380"/>
                </a:lnTo>
                <a:lnTo>
                  <a:pt x="1342948" y="78181"/>
                </a:lnTo>
                <a:lnTo>
                  <a:pt x="1258138" y="78181"/>
                </a:lnTo>
                <a:lnTo>
                  <a:pt x="1258138" y="167564"/>
                </a:lnTo>
                <a:cubicBezTo>
                  <a:pt x="1261034" y="173355"/>
                  <a:pt x="1265148" y="176251"/>
                  <a:pt x="1270482" y="176251"/>
                </a:cubicBezTo>
                <a:cubicBezTo>
                  <a:pt x="1278102" y="176251"/>
                  <a:pt x="1285951" y="171603"/>
                  <a:pt x="1294028" y="162306"/>
                </a:cubicBezTo>
                <a:cubicBezTo>
                  <a:pt x="1301343" y="153619"/>
                  <a:pt x="1305458" y="144856"/>
                  <a:pt x="1306373" y="136017"/>
                </a:cubicBezTo>
                <a:lnTo>
                  <a:pt x="1302029" y="136474"/>
                </a:lnTo>
                <a:cubicBezTo>
                  <a:pt x="1297914" y="136474"/>
                  <a:pt x="1294142" y="135027"/>
                  <a:pt x="1290713" y="132131"/>
                </a:cubicBezTo>
                <a:cubicBezTo>
                  <a:pt x="1287284" y="129235"/>
                  <a:pt x="1285570" y="125578"/>
                  <a:pt x="1285570" y="121158"/>
                </a:cubicBezTo>
                <a:cubicBezTo>
                  <a:pt x="1285570" y="116434"/>
                  <a:pt x="1287056" y="112395"/>
                  <a:pt x="1290028" y="109042"/>
                </a:cubicBezTo>
                <a:cubicBezTo>
                  <a:pt x="1292999" y="105690"/>
                  <a:pt x="1296924" y="104013"/>
                  <a:pt x="1301801" y="104013"/>
                </a:cubicBezTo>
                <a:cubicBezTo>
                  <a:pt x="1309116" y="104013"/>
                  <a:pt x="1315136" y="107595"/>
                  <a:pt x="1319860" y="114757"/>
                </a:cubicBezTo>
                <a:cubicBezTo>
                  <a:pt x="1321536" y="117501"/>
                  <a:pt x="1322870" y="120739"/>
                  <a:pt x="1323860" y="124473"/>
                </a:cubicBezTo>
                <a:cubicBezTo>
                  <a:pt x="1324851" y="128207"/>
                  <a:pt x="1325346" y="131979"/>
                  <a:pt x="1325346" y="135789"/>
                </a:cubicBezTo>
                <a:cubicBezTo>
                  <a:pt x="1325346" y="148438"/>
                  <a:pt x="1320089" y="160935"/>
                  <a:pt x="1309573" y="173279"/>
                </a:cubicBezTo>
                <a:cubicBezTo>
                  <a:pt x="1298905" y="186385"/>
                  <a:pt x="1287323" y="192939"/>
                  <a:pt x="1274826" y="192939"/>
                </a:cubicBezTo>
                <a:cubicBezTo>
                  <a:pt x="1266748" y="192939"/>
                  <a:pt x="1260272" y="190424"/>
                  <a:pt x="1255395" y="185395"/>
                </a:cubicBezTo>
                <a:cubicBezTo>
                  <a:pt x="1250518" y="180366"/>
                  <a:pt x="1247318" y="173279"/>
                  <a:pt x="1245794" y="164135"/>
                </a:cubicBezTo>
                <a:lnTo>
                  <a:pt x="1245794" y="78181"/>
                </a:lnTo>
                <a:lnTo>
                  <a:pt x="1227810" y="78181"/>
                </a:lnTo>
                <a:lnTo>
                  <a:pt x="1225220" y="78181"/>
                </a:lnTo>
                <a:lnTo>
                  <a:pt x="1205407" y="78181"/>
                </a:lnTo>
                <a:lnTo>
                  <a:pt x="1205407" y="215799"/>
                </a:lnTo>
                <a:lnTo>
                  <a:pt x="1195349" y="209398"/>
                </a:lnTo>
                <a:lnTo>
                  <a:pt x="1196264" y="195910"/>
                </a:lnTo>
                <a:cubicBezTo>
                  <a:pt x="1196416" y="181432"/>
                  <a:pt x="1193063" y="166345"/>
                  <a:pt x="1186205" y="150648"/>
                </a:cubicBezTo>
                <a:cubicBezTo>
                  <a:pt x="1175994" y="132817"/>
                  <a:pt x="1164107" y="123901"/>
                  <a:pt x="1150544" y="123901"/>
                </a:cubicBezTo>
                <a:cubicBezTo>
                  <a:pt x="1148867" y="124054"/>
                  <a:pt x="1147648" y="124435"/>
                  <a:pt x="1146886" y="125044"/>
                </a:cubicBezTo>
                <a:cubicBezTo>
                  <a:pt x="1152525" y="132512"/>
                  <a:pt x="1155344" y="137922"/>
                  <a:pt x="1155344" y="141275"/>
                </a:cubicBezTo>
                <a:cubicBezTo>
                  <a:pt x="1155344" y="146761"/>
                  <a:pt x="1153744" y="151372"/>
                  <a:pt x="1150544" y="155105"/>
                </a:cubicBezTo>
                <a:cubicBezTo>
                  <a:pt x="1147343" y="158839"/>
                  <a:pt x="1143076" y="160706"/>
                  <a:pt x="1137742" y="160706"/>
                </a:cubicBezTo>
                <a:cubicBezTo>
                  <a:pt x="1121283" y="160706"/>
                  <a:pt x="1113053" y="152705"/>
                  <a:pt x="1113053" y="136703"/>
                </a:cubicBezTo>
                <a:cubicBezTo>
                  <a:pt x="1113053" y="128016"/>
                  <a:pt x="1116101" y="120853"/>
                  <a:pt x="1122197" y="115215"/>
                </a:cubicBezTo>
                <a:cubicBezTo>
                  <a:pt x="1128750" y="109423"/>
                  <a:pt x="1136218" y="106528"/>
                  <a:pt x="1144600" y="106528"/>
                </a:cubicBezTo>
                <a:cubicBezTo>
                  <a:pt x="1162583" y="106528"/>
                  <a:pt x="1178433" y="120701"/>
                  <a:pt x="1192149" y="149047"/>
                </a:cubicBezTo>
                <a:lnTo>
                  <a:pt x="1192606" y="149047"/>
                </a:lnTo>
                <a:lnTo>
                  <a:pt x="1192606" y="78181"/>
                </a:lnTo>
                <a:lnTo>
                  <a:pt x="1112901" y="78181"/>
                </a:lnTo>
                <a:cubicBezTo>
                  <a:pt x="1103299" y="80467"/>
                  <a:pt x="1094994" y="84049"/>
                  <a:pt x="1087983" y="88926"/>
                </a:cubicBezTo>
                <a:cubicBezTo>
                  <a:pt x="1080973" y="93802"/>
                  <a:pt x="1075029" y="99898"/>
                  <a:pt x="1070152" y="107214"/>
                </a:cubicBezTo>
                <a:cubicBezTo>
                  <a:pt x="1065733" y="114072"/>
                  <a:pt x="1062380" y="121692"/>
                  <a:pt x="1060094" y="130074"/>
                </a:cubicBezTo>
                <a:cubicBezTo>
                  <a:pt x="1057808" y="138456"/>
                  <a:pt x="1056665" y="147828"/>
                  <a:pt x="1056665" y="158191"/>
                </a:cubicBezTo>
                <a:cubicBezTo>
                  <a:pt x="1056665" y="167183"/>
                  <a:pt x="1059027" y="175413"/>
                  <a:pt x="1063752" y="182880"/>
                </a:cubicBezTo>
                <a:cubicBezTo>
                  <a:pt x="1069390" y="192786"/>
                  <a:pt x="1076248" y="197739"/>
                  <a:pt x="1084326" y="197739"/>
                </a:cubicBezTo>
                <a:lnTo>
                  <a:pt x="1085240" y="197739"/>
                </a:lnTo>
                <a:cubicBezTo>
                  <a:pt x="1086459" y="197739"/>
                  <a:pt x="1087298" y="197358"/>
                  <a:pt x="1087755" y="196596"/>
                </a:cubicBezTo>
                <a:cubicBezTo>
                  <a:pt x="1085011" y="194767"/>
                  <a:pt x="1082992" y="192634"/>
                  <a:pt x="1081697" y="190195"/>
                </a:cubicBezTo>
                <a:cubicBezTo>
                  <a:pt x="1080401" y="187757"/>
                  <a:pt x="1079754" y="185242"/>
                  <a:pt x="1079754" y="182652"/>
                </a:cubicBezTo>
                <a:cubicBezTo>
                  <a:pt x="1079754" y="180670"/>
                  <a:pt x="1080211" y="178842"/>
                  <a:pt x="1081125" y="177165"/>
                </a:cubicBezTo>
                <a:cubicBezTo>
                  <a:pt x="1082040" y="175489"/>
                  <a:pt x="1083221" y="174003"/>
                  <a:pt x="1084669" y="172708"/>
                </a:cubicBezTo>
                <a:cubicBezTo>
                  <a:pt x="1086116" y="171412"/>
                  <a:pt x="1087793" y="170383"/>
                  <a:pt x="1089698" y="169621"/>
                </a:cubicBezTo>
                <a:cubicBezTo>
                  <a:pt x="1091603" y="168859"/>
                  <a:pt x="1093546" y="168478"/>
                  <a:pt x="1095527" y="168478"/>
                </a:cubicBezTo>
                <a:cubicBezTo>
                  <a:pt x="1099794" y="168478"/>
                  <a:pt x="1103452" y="170193"/>
                  <a:pt x="1106500" y="173622"/>
                </a:cubicBezTo>
                <a:cubicBezTo>
                  <a:pt x="1109548" y="177051"/>
                  <a:pt x="1111072" y="181432"/>
                  <a:pt x="1111072" y="186766"/>
                </a:cubicBezTo>
                <a:cubicBezTo>
                  <a:pt x="1111072" y="189814"/>
                  <a:pt x="1110462" y="192634"/>
                  <a:pt x="1109243" y="195225"/>
                </a:cubicBezTo>
                <a:cubicBezTo>
                  <a:pt x="1108024" y="197815"/>
                  <a:pt x="1106348" y="200063"/>
                  <a:pt x="1104214" y="201968"/>
                </a:cubicBezTo>
                <a:cubicBezTo>
                  <a:pt x="1102080" y="203873"/>
                  <a:pt x="1099604" y="205359"/>
                  <a:pt x="1096784" y="206426"/>
                </a:cubicBezTo>
                <a:cubicBezTo>
                  <a:pt x="1093965" y="207493"/>
                  <a:pt x="1090955" y="208026"/>
                  <a:pt x="1087755" y="208026"/>
                </a:cubicBezTo>
                <a:cubicBezTo>
                  <a:pt x="1072972" y="208026"/>
                  <a:pt x="1061618" y="200559"/>
                  <a:pt x="1053693" y="185623"/>
                </a:cubicBezTo>
                <a:cubicBezTo>
                  <a:pt x="1046988" y="173431"/>
                  <a:pt x="1043635" y="159334"/>
                  <a:pt x="1043635" y="143332"/>
                </a:cubicBezTo>
                <a:cubicBezTo>
                  <a:pt x="1044092" y="130378"/>
                  <a:pt x="1046607" y="118529"/>
                  <a:pt x="1051179" y="107785"/>
                </a:cubicBezTo>
                <a:cubicBezTo>
                  <a:pt x="1055751" y="97041"/>
                  <a:pt x="1062152" y="87325"/>
                  <a:pt x="1070381" y="78639"/>
                </a:cubicBezTo>
                <a:cubicBezTo>
                  <a:pt x="1074496" y="75438"/>
                  <a:pt x="1079106" y="72543"/>
                  <a:pt x="1084211" y="69952"/>
                </a:cubicBezTo>
                <a:lnTo>
                  <a:pt x="1092223" y="67679"/>
                </a:lnTo>
                <a:lnTo>
                  <a:pt x="1089965" y="65380"/>
                </a:lnTo>
                <a:lnTo>
                  <a:pt x="1100328" y="65380"/>
                </a:lnTo>
                <a:lnTo>
                  <a:pt x="1213561" y="65380"/>
                </a:lnTo>
                <a:lnTo>
                  <a:pt x="1214552" y="65380"/>
                </a:lnTo>
                <a:lnTo>
                  <a:pt x="1310716" y="65380"/>
                </a:lnTo>
                <a:cubicBezTo>
                  <a:pt x="1310716" y="64161"/>
                  <a:pt x="1310754" y="62827"/>
                  <a:pt x="1310830" y="61379"/>
                </a:cubicBezTo>
                <a:cubicBezTo>
                  <a:pt x="1310906" y="59932"/>
                  <a:pt x="1310944" y="58598"/>
                  <a:pt x="1310944" y="57379"/>
                </a:cubicBezTo>
                <a:cubicBezTo>
                  <a:pt x="1311097" y="49759"/>
                  <a:pt x="1305763" y="45949"/>
                  <a:pt x="1294943" y="45949"/>
                </a:cubicBezTo>
                <a:cubicBezTo>
                  <a:pt x="1292504" y="45949"/>
                  <a:pt x="1288542" y="46406"/>
                  <a:pt x="1283055" y="47320"/>
                </a:cubicBezTo>
                <a:cubicBezTo>
                  <a:pt x="1280465" y="47625"/>
                  <a:pt x="1278255" y="47854"/>
                  <a:pt x="1276426" y="48006"/>
                </a:cubicBezTo>
                <a:cubicBezTo>
                  <a:pt x="1274597" y="48159"/>
                  <a:pt x="1272997" y="48235"/>
                  <a:pt x="1271625" y="48235"/>
                </a:cubicBezTo>
                <a:cubicBezTo>
                  <a:pt x="1261872" y="48235"/>
                  <a:pt x="1252880" y="45873"/>
                  <a:pt x="1244650" y="41148"/>
                </a:cubicBezTo>
                <a:cubicBezTo>
                  <a:pt x="1235659" y="36119"/>
                  <a:pt x="1231163" y="28956"/>
                  <a:pt x="1231163" y="19660"/>
                </a:cubicBezTo>
                <a:cubicBezTo>
                  <a:pt x="1231163" y="9906"/>
                  <a:pt x="1234287" y="4801"/>
                  <a:pt x="1240536" y="4344"/>
                </a:cubicBezTo>
                <a:close/>
                <a:moveTo>
                  <a:pt x="2251329" y="0"/>
                </a:moveTo>
                <a:lnTo>
                  <a:pt x="2262530" y="0"/>
                </a:lnTo>
                <a:lnTo>
                  <a:pt x="2207209" y="54178"/>
                </a:lnTo>
                <a:lnTo>
                  <a:pt x="2176576" y="54178"/>
                </a:lnTo>
                <a:close/>
                <a:moveTo>
                  <a:pt x="1813179" y="0"/>
                </a:moveTo>
                <a:lnTo>
                  <a:pt x="1824380" y="0"/>
                </a:lnTo>
                <a:lnTo>
                  <a:pt x="1769059" y="54178"/>
                </a:lnTo>
                <a:lnTo>
                  <a:pt x="1738426" y="54178"/>
                </a:lnTo>
                <a:close/>
              </a:path>
            </a:pathLst>
          </a:custGeom>
          <a:blipFill dpi="0" rotWithShape="1">
            <a:blip r:embed="rId3"/>
            <a:srcRect/>
            <a:stretch>
              <a:fillRect/>
            </a:stretch>
          </a:blipFill>
          <a:ln>
            <a:solidFill>
              <a:schemeClr val="bg1"/>
            </a:solidFill>
          </a:ln>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latin typeface="BurigangaSushreeMJ" pitchFamily="2" charset="0"/>
              <a:cs typeface="Kalpurush" panose="02000600000000000000" pitchFamily="2" charset="0"/>
            </a:endParaRPr>
          </a:p>
        </p:txBody>
      </p:sp>
    </p:spTree>
    <p:extLst>
      <p:ext uri="{BB962C8B-B14F-4D97-AF65-F5344CB8AC3E}">
        <p14:creationId xmlns:p14="http://schemas.microsoft.com/office/powerpoint/2010/main" val="350583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4C76AA-6A8D-49F8-928F-FF401DE9F8B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576470"/>
            <a:ext cx="8507896" cy="7063409"/>
          </a:xfrm>
          <a:prstGeom prst="rect">
            <a:avLst/>
          </a:prstGeom>
        </p:spPr>
      </p:pic>
      <p:grpSp>
        <p:nvGrpSpPr>
          <p:cNvPr id="23" name="Group 22">
            <a:extLst>
              <a:ext uri="{FF2B5EF4-FFF2-40B4-BE49-F238E27FC236}">
                <a16:creationId xmlns:a16="http://schemas.microsoft.com/office/drawing/2014/main" id="{EDC07C09-CEE1-43B2-B4E6-DF083F2276A1}"/>
              </a:ext>
            </a:extLst>
          </p:cNvPr>
          <p:cNvGrpSpPr/>
          <p:nvPr/>
        </p:nvGrpSpPr>
        <p:grpSpPr>
          <a:xfrm>
            <a:off x="0" y="4479235"/>
            <a:ext cx="8123582" cy="1842052"/>
            <a:chOff x="-424237" y="916674"/>
            <a:chExt cx="8733349" cy="1455465"/>
          </a:xfrm>
        </p:grpSpPr>
        <p:grpSp>
          <p:nvGrpSpPr>
            <p:cNvPr id="22" name="Group 21">
              <a:extLst>
                <a:ext uri="{FF2B5EF4-FFF2-40B4-BE49-F238E27FC236}">
                  <a16:creationId xmlns:a16="http://schemas.microsoft.com/office/drawing/2014/main" id="{B3E06BE9-6821-41F1-AE01-6807AD1496E2}"/>
                </a:ext>
              </a:extLst>
            </p:cNvPr>
            <p:cNvGrpSpPr/>
            <p:nvPr/>
          </p:nvGrpSpPr>
          <p:grpSpPr>
            <a:xfrm>
              <a:off x="-424237" y="916674"/>
              <a:ext cx="8733349" cy="1455465"/>
              <a:chOff x="715450" y="4070691"/>
              <a:chExt cx="7243737" cy="793365"/>
            </a:xfrm>
            <a:blipFill dpi="0" rotWithShape="1">
              <a:blip r:embed="rId3">
                <a:extLst>
                  <a:ext uri="{28A0092B-C50C-407E-A947-70E740481C1C}">
                    <a14:useLocalDpi xmlns:a14="http://schemas.microsoft.com/office/drawing/2010/main" val="0"/>
                  </a:ext>
                </a:extLst>
              </a:blip>
              <a:srcRect/>
              <a:stretch>
                <a:fillRect/>
              </a:stretch>
            </a:blipFill>
          </p:grpSpPr>
          <p:grpSp>
            <p:nvGrpSpPr>
              <p:cNvPr id="21" name="Group 20">
                <a:extLst>
                  <a:ext uri="{FF2B5EF4-FFF2-40B4-BE49-F238E27FC236}">
                    <a16:creationId xmlns:a16="http://schemas.microsoft.com/office/drawing/2014/main" id="{4BF64451-6767-4916-8F42-A5BE3FEBA99E}"/>
                  </a:ext>
                </a:extLst>
              </p:cNvPr>
              <p:cNvGrpSpPr/>
              <p:nvPr/>
            </p:nvGrpSpPr>
            <p:grpSpPr>
              <a:xfrm>
                <a:off x="715450" y="4070691"/>
                <a:ext cx="7243737" cy="793365"/>
                <a:chOff x="715450" y="4070691"/>
                <a:chExt cx="7243737" cy="793365"/>
              </a:xfrm>
              <a:grpFill/>
            </p:grpSpPr>
            <p:sp>
              <p:nvSpPr>
                <p:cNvPr id="20" name="Freeform: Shape 19">
                  <a:extLst>
                    <a:ext uri="{FF2B5EF4-FFF2-40B4-BE49-F238E27FC236}">
                      <a16:creationId xmlns:a16="http://schemas.microsoft.com/office/drawing/2014/main" id="{699F2FDF-7AAA-4600-B747-A287B249F41A}"/>
                    </a:ext>
                  </a:extLst>
                </p:cNvPr>
                <p:cNvSpPr/>
                <p:nvPr/>
              </p:nvSpPr>
              <p:spPr>
                <a:xfrm>
                  <a:off x="3466444" y="4070691"/>
                  <a:ext cx="1848449" cy="793365"/>
                </a:xfrm>
                <a:custGeom>
                  <a:avLst/>
                  <a:gdLst/>
                  <a:ahLst/>
                  <a:cxnLst/>
                  <a:rect l="l" t="t" r="r" b="b"/>
                  <a:pathLst>
                    <a:path w="1848449" h="793365">
                      <a:moveTo>
                        <a:pt x="1712616" y="0"/>
                      </a:moveTo>
                      <a:cubicBezTo>
                        <a:pt x="1721845" y="0"/>
                        <a:pt x="1729343" y="3461"/>
                        <a:pt x="1735111" y="10382"/>
                      </a:cubicBezTo>
                      <a:cubicBezTo>
                        <a:pt x="1740878" y="17304"/>
                        <a:pt x="1745493" y="25667"/>
                        <a:pt x="1748954" y="35472"/>
                      </a:cubicBezTo>
                      <a:lnTo>
                        <a:pt x="1745493" y="113338"/>
                      </a:lnTo>
                      <a:cubicBezTo>
                        <a:pt x="1756452" y="107570"/>
                        <a:pt x="1767555" y="103533"/>
                        <a:pt x="1778802" y="101226"/>
                      </a:cubicBezTo>
                      <a:cubicBezTo>
                        <a:pt x="1790049" y="98919"/>
                        <a:pt x="1801729" y="97765"/>
                        <a:pt x="1813841" y="97765"/>
                      </a:cubicBezTo>
                      <a:cubicBezTo>
                        <a:pt x="1820186" y="97765"/>
                        <a:pt x="1827540" y="99207"/>
                        <a:pt x="1835903" y="102091"/>
                      </a:cubicBezTo>
                      <a:cubicBezTo>
                        <a:pt x="1844267" y="104975"/>
                        <a:pt x="1848449" y="112185"/>
                        <a:pt x="1848449" y="123720"/>
                      </a:cubicBezTo>
                      <a:cubicBezTo>
                        <a:pt x="1848449" y="134679"/>
                        <a:pt x="1844123" y="144052"/>
                        <a:pt x="1835471" y="151838"/>
                      </a:cubicBezTo>
                      <a:cubicBezTo>
                        <a:pt x="1826819" y="159625"/>
                        <a:pt x="1816726" y="166691"/>
                        <a:pt x="1805190" y="173035"/>
                      </a:cubicBezTo>
                      <a:cubicBezTo>
                        <a:pt x="1790193" y="181110"/>
                        <a:pt x="1778658" y="187166"/>
                        <a:pt x="1770583" y="191204"/>
                      </a:cubicBezTo>
                      <a:cubicBezTo>
                        <a:pt x="1762508" y="195241"/>
                        <a:pt x="1757894" y="197837"/>
                        <a:pt x="1756740" y="198990"/>
                      </a:cubicBezTo>
                      <a:cubicBezTo>
                        <a:pt x="1739437" y="215717"/>
                        <a:pt x="1726171" y="239798"/>
                        <a:pt x="1716942" y="271233"/>
                      </a:cubicBezTo>
                      <a:cubicBezTo>
                        <a:pt x="1707714" y="302667"/>
                        <a:pt x="1703099" y="342321"/>
                        <a:pt x="1703099" y="390194"/>
                      </a:cubicBezTo>
                      <a:cubicBezTo>
                        <a:pt x="1703099" y="399422"/>
                        <a:pt x="1703532" y="410814"/>
                        <a:pt x="1704397" y="424368"/>
                      </a:cubicBezTo>
                      <a:cubicBezTo>
                        <a:pt x="1705262" y="437923"/>
                        <a:pt x="1706848" y="453640"/>
                        <a:pt x="1709155" y="471520"/>
                      </a:cubicBezTo>
                      <a:cubicBezTo>
                        <a:pt x="1711463" y="490554"/>
                        <a:pt x="1713193" y="506992"/>
                        <a:pt x="1714347" y="520835"/>
                      </a:cubicBezTo>
                      <a:cubicBezTo>
                        <a:pt x="1715500" y="534678"/>
                        <a:pt x="1716077" y="546502"/>
                        <a:pt x="1716077" y="556307"/>
                      </a:cubicBezTo>
                      <a:cubicBezTo>
                        <a:pt x="1716077" y="573034"/>
                        <a:pt x="1713193" y="591203"/>
                        <a:pt x="1707425" y="610813"/>
                      </a:cubicBezTo>
                      <a:cubicBezTo>
                        <a:pt x="1699350" y="620042"/>
                        <a:pt x="1691275" y="626963"/>
                        <a:pt x="1683200" y="631577"/>
                      </a:cubicBezTo>
                      <a:cubicBezTo>
                        <a:pt x="1675125" y="636192"/>
                        <a:pt x="1665608" y="638499"/>
                        <a:pt x="1654649" y="638499"/>
                      </a:cubicBezTo>
                      <a:cubicBezTo>
                        <a:pt x="1648882" y="635038"/>
                        <a:pt x="1643835" y="631433"/>
                        <a:pt x="1639509" y="627684"/>
                      </a:cubicBezTo>
                      <a:cubicBezTo>
                        <a:pt x="1635183" y="623935"/>
                        <a:pt x="1630713" y="618888"/>
                        <a:pt x="1626099" y="612544"/>
                      </a:cubicBezTo>
                      <a:lnTo>
                        <a:pt x="1626099" y="491419"/>
                      </a:lnTo>
                      <a:cubicBezTo>
                        <a:pt x="1626099" y="460273"/>
                        <a:pt x="1627829" y="414419"/>
                        <a:pt x="1631290" y="353857"/>
                      </a:cubicBezTo>
                      <a:cubicBezTo>
                        <a:pt x="1634751" y="293294"/>
                        <a:pt x="1636481" y="247729"/>
                        <a:pt x="1636481" y="217159"/>
                      </a:cubicBezTo>
                      <a:cubicBezTo>
                        <a:pt x="1636481" y="211968"/>
                        <a:pt x="1634174" y="203893"/>
                        <a:pt x="1629559" y="192934"/>
                      </a:cubicBezTo>
                      <a:lnTo>
                        <a:pt x="1589310" y="170614"/>
                      </a:lnTo>
                      <a:lnTo>
                        <a:pt x="1580746" y="174766"/>
                      </a:lnTo>
                      <a:cubicBezTo>
                        <a:pt x="1574870" y="177361"/>
                        <a:pt x="1568472" y="179957"/>
                        <a:pt x="1561550" y="182552"/>
                      </a:cubicBezTo>
                      <a:lnTo>
                        <a:pt x="1489741" y="210238"/>
                      </a:lnTo>
                      <a:cubicBezTo>
                        <a:pt x="1490318" y="213122"/>
                        <a:pt x="1490894" y="215717"/>
                        <a:pt x="1491471" y="218024"/>
                      </a:cubicBezTo>
                      <a:cubicBezTo>
                        <a:pt x="1492048" y="220331"/>
                        <a:pt x="1492913" y="222927"/>
                        <a:pt x="1494067" y="225811"/>
                      </a:cubicBezTo>
                      <a:cubicBezTo>
                        <a:pt x="1495220" y="232155"/>
                        <a:pt x="1496806" y="238644"/>
                        <a:pt x="1498825" y="245277"/>
                      </a:cubicBezTo>
                      <a:cubicBezTo>
                        <a:pt x="1500844" y="251910"/>
                        <a:pt x="1502719" y="259264"/>
                        <a:pt x="1504449" y="267339"/>
                      </a:cubicBezTo>
                      <a:cubicBezTo>
                        <a:pt x="1507333" y="282912"/>
                        <a:pt x="1509784" y="297044"/>
                        <a:pt x="1511803" y="309733"/>
                      </a:cubicBezTo>
                      <a:cubicBezTo>
                        <a:pt x="1513821" y="322422"/>
                        <a:pt x="1514831" y="333669"/>
                        <a:pt x="1514831" y="343474"/>
                      </a:cubicBezTo>
                      <a:cubicBezTo>
                        <a:pt x="1514831" y="360201"/>
                        <a:pt x="1514831" y="376207"/>
                        <a:pt x="1514831" y="391492"/>
                      </a:cubicBezTo>
                      <a:cubicBezTo>
                        <a:pt x="1514831" y="406776"/>
                        <a:pt x="1513677" y="421917"/>
                        <a:pt x="1511370" y="436913"/>
                      </a:cubicBezTo>
                      <a:cubicBezTo>
                        <a:pt x="1509063" y="451910"/>
                        <a:pt x="1505170" y="466762"/>
                        <a:pt x="1499690" y="481470"/>
                      </a:cubicBezTo>
                      <a:cubicBezTo>
                        <a:pt x="1494211" y="496178"/>
                        <a:pt x="1485703" y="510453"/>
                        <a:pt x="1474168" y="524296"/>
                      </a:cubicBezTo>
                      <a:cubicBezTo>
                        <a:pt x="1427448" y="579090"/>
                        <a:pt x="1370058" y="606487"/>
                        <a:pt x="1301998" y="606487"/>
                      </a:cubicBezTo>
                      <a:cubicBezTo>
                        <a:pt x="1259316" y="606487"/>
                        <a:pt x="1198754" y="596970"/>
                        <a:pt x="1120312" y="577937"/>
                      </a:cubicBezTo>
                      <a:cubicBezTo>
                        <a:pt x="1075899" y="568131"/>
                        <a:pt x="1039418" y="556307"/>
                        <a:pt x="1010867" y="542465"/>
                      </a:cubicBezTo>
                      <a:cubicBezTo>
                        <a:pt x="982316" y="528622"/>
                        <a:pt x="967464" y="510741"/>
                        <a:pt x="966311" y="488824"/>
                      </a:cubicBezTo>
                      <a:lnTo>
                        <a:pt x="983614" y="468060"/>
                      </a:lnTo>
                      <a:cubicBezTo>
                        <a:pt x="994573" y="469790"/>
                        <a:pt x="1003513" y="473251"/>
                        <a:pt x="1010434" y="478442"/>
                      </a:cubicBezTo>
                      <a:cubicBezTo>
                        <a:pt x="1017356" y="483633"/>
                        <a:pt x="1023700" y="489689"/>
                        <a:pt x="1029468" y="496610"/>
                      </a:cubicBezTo>
                      <a:cubicBezTo>
                        <a:pt x="1046772" y="502955"/>
                        <a:pt x="1065661" y="508867"/>
                        <a:pt x="1086137" y="514346"/>
                      </a:cubicBezTo>
                      <a:cubicBezTo>
                        <a:pt x="1106613" y="519826"/>
                        <a:pt x="1129252" y="524584"/>
                        <a:pt x="1154053" y="528622"/>
                      </a:cubicBezTo>
                      <a:lnTo>
                        <a:pt x="1283829" y="548521"/>
                      </a:lnTo>
                      <a:cubicBezTo>
                        <a:pt x="1332279" y="532371"/>
                        <a:pt x="1368905" y="500936"/>
                        <a:pt x="1393707" y="454217"/>
                      </a:cubicBezTo>
                      <a:cubicBezTo>
                        <a:pt x="1399474" y="443835"/>
                        <a:pt x="1403656" y="433020"/>
                        <a:pt x="1406252" y="421773"/>
                      </a:cubicBezTo>
                      <a:cubicBezTo>
                        <a:pt x="1408847" y="410526"/>
                        <a:pt x="1410722" y="398557"/>
                        <a:pt x="1411875" y="385868"/>
                      </a:cubicBezTo>
                      <a:cubicBezTo>
                        <a:pt x="1413029" y="372602"/>
                        <a:pt x="1413605" y="359192"/>
                        <a:pt x="1413605" y="345637"/>
                      </a:cubicBezTo>
                      <a:cubicBezTo>
                        <a:pt x="1413605" y="332083"/>
                        <a:pt x="1413605" y="317808"/>
                        <a:pt x="1413605" y="302811"/>
                      </a:cubicBezTo>
                      <a:cubicBezTo>
                        <a:pt x="1413605" y="299351"/>
                        <a:pt x="1411298" y="293871"/>
                        <a:pt x="1406684" y="286373"/>
                      </a:cubicBezTo>
                      <a:cubicBezTo>
                        <a:pt x="1403800" y="281759"/>
                        <a:pt x="1400772" y="277145"/>
                        <a:pt x="1397600" y="272530"/>
                      </a:cubicBezTo>
                      <a:cubicBezTo>
                        <a:pt x="1394428" y="267916"/>
                        <a:pt x="1391400" y="263302"/>
                        <a:pt x="1388515" y="258687"/>
                      </a:cubicBezTo>
                      <a:cubicBezTo>
                        <a:pt x="1383901" y="250612"/>
                        <a:pt x="1378854" y="244556"/>
                        <a:pt x="1373375" y="240519"/>
                      </a:cubicBezTo>
                      <a:cubicBezTo>
                        <a:pt x="1367895" y="236481"/>
                        <a:pt x="1362849" y="233886"/>
                        <a:pt x="1358234" y="232732"/>
                      </a:cubicBezTo>
                      <a:cubicBezTo>
                        <a:pt x="1354197" y="236770"/>
                        <a:pt x="1350304" y="242249"/>
                        <a:pt x="1346554" y="249171"/>
                      </a:cubicBezTo>
                      <a:cubicBezTo>
                        <a:pt x="1342805" y="256092"/>
                        <a:pt x="1339489" y="265609"/>
                        <a:pt x="1336605" y="277721"/>
                      </a:cubicBezTo>
                      <a:cubicBezTo>
                        <a:pt x="1331414" y="296178"/>
                        <a:pt x="1326800" y="311463"/>
                        <a:pt x="1322762" y="323575"/>
                      </a:cubicBezTo>
                      <a:cubicBezTo>
                        <a:pt x="1318725" y="335688"/>
                        <a:pt x="1315264" y="344340"/>
                        <a:pt x="1312380" y="349531"/>
                      </a:cubicBezTo>
                      <a:cubicBezTo>
                        <a:pt x="1296807" y="376640"/>
                        <a:pt x="1273159" y="390194"/>
                        <a:pt x="1241436" y="390194"/>
                      </a:cubicBezTo>
                      <a:cubicBezTo>
                        <a:pt x="1220095" y="390194"/>
                        <a:pt x="1201349" y="385003"/>
                        <a:pt x="1185199" y="374621"/>
                      </a:cubicBezTo>
                      <a:cubicBezTo>
                        <a:pt x="1165589" y="361932"/>
                        <a:pt x="1155495" y="342898"/>
                        <a:pt x="1154918" y="317519"/>
                      </a:cubicBezTo>
                      <a:cubicBezTo>
                        <a:pt x="1164724" y="296755"/>
                        <a:pt x="1175683" y="276856"/>
                        <a:pt x="1187795" y="257822"/>
                      </a:cubicBezTo>
                      <a:cubicBezTo>
                        <a:pt x="1192409" y="250324"/>
                        <a:pt x="1196447" y="243691"/>
                        <a:pt x="1199908" y="237923"/>
                      </a:cubicBezTo>
                      <a:cubicBezTo>
                        <a:pt x="1203368" y="232155"/>
                        <a:pt x="1206540" y="226964"/>
                        <a:pt x="1209424" y="222350"/>
                      </a:cubicBezTo>
                      <a:cubicBezTo>
                        <a:pt x="1211155" y="219466"/>
                        <a:pt x="1212597" y="216871"/>
                        <a:pt x="1213750" y="214564"/>
                      </a:cubicBezTo>
                      <a:cubicBezTo>
                        <a:pt x="1214904" y="212256"/>
                        <a:pt x="1216057" y="210238"/>
                        <a:pt x="1217211" y="208507"/>
                      </a:cubicBezTo>
                      <a:cubicBezTo>
                        <a:pt x="1215480" y="198125"/>
                        <a:pt x="1209424" y="188608"/>
                        <a:pt x="1199042" y="179957"/>
                      </a:cubicBezTo>
                      <a:cubicBezTo>
                        <a:pt x="1188660" y="171305"/>
                        <a:pt x="1171357" y="164095"/>
                        <a:pt x="1147132" y="158327"/>
                      </a:cubicBezTo>
                      <a:cubicBezTo>
                        <a:pt x="1139057" y="157174"/>
                        <a:pt x="1127089" y="155011"/>
                        <a:pt x="1111227" y="151838"/>
                      </a:cubicBezTo>
                      <a:cubicBezTo>
                        <a:pt x="1095366" y="148666"/>
                        <a:pt x="1075322" y="143908"/>
                        <a:pt x="1051097" y="137563"/>
                      </a:cubicBezTo>
                      <a:cubicBezTo>
                        <a:pt x="1022258" y="138717"/>
                        <a:pt x="999331" y="143475"/>
                        <a:pt x="982316" y="151838"/>
                      </a:cubicBezTo>
                      <a:cubicBezTo>
                        <a:pt x="965301" y="160202"/>
                        <a:pt x="951602" y="173612"/>
                        <a:pt x="941220" y="192069"/>
                      </a:cubicBezTo>
                      <a:cubicBezTo>
                        <a:pt x="926224" y="187455"/>
                        <a:pt x="915842" y="180245"/>
                        <a:pt x="910074" y="170440"/>
                      </a:cubicBezTo>
                      <a:lnTo>
                        <a:pt x="907838" y="163044"/>
                      </a:lnTo>
                      <a:lnTo>
                        <a:pt x="906225" y="163518"/>
                      </a:lnTo>
                      <a:cubicBezTo>
                        <a:pt x="899881" y="217736"/>
                        <a:pt x="895555" y="264023"/>
                        <a:pt x="893248" y="302379"/>
                      </a:cubicBezTo>
                      <a:lnTo>
                        <a:pt x="893235" y="303178"/>
                      </a:lnTo>
                      <a:lnTo>
                        <a:pt x="896223" y="303893"/>
                      </a:lnTo>
                      <a:cubicBezTo>
                        <a:pt x="908048" y="310382"/>
                        <a:pt x="918141" y="320115"/>
                        <a:pt x="926505" y="333092"/>
                      </a:cubicBezTo>
                      <a:cubicBezTo>
                        <a:pt x="940924" y="355587"/>
                        <a:pt x="948134" y="380965"/>
                        <a:pt x="948134" y="409228"/>
                      </a:cubicBezTo>
                      <a:cubicBezTo>
                        <a:pt x="948134" y="449026"/>
                        <a:pt x="934003" y="489689"/>
                        <a:pt x="905740" y="531217"/>
                      </a:cubicBezTo>
                      <a:cubicBezTo>
                        <a:pt x="899396" y="539869"/>
                        <a:pt x="889879" y="551693"/>
                        <a:pt x="877190" y="566689"/>
                      </a:cubicBezTo>
                      <a:cubicBezTo>
                        <a:pt x="864500" y="581686"/>
                        <a:pt x="848062" y="600431"/>
                        <a:pt x="827874" y="622926"/>
                      </a:cubicBezTo>
                      <a:lnTo>
                        <a:pt x="827009" y="627252"/>
                      </a:lnTo>
                      <a:cubicBezTo>
                        <a:pt x="829317" y="630136"/>
                        <a:pt x="832633" y="632875"/>
                        <a:pt x="836959" y="635471"/>
                      </a:cubicBezTo>
                      <a:cubicBezTo>
                        <a:pt x="841285" y="638066"/>
                        <a:pt x="847774" y="639941"/>
                        <a:pt x="856425" y="641094"/>
                      </a:cubicBezTo>
                      <a:cubicBezTo>
                        <a:pt x="882957" y="645709"/>
                        <a:pt x="907038" y="650467"/>
                        <a:pt x="928667" y="655370"/>
                      </a:cubicBezTo>
                      <a:cubicBezTo>
                        <a:pt x="950297" y="660272"/>
                        <a:pt x="969475" y="665896"/>
                        <a:pt x="986201" y="672241"/>
                      </a:cubicBezTo>
                      <a:cubicBezTo>
                        <a:pt x="1003505" y="678585"/>
                        <a:pt x="1022250" y="686949"/>
                        <a:pt x="1042438" y="697331"/>
                      </a:cubicBezTo>
                      <a:cubicBezTo>
                        <a:pt x="1062625" y="707713"/>
                        <a:pt x="1085697" y="721267"/>
                        <a:pt x="1111652" y="737994"/>
                      </a:cubicBezTo>
                      <a:lnTo>
                        <a:pt x="1111652" y="793365"/>
                      </a:lnTo>
                      <a:cubicBezTo>
                        <a:pt x="1096655" y="789328"/>
                        <a:pt x="1082812" y="783848"/>
                        <a:pt x="1070123" y="776927"/>
                      </a:cubicBezTo>
                      <a:cubicBezTo>
                        <a:pt x="1057434" y="770005"/>
                        <a:pt x="1042726" y="761642"/>
                        <a:pt x="1025999" y="751837"/>
                      </a:cubicBezTo>
                      <a:cubicBezTo>
                        <a:pt x="1004082" y="738571"/>
                        <a:pt x="976973" y="728477"/>
                        <a:pt x="944673" y="721556"/>
                      </a:cubicBezTo>
                      <a:cubicBezTo>
                        <a:pt x="912373" y="714634"/>
                        <a:pt x="873729" y="711173"/>
                        <a:pt x="828740" y="711173"/>
                      </a:cubicBezTo>
                      <a:lnTo>
                        <a:pt x="809706" y="711173"/>
                      </a:lnTo>
                      <a:cubicBezTo>
                        <a:pt x="806822" y="711173"/>
                        <a:pt x="803505" y="711173"/>
                        <a:pt x="799756" y="711173"/>
                      </a:cubicBezTo>
                      <a:lnTo>
                        <a:pt x="794133" y="711662"/>
                      </a:lnTo>
                      <a:lnTo>
                        <a:pt x="794133" y="712039"/>
                      </a:lnTo>
                      <a:lnTo>
                        <a:pt x="789807" y="712039"/>
                      </a:lnTo>
                      <a:lnTo>
                        <a:pt x="787211" y="712039"/>
                      </a:lnTo>
                      <a:lnTo>
                        <a:pt x="778235" y="712039"/>
                      </a:lnTo>
                      <a:lnTo>
                        <a:pt x="776460" y="712039"/>
                      </a:lnTo>
                      <a:lnTo>
                        <a:pt x="777306" y="712471"/>
                      </a:lnTo>
                      <a:cubicBezTo>
                        <a:pt x="793456" y="721988"/>
                        <a:pt x="805857" y="731217"/>
                        <a:pt x="814509" y="740157"/>
                      </a:cubicBezTo>
                      <a:cubicBezTo>
                        <a:pt x="823161" y="749097"/>
                        <a:pt x="827486" y="757893"/>
                        <a:pt x="827486" y="766545"/>
                      </a:cubicBezTo>
                      <a:cubicBezTo>
                        <a:pt x="827486" y="776350"/>
                        <a:pt x="824314" y="783271"/>
                        <a:pt x="817970" y="787309"/>
                      </a:cubicBezTo>
                      <a:cubicBezTo>
                        <a:pt x="811625" y="791346"/>
                        <a:pt x="804415" y="793365"/>
                        <a:pt x="796340" y="793365"/>
                      </a:cubicBezTo>
                      <a:lnTo>
                        <a:pt x="781632" y="790769"/>
                      </a:lnTo>
                      <a:cubicBezTo>
                        <a:pt x="744141" y="757316"/>
                        <a:pt x="693961" y="728044"/>
                        <a:pt x="631092" y="702954"/>
                      </a:cubicBezTo>
                      <a:cubicBezTo>
                        <a:pt x="568223" y="677864"/>
                        <a:pt x="490357" y="656091"/>
                        <a:pt x="397495" y="637634"/>
                      </a:cubicBezTo>
                      <a:cubicBezTo>
                        <a:pt x="385383" y="647439"/>
                        <a:pt x="374568" y="655947"/>
                        <a:pt x="365051" y="663156"/>
                      </a:cubicBezTo>
                      <a:cubicBezTo>
                        <a:pt x="355534" y="670366"/>
                        <a:pt x="347315" y="676855"/>
                        <a:pt x="340394" y="682623"/>
                      </a:cubicBezTo>
                      <a:cubicBezTo>
                        <a:pt x="333472" y="687814"/>
                        <a:pt x="327704" y="692140"/>
                        <a:pt x="323090" y="695600"/>
                      </a:cubicBezTo>
                      <a:cubicBezTo>
                        <a:pt x="318476" y="699061"/>
                        <a:pt x="315592" y="701368"/>
                        <a:pt x="314438" y="702522"/>
                      </a:cubicBezTo>
                      <a:cubicBezTo>
                        <a:pt x="280985" y="723863"/>
                        <a:pt x="242917" y="734533"/>
                        <a:pt x="200235" y="734533"/>
                      </a:cubicBezTo>
                      <a:cubicBezTo>
                        <a:pt x="189277" y="734533"/>
                        <a:pt x="178029" y="733091"/>
                        <a:pt x="166493" y="730207"/>
                      </a:cubicBezTo>
                      <a:cubicBezTo>
                        <a:pt x="154958" y="727323"/>
                        <a:pt x="143855" y="723430"/>
                        <a:pt x="133184" y="718527"/>
                      </a:cubicBezTo>
                      <a:cubicBezTo>
                        <a:pt x="122514" y="713625"/>
                        <a:pt x="112709" y="707569"/>
                        <a:pt x="103769" y="700359"/>
                      </a:cubicBezTo>
                      <a:cubicBezTo>
                        <a:pt x="94828" y="693149"/>
                        <a:pt x="87186" y="685218"/>
                        <a:pt x="80841" y="676566"/>
                      </a:cubicBezTo>
                      <a:cubicBezTo>
                        <a:pt x="70459" y="669068"/>
                        <a:pt x="63250" y="659263"/>
                        <a:pt x="59212" y="647151"/>
                      </a:cubicBezTo>
                      <a:cubicBezTo>
                        <a:pt x="55175" y="635038"/>
                        <a:pt x="52579" y="620619"/>
                        <a:pt x="51425" y="603892"/>
                      </a:cubicBezTo>
                      <a:cubicBezTo>
                        <a:pt x="63538" y="583704"/>
                        <a:pt x="82428" y="569573"/>
                        <a:pt x="108095" y="561498"/>
                      </a:cubicBezTo>
                      <a:cubicBezTo>
                        <a:pt x="133761" y="553423"/>
                        <a:pt x="164763" y="549386"/>
                        <a:pt x="201101" y="549386"/>
                      </a:cubicBezTo>
                      <a:cubicBezTo>
                        <a:pt x="212636" y="549386"/>
                        <a:pt x="229219" y="550972"/>
                        <a:pt x="250848" y="554144"/>
                      </a:cubicBezTo>
                      <a:cubicBezTo>
                        <a:pt x="272477" y="557317"/>
                        <a:pt x="299154" y="561498"/>
                        <a:pt x="330877" y="566689"/>
                      </a:cubicBezTo>
                      <a:cubicBezTo>
                        <a:pt x="354525" y="544195"/>
                        <a:pt x="371828" y="528910"/>
                        <a:pt x="382787" y="520835"/>
                      </a:cubicBezTo>
                      <a:cubicBezTo>
                        <a:pt x="394323" y="512183"/>
                        <a:pt x="406579" y="504974"/>
                        <a:pt x="419557" y="499206"/>
                      </a:cubicBezTo>
                      <a:cubicBezTo>
                        <a:pt x="432535" y="493438"/>
                        <a:pt x="447675" y="488247"/>
                        <a:pt x="464979" y="483633"/>
                      </a:cubicBezTo>
                      <a:cubicBezTo>
                        <a:pt x="482859" y="505550"/>
                        <a:pt x="491799" y="522277"/>
                        <a:pt x="491799" y="533813"/>
                      </a:cubicBezTo>
                      <a:cubicBezTo>
                        <a:pt x="491799" y="544195"/>
                        <a:pt x="479975" y="560922"/>
                        <a:pt x="456327" y="583993"/>
                      </a:cubicBezTo>
                      <a:cubicBezTo>
                        <a:pt x="513429" y="603027"/>
                        <a:pt x="576586" y="625810"/>
                        <a:pt x="645800" y="652342"/>
                      </a:cubicBezTo>
                      <a:lnTo>
                        <a:pt x="717290" y="682024"/>
                      </a:lnTo>
                      <a:lnTo>
                        <a:pt x="712807" y="659263"/>
                      </a:lnTo>
                      <a:lnTo>
                        <a:pt x="714537" y="645420"/>
                      </a:lnTo>
                      <a:lnTo>
                        <a:pt x="810571" y="521700"/>
                      </a:lnTo>
                      <a:cubicBezTo>
                        <a:pt x="830182" y="496322"/>
                        <a:pt x="844169" y="473106"/>
                        <a:pt x="852532" y="452054"/>
                      </a:cubicBezTo>
                      <a:lnTo>
                        <a:pt x="862625" y="405767"/>
                      </a:lnTo>
                      <a:lnTo>
                        <a:pt x="805000" y="405767"/>
                      </a:lnTo>
                      <a:lnTo>
                        <a:pt x="795159" y="388455"/>
                      </a:lnTo>
                      <a:lnTo>
                        <a:pt x="786022" y="393979"/>
                      </a:lnTo>
                      <a:cubicBezTo>
                        <a:pt x="774703" y="401261"/>
                        <a:pt x="761545" y="410093"/>
                        <a:pt x="746548" y="420475"/>
                      </a:cubicBezTo>
                      <a:cubicBezTo>
                        <a:pt x="747125" y="430857"/>
                        <a:pt x="747558" y="440518"/>
                        <a:pt x="747846" y="449458"/>
                      </a:cubicBezTo>
                      <a:cubicBezTo>
                        <a:pt x="748134" y="458398"/>
                        <a:pt x="747702" y="467194"/>
                        <a:pt x="746548" y="475846"/>
                      </a:cubicBezTo>
                      <a:cubicBezTo>
                        <a:pt x="745395" y="485651"/>
                        <a:pt x="743232" y="495457"/>
                        <a:pt x="740060" y="505262"/>
                      </a:cubicBezTo>
                      <a:cubicBezTo>
                        <a:pt x="736887" y="515067"/>
                        <a:pt x="731840" y="525161"/>
                        <a:pt x="724919" y="535543"/>
                      </a:cubicBezTo>
                      <a:lnTo>
                        <a:pt x="680795" y="602162"/>
                      </a:lnTo>
                      <a:cubicBezTo>
                        <a:pt x="657724" y="599854"/>
                        <a:pt x="639411" y="594952"/>
                        <a:pt x="625856" y="587454"/>
                      </a:cubicBezTo>
                      <a:cubicBezTo>
                        <a:pt x="612302" y="579955"/>
                        <a:pt x="605525" y="567843"/>
                        <a:pt x="605525" y="551116"/>
                      </a:cubicBezTo>
                      <a:cubicBezTo>
                        <a:pt x="605525" y="497476"/>
                        <a:pt x="622540" y="448737"/>
                        <a:pt x="656570" y="404902"/>
                      </a:cubicBezTo>
                      <a:cubicBezTo>
                        <a:pt x="673585" y="382696"/>
                        <a:pt x="692763" y="364023"/>
                        <a:pt x="714104" y="348882"/>
                      </a:cubicBezTo>
                      <a:lnTo>
                        <a:pt x="749155" y="331572"/>
                      </a:lnTo>
                      <a:lnTo>
                        <a:pt x="745736" y="328767"/>
                      </a:lnTo>
                      <a:cubicBezTo>
                        <a:pt x="739103" y="324152"/>
                        <a:pt x="730883" y="319250"/>
                        <a:pt x="721078" y="314059"/>
                      </a:cubicBezTo>
                      <a:cubicBezTo>
                        <a:pt x="715887" y="332516"/>
                        <a:pt x="708822" y="346070"/>
                        <a:pt x="699881" y="354722"/>
                      </a:cubicBezTo>
                      <a:cubicBezTo>
                        <a:pt x="690941" y="363374"/>
                        <a:pt x="679838" y="370872"/>
                        <a:pt x="666572" y="377216"/>
                      </a:cubicBezTo>
                      <a:lnTo>
                        <a:pt x="627640" y="378081"/>
                      </a:lnTo>
                      <a:cubicBezTo>
                        <a:pt x="614950" y="366546"/>
                        <a:pt x="603703" y="356308"/>
                        <a:pt x="593897" y="347368"/>
                      </a:cubicBezTo>
                      <a:cubicBezTo>
                        <a:pt x="584092" y="338428"/>
                        <a:pt x="574287" y="329055"/>
                        <a:pt x="564482" y="319250"/>
                      </a:cubicBezTo>
                      <a:cubicBezTo>
                        <a:pt x="555253" y="309444"/>
                        <a:pt x="546025" y="298774"/>
                        <a:pt x="536796" y="287238"/>
                      </a:cubicBezTo>
                      <a:cubicBezTo>
                        <a:pt x="527568" y="275703"/>
                        <a:pt x="518051" y="261571"/>
                        <a:pt x="508245" y="244845"/>
                      </a:cubicBezTo>
                      <a:lnTo>
                        <a:pt x="508245" y="218024"/>
                      </a:lnTo>
                      <a:lnTo>
                        <a:pt x="528144" y="194665"/>
                      </a:lnTo>
                      <a:lnTo>
                        <a:pt x="565347" y="208507"/>
                      </a:lnTo>
                      <a:cubicBezTo>
                        <a:pt x="575729" y="226388"/>
                        <a:pt x="585534" y="240663"/>
                        <a:pt x="594763" y="251333"/>
                      </a:cubicBezTo>
                      <a:cubicBezTo>
                        <a:pt x="603991" y="262004"/>
                        <a:pt x="613220" y="270512"/>
                        <a:pt x="622448" y="276856"/>
                      </a:cubicBezTo>
                      <a:cubicBezTo>
                        <a:pt x="631677" y="270512"/>
                        <a:pt x="637733" y="265032"/>
                        <a:pt x="640617" y="260418"/>
                      </a:cubicBezTo>
                      <a:cubicBezTo>
                        <a:pt x="643501" y="255804"/>
                        <a:pt x="644943" y="251478"/>
                        <a:pt x="644943" y="247440"/>
                      </a:cubicBezTo>
                      <a:cubicBezTo>
                        <a:pt x="644943" y="237058"/>
                        <a:pt x="642492" y="226099"/>
                        <a:pt x="637589" y="214564"/>
                      </a:cubicBezTo>
                      <a:cubicBezTo>
                        <a:pt x="632686" y="203028"/>
                        <a:pt x="624467" y="191204"/>
                        <a:pt x="612931" y="179091"/>
                      </a:cubicBezTo>
                      <a:lnTo>
                        <a:pt x="550639" y="123720"/>
                      </a:lnTo>
                      <a:lnTo>
                        <a:pt x="517036" y="129972"/>
                      </a:lnTo>
                      <a:lnTo>
                        <a:pt x="513913" y="134968"/>
                      </a:lnTo>
                      <a:cubicBezTo>
                        <a:pt x="510164" y="138717"/>
                        <a:pt x="505910" y="142105"/>
                        <a:pt x="501152" y="145133"/>
                      </a:cubicBezTo>
                      <a:lnTo>
                        <a:pt x="496816" y="147331"/>
                      </a:lnTo>
                      <a:lnTo>
                        <a:pt x="496349" y="147729"/>
                      </a:lnTo>
                      <a:lnTo>
                        <a:pt x="494922" y="148291"/>
                      </a:lnTo>
                      <a:lnTo>
                        <a:pt x="485363" y="153136"/>
                      </a:lnTo>
                      <a:cubicBezTo>
                        <a:pt x="483633" y="153136"/>
                        <a:pt x="482479" y="153425"/>
                        <a:pt x="481902" y="154001"/>
                      </a:cubicBezTo>
                      <a:cubicBezTo>
                        <a:pt x="481326" y="154001"/>
                        <a:pt x="478730" y="154578"/>
                        <a:pt x="474116" y="155732"/>
                      </a:cubicBezTo>
                      <a:cubicBezTo>
                        <a:pt x="471231" y="156885"/>
                        <a:pt x="467771" y="158039"/>
                        <a:pt x="463733" y="159192"/>
                      </a:cubicBezTo>
                      <a:cubicBezTo>
                        <a:pt x="459696" y="160346"/>
                        <a:pt x="454793" y="161788"/>
                        <a:pt x="449025" y="163518"/>
                      </a:cubicBezTo>
                      <a:cubicBezTo>
                        <a:pt x="442681" y="217736"/>
                        <a:pt x="438355" y="264023"/>
                        <a:pt x="436048" y="302379"/>
                      </a:cubicBezTo>
                      <a:cubicBezTo>
                        <a:pt x="433741" y="340735"/>
                        <a:pt x="433164" y="375198"/>
                        <a:pt x="434317" y="405767"/>
                      </a:cubicBezTo>
                      <a:lnTo>
                        <a:pt x="347800" y="405767"/>
                      </a:lnTo>
                      <a:cubicBezTo>
                        <a:pt x="338572" y="387887"/>
                        <a:pt x="330785" y="374188"/>
                        <a:pt x="324441" y="364671"/>
                      </a:cubicBezTo>
                      <a:cubicBezTo>
                        <a:pt x="318096" y="355154"/>
                        <a:pt x="311751" y="347800"/>
                        <a:pt x="305406" y="342609"/>
                      </a:cubicBezTo>
                      <a:cubicBezTo>
                        <a:pt x="300792" y="337995"/>
                        <a:pt x="295169" y="333381"/>
                        <a:pt x="288536" y="328767"/>
                      </a:cubicBezTo>
                      <a:cubicBezTo>
                        <a:pt x="281903" y="324152"/>
                        <a:pt x="273684" y="319250"/>
                        <a:pt x="263878" y="314059"/>
                      </a:cubicBezTo>
                      <a:cubicBezTo>
                        <a:pt x="258687" y="332516"/>
                        <a:pt x="251622" y="346070"/>
                        <a:pt x="242681" y="354722"/>
                      </a:cubicBezTo>
                      <a:cubicBezTo>
                        <a:pt x="233741" y="363374"/>
                        <a:pt x="222638" y="370872"/>
                        <a:pt x="209372" y="377216"/>
                      </a:cubicBezTo>
                      <a:lnTo>
                        <a:pt x="170439" y="378081"/>
                      </a:lnTo>
                      <a:cubicBezTo>
                        <a:pt x="157750" y="366546"/>
                        <a:pt x="146503" y="356308"/>
                        <a:pt x="136697" y="347368"/>
                      </a:cubicBezTo>
                      <a:cubicBezTo>
                        <a:pt x="126893" y="338428"/>
                        <a:pt x="117087" y="329055"/>
                        <a:pt x="107282" y="319250"/>
                      </a:cubicBezTo>
                      <a:cubicBezTo>
                        <a:pt x="98053" y="309444"/>
                        <a:pt x="88825" y="298774"/>
                        <a:pt x="79596" y="287238"/>
                      </a:cubicBezTo>
                      <a:cubicBezTo>
                        <a:pt x="70368" y="275703"/>
                        <a:pt x="60851" y="261571"/>
                        <a:pt x="51045" y="244845"/>
                      </a:cubicBezTo>
                      <a:lnTo>
                        <a:pt x="51045" y="218024"/>
                      </a:lnTo>
                      <a:lnTo>
                        <a:pt x="70944" y="194665"/>
                      </a:lnTo>
                      <a:lnTo>
                        <a:pt x="108147" y="208507"/>
                      </a:lnTo>
                      <a:cubicBezTo>
                        <a:pt x="118529" y="226388"/>
                        <a:pt x="128334" y="240663"/>
                        <a:pt x="137563" y="251333"/>
                      </a:cubicBezTo>
                      <a:cubicBezTo>
                        <a:pt x="146791" y="262004"/>
                        <a:pt x="156020" y="270512"/>
                        <a:pt x="165248" y="276856"/>
                      </a:cubicBezTo>
                      <a:cubicBezTo>
                        <a:pt x="174477" y="270512"/>
                        <a:pt x="180533" y="265032"/>
                        <a:pt x="183417" y="260418"/>
                      </a:cubicBezTo>
                      <a:cubicBezTo>
                        <a:pt x="186301" y="255804"/>
                        <a:pt x="187743" y="251478"/>
                        <a:pt x="187743" y="247440"/>
                      </a:cubicBezTo>
                      <a:cubicBezTo>
                        <a:pt x="187743" y="237058"/>
                        <a:pt x="185292" y="226099"/>
                        <a:pt x="180389" y="214564"/>
                      </a:cubicBezTo>
                      <a:cubicBezTo>
                        <a:pt x="175486" y="203028"/>
                        <a:pt x="167267" y="191204"/>
                        <a:pt x="155732" y="179091"/>
                      </a:cubicBezTo>
                      <a:lnTo>
                        <a:pt x="93439" y="123720"/>
                      </a:lnTo>
                      <a:lnTo>
                        <a:pt x="56237" y="130642"/>
                      </a:lnTo>
                      <a:lnTo>
                        <a:pt x="44989" y="142754"/>
                      </a:lnTo>
                      <a:cubicBezTo>
                        <a:pt x="41529" y="146792"/>
                        <a:pt x="37202" y="149387"/>
                        <a:pt x="32011" y="150541"/>
                      </a:cubicBezTo>
                      <a:cubicBezTo>
                        <a:pt x="26820" y="151694"/>
                        <a:pt x="21918" y="152271"/>
                        <a:pt x="17304" y="152271"/>
                      </a:cubicBezTo>
                      <a:cubicBezTo>
                        <a:pt x="10382" y="143043"/>
                        <a:pt x="5912" y="134102"/>
                        <a:pt x="3893" y="125451"/>
                      </a:cubicBezTo>
                      <a:cubicBezTo>
                        <a:pt x="1875" y="116799"/>
                        <a:pt x="577" y="105840"/>
                        <a:pt x="0" y="92574"/>
                      </a:cubicBezTo>
                      <a:cubicBezTo>
                        <a:pt x="29416" y="79308"/>
                        <a:pt x="54506" y="69070"/>
                        <a:pt x="75270" y="61860"/>
                      </a:cubicBezTo>
                      <a:cubicBezTo>
                        <a:pt x="96034" y="54651"/>
                        <a:pt x="113915" y="49604"/>
                        <a:pt x="128911" y="46720"/>
                      </a:cubicBezTo>
                      <a:cubicBezTo>
                        <a:pt x="159480" y="40375"/>
                        <a:pt x="202451" y="37203"/>
                        <a:pt x="257822" y="37203"/>
                      </a:cubicBezTo>
                      <a:cubicBezTo>
                        <a:pt x="305118" y="37203"/>
                        <a:pt x="344772" y="41817"/>
                        <a:pt x="376783" y="51046"/>
                      </a:cubicBezTo>
                      <a:cubicBezTo>
                        <a:pt x="408795" y="60274"/>
                        <a:pt x="430280" y="76712"/>
                        <a:pt x="441239" y="100361"/>
                      </a:cubicBezTo>
                      <a:cubicBezTo>
                        <a:pt x="446141" y="97477"/>
                        <a:pt x="451080" y="94989"/>
                        <a:pt x="456055" y="92898"/>
                      </a:cubicBezTo>
                      <a:lnTo>
                        <a:pt x="457875" y="92283"/>
                      </a:lnTo>
                      <a:lnTo>
                        <a:pt x="498080" y="74946"/>
                      </a:lnTo>
                      <a:cubicBezTo>
                        <a:pt x="510624" y="69827"/>
                        <a:pt x="522088" y="65465"/>
                        <a:pt x="532470" y="61860"/>
                      </a:cubicBezTo>
                      <a:cubicBezTo>
                        <a:pt x="553234" y="54651"/>
                        <a:pt x="571115" y="49604"/>
                        <a:pt x="586111" y="46720"/>
                      </a:cubicBezTo>
                      <a:cubicBezTo>
                        <a:pt x="616680" y="40375"/>
                        <a:pt x="659651" y="37203"/>
                        <a:pt x="715022" y="37203"/>
                      </a:cubicBezTo>
                      <a:cubicBezTo>
                        <a:pt x="762318" y="37203"/>
                        <a:pt x="801972" y="41817"/>
                        <a:pt x="833983" y="51046"/>
                      </a:cubicBezTo>
                      <a:cubicBezTo>
                        <a:pt x="865995" y="60274"/>
                        <a:pt x="887480" y="76712"/>
                        <a:pt x="898439" y="100361"/>
                      </a:cubicBezTo>
                      <a:cubicBezTo>
                        <a:pt x="908244" y="94593"/>
                        <a:pt x="918194" y="90411"/>
                        <a:pt x="928287" y="87815"/>
                      </a:cubicBezTo>
                      <a:cubicBezTo>
                        <a:pt x="938381" y="85220"/>
                        <a:pt x="949773" y="83922"/>
                        <a:pt x="962462" y="83922"/>
                      </a:cubicBezTo>
                      <a:lnTo>
                        <a:pt x="963285" y="84642"/>
                      </a:lnTo>
                      <a:lnTo>
                        <a:pt x="994429" y="69647"/>
                      </a:lnTo>
                      <a:cubicBezTo>
                        <a:pt x="1005676" y="65321"/>
                        <a:pt x="1015914" y="63158"/>
                        <a:pt x="1025142" y="63158"/>
                      </a:cubicBezTo>
                      <a:cubicBezTo>
                        <a:pt x="1038408" y="63158"/>
                        <a:pt x="1054558" y="66619"/>
                        <a:pt x="1073592" y="73540"/>
                      </a:cubicBezTo>
                      <a:cubicBezTo>
                        <a:pt x="1079360" y="75847"/>
                        <a:pt x="1085560" y="78010"/>
                        <a:pt x="1092193" y="80029"/>
                      </a:cubicBezTo>
                      <a:cubicBezTo>
                        <a:pt x="1098826" y="82048"/>
                        <a:pt x="1106180" y="84499"/>
                        <a:pt x="1114255" y="87383"/>
                      </a:cubicBezTo>
                      <a:lnTo>
                        <a:pt x="1202503" y="97765"/>
                      </a:lnTo>
                      <a:cubicBezTo>
                        <a:pt x="1227881" y="102956"/>
                        <a:pt x="1253260" y="114492"/>
                        <a:pt x="1278638" y="132372"/>
                      </a:cubicBezTo>
                      <a:cubicBezTo>
                        <a:pt x="1293635" y="117952"/>
                        <a:pt x="1308343" y="106705"/>
                        <a:pt x="1322762" y="98630"/>
                      </a:cubicBezTo>
                      <a:cubicBezTo>
                        <a:pt x="1337182" y="90555"/>
                        <a:pt x="1351025" y="86518"/>
                        <a:pt x="1364291" y="86518"/>
                      </a:cubicBezTo>
                      <a:cubicBezTo>
                        <a:pt x="1371789" y="86518"/>
                        <a:pt x="1381594" y="88392"/>
                        <a:pt x="1393707" y="92141"/>
                      </a:cubicBezTo>
                      <a:cubicBezTo>
                        <a:pt x="1405819" y="95890"/>
                        <a:pt x="1419373" y="100937"/>
                        <a:pt x="1434370" y="107282"/>
                      </a:cubicBezTo>
                      <a:cubicBezTo>
                        <a:pt x="1449366" y="113626"/>
                        <a:pt x="1462488" y="118241"/>
                        <a:pt x="1473735" y="121125"/>
                      </a:cubicBezTo>
                      <a:cubicBezTo>
                        <a:pt x="1484982" y="124009"/>
                        <a:pt x="1494067" y="125451"/>
                        <a:pt x="1500988" y="125451"/>
                      </a:cubicBezTo>
                      <a:cubicBezTo>
                        <a:pt x="1506756" y="125451"/>
                        <a:pt x="1516994" y="122567"/>
                        <a:pt x="1531702" y="116799"/>
                      </a:cubicBezTo>
                      <a:lnTo>
                        <a:pt x="1537851" y="114222"/>
                      </a:lnTo>
                      <a:lnTo>
                        <a:pt x="1537851" y="109012"/>
                      </a:lnTo>
                      <a:cubicBezTo>
                        <a:pt x="1541889" y="102668"/>
                        <a:pt x="1546214" y="96900"/>
                        <a:pt x="1550829" y="91709"/>
                      </a:cubicBezTo>
                      <a:cubicBezTo>
                        <a:pt x="1555443" y="86518"/>
                        <a:pt x="1562364" y="81327"/>
                        <a:pt x="1571593" y="76136"/>
                      </a:cubicBezTo>
                      <a:lnTo>
                        <a:pt x="1596836" y="88332"/>
                      </a:lnTo>
                      <a:lnTo>
                        <a:pt x="1597022" y="88248"/>
                      </a:lnTo>
                      <a:cubicBezTo>
                        <a:pt x="1602790" y="90555"/>
                        <a:pt x="1608017" y="93043"/>
                        <a:pt x="1612704" y="95710"/>
                      </a:cubicBezTo>
                      <a:lnTo>
                        <a:pt x="1615468" y="97609"/>
                      </a:lnTo>
                      <a:lnTo>
                        <a:pt x="1630533" y="105660"/>
                      </a:lnTo>
                      <a:cubicBezTo>
                        <a:pt x="1637671" y="109625"/>
                        <a:pt x="1645133" y="113915"/>
                        <a:pt x="1652919" y="118529"/>
                      </a:cubicBezTo>
                      <a:cubicBezTo>
                        <a:pt x="1656957" y="79885"/>
                        <a:pt x="1664167" y="50469"/>
                        <a:pt x="1674549" y="30281"/>
                      </a:cubicBezTo>
                      <a:cubicBezTo>
                        <a:pt x="1684931" y="10094"/>
                        <a:pt x="1697620" y="0"/>
                        <a:pt x="1712616" y="0"/>
                      </a:cubicBezTo>
                      <a:close/>
                      <a:moveTo>
                        <a:pt x="250900" y="104686"/>
                      </a:moveTo>
                      <a:cubicBezTo>
                        <a:pt x="237635" y="104686"/>
                        <a:pt x="225234" y="104975"/>
                        <a:pt x="213698" y="105552"/>
                      </a:cubicBezTo>
                      <a:cubicBezTo>
                        <a:pt x="202162" y="106128"/>
                        <a:pt x="191203" y="107282"/>
                        <a:pt x="180822" y="109012"/>
                      </a:cubicBezTo>
                      <a:cubicBezTo>
                        <a:pt x="203316" y="122278"/>
                        <a:pt x="218889" y="133814"/>
                        <a:pt x="227541" y="143619"/>
                      </a:cubicBezTo>
                      <a:cubicBezTo>
                        <a:pt x="247152" y="163230"/>
                        <a:pt x="260994" y="190627"/>
                        <a:pt x="269069" y="225811"/>
                      </a:cubicBezTo>
                      <a:cubicBezTo>
                        <a:pt x="277144" y="231002"/>
                        <a:pt x="285652" y="237779"/>
                        <a:pt x="294592" y="246142"/>
                      </a:cubicBezTo>
                      <a:cubicBezTo>
                        <a:pt x="303532" y="254506"/>
                        <a:pt x="313193" y="263879"/>
                        <a:pt x="323575" y="274261"/>
                      </a:cubicBezTo>
                      <a:cubicBezTo>
                        <a:pt x="330496" y="281182"/>
                        <a:pt x="336841" y="287527"/>
                        <a:pt x="342609" y="293294"/>
                      </a:cubicBezTo>
                      <a:cubicBezTo>
                        <a:pt x="348377" y="299062"/>
                        <a:pt x="353856" y="304253"/>
                        <a:pt x="359048" y="308868"/>
                      </a:cubicBezTo>
                      <a:lnTo>
                        <a:pt x="359048" y="301081"/>
                      </a:lnTo>
                      <a:cubicBezTo>
                        <a:pt x="359048" y="291276"/>
                        <a:pt x="359480" y="279163"/>
                        <a:pt x="360345" y="264744"/>
                      </a:cubicBezTo>
                      <a:cubicBezTo>
                        <a:pt x="361210" y="250324"/>
                        <a:pt x="362796" y="233597"/>
                        <a:pt x="365104" y="214564"/>
                      </a:cubicBezTo>
                      <a:cubicBezTo>
                        <a:pt x="367411" y="195530"/>
                        <a:pt x="368997" y="178947"/>
                        <a:pt x="369862" y="164816"/>
                      </a:cubicBezTo>
                      <a:cubicBezTo>
                        <a:pt x="370727" y="150685"/>
                        <a:pt x="371160" y="138717"/>
                        <a:pt x="371160" y="128911"/>
                      </a:cubicBezTo>
                      <a:cubicBezTo>
                        <a:pt x="371160" y="122567"/>
                        <a:pt x="356452" y="116799"/>
                        <a:pt x="327036" y="111608"/>
                      </a:cubicBezTo>
                      <a:cubicBezTo>
                        <a:pt x="313770" y="109301"/>
                        <a:pt x="300936" y="107570"/>
                        <a:pt x="288536" y="106417"/>
                      </a:cubicBezTo>
                      <a:cubicBezTo>
                        <a:pt x="276135" y="105263"/>
                        <a:pt x="263590" y="104686"/>
                        <a:pt x="250900" y="104686"/>
                      </a:cubicBezTo>
                      <a:close/>
                      <a:moveTo>
                        <a:pt x="708100" y="104686"/>
                      </a:moveTo>
                      <a:cubicBezTo>
                        <a:pt x="694835" y="104686"/>
                        <a:pt x="682434" y="104975"/>
                        <a:pt x="670898" y="105552"/>
                      </a:cubicBezTo>
                      <a:cubicBezTo>
                        <a:pt x="659362" y="106128"/>
                        <a:pt x="648404" y="107282"/>
                        <a:pt x="638022" y="109012"/>
                      </a:cubicBezTo>
                      <a:cubicBezTo>
                        <a:pt x="660516" y="122278"/>
                        <a:pt x="676089" y="133814"/>
                        <a:pt x="684741" y="143619"/>
                      </a:cubicBezTo>
                      <a:cubicBezTo>
                        <a:pt x="704352" y="163230"/>
                        <a:pt x="718194" y="190627"/>
                        <a:pt x="726269" y="225811"/>
                      </a:cubicBezTo>
                      <a:cubicBezTo>
                        <a:pt x="734344" y="231002"/>
                        <a:pt x="742852" y="237779"/>
                        <a:pt x="751792" y="246142"/>
                      </a:cubicBezTo>
                      <a:cubicBezTo>
                        <a:pt x="760732" y="254506"/>
                        <a:pt x="770393" y="263879"/>
                        <a:pt x="780775" y="274261"/>
                      </a:cubicBezTo>
                      <a:cubicBezTo>
                        <a:pt x="787696" y="281182"/>
                        <a:pt x="794041" y="287527"/>
                        <a:pt x="799809" y="293294"/>
                      </a:cubicBezTo>
                      <a:lnTo>
                        <a:pt x="812340" y="305166"/>
                      </a:lnTo>
                      <a:lnTo>
                        <a:pt x="816247" y="303913"/>
                      </a:lnTo>
                      <a:lnTo>
                        <a:pt x="816247" y="301081"/>
                      </a:lnTo>
                      <a:cubicBezTo>
                        <a:pt x="816247" y="291276"/>
                        <a:pt x="816680" y="279163"/>
                        <a:pt x="817545" y="264744"/>
                      </a:cubicBezTo>
                      <a:cubicBezTo>
                        <a:pt x="818410" y="250324"/>
                        <a:pt x="819996" y="233597"/>
                        <a:pt x="822304" y="214564"/>
                      </a:cubicBezTo>
                      <a:cubicBezTo>
                        <a:pt x="824610" y="195530"/>
                        <a:pt x="826197" y="178947"/>
                        <a:pt x="827062" y="164816"/>
                      </a:cubicBezTo>
                      <a:cubicBezTo>
                        <a:pt x="827927" y="150685"/>
                        <a:pt x="828360" y="138717"/>
                        <a:pt x="828360" y="128911"/>
                      </a:cubicBezTo>
                      <a:cubicBezTo>
                        <a:pt x="828360" y="122567"/>
                        <a:pt x="813652" y="116799"/>
                        <a:pt x="784236" y="111608"/>
                      </a:cubicBezTo>
                      <a:cubicBezTo>
                        <a:pt x="770970" y="109301"/>
                        <a:pt x="758136" y="107570"/>
                        <a:pt x="745736" y="106417"/>
                      </a:cubicBezTo>
                      <a:cubicBezTo>
                        <a:pt x="733335" y="105263"/>
                        <a:pt x="720790" y="104686"/>
                        <a:pt x="708100" y="104686"/>
                      </a:cubicBezTo>
                      <a:close/>
                      <a:moveTo>
                        <a:pt x="220999" y="628982"/>
                      </a:moveTo>
                      <a:cubicBezTo>
                        <a:pt x="197351" y="628982"/>
                        <a:pt x="177453" y="634173"/>
                        <a:pt x="161303" y="644555"/>
                      </a:cubicBezTo>
                      <a:cubicBezTo>
                        <a:pt x="175722" y="658398"/>
                        <a:pt x="194468" y="665319"/>
                        <a:pt x="217539" y="665319"/>
                      </a:cubicBezTo>
                      <a:cubicBezTo>
                        <a:pt x="230228" y="665319"/>
                        <a:pt x="240754" y="662291"/>
                        <a:pt x="249118" y="656235"/>
                      </a:cubicBezTo>
                      <a:cubicBezTo>
                        <a:pt x="257481" y="650179"/>
                        <a:pt x="261374" y="644267"/>
                        <a:pt x="260798" y="638499"/>
                      </a:cubicBezTo>
                      <a:lnTo>
                        <a:pt x="260798" y="635038"/>
                      </a:lnTo>
                      <a:cubicBezTo>
                        <a:pt x="238880" y="631001"/>
                        <a:pt x="225614" y="628982"/>
                        <a:pt x="220999" y="628982"/>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67BA5E7-C5A3-4477-8E2C-197B35EF7E38}"/>
                    </a:ext>
                  </a:extLst>
                </p:cNvPr>
                <p:cNvSpPr/>
                <p:nvPr/>
              </p:nvSpPr>
              <p:spPr>
                <a:xfrm>
                  <a:off x="5473631" y="4070691"/>
                  <a:ext cx="2485556" cy="653207"/>
                </a:xfrm>
                <a:custGeom>
                  <a:avLst/>
                  <a:gdLst/>
                  <a:ahLst/>
                  <a:cxnLst/>
                  <a:rect l="l" t="t" r="r" b="b"/>
                  <a:pathLst>
                    <a:path w="2485556" h="653207">
                      <a:moveTo>
                        <a:pt x="772228" y="0"/>
                      </a:moveTo>
                      <a:cubicBezTo>
                        <a:pt x="781457" y="0"/>
                        <a:pt x="788955" y="3461"/>
                        <a:pt x="794723" y="10382"/>
                      </a:cubicBezTo>
                      <a:cubicBezTo>
                        <a:pt x="800491" y="17304"/>
                        <a:pt x="805105" y="25667"/>
                        <a:pt x="808565" y="35472"/>
                      </a:cubicBezTo>
                      <a:lnTo>
                        <a:pt x="805105" y="113338"/>
                      </a:lnTo>
                      <a:lnTo>
                        <a:pt x="810524" y="110929"/>
                      </a:lnTo>
                      <a:lnTo>
                        <a:pt x="823900" y="99063"/>
                      </a:lnTo>
                      <a:cubicBezTo>
                        <a:pt x="842646" y="87815"/>
                        <a:pt x="869610" y="78731"/>
                        <a:pt x="904794" y="71810"/>
                      </a:cubicBezTo>
                      <a:cubicBezTo>
                        <a:pt x="927288" y="67196"/>
                        <a:pt x="949783" y="64023"/>
                        <a:pt x="972277" y="62293"/>
                      </a:cubicBezTo>
                      <a:cubicBezTo>
                        <a:pt x="994772" y="60562"/>
                        <a:pt x="1018132" y="59697"/>
                        <a:pt x="1042357" y="59697"/>
                      </a:cubicBezTo>
                      <a:cubicBezTo>
                        <a:pt x="1076387" y="59697"/>
                        <a:pt x="1120799" y="65465"/>
                        <a:pt x="1175593" y="77001"/>
                      </a:cubicBezTo>
                      <a:cubicBezTo>
                        <a:pt x="1229811" y="87960"/>
                        <a:pt x="1269898" y="101802"/>
                        <a:pt x="1295852" y="118529"/>
                      </a:cubicBezTo>
                      <a:cubicBezTo>
                        <a:pt x="1317770" y="111031"/>
                        <a:pt x="1337092" y="105263"/>
                        <a:pt x="1353819" y="101226"/>
                      </a:cubicBezTo>
                      <a:lnTo>
                        <a:pt x="1357316" y="100552"/>
                      </a:lnTo>
                      <a:lnTo>
                        <a:pt x="1398364" y="86518"/>
                      </a:lnTo>
                      <a:cubicBezTo>
                        <a:pt x="1421435" y="80173"/>
                        <a:pt x="1441623" y="75126"/>
                        <a:pt x="1458926" y="71377"/>
                      </a:cubicBezTo>
                      <a:cubicBezTo>
                        <a:pt x="1476229" y="67628"/>
                        <a:pt x="1490649" y="65754"/>
                        <a:pt x="1502185" y="65754"/>
                      </a:cubicBezTo>
                      <a:cubicBezTo>
                        <a:pt x="1528717" y="65754"/>
                        <a:pt x="1562170" y="72963"/>
                        <a:pt x="1602545" y="87383"/>
                      </a:cubicBezTo>
                      <a:lnTo>
                        <a:pt x="1690792" y="120260"/>
                      </a:lnTo>
                      <a:cubicBezTo>
                        <a:pt x="1700598" y="117376"/>
                        <a:pt x="1709393" y="114852"/>
                        <a:pt x="1717180" y="112689"/>
                      </a:cubicBezTo>
                      <a:lnTo>
                        <a:pt x="1721413" y="111563"/>
                      </a:lnTo>
                      <a:lnTo>
                        <a:pt x="1721413" y="109012"/>
                      </a:lnTo>
                      <a:cubicBezTo>
                        <a:pt x="1725451" y="102668"/>
                        <a:pt x="1729776" y="96900"/>
                        <a:pt x="1734391" y="91709"/>
                      </a:cubicBezTo>
                      <a:cubicBezTo>
                        <a:pt x="1739005" y="86518"/>
                        <a:pt x="1745926" y="81327"/>
                        <a:pt x="1755155" y="76136"/>
                      </a:cubicBezTo>
                      <a:cubicBezTo>
                        <a:pt x="1767844" y="81903"/>
                        <a:pt x="1780677" y="88104"/>
                        <a:pt x="1793655" y="94737"/>
                      </a:cubicBezTo>
                      <a:lnTo>
                        <a:pt x="1797196" y="96629"/>
                      </a:lnTo>
                      <a:lnTo>
                        <a:pt x="1802400" y="96035"/>
                      </a:lnTo>
                      <a:cubicBezTo>
                        <a:pt x="1810474" y="96035"/>
                        <a:pt x="1817540" y="98198"/>
                        <a:pt x="1823596" y="102523"/>
                      </a:cubicBezTo>
                      <a:cubicBezTo>
                        <a:pt x="1826625" y="104686"/>
                        <a:pt x="1828896" y="107534"/>
                        <a:pt x="1830410" y="111067"/>
                      </a:cubicBezTo>
                      <a:lnTo>
                        <a:pt x="1831205" y="115496"/>
                      </a:lnTo>
                      <a:lnTo>
                        <a:pt x="1836481" y="118529"/>
                      </a:lnTo>
                      <a:cubicBezTo>
                        <a:pt x="1840519" y="79885"/>
                        <a:pt x="1847729" y="50469"/>
                        <a:pt x="1858111" y="30281"/>
                      </a:cubicBezTo>
                      <a:cubicBezTo>
                        <a:pt x="1868492" y="10094"/>
                        <a:pt x="1881182" y="0"/>
                        <a:pt x="1896178" y="0"/>
                      </a:cubicBezTo>
                      <a:cubicBezTo>
                        <a:pt x="1905407" y="0"/>
                        <a:pt x="1912905" y="3461"/>
                        <a:pt x="1918673" y="10382"/>
                      </a:cubicBezTo>
                      <a:cubicBezTo>
                        <a:pt x="1924441" y="17304"/>
                        <a:pt x="1929055" y="25667"/>
                        <a:pt x="1932515" y="35472"/>
                      </a:cubicBezTo>
                      <a:lnTo>
                        <a:pt x="1929577" y="101605"/>
                      </a:lnTo>
                      <a:lnTo>
                        <a:pt x="1932709" y="96035"/>
                      </a:lnTo>
                      <a:cubicBezTo>
                        <a:pt x="1948860" y="94881"/>
                        <a:pt x="1966596" y="91565"/>
                        <a:pt x="1985918" y="86085"/>
                      </a:cubicBezTo>
                      <a:cubicBezTo>
                        <a:pt x="2005240" y="80606"/>
                        <a:pt x="2027879" y="72675"/>
                        <a:pt x="2053834" y="62293"/>
                      </a:cubicBezTo>
                      <a:cubicBezTo>
                        <a:pt x="2105744" y="42105"/>
                        <a:pt x="2147561" y="32012"/>
                        <a:pt x="2179284" y="32012"/>
                      </a:cubicBezTo>
                      <a:cubicBezTo>
                        <a:pt x="2191973" y="32012"/>
                        <a:pt x="2207258" y="36049"/>
                        <a:pt x="2225139" y="44124"/>
                      </a:cubicBezTo>
                      <a:cubicBezTo>
                        <a:pt x="2243019" y="52199"/>
                        <a:pt x="2262918" y="62870"/>
                        <a:pt x="2284836" y="76136"/>
                      </a:cubicBezTo>
                      <a:cubicBezTo>
                        <a:pt x="2306753" y="89402"/>
                        <a:pt x="2323191" y="99207"/>
                        <a:pt x="2334151" y="105552"/>
                      </a:cubicBezTo>
                      <a:cubicBezTo>
                        <a:pt x="2345109" y="111896"/>
                        <a:pt x="2351454" y="115068"/>
                        <a:pt x="2353184" y="115068"/>
                      </a:cubicBezTo>
                      <a:cubicBezTo>
                        <a:pt x="2357799" y="115068"/>
                        <a:pt x="2364143" y="114348"/>
                        <a:pt x="2372218" y="112906"/>
                      </a:cubicBezTo>
                      <a:cubicBezTo>
                        <a:pt x="2380293" y="111464"/>
                        <a:pt x="2390098" y="108724"/>
                        <a:pt x="2401634" y="104686"/>
                      </a:cubicBezTo>
                      <a:cubicBezTo>
                        <a:pt x="2413746" y="100649"/>
                        <a:pt x="2424993" y="97477"/>
                        <a:pt x="2435376" y="95169"/>
                      </a:cubicBezTo>
                      <a:cubicBezTo>
                        <a:pt x="2445758" y="92862"/>
                        <a:pt x="2456428" y="91709"/>
                        <a:pt x="2467387" y="91709"/>
                      </a:cubicBezTo>
                      <a:lnTo>
                        <a:pt x="2485556" y="109877"/>
                      </a:lnTo>
                      <a:cubicBezTo>
                        <a:pt x="2484979" y="127181"/>
                        <a:pt x="2479212" y="141312"/>
                        <a:pt x="2468252" y="152271"/>
                      </a:cubicBezTo>
                      <a:cubicBezTo>
                        <a:pt x="2457293" y="163230"/>
                        <a:pt x="2443450" y="172170"/>
                        <a:pt x="2426724" y="179091"/>
                      </a:cubicBezTo>
                      <a:cubicBezTo>
                        <a:pt x="2420380" y="181975"/>
                        <a:pt x="2411871" y="185580"/>
                        <a:pt x="2401201" y="189906"/>
                      </a:cubicBezTo>
                      <a:cubicBezTo>
                        <a:pt x="2390531" y="194232"/>
                        <a:pt x="2377409" y="199856"/>
                        <a:pt x="2361836" y="206777"/>
                      </a:cubicBezTo>
                      <a:lnTo>
                        <a:pt x="2363566" y="296755"/>
                      </a:lnTo>
                      <a:cubicBezTo>
                        <a:pt x="2364143" y="304830"/>
                        <a:pt x="2363999" y="315356"/>
                        <a:pt x="2363134" y="328334"/>
                      </a:cubicBezTo>
                      <a:cubicBezTo>
                        <a:pt x="2362269" y="341312"/>
                        <a:pt x="2361259" y="356452"/>
                        <a:pt x="2360105" y="373756"/>
                      </a:cubicBezTo>
                      <a:lnTo>
                        <a:pt x="2354914" y="442970"/>
                      </a:lnTo>
                      <a:cubicBezTo>
                        <a:pt x="2371641" y="470655"/>
                        <a:pt x="2384331" y="494015"/>
                        <a:pt x="2392982" y="513049"/>
                      </a:cubicBezTo>
                      <a:cubicBezTo>
                        <a:pt x="2401634" y="532082"/>
                        <a:pt x="2405960" y="546790"/>
                        <a:pt x="2405960" y="557172"/>
                      </a:cubicBezTo>
                      <a:cubicBezTo>
                        <a:pt x="2405960" y="575053"/>
                        <a:pt x="2400769" y="588463"/>
                        <a:pt x="2390387" y="597403"/>
                      </a:cubicBezTo>
                      <a:cubicBezTo>
                        <a:pt x="2380005" y="606343"/>
                        <a:pt x="2365585" y="610813"/>
                        <a:pt x="2347128" y="610813"/>
                      </a:cubicBezTo>
                      <a:cubicBezTo>
                        <a:pt x="2333862" y="610813"/>
                        <a:pt x="2320020" y="603892"/>
                        <a:pt x="2305599" y="590049"/>
                      </a:cubicBezTo>
                      <a:cubicBezTo>
                        <a:pt x="2298678" y="565824"/>
                        <a:pt x="2287863" y="547079"/>
                        <a:pt x="2273156" y="533813"/>
                      </a:cubicBezTo>
                      <a:cubicBezTo>
                        <a:pt x="2258448" y="520547"/>
                        <a:pt x="2239847" y="511318"/>
                        <a:pt x="2217352" y="506127"/>
                      </a:cubicBezTo>
                      <a:cubicBezTo>
                        <a:pt x="2202356" y="502667"/>
                        <a:pt x="2155924" y="500936"/>
                        <a:pt x="2078059" y="500936"/>
                      </a:cubicBezTo>
                      <a:cubicBezTo>
                        <a:pt x="2068254" y="500936"/>
                        <a:pt x="2058592" y="499350"/>
                        <a:pt x="2049076" y="496178"/>
                      </a:cubicBezTo>
                      <a:cubicBezTo>
                        <a:pt x="2039559" y="493005"/>
                        <a:pt x="2030907" y="488535"/>
                        <a:pt x="2023120" y="482768"/>
                      </a:cubicBezTo>
                      <a:cubicBezTo>
                        <a:pt x="2015333" y="477000"/>
                        <a:pt x="2008989" y="469790"/>
                        <a:pt x="2004086" y="461138"/>
                      </a:cubicBezTo>
                      <a:cubicBezTo>
                        <a:pt x="1999184" y="452486"/>
                        <a:pt x="1996732" y="442681"/>
                        <a:pt x="1996732" y="431722"/>
                      </a:cubicBezTo>
                      <a:cubicBezTo>
                        <a:pt x="1996732" y="417879"/>
                        <a:pt x="2000626" y="401297"/>
                        <a:pt x="2008412" y="381975"/>
                      </a:cubicBezTo>
                      <a:cubicBezTo>
                        <a:pt x="2016199" y="362653"/>
                        <a:pt x="2026725" y="340591"/>
                        <a:pt x="2039991" y="315789"/>
                      </a:cubicBezTo>
                      <a:cubicBezTo>
                        <a:pt x="2053834" y="289834"/>
                        <a:pt x="2063928" y="269358"/>
                        <a:pt x="2070273" y="254362"/>
                      </a:cubicBezTo>
                      <a:cubicBezTo>
                        <a:pt x="2076617" y="239365"/>
                        <a:pt x="2079789" y="228695"/>
                        <a:pt x="2079789" y="222350"/>
                      </a:cubicBezTo>
                      <a:cubicBezTo>
                        <a:pt x="2079789" y="219466"/>
                        <a:pt x="2075752" y="211968"/>
                        <a:pt x="2067677" y="199856"/>
                      </a:cubicBezTo>
                      <a:cubicBezTo>
                        <a:pt x="2061621" y="190771"/>
                        <a:pt x="2051996" y="177956"/>
                        <a:pt x="2038802" y="161409"/>
                      </a:cubicBezTo>
                      <a:lnTo>
                        <a:pt x="2024847" y="144150"/>
                      </a:lnTo>
                      <a:lnTo>
                        <a:pt x="2019033" y="151838"/>
                      </a:lnTo>
                      <a:cubicBezTo>
                        <a:pt x="2010381" y="159625"/>
                        <a:pt x="2000288" y="166691"/>
                        <a:pt x="1988752" y="173035"/>
                      </a:cubicBezTo>
                      <a:cubicBezTo>
                        <a:pt x="1973756" y="181110"/>
                        <a:pt x="1962220" y="187166"/>
                        <a:pt x="1954145" y="191204"/>
                      </a:cubicBezTo>
                      <a:cubicBezTo>
                        <a:pt x="1946070" y="195241"/>
                        <a:pt x="1941455" y="197837"/>
                        <a:pt x="1940302" y="198990"/>
                      </a:cubicBezTo>
                      <a:cubicBezTo>
                        <a:pt x="1922998" y="215717"/>
                        <a:pt x="1909732" y="239798"/>
                        <a:pt x="1900504" y="271232"/>
                      </a:cubicBezTo>
                      <a:cubicBezTo>
                        <a:pt x="1891275" y="302667"/>
                        <a:pt x="1886661" y="342321"/>
                        <a:pt x="1886661" y="390194"/>
                      </a:cubicBezTo>
                      <a:cubicBezTo>
                        <a:pt x="1886661" y="399422"/>
                        <a:pt x="1887094" y="410814"/>
                        <a:pt x="1887959" y="424368"/>
                      </a:cubicBezTo>
                      <a:cubicBezTo>
                        <a:pt x="1888824" y="437923"/>
                        <a:pt x="1890410" y="453640"/>
                        <a:pt x="1892718" y="471520"/>
                      </a:cubicBezTo>
                      <a:cubicBezTo>
                        <a:pt x="1895025" y="490554"/>
                        <a:pt x="1896755" y="506992"/>
                        <a:pt x="1897909" y="520835"/>
                      </a:cubicBezTo>
                      <a:cubicBezTo>
                        <a:pt x="1899062" y="534678"/>
                        <a:pt x="1899639" y="546502"/>
                        <a:pt x="1899639" y="556307"/>
                      </a:cubicBezTo>
                      <a:cubicBezTo>
                        <a:pt x="1899639" y="573034"/>
                        <a:pt x="1896755" y="591203"/>
                        <a:pt x="1890987" y="610813"/>
                      </a:cubicBezTo>
                      <a:cubicBezTo>
                        <a:pt x="1882912" y="620042"/>
                        <a:pt x="1874837" y="626963"/>
                        <a:pt x="1866762" y="631577"/>
                      </a:cubicBezTo>
                      <a:cubicBezTo>
                        <a:pt x="1858687" y="636192"/>
                        <a:pt x="1849170" y="638499"/>
                        <a:pt x="1838212" y="638499"/>
                      </a:cubicBezTo>
                      <a:cubicBezTo>
                        <a:pt x="1832443" y="635038"/>
                        <a:pt x="1827397" y="631433"/>
                        <a:pt x="1823071" y="627684"/>
                      </a:cubicBezTo>
                      <a:cubicBezTo>
                        <a:pt x="1818745" y="623935"/>
                        <a:pt x="1814275" y="618888"/>
                        <a:pt x="1809661" y="612544"/>
                      </a:cubicBezTo>
                      <a:lnTo>
                        <a:pt x="1809661" y="491419"/>
                      </a:lnTo>
                      <a:cubicBezTo>
                        <a:pt x="1809661" y="460273"/>
                        <a:pt x="1811391" y="414419"/>
                        <a:pt x="1814852" y="353857"/>
                      </a:cubicBezTo>
                      <a:cubicBezTo>
                        <a:pt x="1818312" y="293294"/>
                        <a:pt x="1820043" y="247729"/>
                        <a:pt x="1820043" y="217159"/>
                      </a:cubicBezTo>
                      <a:cubicBezTo>
                        <a:pt x="1820043" y="211968"/>
                        <a:pt x="1817736" y="203893"/>
                        <a:pt x="1813121" y="192934"/>
                      </a:cubicBezTo>
                      <a:lnTo>
                        <a:pt x="1781433" y="175362"/>
                      </a:lnTo>
                      <a:lnTo>
                        <a:pt x="1778175" y="177361"/>
                      </a:lnTo>
                      <a:cubicBezTo>
                        <a:pt x="1759141" y="186590"/>
                        <a:pt x="1744866" y="193944"/>
                        <a:pt x="1735349" y="199423"/>
                      </a:cubicBezTo>
                      <a:cubicBezTo>
                        <a:pt x="1725832" y="204902"/>
                        <a:pt x="1719920" y="208796"/>
                        <a:pt x="1717613" y="211103"/>
                      </a:cubicBezTo>
                      <a:cubicBezTo>
                        <a:pt x="1708961" y="220908"/>
                        <a:pt x="1704635" y="234463"/>
                        <a:pt x="1704635" y="251766"/>
                      </a:cubicBezTo>
                      <a:lnTo>
                        <a:pt x="1704635" y="293294"/>
                      </a:lnTo>
                      <a:cubicBezTo>
                        <a:pt x="1704635" y="303100"/>
                        <a:pt x="1704779" y="311463"/>
                        <a:pt x="1705068" y="318384"/>
                      </a:cubicBezTo>
                      <a:cubicBezTo>
                        <a:pt x="1705356" y="325306"/>
                        <a:pt x="1705501" y="331074"/>
                        <a:pt x="1705501" y="335688"/>
                      </a:cubicBezTo>
                      <a:lnTo>
                        <a:pt x="1705501" y="338283"/>
                      </a:lnTo>
                      <a:cubicBezTo>
                        <a:pt x="1706077" y="343474"/>
                        <a:pt x="1706366" y="349098"/>
                        <a:pt x="1706366" y="355154"/>
                      </a:cubicBezTo>
                      <a:cubicBezTo>
                        <a:pt x="1706366" y="361211"/>
                        <a:pt x="1706366" y="368276"/>
                        <a:pt x="1706366" y="376351"/>
                      </a:cubicBezTo>
                      <a:lnTo>
                        <a:pt x="1706366" y="442104"/>
                      </a:lnTo>
                      <a:cubicBezTo>
                        <a:pt x="1706366" y="502667"/>
                        <a:pt x="1702040" y="548953"/>
                        <a:pt x="1693388" y="580965"/>
                      </a:cubicBezTo>
                      <a:cubicBezTo>
                        <a:pt x="1684736" y="612976"/>
                        <a:pt x="1672912" y="628982"/>
                        <a:pt x="1657916" y="628982"/>
                      </a:cubicBezTo>
                      <a:cubicBezTo>
                        <a:pt x="1646605" y="628982"/>
                        <a:pt x="1637273" y="623935"/>
                        <a:pt x="1629919" y="613841"/>
                      </a:cubicBezTo>
                      <a:cubicBezTo>
                        <a:pt x="1622566" y="603748"/>
                        <a:pt x="1616324" y="591779"/>
                        <a:pt x="1611197" y="577937"/>
                      </a:cubicBezTo>
                      <a:cubicBezTo>
                        <a:pt x="1612927" y="562364"/>
                        <a:pt x="1613792" y="548809"/>
                        <a:pt x="1613792" y="537273"/>
                      </a:cubicBezTo>
                      <a:lnTo>
                        <a:pt x="1612062" y="474116"/>
                      </a:lnTo>
                      <a:cubicBezTo>
                        <a:pt x="1612062" y="466618"/>
                        <a:pt x="1609322" y="456524"/>
                        <a:pt x="1603842" y="443835"/>
                      </a:cubicBezTo>
                      <a:cubicBezTo>
                        <a:pt x="1598363" y="431145"/>
                        <a:pt x="1589279" y="415572"/>
                        <a:pt x="1576589" y="397115"/>
                      </a:cubicBezTo>
                      <a:cubicBezTo>
                        <a:pt x="1563323" y="378081"/>
                        <a:pt x="1552220" y="364960"/>
                        <a:pt x="1543280" y="357750"/>
                      </a:cubicBezTo>
                      <a:cubicBezTo>
                        <a:pt x="1534340" y="350540"/>
                        <a:pt x="1527563" y="346935"/>
                        <a:pt x="1522948" y="346935"/>
                      </a:cubicBezTo>
                      <a:cubicBezTo>
                        <a:pt x="1520642" y="346935"/>
                        <a:pt x="1517902" y="347800"/>
                        <a:pt x="1514730" y="349531"/>
                      </a:cubicBezTo>
                      <a:cubicBezTo>
                        <a:pt x="1511557" y="351261"/>
                        <a:pt x="1507664" y="354722"/>
                        <a:pt x="1503050" y="359913"/>
                      </a:cubicBezTo>
                      <a:cubicBezTo>
                        <a:pt x="1507664" y="372025"/>
                        <a:pt x="1509971" y="382407"/>
                        <a:pt x="1509971" y="391059"/>
                      </a:cubicBezTo>
                      <a:cubicBezTo>
                        <a:pt x="1509971" y="400864"/>
                        <a:pt x="1506078" y="409804"/>
                        <a:pt x="1498291" y="417879"/>
                      </a:cubicBezTo>
                      <a:cubicBezTo>
                        <a:pt x="1490504" y="425954"/>
                        <a:pt x="1481420" y="433164"/>
                        <a:pt x="1471038" y="439509"/>
                      </a:cubicBezTo>
                      <a:cubicBezTo>
                        <a:pt x="1460656" y="445853"/>
                        <a:pt x="1450707" y="451044"/>
                        <a:pt x="1441189" y="455082"/>
                      </a:cubicBezTo>
                      <a:cubicBezTo>
                        <a:pt x="1431673" y="459119"/>
                        <a:pt x="1422588" y="461138"/>
                        <a:pt x="1413936" y="461138"/>
                      </a:cubicBezTo>
                      <a:cubicBezTo>
                        <a:pt x="1406439" y="461138"/>
                        <a:pt x="1399805" y="459264"/>
                        <a:pt x="1394038" y="455515"/>
                      </a:cubicBezTo>
                      <a:cubicBezTo>
                        <a:pt x="1388270" y="451765"/>
                        <a:pt x="1383367" y="447007"/>
                        <a:pt x="1379330" y="441239"/>
                      </a:cubicBezTo>
                      <a:cubicBezTo>
                        <a:pt x="1375292" y="435471"/>
                        <a:pt x="1372120" y="429271"/>
                        <a:pt x="1369813" y="422638"/>
                      </a:cubicBezTo>
                      <a:cubicBezTo>
                        <a:pt x="1367506" y="416005"/>
                        <a:pt x="1366352" y="409804"/>
                        <a:pt x="1366352" y="404037"/>
                      </a:cubicBezTo>
                      <a:cubicBezTo>
                        <a:pt x="1366352" y="394231"/>
                        <a:pt x="1369380" y="382696"/>
                        <a:pt x="1375436" y="369430"/>
                      </a:cubicBezTo>
                      <a:cubicBezTo>
                        <a:pt x="1381493" y="356164"/>
                        <a:pt x="1389712" y="341456"/>
                        <a:pt x="1400094" y="325306"/>
                      </a:cubicBezTo>
                      <a:cubicBezTo>
                        <a:pt x="1410476" y="309733"/>
                        <a:pt x="1420858" y="296323"/>
                        <a:pt x="1431240" y="285075"/>
                      </a:cubicBezTo>
                      <a:cubicBezTo>
                        <a:pt x="1441623" y="273828"/>
                        <a:pt x="1453446" y="265897"/>
                        <a:pt x="1466712" y="261283"/>
                      </a:cubicBezTo>
                      <a:lnTo>
                        <a:pt x="1471038" y="263013"/>
                      </a:lnTo>
                      <a:cubicBezTo>
                        <a:pt x="1490649" y="251478"/>
                        <a:pt x="1509971" y="245710"/>
                        <a:pt x="1529005" y="245710"/>
                      </a:cubicBezTo>
                      <a:cubicBezTo>
                        <a:pt x="1544578" y="245710"/>
                        <a:pt x="1558709" y="250757"/>
                        <a:pt x="1571398" y="260850"/>
                      </a:cubicBezTo>
                      <a:cubicBezTo>
                        <a:pt x="1584088" y="270944"/>
                        <a:pt x="1595335" y="284354"/>
                        <a:pt x="1605140" y="301081"/>
                      </a:cubicBezTo>
                      <a:cubicBezTo>
                        <a:pt x="1606871" y="303965"/>
                        <a:pt x="1608889" y="307858"/>
                        <a:pt x="1611197" y="312761"/>
                      </a:cubicBezTo>
                      <a:cubicBezTo>
                        <a:pt x="1613503" y="317663"/>
                        <a:pt x="1616387" y="323864"/>
                        <a:pt x="1619848" y="331362"/>
                      </a:cubicBezTo>
                      <a:cubicBezTo>
                        <a:pt x="1623796" y="300216"/>
                        <a:pt x="1626617" y="275991"/>
                        <a:pt x="1628311" y="258687"/>
                      </a:cubicBezTo>
                      <a:cubicBezTo>
                        <a:pt x="1630005" y="241384"/>
                        <a:pt x="1630852" y="229560"/>
                        <a:pt x="1630852" y="223215"/>
                      </a:cubicBezTo>
                      <a:cubicBezTo>
                        <a:pt x="1630852" y="206489"/>
                        <a:pt x="1628730" y="192934"/>
                        <a:pt x="1624485" y="182552"/>
                      </a:cubicBezTo>
                      <a:cubicBezTo>
                        <a:pt x="1620240" y="172170"/>
                        <a:pt x="1614080" y="164383"/>
                        <a:pt x="1606006" y="159192"/>
                      </a:cubicBezTo>
                      <a:cubicBezTo>
                        <a:pt x="1599084" y="154578"/>
                        <a:pt x="1589423" y="151117"/>
                        <a:pt x="1577022" y="148810"/>
                      </a:cubicBezTo>
                      <a:cubicBezTo>
                        <a:pt x="1564621" y="146503"/>
                        <a:pt x="1548904" y="145350"/>
                        <a:pt x="1529870" y="145350"/>
                      </a:cubicBezTo>
                      <a:cubicBezTo>
                        <a:pt x="1486034" y="145350"/>
                        <a:pt x="1449409" y="148378"/>
                        <a:pt x="1419993" y="154434"/>
                      </a:cubicBezTo>
                      <a:lnTo>
                        <a:pt x="1400788" y="160299"/>
                      </a:lnTo>
                      <a:lnTo>
                        <a:pt x="1386696" y="170440"/>
                      </a:lnTo>
                      <a:cubicBezTo>
                        <a:pt x="1375160" y="177361"/>
                        <a:pt x="1364489" y="183129"/>
                        <a:pt x="1354684" y="187743"/>
                      </a:cubicBezTo>
                      <a:cubicBezTo>
                        <a:pt x="1344879" y="192357"/>
                        <a:pt x="1336804" y="194665"/>
                        <a:pt x="1330460" y="194665"/>
                      </a:cubicBezTo>
                      <a:cubicBezTo>
                        <a:pt x="1322384" y="194665"/>
                        <a:pt x="1308686" y="191348"/>
                        <a:pt x="1289364" y="184715"/>
                      </a:cubicBezTo>
                      <a:cubicBezTo>
                        <a:pt x="1270042" y="178082"/>
                        <a:pt x="1245384" y="168998"/>
                        <a:pt x="1215392" y="157462"/>
                      </a:cubicBezTo>
                      <a:cubicBezTo>
                        <a:pt x="1184822" y="144773"/>
                        <a:pt x="1158578" y="135544"/>
                        <a:pt x="1136660" y="129777"/>
                      </a:cubicBezTo>
                      <a:cubicBezTo>
                        <a:pt x="1114743" y="124009"/>
                        <a:pt x="1096286" y="121125"/>
                        <a:pt x="1081289" y="121125"/>
                      </a:cubicBezTo>
                      <a:cubicBezTo>
                        <a:pt x="1064563" y="121125"/>
                        <a:pt x="1048701" y="121701"/>
                        <a:pt x="1033705" y="122855"/>
                      </a:cubicBezTo>
                      <a:cubicBezTo>
                        <a:pt x="1018708" y="124009"/>
                        <a:pt x="1004289" y="125739"/>
                        <a:pt x="990446" y="128046"/>
                      </a:cubicBezTo>
                      <a:cubicBezTo>
                        <a:pt x="1014094" y="149964"/>
                        <a:pt x="1034282" y="171305"/>
                        <a:pt x="1051008" y="192069"/>
                      </a:cubicBezTo>
                      <a:cubicBezTo>
                        <a:pt x="1067735" y="212833"/>
                        <a:pt x="1081866" y="233597"/>
                        <a:pt x="1093402" y="254362"/>
                      </a:cubicBezTo>
                      <a:lnTo>
                        <a:pt x="1092537" y="382407"/>
                      </a:lnTo>
                      <a:cubicBezTo>
                        <a:pt x="1129451" y="399134"/>
                        <a:pt x="1157281" y="411246"/>
                        <a:pt x="1176026" y="418745"/>
                      </a:cubicBezTo>
                      <a:cubicBezTo>
                        <a:pt x="1194771" y="426243"/>
                        <a:pt x="1206163" y="429992"/>
                        <a:pt x="1210200" y="429992"/>
                      </a:cubicBezTo>
                      <a:cubicBezTo>
                        <a:pt x="1210200" y="429415"/>
                        <a:pt x="1210345" y="428983"/>
                        <a:pt x="1210633" y="428694"/>
                      </a:cubicBezTo>
                      <a:cubicBezTo>
                        <a:pt x="1210922" y="428406"/>
                        <a:pt x="1211066" y="427973"/>
                        <a:pt x="1211066" y="427396"/>
                      </a:cubicBezTo>
                      <a:cubicBezTo>
                        <a:pt x="1210489" y="424512"/>
                        <a:pt x="1210200" y="422061"/>
                        <a:pt x="1210200" y="420042"/>
                      </a:cubicBezTo>
                      <a:cubicBezTo>
                        <a:pt x="1210200" y="418024"/>
                        <a:pt x="1210200" y="416438"/>
                        <a:pt x="1210200" y="415284"/>
                      </a:cubicBezTo>
                      <a:lnTo>
                        <a:pt x="1218852" y="286373"/>
                      </a:lnTo>
                      <a:cubicBezTo>
                        <a:pt x="1215392" y="275991"/>
                        <a:pt x="1209768" y="268204"/>
                        <a:pt x="1201981" y="263013"/>
                      </a:cubicBezTo>
                      <a:cubicBezTo>
                        <a:pt x="1194195" y="257822"/>
                        <a:pt x="1182226" y="254650"/>
                        <a:pt x="1166077" y="253496"/>
                      </a:cubicBezTo>
                      <a:cubicBezTo>
                        <a:pt x="1155117" y="235039"/>
                        <a:pt x="1149638" y="220331"/>
                        <a:pt x="1149638" y="209373"/>
                      </a:cubicBezTo>
                      <a:cubicBezTo>
                        <a:pt x="1149638" y="203028"/>
                        <a:pt x="1151224" y="196827"/>
                        <a:pt x="1154396" y="190771"/>
                      </a:cubicBezTo>
                      <a:cubicBezTo>
                        <a:pt x="1157569" y="184715"/>
                        <a:pt x="1162616" y="176784"/>
                        <a:pt x="1169537" y="166979"/>
                      </a:cubicBezTo>
                      <a:cubicBezTo>
                        <a:pt x="1194339" y="171593"/>
                        <a:pt x="1214526" y="177217"/>
                        <a:pt x="1230099" y="183850"/>
                      </a:cubicBezTo>
                      <a:cubicBezTo>
                        <a:pt x="1245672" y="190483"/>
                        <a:pt x="1258362" y="198702"/>
                        <a:pt x="1268167" y="208507"/>
                      </a:cubicBezTo>
                      <a:cubicBezTo>
                        <a:pt x="1279126" y="220043"/>
                        <a:pt x="1287056" y="233742"/>
                        <a:pt x="1291960" y="249603"/>
                      </a:cubicBezTo>
                      <a:cubicBezTo>
                        <a:pt x="1296862" y="265465"/>
                        <a:pt x="1299313" y="283489"/>
                        <a:pt x="1299313" y="303676"/>
                      </a:cubicBezTo>
                      <a:cubicBezTo>
                        <a:pt x="1299313" y="310021"/>
                        <a:pt x="1299025" y="317952"/>
                        <a:pt x="1298448" y="327469"/>
                      </a:cubicBezTo>
                      <a:cubicBezTo>
                        <a:pt x="1297871" y="336986"/>
                        <a:pt x="1297006" y="348089"/>
                        <a:pt x="1295852" y="360778"/>
                      </a:cubicBezTo>
                      <a:cubicBezTo>
                        <a:pt x="1294699" y="372314"/>
                        <a:pt x="1293690" y="382552"/>
                        <a:pt x="1292825" y="391492"/>
                      </a:cubicBezTo>
                      <a:cubicBezTo>
                        <a:pt x="1291960" y="400432"/>
                        <a:pt x="1291526" y="407786"/>
                        <a:pt x="1291526" y="413554"/>
                      </a:cubicBezTo>
                      <a:cubicBezTo>
                        <a:pt x="1291526" y="421629"/>
                        <a:pt x="1292680" y="432011"/>
                        <a:pt x="1294987" y="444700"/>
                      </a:cubicBezTo>
                      <a:cubicBezTo>
                        <a:pt x="1297295" y="457389"/>
                        <a:pt x="1301044" y="472385"/>
                        <a:pt x="1306235" y="489689"/>
                      </a:cubicBezTo>
                      <a:cubicBezTo>
                        <a:pt x="1311426" y="506992"/>
                        <a:pt x="1315463" y="522710"/>
                        <a:pt x="1318347" y="536841"/>
                      </a:cubicBezTo>
                      <a:cubicBezTo>
                        <a:pt x="1321231" y="550972"/>
                        <a:pt x="1322673" y="562940"/>
                        <a:pt x="1322673" y="572746"/>
                      </a:cubicBezTo>
                      <a:cubicBezTo>
                        <a:pt x="1322673" y="581974"/>
                        <a:pt x="1320654" y="590338"/>
                        <a:pt x="1316617" y="597836"/>
                      </a:cubicBezTo>
                      <a:cubicBezTo>
                        <a:pt x="1312579" y="605334"/>
                        <a:pt x="1307388" y="611678"/>
                        <a:pt x="1301044" y="616869"/>
                      </a:cubicBezTo>
                      <a:cubicBezTo>
                        <a:pt x="1294699" y="622061"/>
                        <a:pt x="1287489" y="626098"/>
                        <a:pt x="1279414" y="628982"/>
                      </a:cubicBezTo>
                      <a:cubicBezTo>
                        <a:pt x="1271339" y="631866"/>
                        <a:pt x="1263553" y="633308"/>
                        <a:pt x="1256055" y="633308"/>
                      </a:cubicBezTo>
                      <a:cubicBezTo>
                        <a:pt x="1237598" y="633308"/>
                        <a:pt x="1217410" y="624079"/>
                        <a:pt x="1195492" y="605622"/>
                      </a:cubicBezTo>
                      <a:lnTo>
                        <a:pt x="1190301" y="543330"/>
                      </a:lnTo>
                      <a:cubicBezTo>
                        <a:pt x="1174728" y="516798"/>
                        <a:pt x="1159732" y="499494"/>
                        <a:pt x="1145312" y="491419"/>
                      </a:cubicBezTo>
                      <a:cubicBezTo>
                        <a:pt x="1140698" y="488535"/>
                        <a:pt x="1133633" y="485651"/>
                        <a:pt x="1124116" y="482768"/>
                      </a:cubicBezTo>
                      <a:cubicBezTo>
                        <a:pt x="1114599" y="479884"/>
                        <a:pt x="1102342" y="476711"/>
                        <a:pt x="1087346" y="473251"/>
                      </a:cubicBezTo>
                      <a:cubicBezTo>
                        <a:pt x="1083308" y="489977"/>
                        <a:pt x="1079271" y="503820"/>
                        <a:pt x="1075233" y="514779"/>
                      </a:cubicBezTo>
                      <a:cubicBezTo>
                        <a:pt x="1071196" y="525738"/>
                        <a:pt x="1066582" y="534390"/>
                        <a:pt x="1061391" y="540734"/>
                      </a:cubicBezTo>
                      <a:cubicBezTo>
                        <a:pt x="1053315" y="551116"/>
                        <a:pt x="1041924" y="558470"/>
                        <a:pt x="1027216" y="562796"/>
                      </a:cubicBezTo>
                      <a:cubicBezTo>
                        <a:pt x="1012508" y="567122"/>
                        <a:pt x="995060" y="569285"/>
                        <a:pt x="974873" y="569285"/>
                      </a:cubicBezTo>
                      <a:cubicBezTo>
                        <a:pt x="958723" y="562940"/>
                        <a:pt x="944736" y="554144"/>
                        <a:pt x="932912" y="542897"/>
                      </a:cubicBezTo>
                      <a:cubicBezTo>
                        <a:pt x="921088" y="531650"/>
                        <a:pt x="910274" y="517663"/>
                        <a:pt x="900468" y="500936"/>
                      </a:cubicBezTo>
                      <a:cubicBezTo>
                        <a:pt x="881434" y="468060"/>
                        <a:pt x="871917" y="436048"/>
                        <a:pt x="871917" y="404902"/>
                      </a:cubicBezTo>
                      <a:cubicBezTo>
                        <a:pt x="871917" y="378947"/>
                        <a:pt x="877397" y="359336"/>
                        <a:pt x="888356" y="346070"/>
                      </a:cubicBezTo>
                      <a:cubicBezTo>
                        <a:pt x="899314" y="332804"/>
                        <a:pt x="918925" y="324729"/>
                        <a:pt x="947188" y="321845"/>
                      </a:cubicBezTo>
                      <a:lnTo>
                        <a:pt x="996503" y="335688"/>
                      </a:lnTo>
                      <a:cubicBezTo>
                        <a:pt x="997656" y="332804"/>
                        <a:pt x="998521" y="329776"/>
                        <a:pt x="999098" y="326604"/>
                      </a:cubicBezTo>
                      <a:cubicBezTo>
                        <a:pt x="999675" y="323431"/>
                        <a:pt x="1000540" y="320115"/>
                        <a:pt x="1001694" y="316654"/>
                      </a:cubicBezTo>
                      <a:cubicBezTo>
                        <a:pt x="1005154" y="303965"/>
                        <a:pt x="1006885" y="293871"/>
                        <a:pt x="1006885" y="286373"/>
                      </a:cubicBezTo>
                      <a:cubicBezTo>
                        <a:pt x="1006885" y="260418"/>
                        <a:pt x="999530" y="234895"/>
                        <a:pt x="984823" y="209805"/>
                      </a:cubicBezTo>
                      <a:cubicBezTo>
                        <a:pt x="970115" y="184715"/>
                        <a:pt x="946899" y="159481"/>
                        <a:pt x="915176" y="134102"/>
                      </a:cubicBezTo>
                      <a:lnTo>
                        <a:pt x="905223" y="137054"/>
                      </a:lnTo>
                      <a:lnTo>
                        <a:pt x="904816" y="138969"/>
                      </a:lnTo>
                      <a:cubicBezTo>
                        <a:pt x="902653" y="143655"/>
                        <a:pt x="899409" y="147945"/>
                        <a:pt x="895083" y="151838"/>
                      </a:cubicBezTo>
                      <a:cubicBezTo>
                        <a:pt x="886431" y="159625"/>
                        <a:pt x="876337" y="166691"/>
                        <a:pt x="864802" y="173035"/>
                      </a:cubicBezTo>
                      <a:cubicBezTo>
                        <a:pt x="849806" y="181110"/>
                        <a:pt x="838270" y="187166"/>
                        <a:pt x="830195" y="191204"/>
                      </a:cubicBezTo>
                      <a:cubicBezTo>
                        <a:pt x="822120" y="195241"/>
                        <a:pt x="817505" y="197837"/>
                        <a:pt x="816352" y="198990"/>
                      </a:cubicBezTo>
                      <a:cubicBezTo>
                        <a:pt x="799048" y="215717"/>
                        <a:pt x="785782" y="239798"/>
                        <a:pt x="776554" y="271232"/>
                      </a:cubicBezTo>
                      <a:cubicBezTo>
                        <a:pt x="767325" y="302667"/>
                        <a:pt x="762711" y="342321"/>
                        <a:pt x="762711" y="390194"/>
                      </a:cubicBezTo>
                      <a:cubicBezTo>
                        <a:pt x="762711" y="399422"/>
                        <a:pt x="763144" y="410814"/>
                        <a:pt x="764009" y="424368"/>
                      </a:cubicBezTo>
                      <a:cubicBezTo>
                        <a:pt x="764874" y="437923"/>
                        <a:pt x="766460" y="453640"/>
                        <a:pt x="768768" y="471520"/>
                      </a:cubicBezTo>
                      <a:cubicBezTo>
                        <a:pt x="771075" y="490554"/>
                        <a:pt x="772805" y="506992"/>
                        <a:pt x="773959" y="520835"/>
                      </a:cubicBezTo>
                      <a:cubicBezTo>
                        <a:pt x="775112" y="534678"/>
                        <a:pt x="775689" y="546502"/>
                        <a:pt x="775689" y="556307"/>
                      </a:cubicBezTo>
                      <a:cubicBezTo>
                        <a:pt x="775689" y="573034"/>
                        <a:pt x="772805" y="591203"/>
                        <a:pt x="767037" y="610813"/>
                      </a:cubicBezTo>
                      <a:cubicBezTo>
                        <a:pt x="758962" y="620042"/>
                        <a:pt x="750887" y="626963"/>
                        <a:pt x="742812" y="631577"/>
                      </a:cubicBezTo>
                      <a:cubicBezTo>
                        <a:pt x="734737" y="636192"/>
                        <a:pt x="725220" y="638499"/>
                        <a:pt x="714262" y="638499"/>
                      </a:cubicBezTo>
                      <a:cubicBezTo>
                        <a:pt x="708494" y="635038"/>
                        <a:pt x="703447" y="631433"/>
                        <a:pt x="699121" y="627684"/>
                      </a:cubicBezTo>
                      <a:cubicBezTo>
                        <a:pt x="694795" y="623935"/>
                        <a:pt x="690325" y="618888"/>
                        <a:pt x="685711" y="612544"/>
                      </a:cubicBezTo>
                      <a:lnTo>
                        <a:pt x="685711" y="491419"/>
                      </a:lnTo>
                      <a:cubicBezTo>
                        <a:pt x="685711" y="460273"/>
                        <a:pt x="687441" y="414419"/>
                        <a:pt x="690902" y="353857"/>
                      </a:cubicBezTo>
                      <a:cubicBezTo>
                        <a:pt x="694362" y="293294"/>
                        <a:pt x="696093" y="247729"/>
                        <a:pt x="696093" y="217159"/>
                      </a:cubicBezTo>
                      <a:cubicBezTo>
                        <a:pt x="696093" y="211968"/>
                        <a:pt x="693786" y="203893"/>
                        <a:pt x="689171" y="192934"/>
                      </a:cubicBezTo>
                      <a:lnTo>
                        <a:pt x="659640" y="176558"/>
                      </a:lnTo>
                      <a:lnTo>
                        <a:pt x="656234" y="178659"/>
                      </a:lnTo>
                      <a:cubicBezTo>
                        <a:pt x="649601" y="181831"/>
                        <a:pt x="642824" y="183417"/>
                        <a:pt x="635903" y="183417"/>
                      </a:cubicBezTo>
                      <a:cubicBezTo>
                        <a:pt x="618599" y="183417"/>
                        <a:pt x="591202" y="173612"/>
                        <a:pt x="553711" y="154001"/>
                      </a:cubicBezTo>
                      <a:cubicBezTo>
                        <a:pt x="535254" y="144196"/>
                        <a:pt x="520258" y="137130"/>
                        <a:pt x="508722" y="132805"/>
                      </a:cubicBezTo>
                      <a:cubicBezTo>
                        <a:pt x="497187" y="128479"/>
                        <a:pt x="488535" y="126316"/>
                        <a:pt x="482767" y="126316"/>
                      </a:cubicBezTo>
                      <a:cubicBezTo>
                        <a:pt x="479883" y="126316"/>
                        <a:pt x="477287" y="126460"/>
                        <a:pt x="474980" y="126748"/>
                      </a:cubicBezTo>
                      <a:cubicBezTo>
                        <a:pt x="472673" y="127037"/>
                        <a:pt x="470366" y="127469"/>
                        <a:pt x="468059" y="128046"/>
                      </a:cubicBezTo>
                      <a:cubicBezTo>
                        <a:pt x="505549" y="141312"/>
                        <a:pt x="539580" y="166402"/>
                        <a:pt x="570150" y="203316"/>
                      </a:cubicBezTo>
                      <a:cubicBezTo>
                        <a:pt x="589183" y="226388"/>
                        <a:pt x="603747" y="249747"/>
                        <a:pt x="613841" y="273395"/>
                      </a:cubicBezTo>
                      <a:cubicBezTo>
                        <a:pt x="623935" y="297044"/>
                        <a:pt x="628981" y="321557"/>
                        <a:pt x="628981" y="346935"/>
                      </a:cubicBezTo>
                      <a:cubicBezTo>
                        <a:pt x="628981" y="368853"/>
                        <a:pt x="618887" y="412688"/>
                        <a:pt x="598700" y="478442"/>
                      </a:cubicBezTo>
                      <a:cubicBezTo>
                        <a:pt x="588318" y="491708"/>
                        <a:pt x="577936" y="502378"/>
                        <a:pt x="567554" y="510453"/>
                      </a:cubicBezTo>
                      <a:cubicBezTo>
                        <a:pt x="557172" y="518528"/>
                        <a:pt x="546790" y="522566"/>
                        <a:pt x="536407" y="522566"/>
                      </a:cubicBezTo>
                      <a:cubicBezTo>
                        <a:pt x="523718" y="522566"/>
                        <a:pt x="512615" y="517663"/>
                        <a:pt x="503098" y="507858"/>
                      </a:cubicBezTo>
                      <a:cubicBezTo>
                        <a:pt x="493582" y="498052"/>
                        <a:pt x="484786" y="485651"/>
                        <a:pt x="476711" y="470655"/>
                      </a:cubicBezTo>
                      <a:lnTo>
                        <a:pt x="472385" y="381542"/>
                      </a:lnTo>
                      <a:cubicBezTo>
                        <a:pt x="471231" y="358471"/>
                        <a:pt x="473683" y="338139"/>
                        <a:pt x="479739" y="320547"/>
                      </a:cubicBezTo>
                      <a:cubicBezTo>
                        <a:pt x="485795" y="302956"/>
                        <a:pt x="497475" y="292141"/>
                        <a:pt x="514779" y="288103"/>
                      </a:cubicBezTo>
                      <a:cubicBezTo>
                        <a:pt x="518239" y="285219"/>
                        <a:pt x="521988" y="280894"/>
                        <a:pt x="526026" y="275126"/>
                      </a:cubicBezTo>
                      <a:cubicBezTo>
                        <a:pt x="524872" y="268781"/>
                        <a:pt x="521411" y="261283"/>
                        <a:pt x="515644" y="252631"/>
                      </a:cubicBezTo>
                      <a:cubicBezTo>
                        <a:pt x="509875" y="243979"/>
                        <a:pt x="501224" y="233597"/>
                        <a:pt x="489688" y="221485"/>
                      </a:cubicBezTo>
                      <a:cubicBezTo>
                        <a:pt x="476422" y="208219"/>
                        <a:pt x="465464" y="198846"/>
                        <a:pt x="456812" y="193367"/>
                      </a:cubicBezTo>
                      <a:cubicBezTo>
                        <a:pt x="448160" y="187887"/>
                        <a:pt x="441238" y="185148"/>
                        <a:pt x="436047" y="185148"/>
                      </a:cubicBezTo>
                      <a:cubicBezTo>
                        <a:pt x="427972" y="185148"/>
                        <a:pt x="421051" y="187743"/>
                        <a:pt x="415283" y="192934"/>
                      </a:cubicBezTo>
                      <a:cubicBezTo>
                        <a:pt x="411246" y="222350"/>
                        <a:pt x="408362" y="257822"/>
                        <a:pt x="406632" y="299351"/>
                      </a:cubicBezTo>
                      <a:cubicBezTo>
                        <a:pt x="404901" y="340879"/>
                        <a:pt x="404036" y="388752"/>
                        <a:pt x="404036" y="442970"/>
                      </a:cubicBezTo>
                      <a:cubicBezTo>
                        <a:pt x="404036" y="451044"/>
                        <a:pt x="404901" y="461282"/>
                        <a:pt x="406632" y="473683"/>
                      </a:cubicBezTo>
                      <a:cubicBezTo>
                        <a:pt x="408362" y="486084"/>
                        <a:pt x="410669" y="500648"/>
                        <a:pt x="413553" y="517374"/>
                      </a:cubicBezTo>
                      <a:cubicBezTo>
                        <a:pt x="417014" y="534101"/>
                        <a:pt x="419754" y="549098"/>
                        <a:pt x="421772" y="562364"/>
                      </a:cubicBezTo>
                      <a:cubicBezTo>
                        <a:pt x="423791" y="575630"/>
                        <a:pt x="424800" y="587165"/>
                        <a:pt x="424800" y="596970"/>
                      </a:cubicBezTo>
                      <a:cubicBezTo>
                        <a:pt x="424800" y="618311"/>
                        <a:pt x="415283" y="633308"/>
                        <a:pt x="396249" y="641960"/>
                      </a:cubicBezTo>
                      <a:cubicBezTo>
                        <a:pt x="391058" y="644267"/>
                        <a:pt x="374909" y="648016"/>
                        <a:pt x="347800" y="653207"/>
                      </a:cubicBezTo>
                      <a:cubicBezTo>
                        <a:pt x="337995" y="646862"/>
                        <a:pt x="330208" y="639076"/>
                        <a:pt x="324440" y="629847"/>
                      </a:cubicBezTo>
                      <a:cubicBezTo>
                        <a:pt x="318672" y="620619"/>
                        <a:pt x="314346" y="609948"/>
                        <a:pt x="311462" y="597836"/>
                      </a:cubicBezTo>
                      <a:cubicBezTo>
                        <a:pt x="308578" y="585723"/>
                        <a:pt x="305695" y="577216"/>
                        <a:pt x="302811" y="572313"/>
                      </a:cubicBezTo>
                      <a:cubicBezTo>
                        <a:pt x="299927" y="567410"/>
                        <a:pt x="297620" y="564382"/>
                        <a:pt x="295889" y="563229"/>
                      </a:cubicBezTo>
                      <a:cubicBezTo>
                        <a:pt x="287815" y="558038"/>
                        <a:pt x="274693" y="553856"/>
                        <a:pt x="256524" y="550684"/>
                      </a:cubicBezTo>
                      <a:cubicBezTo>
                        <a:pt x="238355" y="547511"/>
                        <a:pt x="213698" y="545925"/>
                        <a:pt x="182552" y="545925"/>
                      </a:cubicBezTo>
                      <a:cubicBezTo>
                        <a:pt x="167555" y="545925"/>
                        <a:pt x="153712" y="549098"/>
                        <a:pt x="141023" y="555442"/>
                      </a:cubicBezTo>
                      <a:cubicBezTo>
                        <a:pt x="116798" y="550251"/>
                        <a:pt x="97909" y="542176"/>
                        <a:pt x="84354" y="531217"/>
                      </a:cubicBezTo>
                      <a:cubicBezTo>
                        <a:pt x="70800" y="520258"/>
                        <a:pt x="64023" y="504974"/>
                        <a:pt x="64023" y="485363"/>
                      </a:cubicBezTo>
                      <a:cubicBezTo>
                        <a:pt x="64023" y="471520"/>
                        <a:pt x="72963" y="449891"/>
                        <a:pt x="90843" y="420475"/>
                      </a:cubicBezTo>
                      <a:cubicBezTo>
                        <a:pt x="108723" y="391059"/>
                        <a:pt x="133813" y="354722"/>
                        <a:pt x="166113" y="311463"/>
                      </a:cubicBezTo>
                      <a:cubicBezTo>
                        <a:pt x="198990" y="266474"/>
                        <a:pt x="223070" y="229993"/>
                        <a:pt x="238355" y="202019"/>
                      </a:cubicBezTo>
                      <a:cubicBezTo>
                        <a:pt x="253640" y="174045"/>
                        <a:pt x="261571" y="154290"/>
                        <a:pt x="262147" y="142754"/>
                      </a:cubicBezTo>
                      <a:lnTo>
                        <a:pt x="261282" y="139293"/>
                      </a:lnTo>
                      <a:lnTo>
                        <a:pt x="249170" y="130642"/>
                      </a:lnTo>
                      <a:cubicBezTo>
                        <a:pt x="237058" y="132372"/>
                        <a:pt x="223215" y="133237"/>
                        <a:pt x="207641" y="133237"/>
                      </a:cubicBezTo>
                      <a:cubicBezTo>
                        <a:pt x="201297" y="133237"/>
                        <a:pt x="194520" y="133093"/>
                        <a:pt x="187310" y="132805"/>
                      </a:cubicBezTo>
                      <a:cubicBezTo>
                        <a:pt x="180100" y="132516"/>
                        <a:pt x="172458" y="132084"/>
                        <a:pt x="164383" y="131507"/>
                      </a:cubicBezTo>
                      <a:cubicBezTo>
                        <a:pt x="152270" y="136698"/>
                        <a:pt x="136841" y="142610"/>
                        <a:pt x="118096" y="149243"/>
                      </a:cubicBezTo>
                      <a:cubicBezTo>
                        <a:pt x="99350" y="155876"/>
                        <a:pt x="77866" y="164095"/>
                        <a:pt x="53640" y="173900"/>
                      </a:cubicBezTo>
                      <a:cubicBezTo>
                        <a:pt x="39798" y="169286"/>
                        <a:pt x="28406" y="163518"/>
                        <a:pt x="19466" y="156597"/>
                      </a:cubicBezTo>
                      <a:cubicBezTo>
                        <a:pt x="10526" y="149676"/>
                        <a:pt x="4037" y="138140"/>
                        <a:pt x="0" y="121990"/>
                      </a:cubicBezTo>
                      <a:cubicBezTo>
                        <a:pt x="31146" y="101802"/>
                        <a:pt x="57822" y="86950"/>
                        <a:pt x="80028" y="77433"/>
                      </a:cubicBezTo>
                      <a:cubicBezTo>
                        <a:pt x="102235" y="67916"/>
                        <a:pt x="119971" y="63158"/>
                        <a:pt x="133237" y="63158"/>
                      </a:cubicBezTo>
                      <a:cubicBezTo>
                        <a:pt x="144772" y="63158"/>
                        <a:pt x="156308" y="66619"/>
                        <a:pt x="167843" y="73540"/>
                      </a:cubicBezTo>
                      <a:cubicBezTo>
                        <a:pt x="185147" y="70079"/>
                        <a:pt x="200431" y="68349"/>
                        <a:pt x="213698" y="68349"/>
                      </a:cubicBezTo>
                      <a:cubicBezTo>
                        <a:pt x="229848" y="68349"/>
                        <a:pt x="248449" y="70656"/>
                        <a:pt x="269502" y="75270"/>
                      </a:cubicBezTo>
                      <a:cubicBezTo>
                        <a:pt x="290554" y="79885"/>
                        <a:pt x="314346" y="86518"/>
                        <a:pt x="340878" y="95169"/>
                      </a:cubicBezTo>
                      <a:cubicBezTo>
                        <a:pt x="351837" y="80750"/>
                        <a:pt x="368708" y="70945"/>
                        <a:pt x="391491" y="65754"/>
                      </a:cubicBezTo>
                      <a:cubicBezTo>
                        <a:pt x="414274" y="60562"/>
                        <a:pt x="441238" y="57967"/>
                        <a:pt x="472385" y="57967"/>
                      </a:cubicBezTo>
                      <a:cubicBezTo>
                        <a:pt x="484497" y="57967"/>
                        <a:pt x="497187" y="59697"/>
                        <a:pt x="510453" y="63158"/>
                      </a:cubicBezTo>
                      <a:cubicBezTo>
                        <a:pt x="523718" y="66619"/>
                        <a:pt x="536984" y="71521"/>
                        <a:pt x="550250" y="77866"/>
                      </a:cubicBezTo>
                      <a:cubicBezTo>
                        <a:pt x="556018" y="80750"/>
                        <a:pt x="563949" y="85076"/>
                        <a:pt x="574043" y="90844"/>
                      </a:cubicBezTo>
                      <a:cubicBezTo>
                        <a:pt x="579090" y="93728"/>
                        <a:pt x="584749" y="97044"/>
                        <a:pt x="591022" y="100793"/>
                      </a:cubicBezTo>
                      <a:lnTo>
                        <a:pt x="599683" y="106053"/>
                      </a:lnTo>
                      <a:lnTo>
                        <a:pt x="610441" y="91709"/>
                      </a:lnTo>
                      <a:cubicBezTo>
                        <a:pt x="615055" y="86518"/>
                        <a:pt x="621976" y="81327"/>
                        <a:pt x="631205" y="76136"/>
                      </a:cubicBezTo>
                      <a:lnTo>
                        <a:pt x="662948" y="91472"/>
                      </a:lnTo>
                      <a:lnTo>
                        <a:pt x="670510" y="89978"/>
                      </a:lnTo>
                      <a:cubicBezTo>
                        <a:pt x="682622" y="89978"/>
                        <a:pt x="691129" y="93872"/>
                        <a:pt x="696032" y="101658"/>
                      </a:cubicBezTo>
                      <a:lnTo>
                        <a:pt x="698483" y="110453"/>
                      </a:lnTo>
                      <a:lnTo>
                        <a:pt x="712531" y="118529"/>
                      </a:lnTo>
                      <a:cubicBezTo>
                        <a:pt x="716569" y="79885"/>
                        <a:pt x="723779" y="50469"/>
                        <a:pt x="734161" y="30281"/>
                      </a:cubicBezTo>
                      <a:cubicBezTo>
                        <a:pt x="744542" y="10094"/>
                        <a:pt x="757232" y="0"/>
                        <a:pt x="772228" y="0"/>
                      </a:cubicBezTo>
                      <a:close/>
                      <a:moveTo>
                        <a:pt x="331361" y="254362"/>
                      </a:moveTo>
                      <a:cubicBezTo>
                        <a:pt x="321556" y="260129"/>
                        <a:pt x="309588" y="270367"/>
                        <a:pt x="295456" y="285075"/>
                      </a:cubicBezTo>
                      <a:cubicBezTo>
                        <a:pt x="281325" y="299783"/>
                        <a:pt x="264743" y="320115"/>
                        <a:pt x="245709" y="346070"/>
                      </a:cubicBezTo>
                      <a:cubicBezTo>
                        <a:pt x="223792" y="375486"/>
                        <a:pt x="208074" y="399278"/>
                        <a:pt x="198557" y="417447"/>
                      </a:cubicBezTo>
                      <a:cubicBezTo>
                        <a:pt x="189040" y="435616"/>
                        <a:pt x="184282" y="448737"/>
                        <a:pt x="184282" y="456812"/>
                      </a:cubicBezTo>
                      <a:cubicBezTo>
                        <a:pt x="184282" y="462580"/>
                        <a:pt x="188608" y="467339"/>
                        <a:pt x="197260" y="471088"/>
                      </a:cubicBezTo>
                      <a:cubicBezTo>
                        <a:pt x="205911" y="474837"/>
                        <a:pt x="219177" y="479018"/>
                        <a:pt x="237058" y="483633"/>
                      </a:cubicBezTo>
                      <a:cubicBezTo>
                        <a:pt x="252631" y="487670"/>
                        <a:pt x="267483" y="490410"/>
                        <a:pt x="281614" y="491852"/>
                      </a:cubicBezTo>
                      <a:cubicBezTo>
                        <a:pt x="295745" y="493294"/>
                        <a:pt x="309155" y="494015"/>
                        <a:pt x="321844" y="494015"/>
                      </a:cubicBezTo>
                      <a:cubicBezTo>
                        <a:pt x="328189" y="494015"/>
                        <a:pt x="331794" y="477000"/>
                        <a:pt x="332659" y="442970"/>
                      </a:cubicBezTo>
                      <a:cubicBezTo>
                        <a:pt x="333525" y="408939"/>
                        <a:pt x="333957" y="354433"/>
                        <a:pt x="333957" y="279452"/>
                      </a:cubicBezTo>
                      <a:cubicBezTo>
                        <a:pt x="333957" y="270800"/>
                        <a:pt x="333092" y="262437"/>
                        <a:pt x="331361" y="254362"/>
                      </a:cubicBezTo>
                      <a:close/>
                      <a:moveTo>
                        <a:pt x="2182745" y="100361"/>
                      </a:moveTo>
                      <a:cubicBezTo>
                        <a:pt x="2171209" y="100361"/>
                        <a:pt x="2158088" y="102379"/>
                        <a:pt x="2143380" y="106417"/>
                      </a:cubicBezTo>
                      <a:cubicBezTo>
                        <a:pt x="2128671" y="110454"/>
                        <a:pt x="2111801" y="117087"/>
                        <a:pt x="2092767" y="126316"/>
                      </a:cubicBezTo>
                      <a:cubicBezTo>
                        <a:pt x="2106609" y="137851"/>
                        <a:pt x="2117713" y="146936"/>
                        <a:pt x="2126076" y="153569"/>
                      </a:cubicBezTo>
                      <a:cubicBezTo>
                        <a:pt x="2134440" y="160202"/>
                        <a:pt x="2140063" y="164960"/>
                        <a:pt x="2142947" y="167844"/>
                      </a:cubicBezTo>
                      <a:cubicBezTo>
                        <a:pt x="2168902" y="192069"/>
                        <a:pt x="2185341" y="218889"/>
                        <a:pt x="2192262" y="248305"/>
                      </a:cubicBezTo>
                      <a:cubicBezTo>
                        <a:pt x="2189378" y="260995"/>
                        <a:pt x="2184908" y="273540"/>
                        <a:pt x="2178851" y="285940"/>
                      </a:cubicBezTo>
                      <a:cubicBezTo>
                        <a:pt x="2172795" y="298341"/>
                        <a:pt x="2165730" y="312040"/>
                        <a:pt x="2157655" y="327036"/>
                      </a:cubicBezTo>
                      <a:cubicBezTo>
                        <a:pt x="2149003" y="342609"/>
                        <a:pt x="2141937" y="355587"/>
                        <a:pt x="2136458" y="365969"/>
                      </a:cubicBezTo>
                      <a:cubicBezTo>
                        <a:pt x="2130979" y="376351"/>
                        <a:pt x="2126797" y="384714"/>
                        <a:pt x="2123913" y="391059"/>
                      </a:cubicBezTo>
                      <a:lnTo>
                        <a:pt x="2123913" y="400576"/>
                      </a:lnTo>
                      <a:cubicBezTo>
                        <a:pt x="2123913" y="405190"/>
                        <a:pt x="2128960" y="409516"/>
                        <a:pt x="2139054" y="413554"/>
                      </a:cubicBezTo>
                      <a:cubicBezTo>
                        <a:pt x="2149147" y="417591"/>
                        <a:pt x="2164864" y="423071"/>
                        <a:pt x="2186206" y="429992"/>
                      </a:cubicBezTo>
                      <a:cubicBezTo>
                        <a:pt x="2208123" y="437490"/>
                        <a:pt x="2226292" y="442825"/>
                        <a:pt x="2240712" y="445998"/>
                      </a:cubicBezTo>
                      <a:cubicBezTo>
                        <a:pt x="2255131" y="449170"/>
                        <a:pt x="2266090" y="450756"/>
                        <a:pt x="2273588" y="450756"/>
                      </a:cubicBezTo>
                      <a:cubicBezTo>
                        <a:pt x="2280510" y="450756"/>
                        <a:pt x="2283826" y="446286"/>
                        <a:pt x="2283537" y="437346"/>
                      </a:cubicBezTo>
                      <a:cubicBezTo>
                        <a:pt x="2283249" y="428406"/>
                        <a:pt x="2283105" y="416726"/>
                        <a:pt x="2283105" y="402306"/>
                      </a:cubicBezTo>
                      <a:cubicBezTo>
                        <a:pt x="2283105" y="398269"/>
                        <a:pt x="2282817" y="392789"/>
                        <a:pt x="2282240" y="385868"/>
                      </a:cubicBezTo>
                      <a:cubicBezTo>
                        <a:pt x="2281663" y="378947"/>
                        <a:pt x="2281086" y="371881"/>
                        <a:pt x="2280510" y="364671"/>
                      </a:cubicBezTo>
                      <a:cubicBezTo>
                        <a:pt x="2279932" y="357461"/>
                        <a:pt x="2279356" y="350396"/>
                        <a:pt x="2278779" y="343474"/>
                      </a:cubicBezTo>
                      <a:cubicBezTo>
                        <a:pt x="2278202" y="336553"/>
                        <a:pt x="2277914" y="330785"/>
                        <a:pt x="2277914" y="326171"/>
                      </a:cubicBezTo>
                      <a:cubicBezTo>
                        <a:pt x="2277914" y="319826"/>
                        <a:pt x="2278635" y="312328"/>
                        <a:pt x="2280077" y="303676"/>
                      </a:cubicBezTo>
                      <a:cubicBezTo>
                        <a:pt x="2281519" y="295025"/>
                        <a:pt x="2283682" y="285219"/>
                        <a:pt x="2286566" y="274261"/>
                      </a:cubicBezTo>
                      <a:cubicBezTo>
                        <a:pt x="2291757" y="251189"/>
                        <a:pt x="2294064" y="235616"/>
                        <a:pt x="2293487" y="227541"/>
                      </a:cubicBezTo>
                      <a:lnTo>
                        <a:pt x="2291757" y="205047"/>
                      </a:lnTo>
                      <a:cubicBezTo>
                        <a:pt x="2276761" y="183706"/>
                        <a:pt x="2265225" y="158904"/>
                        <a:pt x="2257150" y="130642"/>
                      </a:cubicBezTo>
                      <a:cubicBezTo>
                        <a:pt x="2237539" y="110454"/>
                        <a:pt x="2212738" y="100361"/>
                        <a:pt x="2182745" y="100361"/>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B1DAA748-B394-4509-BEF5-73C3EF6B0489}"/>
                    </a:ext>
                  </a:extLst>
                </p:cNvPr>
                <p:cNvSpPr/>
                <p:nvPr/>
              </p:nvSpPr>
              <p:spPr>
                <a:xfrm>
                  <a:off x="715450" y="4104433"/>
                  <a:ext cx="2648321" cy="641959"/>
                </a:xfrm>
                <a:custGeom>
                  <a:avLst/>
                  <a:gdLst/>
                  <a:ahLst/>
                  <a:cxnLst/>
                  <a:rect l="l" t="t" r="r" b="b"/>
                  <a:pathLst>
                    <a:path w="2648321" h="641959">
                      <a:moveTo>
                        <a:pt x="1335101" y="0"/>
                      </a:moveTo>
                      <a:cubicBezTo>
                        <a:pt x="1355865" y="0"/>
                        <a:pt x="1374178" y="1009"/>
                        <a:pt x="1390039" y="3028"/>
                      </a:cubicBezTo>
                      <a:cubicBezTo>
                        <a:pt x="1405900" y="5047"/>
                        <a:pt x="1417869" y="8652"/>
                        <a:pt x="1425944" y="13843"/>
                      </a:cubicBezTo>
                      <a:cubicBezTo>
                        <a:pt x="1432288" y="18457"/>
                        <a:pt x="1438777" y="25955"/>
                        <a:pt x="1445410" y="36337"/>
                      </a:cubicBezTo>
                      <a:cubicBezTo>
                        <a:pt x="1452043" y="46719"/>
                        <a:pt x="1459109" y="59985"/>
                        <a:pt x="1466607" y="76135"/>
                      </a:cubicBezTo>
                      <a:cubicBezTo>
                        <a:pt x="1477566" y="74405"/>
                        <a:pt x="1489101" y="71810"/>
                        <a:pt x="1501214" y="68349"/>
                      </a:cubicBezTo>
                      <a:cubicBezTo>
                        <a:pt x="1513326" y="64888"/>
                        <a:pt x="1528611" y="59120"/>
                        <a:pt x="1547068" y="51045"/>
                      </a:cubicBezTo>
                      <a:lnTo>
                        <a:pt x="1547944" y="52245"/>
                      </a:lnTo>
                      <a:lnTo>
                        <a:pt x="1554464" y="49748"/>
                      </a:lnTo>
                      <a:cubicBezTo>
                        <a:pt x="1577680" y="41961"/>
                        <a:pt x="1600391" y="35472"/>
                        <a:pt x="1622597" y="30281"/>
                      </a:cubicBezTo>
                      <a:cubicBezTo>
                        <a:pt x="1667009" y="19899"/>
                        <a:pt x="1711133" y="14708"/>
                        <a:pt x="1754969" y="14708"/>
                      </a:cubicBezTo>
                      <a:cubicBezTo>
                        <a:pt x="1829950" y="14708"/>
                        <a:pt x="1880996" y="19034"/>
                        <a:pt x="1908104" y="27686"/>
                      </a:cubicBezTo>
                      <a:lnTo>
                        <a:pt x="2030094" y="89113"/>
                      </a:lnTo>
                      <a:cubicBezTo>
                        <a:pt x="2036439" y="87383"/>
                        <a:pt x="2044369" y="85076"/>
                        <a:pt x="2053886" y="82192"/>
                      </a:cubicBezTo>
                      <a:lnTo>
                        <a:pt x="2077426" y="75798"/>
                      </a:lnTo>
                      <a:lnTo>
                        <a:pt x="2089960" y="68457"/>
                      </a:lnTo>
                      <a:cubicBezTo>
                        <a:pt x="2107624" y="59301"/>
                        <a:pt x="2126333" y="51911"/>
                        <a:pt x="2146088" y="46287"/>
                      </a:cubicBezTo>
                      <a:cubicBezTo>
                        <a:pt x="2185598" y="35040"/>
                        <a:pt x="2231307" y="29416"/>
                        <a:pt x="2283218" y="29416"/>
                      </a:cubicBezTo>
                      <a:cubicBezTo>
                        <a:pt x="2325900" y="29416"/>
                        <a:pt x="2364545" y="33886"/>
                        <a:pt x="2399152" y="42826"/>
                      </a:cubicBezTo>
                      <a:cubicBezTo>
                        <a:pt x="2433758" y="51766"/>
                        <a:pt x="2464328" y="65465"/>
                        <a:pt x="2490860" y="83922"/>
                      </a:cubicBezTo>
                      <a:cubicBezTo>
                        <a:pt x="2534119" y="67772"/>
                        <a:pt x="2574205" y="59697"/>
                        <a:pt x="2611119" y="59697"/>
                      </a:cubicBezTo>
                      <a:cubicBezTo>
                        <a:pt x="2619771" y="59697"/>
                        <a:pt x="2628134" y="61716"/>
                        <a:pt x="2636209" y="65753"/>
                      </a:cubicBezTo>
                      <a:cubicBezTo>
                        <a:pt x="2644284" y="69791"/>
                        <a:pt x="2648321" y="77577"/>
                        <a:pt x="2648321" y="89113"/>
                      </a:cubicBezTo>
                      <a:cubicBezTo>
                        <a:pt x="2648321" y="100072"/>
                        <a:pt x="2637074" y="113626"/>
                        <a:pt x="2614579" y="129776"/>
                      </a:cubicBezTo>
                      <a:cubicBezTo>
                        <a:pt x="2586317" y="133237"/>
                        <a:pt x="2564832" y="139437"/>
                        <a:pt x="2550124" y="148378"/>
                      </a:cubicBezTo>
                      <a:cubicBezTo>
                        <a:pt x="2535416" y="157318"/>
                        <a:pt x="2525178" y="168709"/>
                        <a:pt x="2519411" y="182552"/>
                      </a:cubicBezTo>
                      <a:cubicBezTo>
                        <a:pt x="2517103" y="188320"/>
                        <a:pt x="2514940" y="201009"/>
                        <a:pt x="2512922" y="220620"/>
                      </a:cubicBezTo>
                      <a:cubicBezTo>
                        <a:pt x="2510903" y="240230"/>
                        <a:pt x="2509029" y="267339"/>
                        <a:pt x="2507298" y="301946"/>
                      </a:cubicBezTo>
                      <a:cubicBezTo>
                        <a:pt x="2506721" y="310021"/>
                        <a:pt x="2506000" y="321268"/>
                        <a:pt x="2505135" y="335688"/>
                      </a:cubicBezTo>
                      <a:cubicBezTo>
                        <a:pt x="2504270" y="350107"/>
                        <a:pt x="2502395" y="367411"/>
                        <a:pt x="2499512" y="387598"/>
                      </a:cubicBezTo>
                      <a:cubicBezTo>
                        <a:pt x="2496051" y="423359"/>
                        <a:pt x="2494320" y="451044"/>
                        <a:pt x="2494320" y="470655"/>
                      </a:cubicBezTo>
                      <a:cubicBezTo>
                        <a:pt x="2494320" y="475269"/>
                        <a:pt x="2494897" y="480604"/>
                        <a:pt x="2496051" y="486661"/>
                      </a:cubicBezTo>
                      <a:cubicBezTo>
                        <a:pt x="2497205" y="492717"/>
                        <a:pt x="2499512" y="500648"/>
                        <a:pt x="2502972" y="510453"/>
                      </a:cubicBezTo>
                      <a:cubicBezTo>
                        <a:pt x="2509894" y="529487"/>
                        <a:pt x="2513354" y="545348"/>
                        <a:pt x="2513354" y="558037"/>
                      </a:cubicBezTo>
                      <a:cubicBezTo>
                        <a:pt x="2513354" y="573034"/>
                        <a:pt x="2508163" y="583848"/>
                        <a:pt x="2497781" y="590481"/>
                      </a:cubicBezTo>
                      <a:cubicBezTo>
                        <a:pt x="2487399" y="597114"/>
                        <a:pt x="2474710" y="600431"/>
                        <a:pt x="2459713" y="600431"/>
                      </a:cubicBezTo>
                      <a:cubicBezTo>
                        <a:pt x="2436642" y="600431"/>
                        <a:pt x="2416166" y="587742"/>
                        <a:pt x="2398286" y="562363"/>
                      </a:cubicBezTo>
                      <a:lnTo>
                        <a:pt x="2381848" y="493149"/>
                      </a:lnTo>
                      <a:cubicBezTo>
                        <a:pt x="2373773" y="483344"/>
                        <a:pt x="2362814" y="474404"/>
                        <a:pt x="2348971" y="466329"/>
                      </a:cubicBezTo>
                      <a:cubicBezTo>
                        <a:pt x="2335128" y="458254"/>
                        <a:pt x="2317825" y="451333"/>
                        <a:pt x="2297061" y="445565"/>
                      </a:cubicBezTo>
                      <a:cubicBezTo>
                        <a:pt x="2286102" y="442681"/>
                        <a:pt x="2271106" y="438643"/>
                        <a:pt x="2252072" y="433452"/>
                      </a:cubicBezTo>
                      <a:cubicBezTo>
                        <a:pt x="2233038" y="428261"/>
                        <a:pt x="2209678" y="421628"/>
                        <a:pt x="2181993" y="413553"/>
                      </a:cubicBezTo>
                      <a:cubicBezTo>
                        <a:pt x="2162959" y="407786"/>
                        <a:pt x="2147241" y="399566"/>
                        <a:pt x="2134841" y="388896"/>
                      </a:cubicBezTo>
                      <a:cubicBezTo>
                        <a:pt x="2122440" y="378225"/>
                        <a:pt x="2116240" y="364527"/>
                        <a:pt x="2116240" y="347800"/>
                      </a:cubicBezTo>
                      <a:cubicBezTo>
                        <a:pt x="2116240" y="336265"/>
                        <a:pt x="2120277" y="322133"/>
                        <a:pt x="2128352" y="305407"/>
                      </a:cubicBezTo>
                      <a:lnTo>
                        <a:pt x="2267645" y="196395"/>
                      </a:lnTo>
                      <a:cubicBezTo>
                        <a:pt x="2297638" y="172170"/>
                        <a:pt x="2320420" y="152703"/>
                        <a:pt x="2335993" y="137995"/>
                      </a:cubicBezTo>
                      <a:cubicBezTo>
                        <a:pt x="2351567" y="123287"/>
                        <a:pt x="2361949" y="112184"/>
                        <a:pt x="2367140" y="104686"/>
                      </a:cubicBezTo>
                      <a:lnTo>
                        <a:pt x="2343780" y="105551"/>
                      </a:lnTo>
                      <a:cubicBezTo>
                        <a:pt x="2336282" y="105551"/>
                        <a:pt x="2327198" y="105263"/>
                        <a:pt x="2316527" y="104686"/>
                      </a:cubicBezTo>
                      <a:cubicBezTo>
                        <a:pt x="2305857" y="104109"/>
                        <a:pt x="2293889" y="102956"/>
                        <a:pt x="2280622" y="101226"/>
                      </a:cubicBezTo>
                      <a:cubicBezTo>
                        <a:pt x="2266780" y="100072"/>
                        <a:pt x="2254956" y="99207"/>
                        <a:pt x="2245150" y="98630"/>
                      </a:cubicBezTo>
                      <a:cubicBezTo>
                        <a:pt x="2235345" y="98053"/>
                        <a:pt x="2227270" y="97765"/>
                        <a:pt x="2220925" y="97765"/>
                      </a:cubicBezTo>
                      <a:cubicBezTo>
                        <a:pt x="2210832" y="97765"/>
                        <a:pt x="2200377" y="98882"/>
                        <a:pt x="2189563" y="101117"/>
                      </a:cubicBezTo>
                      <a:lnTo>
                        <a:pt x="2180391" y="103869"/>
                      </a:lnTo>
                      <a:lnTo>
                        <a:pt x="2180202" y="104794"/>
                      </a:lnTo>
                      <a:cubicBezTo>
                        <a:pt x="2178183" y="109481"/>
                        <a:pt x="2175155" y="113915"/>
                        <a:pt x="2171117" y="118096"/>
                      </a:cubicBezTo>
                      <a:cubicBezTo>
                        <a:pt x="2163042" y="126460"/>
                        <a:pt x="2152949" y="133237"/>
                        <a:pt x="2140836" y="138428"/>
                      </a:cubicBezTo>
                      <a:lnTo>
                        <a:pt x="2094982" y="156597"/>
                      </a:lnTo>
                      <a:cubicBezTo>
                        <a:pt x="2084023" y="166979"/>
                        <a:pt x="2070757" y="176784"/>
                        <a:pt x="2055184" y="186013"/>
                      </a:cubicBezTo>
                      <a:lnTo>
                        <a:pt x="2052589" y="398845"/>
                      </a:lnTo>
                      <a:cubicBezTo>
                        <a:pt x="2052012" y="415572"/>
                        <a:pt x="2056338" y="442969"/>
                        <a:pt x="2065566" y="481037"/>
                      </a:cubicBezTo>
                      <a:cubicBezTo>
                        <a:pt x="2075371" y="518528"/>
                        <a:pt x="2080274" y="547079"/>
                        <a:pt x="2080274" y="566689"/>
                      </a:cubicBezTo>
                      <a:cubicBezTo>
                        <a:pt x="2080274" y="576495"/>
                        <a:pt x="2076381" y="583848"/>
                        <a:pt x="2068594" y="588751"/>
                      </a:cubicBezTo>
                      <a:cubicBezTo>
                        <a:pt x="2060808" y="593654"/>
                        <a:pt x="2050858" y="596105"/>
                        <a:pt x="2038746" y="596105"/>
                      </a:cubicBezTo>
                      <a:cubicBezTo>
                        <a:pt x="2031825" y="596105"/>
                        <a:pt x="2025335" y="595817"/>
                        <a:pt x="2019279" y="595240"/>
                      </a:cubicBezTo>
                      <a:cubicBezTo>
                        <a:pt x="2013223" y="594663"/>
                        <a:pt x="2005869" y="593798"/>
                        <a:pt x="1997217" y="592644"/>
                      </a:cubicBezTo>
                      <a:cubicBezTo>
                        <a:pt x="1987412" y="555154"/>
                        <a:pt x="1978184" y="523719"/>
                        <a:pt x="1969532" y="498340"/>
                      </a:cubicBezTo>
                      <a:cubicBezTo>
                        <a:pt x="1960880" y="472962"/>
                        <a:pt x="1953238" y="452630"/>
                        <a:pt x="1946605" y="437346"/>
                      </a:cubicBezTo>
                      <a:cubicBezTo>
                        <a:pt x="1939972" y="422061"/>
                        <a:pt x="1934348" y="411246"/>
                        <a:pt x="1929734" y="404902"/>
                      </a:cubicBezTo>
                      <a:cubicBezTo>
                        <a:pt x="1925119" y="398557"/>
                        <a:pt x="1921659" y="395385"/>
                        <a:pt x="1919352" y="395385"/>
                      </a:cubicBezTo>
                      <a:cubicBezTo>
                        <a:pt x="1914161" y="395385"/>
                        <a:pt x="1909258" y="401297"/>
                        <a:pt x="1904644" y="413121"/>
                      </a:cubicBezTo>
                      <a:cubicBezTo>
                        <a:pt x="1900029" y="424945"/>
                        <a:pt x="1894694" y="437922"/>
                        <a:pt x="1888638" y="452054"/>
                      </a:cubicBezTo>
                      <a:cubicBezTo>
                        <a:pt x="1882582" y="466185"/>
                        <a:pt x="1875228" y="479162"/>
                        <a:pt x="1866576" y="490986"/>
                      </a:cubicBezTo>
                      <a:cubicBezTo>
                        <a:pt x="1857924" y="502810"/>
                        <a:pt x="1846677" y="508723"/>
                        <a:pt x="1832834" y="508723"/>
                      </a:cubicBezTo>
                      <a:cubicBezTo>
                        <a:pt x="1817261" y="508723"/>
                        <a:pt x="1804716" y="503964"/>
                        <a:pt x="1795199" y="494447"/>
                      </a:cubicBezTo>
                      <a:cubicBezTo>
                        <a:pt x="1785682" y="484930"/>
                        <a:pt x="1777752" y="472385"/>
                        <a:pt x="1771407" y="456812"/>
                      </a:cubicBezTo>
                      <a:cubicBezTo>
                        <a:pt x="1768523" y="444123"/>
                        <a:pt x="1765783" y="431722"/>
                        <a:pt x="1763188" y="419610"/>
                      </a:cubicBezTo>
                      <a:cubicBezTo>
                        <a:pt x="1760592" y="407497"/>
                        <a:pt x="1757853" y="395673"/>
                        <a:pt x="1754969" y="384137"/>
                      </a:cubicBezTo>
                      <a:cubicBezTo>
                        <a:pt x="1750931" y="369718"/>
                        <a:pt x="1747038" y="359624"/>
                        <a:pt x="1743289" y="353856"/>
                      </a:cubicBezTo>
                      <a:cubicBezTo>
                        <a:pt x="1739540" y="348089"/>
                        <a:pt x="1736512" y="344339"/>
                        <a:pt x="1734205" y="342609"/>
                      </a:cubicBezTo>
                      <a:cubicBezTo>
                        <a:pt x="1727860" y="346070"/>
                        <a:pt x="1721227" y="351693"/>
                        <a:pt x="1714306" y="359480"/>
                      </a:cubicBezTo>
                      <a:cubicBezTo>
                        <a:pt x="1707384" y="367267"/>
                        <a:pt x="1699886" y="377793"/>
                        <a:pt x="1691811" y="391059"/>
                      </a:cubicBezTo>
                      <a:cubicBezTo>
                        <a:pt x="1677968" y="414130"/>
                        <a:pt x="1666721" y="438355"/>
                        <a:pt x="1658069" y="463733"/>
                      </a:cubicBezTo>
                      <a:lnTo>
                        <a:pt x="1615676" y="510453"/>
                      </a:lnTo>
                      <a:cubicBezTo>
                        <a:pt x="1605870" y="513337"/>
                        <a:pt x="1598228" y="515211"/>
                        <a:pt x="1592749" y="516076"/>
                      </a:cubicBezTo>
                      <a:cubicBezTo>
                        <a:pt x="1587269" y="516942"/>
                        <a:pt x="1583953" y="517374"/>
                        <a:pt x="1582799" y="517374"/>
                      </a:cubicBezTo>
                      <a:cubicBezTo>
                        <a:pt x="1572417" y="517374"/>
                        <a:pt x="1563189" y="513193"/>
                        <a:pt x="1555113" y="504829"/>
                      </a:cubicBezTo>
                      <a:cubicBezTo>
                        <a:pt x="1547038" y="496466"/>
                        <a:pt x="1540117" y="485651"/>
                        <a:pt x="1534349" y="472385"/>
                      </a:cubicBezTo>
                      <a:cubicBezTo>
                        <a:pt x="1535503" y="457966"/>
                        <a:pt x="1536512" y="446863"/>
                        <a:pt x="1537377" y="439076"/>
                      </a:cubicBezTo>
                      <a:cubicBezTo>
                        <a:pt x="1538243" y="431289"/>
                        <a:pt x="1538964" y="426243"/>
                        <a:pt x="1539540" y="423935"/>
                      </a:cubicBezTo>
                      <a:cubicBezTo>
                        <a:pt x="1543001" y="406055"/>
                        <a:pt x="1551653" y="390482"/>
                        <a:pt x="1565496" y="377216"/>
                      </a:cubicBezTo>
                      <a:lnTo>
                        <a:pt x="1607024" y="357317"/>
                      </a:lnTo>
                      <a:lnTo>
                        <a:pt x="1669316" y="280317"/>
                      </a:lnTo>
                      <a:cubicBezTo>
                        <a:pt x="1686043" y="259552"/>
                        <a:pt x="1702049" y="242970"/>
                        <a:pt x="1717333" y="230569"/>
                      </a:cubicBezTo>
                      <a:cubicBezTo>
                        <a:pt x="1732618" y="218168"/>
                        <a:pt x="1746894" y="211968"/>
                        <a:pt x="1760160" y="211968"/>
                      </a:cubicBezTo>
                      <a:cubicBezTo>
                        <a:pt x="1775156" y="211968"/>
                        <a:pt x="1787269" y="217303"/>
                        <a:pt x="1796497" y="227974"/>
                      </a:cubicBezTo>
                      <a:cubicBezTo>
                        <a:pt x="1805726" y="238644"/>
                        <a:pt x="1811782" y="252343"/>
                        <a:pt x="1814666" y="269069"/>
                      </a:cubicBezTo>
                      <a:cubicBezTo>
                        <a:pt x="1816973" y="280028"/>
                        <a:pt x="1819712" y="293727"/>
                        <a:pt x="1822885" y="310165"/>
                      </a:cubicBezTo>
                      <a:cubicBezTo>
                        <a:pt x="1826057" y="326603"/>
                        <a:pt x="1830816" y="345781"/>
                        <a:pt x="1837160" y="367699"/>
                      </a:cubicBezTo>
                      <a:cubicBezTo>
                        <a:pt x="1840621" y="379235"/>
                        <a:pt x="1843505" y="385003"/>
                        <a:pt x="1845812" y="385003"/>
                      </a:cubicBezTo>
                      <a:cubicBezTo>
                        <a:pt x="1848696" y="385003"/>
                        <a:pt x="1853022" y="382119"/>
                        <a:pt x="1858790" y="376351"/>
                      </a:cubicBezTo>
                      <a:cubicBezTo>
                        <a:pt x="1869748" y="335399"/>
                        <a:pt x="1885610" y="314924"/>
                        <a:pt x="1906374" y="314924"/>
                      </a:cubicBezTo>
                      <a:cubicBezTo>
                        <a:pt x="1916756" y="314924"/>
                        <a:pt x="1925985" y="317663"/>
                        <a:pt x="1934060" y="323143"/>
                      </a:cubicBezTo>
                      <a:cubicBezTo>
                        <a:pt x="1942135" y="328622"/>
                        <a:pt x="1949344" y="335976"/>
                        <a:pt x="1955689" y="345205"/>
                      </a:cubicBezTo>
                      <a:cubicBezTo>
                        <a:pt x="1962611" y="356164"/>
                        <a:pt x="1968667" y="363662"/>
                        <a:pt x="1973858" y="367699"/>
                      </a:cubicBezTo>
                      <a:lnTo>
                        <a:pt x="1973858" y="366834"/>
                      </a:lnTo>
                      <a:cubicBezTo>
                        <a:pt x="1969243" y="339148"/>
                        <a:pt x="1966071" y="311319"/>
                        <a:pt x="1964341" y="283345"/>
                      </a:cubicBezTo>
                      <a:cubicBezTo>
                        <a:pt x="1962611" y="255371"/>
                        <a:pt x="1961745" y="226964"/>
                        <a:pt x="1961745" y="198125"/>
                      </a:cubicBezTo>
                      <a:cubicBezTo>
                        <a:pt x="1961745" y="194088"/>
                        <a:pt x="1962178" y="189329"/>
                        <a:pt x="1963043" y="183850"/>
                      </a:cubicBezTo>
                      <a:cubicBezTo>
                        <a:pt x="1963908" y="178370"/>
                        <a:pt x="1964918" y="172747"/>
                        <a:pt x="1966071" y="166979"/>
                      </a:cubicBezTo>
                      <a:cubicBezTo>
                        <a:pt x="1968955" y="155443"/>
                        <a:pt x="1970397" y="147080"/>
                        <a:pt x="1970397" y="141889"/>
                      </a:cubicBezTo>
                      <a:cubicBezTo>
                        <a:pt x="1970397" y="133237"/>
                        <a:pt x="1967946" y="125306"/>
                        <a:pt x="1963043" y="118096"/>
                      </a:cubicBezTo>
                      <a:cubicBezTo>
                        <a:pt x="1958140" y="110887"/>
                        <a:pt x="1950065" y="104542"/>
                        <a:pt x="1938818" y="99063"/>
                      </a:cubicBezTo>
                      <a:cubicBezTo>
                        <a:pt x="1927571" y="93583"/>
                        <a:pt x="1912863" y="89401"/>
                        <a:pt x="1894694" y="86518"/>
                      </a:cubicBezTo>
                      <a:cubicBezTo>
                        <a:pt x="1876526" y="83634"/>
                        <a:pt x="1853887" y="82192"/>
                        <a:pt x="1826778" y="82192"/>
                      </a:cubicBezTo>
                      <a:cubicBezTo>
                        <a:pt x="1749489" y="82192"/>
                        <a:pt x="1684024" y="87383"/>
                        <a:pt x="1630384" y="97765"/>
                      </a:cubicBezTo>
                      <a:lnTo>
                        <a:pt x="1570295" y="114456"/>
                      </a:lnTo>
                      <a:lnTo>
                        <a:pt x="1560911" y="132372"/>
                      </a:lnTo>
                      <a:cubicBezTo>
                        <a:pt x="1522843" y="145638"/>
                        <a:pt x="1489678" y="160778"/>
                        <a:pt x="1461416" y="177793"/>
                      </a:cubicBezTo>
                      <a:cubicBezTo>
                        <a:pt x="1433153" y="194809"/>
                        <a:pt x="1407775" y="213987"/>
                        <a:pt x="1385281" y="235328"/>
                      </a:cubicBezTo>
                      <a:cubicBezTo>
                        <a:pt x="1331063" y="287238"/>
                        <a:pt x="1303954" y="342898"/>
                        <a:pt x="1303954" y="402306"/>
                      </a:cubicBezTo>
                      <a:cubicBezTo>
                        <a:pt x="1303954" y="432876"/>
                        <a:pt x="1318374" y="456524"/>
                        <a:pt x="1347213" y="473250"/>
                      </a:cubicBezTo>
                      <a:cubicBezTo>
                        <a:pt x="1362209" y="479595"/>
                        <a:pt x="1377494" y="486084"/>
                        <a:pt x="1393067" y="492717"/>
                      </a:cubicBezTo>
                      <a:cubicBezTo>
                        <a:pt x="1408640" y="499350"/>
                        <a:pt x="1424790" y="506415"/>
                        <a:pt x="1441517" y="513914"/>
                      </a:cubicBezTo>
                      <a:cubicBezTo>
                        <a:pt x="1459974" y="521989"/>
                        <a:pt x="1474538" y="532371"/>
                        <a:pt x="1485208" y="545060"/>
                      </a:cubicBezTo>
                      <a:cubicBezTo>
                        <a:pt x="1495879" y="557749"/>
                        <a:pt x="1501214" y="573034"/>
                        <a:pt x="1501214" y="590914"/>
                      </a:cubicBezTo>
                      <a:cubicBezTo>
                        <a:pt x="1501214" y="600719"/>
                        <a:pt x="1499051" y="608939"/>
                        <a:pt x="1494725" y="615571"/>
                      </a:cubicBezTo>
                      <a:cubicBezTo>
                        <a:pt x="1490399" y="622205"/>
                        <a:pt x="1484487" y="627540"/>
                        <a:pt x="1476989" y="631577"/>
                      </a:cubicBezTo>
                      <a:cubicBezTo>
                        <a:pt x="1469491" y="635615"/>
                        <a:pt x="1460695" y="638354"/>
                        <a:pt x="1450601" y="639796"/>
                      </a:cubicBezTo>
                      <a:cubicBezTo>
                        <a:pt x="1440508" y="641238"/>
                        <a:pt x="1429981" y="641959"/>
                        <a:pt x="1419022" y="641959"/>
                      </a:cubicBezTo>
                      <a:cubicBezTo>
                        <a:pt x="1393067" y="641959"/>
                        <a:pt x="1368410" y="634894"/>
                        <a:pt x="1345050" y="620763"/>
                      </a:cubicBezTo>
                      <a:cubicBezTo>
                        <a:pt x="1321690" y="606631"/>
                        <a:pt x="1298763" y="586011"/>
                        <a:pt x="1276269" y="558903"/>
                      </a:cubicBezTo>
                      <a:cubicBezTo>
                        <a:pt x="1231857" y="508146"/>
                        <a:pt x="1209650" y="457966"/>
                        <a:pt x="1209650" y="408362"/>
                      </a:cubicBezTo>
                      <a:cubicBezTo>
                        <a:pt x="1209650" y="377216"/>
                        <a:pt x="1211958" y="349675"/>
                        <a:pt x="1216572" y="325738"/>
                      </a:cubicBezTo>
                      <a:cubicBezTo>
                        <a:pt x="1221186" y="301802"/>
                        <a:pt x="1228684" y="281470"/>
                        <a:pt x="1239067" y="264743"/>
                      </a:cubicBezTo>
                      <a:cubicBezTo>
                        <a:pt x="1252332" y="242826"/>
                        <a:pt x="1278576" y="217736"/>
                        <a:pt x="1317797" y="189473"/>
                      </a:cubicBezTo>
                      <a:cubicBezTo>
                        <a:pt x="1337984" y="174477"/>
                        <a:pt x="1356009" y="160778"/>
                        <a:pt x="1371871" y="148378"/>
                      </a:cubicBezTo>
                      <a:cubicBezTo>
                        <a:pt x="1387732" y="135977"/>
                        <a:pt x="1401430" y="124008"/>
                        <a:pt x="1412966" y="112473"/>
                      </a:cubicBezTo>
                      <a:cubicBezTo>
                        <a:pt x="1403161" y="95169"/>
                        <a:pt x="1391914" y="82624"/>
                        <a:pt x="1379225" y="74838"/>
                      </a:cubicBezTo>
                      <a:cubicBezTo>
                        <a:pt x="1366535" y="67051"/>
                        <a:pt x="1351539" y="63158"/>
                        <a:pt x="1334235" y="63158"/>
                      </a:cubicBezTo>
                      <a:lnTo>
                        <a:pt x="1283792" y="73398"/>
                      </a:lnTo>
                      <a:lnTo>
                        <a:pt x="1289618" y="94304"/>
                      </a:lnTo>
                      <a:cubicBezTo>
                        <a:pt x="1289618" y="102379"/>
                        <a:pt x="1286734" y="109445"/>
                        <a:pt x="1280967" y="115501"/>
                      </a:cubicBezTo>
                      <a:cubicBezTo>
                        <a:pt x="1275199" y="121557"/>
                        <a:pt x="1269143" y="127181"/>
                        <a:pt x="1262798" y="132372"/>
                      </a:cubicBezTo>
                      <a:cubicBezTo>
                        <a:pt x="1255876" y="137563"/>
                        <a:pt x="1249099" y="141745"/>
                        <a:pt x="1242466" y="144917"/>
                      </a:cubicBezTo>
                      <a:cubicBezTo>
                        <a:pt x="1235833" y="148089"/>
                        <a:pt x="1229056" y="149675"/>
                        <a:pt x="1222135" y="149675"/>
                      </a:cubicBezTo>
                      <a:cubicBezTo>
                        <a:pt x="1204831" y="149675"/>
                        <a:pt x="1177434" y="139870"/>
                        <a:pt x="1139943" y="120259"/>
                      </a:cubicBezTo>
                      <a:cubicBezTo>
                        <a:pt x="1121486" y="110454"/>
                        <a:pt x="1106490" y="103388"/>
                        <a:pt x="1094954" y="99063"/>
                      </a:cubicBezTo>
                      <a:cubicBezTo>
                        <a:pt x="1083418" y="94737"/>
                        <a:pt x="1074767" y="92574"/>
                        <a:pt x="1068999" y="92574"/>
                      </a:cubicBezTo>
                      <a:cubicBezTo>
                        <a:pt x="1066115" y="92574"/>
                        <a:pt x="1063519" y="92718"/>
                        <a:pt x="1061212" y="93006"/>
                      </a:cubicBezTo>
                      <a:cubicBezTo>
                        <a:pt x="1058905" y="93295"/>
                        <a:pt x="1056598" y="93727"/>
                        <a:pt x="1054291" y="94304"/>
                      </a:cubicBezTo>
                      <a:cubicBezTo>
                        <a:pt x="1091782" y="107570"/>
                        <a:pt x="1125812" y="132660"/>
                        <a:pt x="1156381" y="169574"/>
                      </a:cubicBezTo>
                      <a:cubicBezTo>
                        <a:pt x="1175415" y="192646"/>
                        <a:pt x="1189979" y="216005"/>
                        <a:pt x="1200073" y="239653"/>
                      </a:cubicBezTo>
                      <a:cubicBezTo>
                        <a:pt x="1210167" y="263302"/>
                        <a:pt x="1215213" y="287815"/>
                        <a:pt x="1215213" y="313193"/>
                      </a:cubicBezTo>
                      <a:cubicBezTo>
                        <a:pt x="1215213" y="335111"/>
                        <a:pt x="1205120" y="378946"/>
                        <a:pt x="1184932" y="444700"/>
                      </a:cubicBezTo>
                      <a:cubicBezTo>
                        <a:pt x="1174550" y="457966"/>
                        <a:pt x="1164168" y="468636"/>
                        <a:pt x="1153786" y="476711"/>
                      </a:cubicBezTo>
                      <a:cubicBezTo>
                        <a:pt x="1143404" y="484786"/>
                        <a:pt x="1133022" y="488823"/>
                        <a:pt x="1122640" y="488823"/>
                      </a:cubicBezTo>
                      <a:cubicBezTo>
                        <a:pt x="1109950" y="488823"/>
                        <a:pt x="1098847" y="483921"/>
                        <a:pt x="1089331" y="474116"/>
                      </a:cubicBezTo>
                      <a:cubicBezTo>
                        <a:pt x="1079814" y="464310"/>
                        <a:pt x="1071017" y="451909"/>
                        <a:pt x="1062943" y="436913"/>
                      </a:cubicBezTo>
                      <a:lnTo>
                        <a:pt x="1058617" y="347800"/>
                      </a:lnTo>
                      <a:cubicBezTo>
                        <a:pt x="1057464" y="324729"/>
                        <a:pt x="1059914" y="304397"/>
                        <a:pt x="1065971" y="286805"/>
                      </a:cubicBezTo>
                      <a:cubicBezTo>
                        <a:pt x="1072027" y="269214"/>
                        <a:pt x="1083707" y="258399"/>
                        <a:pt x="1101010" y="254361"/>
                      </a:cubicBezTo>
                      <a:cubicBezTo>
                        <a:pt x="1104471" y="251477"/>
                        <a:pt x="1108220" y="247152"/>
                        <a:pt x="1112258" y="241384"/>
                      </a:cubicBezTo>
                      <a:cubicBezTo>
                        <a:pt x="1111104" y="235039"/>
                        <a:pt x="1107643" y="227541"/>
                        <a:pt x="1101875" y="218889"/>
                      </a:cubicBezTo>
                      <a:cubicBezTo>
                        <a:pt x="1096108" y="210237"/>
                        <a:pt x="1087456" y="199855"/>
                        <a:pt x="1075920" y="187743"/>
                      </a:cubicBezTo>
                      <a:cubicBezTo>
                        <a:pt x="1062654" y="174477"/>
                        <a:pt x="1051695" y="165104"/>
                        <a:pt x="1043044" y="159625"/>
                      </a:cubicBezTo>
                      <a:cubicBezTo>
                        <a:pt x="1034392" y="154145"/>
                        <a:pt x="1027470" y="151406"/>
                        <a:pt x="1022279" y="151406"/>
                      </a:cubicBezTo>
                      <a:cubicBezTo>
                        <a:pt x="1014205" y="151406"/>
                        <a:pt x="1007283" y="154001"/>
                        <a:pt x="1001515" y="159192"/>
                      </a:cubicBezTo>
                      <a:cubicBezTo>
                        <a:pt x="997478" y="188608"/>
                        <a:pt x="994594" y="224080"/>
                        <a:pt x="992864" y="265609"/>
                      </a:cubicBezTo>
                      <a:cubicBezTo>
                        <a:pt x="991133" y="307137"/>
                        <a:pt x="990268" y="355010"/>
                        <a:pt x="990268" y="409228"/>
                      </a:cubicBezTo>
                      <a:cubicBezTo>
                        <a:pt x="990268" y="417302"/>
                        <a:pt x="991133" y="427540"/>
                        <a:pt x="992864" y="439941"/>
                      </a:cubicBezTo>
                      <a:cubicBezTo>
                        <a:pt x="994594" y="452342"/>
                        <a:pt x="996901" y="466906"/>
                        <a:pt x="999785" y="483632"/>
                      </a:cubicBezTo>
                      <a:cubicBezTo>
                        <a:pt x="1003246" y="500359"/>
                        <a:pt x="1005985" y="515356"/>
                        <a:pt x="1008004" y="528622"/>
                      </a:cubicBezTo>
                      <a:cubicBezTo>
                        <a:pt x="1010023" y="541888"/>
                        <a:pt x="1011032" y="553423"/>
                        <a:pt x="1011032" y="563228"/>
                      </a:cubicBezTo>
                      <a:cubicBezTo>
                        <a:pt x="1011032" y="584569"/>
                        <a:pt x="1001515" y="599566"/>
                        <a:pt x="982482" y="608218"/>
                      </a:cubicBezTo>
                      <a:cubicBezTo>
                        <a:pt x="977291" y="610525"/>
                        <a:pt x="961141" y="614274"/>
                        <a:pt x="934032" y="619465"/>
                      </a:cubicBezTo>
                      <a:cubicBezTo>
                        <a:pt x="924226" y="613120"/>
                        <a:pt x="916440" y="605334"/>
                        <a:pt x="910672" y="596105"/>
                      </a:cubicBezTo>
                      <a:cubicBezTo>
                        <a:pt x="904904" y="586877"/>
                        <a:pt x="900578" y="576206"/>
                        <a:pt x="897694" y="564094"/>
                      </a:cubicBezTo>
                      <a:cubicBezTo>
                        <a:pt x="894811" y="551981"/>
                        <a:pt x="891926" y="543474"/>
                        <a:pt x="889043" y="538571"/>
                      </a:cubicBezTo>
                      <a:cubicBezTo>
                        <a:pt x="886159" y="533668"/>
                        <a:pt x="883852" y="530640"/>
                        <a:pt x="882121" y="529487"/>
                      </a:cubicBezTo>
                      <a:cubicBezTo>
                        <a:pt x="874046" y="524296"/>
                        <a:pt x="860925" y="520114"/>
                        <a:pt x="842756" y="516942"/>
                      </a:cubicBezTo>
                      <a:cubicBezTo>
                        <a:pt x="824587" y="513769"/>
                        <a:pt x="799930" y="512183"/>
                        <a:pt x="768784" y="512183"/>
                      </a:cubicBezTo>
                      <a:cubicBezTo>
                        <a:pt x="753787" y="512183"/>
                        <a:pt x="739944" y="515356"/>
                        <a:pt x="727255" y="521700"/>
                      </a:cubicBezTo>
                      <a:cubicBezTo>
                        <a:pt x="703031" y="516509"/>
                        <a:pt x="684141" y="508434"/>
                        <a:pt x="670586" y="497475"/>
                      </a:cubicBezTo>
                      <a:cubicBezTo>
                        <a:pt x="657032" y="486516"/>
                        <a:pt x="650255" y="471232"/>
                        <a:pt x="650255" y="451621"/>
                      </a:cubicBezTo>
                      <a:cubicBezTo>
                        <a:pt x="650255" y="437778"/>
                        <a:pt x="659195" y="416149"/>
                        <a:pt x="677075" y="386733"/>
                      </a:cubicBezTo>
                      <a:cubicBezTo>
                        <a:pt x="694955" y="357317"/>
                        <a:pt x="720046" y="320980"/>
                        <a:pt x="752345" y="277721"/>
                      </a:cubicBezTo>
                      <a:cubicBezTo>
                        <a:pt x="785222" y="232732"/>
                        <a:pt x="809303" y="196251"/>
                        <a:pt x="824587" y="168277"/>
                      </a:cubicBezTo>
                      <a:cubicBezTo>
                        <a:pt x="839872" y="140303"/>
                        <a:pt x="847803" y="120548"/>
                        <a:pt x="848379" y="109012"/>
                      </a:cubicBezTo>
                      <a:lnTo>
                        <a:pt x="847514" y="105551"/>
                      </a:lnTo>
                      <a:lnTo>
                        <a:pt x="835402" y="96900"/>
                      </a:lnTo>
                      <a:cubicBezTo>
                        <a:pt x="823290" y="98630"/>
                        <a:pt x="809447" y="99495"/>
                        <a:pt x="793874" y="99495"/>
                      </a:cubicBezTo>
                      <a:cubicBezTo>
                        <a:pt x="787529" y="99495"/>
                        <a:pt x="780752" y="99351"/>
                        <a:pt x="773542" y="99063"/>
                      </a:cubicBezTo>
                      <a:cubicBezTo>
                        <a:pt x="766332" y="98774"/>
                        <a:pt x="758690" y="98342"/>
                        <a:pt x="750615" y="97765"/>
                      </a:cubicBezTo>
                      <a:cubicBezTo>
                        <a:pt x="738502" y="102956"/>
                        <a:pt x="723073" y="108868"/>
                        <a:pt x="704328" y="115501"/>
                      </a:cubicBezTo>
                      <a:cubicBezTo>
                        <a:pt x="685583" y="122134"/>
                        <a:pt x="664097" y="130353"/>
                        <a:pt x="639873" y="140158"/>
                      </a:cubicBezTo>
                      <a:lnTo>
                        <a:pt x="632998" y="136677"/>
                      </a:lnTo>
                      <a:lnTo>
                        <a:pt x="628116" y="140158"/>
                      </a:lnTo>
                      <a:cubicBezTo>
                        <a:pt x="610812" y="151117"/>
                        <a:pt x="598556" y="160490"/>
                        <a:pt x="591346" y="168277"/>
                      </a:cubicBezTo>
                      <a:cubicBezTo>
                        <a:pt x="584136" y="176063"/>
                        <a:pt x="579955" y="182552"/>
                        <a:pt x="578801" y="187743"/>
                      </a:cubicBezTo>
                      <a:cubicBezTo>
                        <a:pt x="576494" y="199279"/>
                        <a:pt x="575052" y="212545"/>
                        <a:pt x="574475" y="227541"/>
                      </a:cubicBezTo>
                      <a:cubicBezTo>
                        <a:pt x="573898" y="242537"/>
                        <a:pt x="574187" y="258687"/>
                        <a:pt x="575340" y="275991"/>
                      </a:cubicBezTo>
                      <a:lnTo>
                        <a:pt x="579666" y="369430"/>
                      </a:lnTo>
                      <a:cubicBezTo>
                        <a:pt x="580243" y="377504"/>
                        <a:pt x="580531" y="385003"/>
                        <a:pt x="580531" y="391924"/>
                      </a:cubicBezTo>
                      <a:cubicBezTo>
                        <a:pt x="580531" y="398845"/>
                        <a:pt x="580531" y="406055"/>
                        <a:pt x="580531" y="413553"/>
                      </a:cubicBezTo>
                      <a:cubicBezTo>
                        <a:pt x="580531" y="442969"/>
                        <a:pt x="579089" y="469790"/>
                        <a:pt x="576206" y="494015"/>
                      </a:cubicBezTo>
                      <a:cubicBezTo>
                        <a:pt x="573322" y="518239"/>
                        <a:pt x="568419" y="539004"/>
                        <a:pt x="561498" y="556307"/>
                      </a:cubicBezTo>
                      <a:cubicBezTo>
                        <a:pt x="554576" y="573611"/>
                        <a:pt x="545636" y="587021"/>
                        <a:pt x="534677" y="596538"/>
                      </a:cubicBezTo>
                      <a:cubicBezTo>
                        <a:pt x="523718" y="606055"/>
                        <a:pt x="510164" y="610813"/>
                        <a:pt x="494014" y="610813"/>
                      </a:cubicBezTo>
                      <a:cubicBezTo>
                        <a:pt x="485362" y="610813"/>
                        <a:pt x="475701" y="608218"/>
                        <a:pt x="465031" y="603026"/>
                      </a:cubicBezTo>
                      <a:cubicBezTo>
                        <a:pt x="454360" y="597835"/>
                        <a:pt x="442104" y="590626"/>
                        <a:pt x="428261" y="581397"/>
                      </a:cubicBezTo>
                      <a:lnTo>
                        <a:pt x="384137" y="475846"/>
                      </a:lnTo>
                      <a:cubicBezTo>
                        <a:pt x="372601" y="448160"/>
                        <a:pt x="362940" y="429703"/>
                        <a:pt x="355154" y="420475"/>
                      </a:cubicBezTo>
                      <a:cubicBezTo>
                        <a:pt x="347367" y="411246"/>
                        <a:pt x="341743" y="406632"/>
                        <a:pt x="338283" y="406632"/>
                      </a:cubicBezTo>
                      <a:cubicBezTo>
                        <a:pt x="335399" y="406632"/>
                        <a:pt x="328766" y="409948"/>
                        <a:pt x="318384" y="416581"/>
                      </a:cubicBezTo>
                      <a:cubicBezTo>
                        <a:pt x="308002" y="423214"/>
                        <a:pt x="294447" y="435183"/>
                        <a:pt x="277720" y="452486"/>
                      </a:cubicBezTo>
                      <a:cubicBezTo>
                        <a:pt x="259840" y="470943"/>
                        <a:pt x="243835" y="486084"/>
                        <a:pt x="229703" y="497908"/>
                      </a:cubicBezTo>
                      <a:cubicBezTo>
                        <a:pt x="215572" y="509732"/>
                        <a:pt x="203315" y="517663"/>
                        <a:pt x="192934" y="521700"/>
                      </a:cubicBezTo>
                      <a:cubicBezTo>
                        <a:pt x="176207" y="521123"/>
                        <a:pt x="162941" y="515932"/>
                        <a:pt x="153135" y="506127"/>
                      </a:cubicBezTo>
                      <a:cubicBezTo>
                        <a:pt x="143330" y="496322"/>
                        <a:pt x="136120" y="483056"/>
                        <a:pt x="131506" y="466329"/>
                      </a:cubicBezTo>
                      <a:lnTo>
                        <a:pt x="120259" y="423935"/>
                      </a:lnTo>
                      <a:cubicBezTo>
                        <a:pt x="119105" y="421052"/>
                        <a:pt x="115500" y="414707"/>
                        <a:pt x="109444" y="404902"/>
                      </a:cubicBezTo>
                      <a:cubicBezTo>
                        <a:pt x="103388" y="395096"/>
                        <a:pt x="93727" y="380677"/>
                        <a:pt x="80461" y="361643"/>
                      </a:cubicBezTo>
                      <a:cubicBezTo>
                        <a:pt x="70079" y="347223"/>
                        <a:pt x="62004" y="333813"/>
                        <a:pt x="56236" y="321412"/>
                      </a:cubicBezTo>
                      <a:cubicBezTo>
                        <a:pt x="50468" y="309012"/>
                        <a:pt x="47584" y="297620"/>
                        <a:pt x="47584" y="287238"/>
                      </a:cubicBezTo>
                      <a:cubicBezTo>
                        <a:pt x="47584" y="275702"/>
                        <a:pt x="50756" y="266906"/>
                        <a:pt x="57101" y="260850"/>
                      </a:cubicBezTo>
                      <a:cubicBezTo>
                        <a:pt x="63446" y="254794"/>
                        <a:pt x="72097" y="252343"/>
                        <a:pt x="83056" y="253496"/>
                      </a:cubicBezTo>
                      <a:lnTo>
                        <a:pt x="108146" y="254361"/>
                      </a:lnTo>
                      <a:cubicBezTo>
                        <a:pt x="112761" y="259552"/>
                        <a:pt x="119826" y="268348"/>
                        <a:pt x="129343" y="280749"/>
                      </a:cubicBezTo>
                      <a:cubicBezTo>
                        <a:pt x="138860" y="293150"/>
                        <a:pt x="151405" y="310021"/>
                        <a:pt x="166978" y="331362"/>
                      </a:cubicBezTo>
                      <a:cubicBezTo>
                        <a:pt x="190626" y="365392"/>
                        <a:pt x="204181" y="382407"/>
                        <a:pt x="207641" y="382407"/>
                      </a:cubicBezTo>
                      <a:cubicBezTo>
                        <a:pt x="211102" y="382407"/>
                        <a:pt x="216726" y="379091"/>
                        <a:pt x="224512" y="372458"/>
                      </a:cubicBezTo>
                      <a:cubicBezTo>
                        <a:pt x="232299" y="365825"/>
                        <a:pt x="241960" y="352991"/>
                        <a:pt x="253496" y="333957"/>
                      </a:cubicBezTo>
                      <a:cubicBezTo>
                        <a:pt x="264454" y="317231"/>
                        <a:pt x="272385" y="302955"/>
                        <a:pt x="277288" y="291131"/>
                      </a:cubicBezTo>
                      <a:cubicBezTo>
                        <a:pt x="282191" y="279307"/>
                        <a:pt x="284642" y="270223"/>
                        <a:pt x="284642" y="263878"/>
                      </a:cubicBezTo>
                      <a:cubicBezTo>
                        <a:pt x="284642" y="222927"/>
                        <a:pt x="270222" y="188897"/>
                        <a:pt x="241383" y="161788"/>
                      </a:cubicBezTo>
                      <a:cubicBezTo>
                        <a:pt x="211967" y="134102"/>
                        <a:pt x="176495" y="120259"/>
                        <a:pt x="134967" y="120259"/>
                      </a:cubicBezTo>
                      <a:cubicBezTo>
                        <a:pt x="121124" y="120259"/>
                        <a:pt x="102090" y="124008"/>
                        <a:pt x="77865" y="131507"/>
                      </a:cubicBezTo>
                      <a:cubicBezTo>
                        <a:pt x="64022" y="136121"/>
                        <a:pt x="53785" y="141745"/>
                        <a:pt x="47152" y="148378"/>
                      </a:cubicBezTo>
                      <a:cubicBezTo>
                        <a:pt x="40519" y="155011"/>
                        <a:pt x="34318" y="167267"/>
                        <a:pt x="28550" y="185147"/>
                      </a:cubicBezTo>
                      <a:cubicBezTo>
                        <a:pt x="23359" y="175919"/>
                        <a:pt x="19178" y="168277"/>
                        <a:pt x="16005" y="162220"/>
                      </a:cubicBezTo>
                      <a:cubicBezTo>
                        <a:pt x="12833" y="156164"/>
                        <a:pt x="10238" y="150973"/>
                        <a:pt x="8219" y="146647"/>
                      </a:cubicBezTo>
                      <a:cubicBezTo>
                        <a:pt x="6200" y="142321"/>
                        <a:pt x="4614" y="138284"/>
                        <a:pt x="3460" y="134535"/>
                      </a:cubicBezTo>
                      <a:cubicBezTo>
                        <a:pt x="2307" y="130786"/>
                        <a:pt x="1153" y="126892"/>
                        <a:pt x="0" y="122855"/>
                      </a:cubicBezTo>
                      <a:lnTo>
                        <a:pt x="3460" y="106417"/>
                      </a:lnTo>
                      <a:cubicBezTo>
                        <a:pt x="19610" y="94881"/>
                        <a:pt x="33309" y="85508"/>
                        <a:pt x="44556" y="78298"/>
                      </a:cubicBezTo>
                      <a:cubicBezTo>
                        <a:pt x="55803" y="71089"/>
                        <a:pt x="65753" y="66042"/>
                        <a:pt x="74405" y="63158"/>
                      </a:cubicBezTo>
                      <a:cubicBezTo>
                        <a:pt x="91708" y="57390"/>
                        <a:pt x="117663" y="54506"/>
                        <a:pt x="152270" y="54506"/>
                      </a:cubicBezTo>
                      <a:cubicBezTo>
                        <a:pt x="160345" y="54506"/>
                        <a:pt x="170295" y="53353"/>
                        <a:pt x="182119" y="51045"/>
                      </a:cubicBezTo>
                      <a:cubicBezTo>
                        <a:pt x="193943" y="48738"/>
                        <a:pt x="208218" y="44701"/>
                        <a:pt x="224945" y="38933"/>
                      </a:cubicBezTo>
                      <a:cubicBezTo>
                        <a:pt x="241672" y="33742"/>
                        <a:pt x="256956" y="29560"/>
                        <a:pt x="270799" y="26388"/>
                      </a:cubicBezTo>
                      <a:cubicBezTo>
                        <a:pt x="284642" y="23216"/>
                        <a:pt x="296466" y="21629"/>
                        <a:pt x="306271" y="21629"/>
                      </a:cubicBezTo>
                      <a:cubicBezTo>
                        <a:pt x="390481" y="21629"/>
                        <a:pt x="469212" y="29704"/>
                        <a:pt x="542464" y="45854"/>
                      </a:cubicBezTo>
                      <a:cubicBezTo>
                        <a:pt x="550538" y="57390"/>
                        <a:pt x="557316" y="65321"/>
                        <a:pt x="562795" y="69647"/>
                      </a:cubicBezTo>
                      <a:cubicBezTo>
                        <a:pt x="568275" y="73972"/>
                        <a:pt x="573322" y="76424"/>
                        <a:pt x="577936" y="77001"/>
                      </a:cubicBezTo>
                      <a:lnTo>
                        <a:pt x="588318" y="73540"/>
                      </a:lnTo>
                      <a:cubicBezTo>
                        <a:pt x="591779" y="70079"/>
                        <a:pt x="595528" y="67628"/>
                        <a:pt x="599565" y="66186"/>
                      </a:cubicBezTo>
                      <a:cubicBezTo>
                        <a:pt x="603603" y="64744"/>
                        <a:pt x="607929" y="63735"/>
                        <a:pt x="612543" y="63158"/>
                      </a:cubicBezTo>
                      <a:cubicBezTo>
                        <a:pt x="620041" y="60851"/>
                        <a:pt x="627107" y="58976"/>
                        <a:pt x="633740" y="57534"/>
                      </a:cubicBezTo>
                      <a:lnTo>
                        <a:pt x="639177" y="56902"/>
                      </a:lnTo>
                      <a:lnTo>
                        <a:pt x="648768" y="51829"/>
                      </a:lnTo>
                      <a:cubicBezTo>
                        <a:pt x="654878" y="48783"/>
                        <a:pt x="660709" y="46071"/>
                        <a:pt x="666261" y="43691"/>
                      </a:cubicBezTo>
                      <a:cubicBezTo>
                        <a:pt x="688467" y="34174"/>
                        <a:pt x="706203" y="29416"/>
                        <a:pt x="719469" y="29416"/>
                      </a:cubicBezTo>
                      <a:cubicBezTo>
                        <a:pt x="731004" y="29416"/>
                        <a:pt x="742540" y="32877"/>
                        <a:pt x="754076" y="39798"/>
                      </a:cubicBezTo>
                      <a:cubicBezTo>
                        <a:pt x="771379" y="36337"/>
                        <a:pt x="786664" y="34607"/>
                        <a:pt x="799930" y="34607"/>
                      </a:cubicBezTo>
                      <a:cubicBezTo>
                        <a:pt x="816080" y="34607"/>
                        <a:pt x="834681" y="36914"/>
                        <a:pt x="855734" y="41528"/>
                      </a:cubicBezTo>
                      <a:cubicBezTo>
                        <a:pt x="876786" y="46143"/>
                        <a:pt x="900578" y="52776"/>
                        <a:pt x="927110" y="61427"/>
                      </a:cubicBezTo>
                      <a:cubicBezTo>
                        <a:pt x="938069" y="47008"/>
                        <a:pt x="954940" y="37203"/>
                        <a:pt x="977723" y="32012"/>
                      </a:cubicBezTo>
                      <a:cubicBezTo>
                        <a:pt x="1000506" y="26820"/>
                        <a:pt x="1027470" y="24225"/>
                        <a:pt x="1058617" y="24225"/>
                      </a:cubicBezTo>
                      <a:cubicBezTo>
                        <a:pt x="1070729" y="24225"/>
                        <a:pt x="1083418" y="25955"/>
                        <a:pt x="1096685" y="29416"/>
                      </a:cubicBezTo>
                      <a:cubicBezTo>
                        <a:pt x="1109950" y="32877"/>
                        <a:pt x="1123216" y="37779"/>
                        <a:pt x="1136482" y="44124"/>
                      </a:cubicBezTo>
                      <a:cubicBezTo>
                        <a:pt x="1142250" y="47008"/>
                        <a:pt x="1150181" y="51334"/>
                        <a:pt x="1160275" y="57102"/>
                      </a:cubicBezTo>
                      <a:lnTo>
                        <a:pt x="1167051" y="61152"/>
                      </a:lnTo>
                      <a:lnTo>
                        <a:pt x="1175043" y="44124"/>
                      </a:lnTo>
                      <a:cubicBezTo>
                        <a:pt x="1241373" y="14708"/>
                        <a:pt x="1294726" y="0"/>
                        <a:pt x="1335101" y="0"/>
                      </a:cubicBezTo>
                      <a:close/>
                      <a:moveTo>
                        <a:pt x="335687" y="109012"/>
                      </a:moveTo>
                      <a:cubicBezTo>
                        <a:pt x="323575" y="109012"/>
                        <a:pt x="313481" y="110166"/>
                        <a:pt x="305406" y="112473"/>
                      </a:cubicBezTo>
                      <a:cubicBezTo>
                        <a:pt x="297331" y="114780"/>
                        <a:pt x="290410" y="118241"/>
                        <a:pt x="284642" y="122855"/>
                      </a:cubicBezTo>
                      <a:cubicBezTo>
                        <a:pt x="285795" y="127469"/>
                        <a:pt x="287814" y="132516"/>
                        <a:pt x="290698" y="137995"/>
                      </a:cubicBezTo>
                      <a:cubicBezTo>
                        <a:pt x="293582" y="143475"/>
                        <a:pt x="297619" y="149675"/>
                        <a:pt x="302811" y="156597"/>
                      </a:cubicBezTo>
                      <a:cubicBezTo>
                        <a:pt x="313769" y="169863"/>
                        <a:pt x="322421" y="181110"/>
                        <a:pt x="328766" y="190338"/>
                      </a:cubicBezTo>
                      <a:cubicBezTo>
                        <a:pt x="335110" y="199567"/>
                        <a:pt x="339724" y="206488"/>
                        <a:pt x="342609" y="211103"/>
                      </a:cubicBezTo>
                      <a:cubicBezTo>
                        <a:pt x="355298" y="237058"/>
                        <a:pt x="360777" y="264455"/>
                        <a:pt x="359047" y="293294"/>
                      </a:cubicBezTo>
                      <a:cubicBezTo>
                        <a:pt x="413841" y="359624"/>
                        <a:pt x="451044" y="415284"/>
                        <a:pt x="470654" y="460273"/>
                      </a:cubicBezTo>
                      <a:cubicBezTo>
                        <a:pt x="477576" y="441239"/>
                        <a:pt x="483920" y="406632"/>
                        <a:pt x="489688" y="356452"/>
                      </a:cubicBezTo>
                      <a:cubicBezTo>
                        <a:pt x="493726" y="325306"/>
                        <a:pt x="496609" y="298053"/>
                        <a:pt x="498340" y="274693"/>
                      </a:cubicBezTo>
                      <a:cubicBezTo>
                        <a:pt x="500070" y="251333"/>
                        <a:pt x="500935" y="231867"/>
                        <a:pt x="500935" y="216294"/>
                      </a:cubicBezTo>
                      <a:cubicBezTo>
                        <a:pt x="500935" y="180533"/>
                        <a:pt x="491418" y="152271"/>
                        <a:pt x="472385" y="131507"/>
                      </a:cubicBezTo>
                      <a:cubicBezTo>
                        <a:pt x="449890" y="124008"/>
                        <a:pt x="427396" y="118385"/>
                        <a:pt x="404901" y="114636"/>
                      </a:cubicBezTo>
                      <a:cubicBezTo>
                        <a:pt x="382407" y="110887"/>
                        <a:pt x="359335" y="109012"/>
                        <a:pt x="335687" y="109012"/>
                      </a:cubicBezTo>
                      <a:close/>
                      <a:moveTo>
                        <a:pt x="917593" y="220620"/>
                      </a:moveTo>
                      <a:cubicBezTo>
                        <a:pt x="907788" y="226387"/>
                        <a:pt x="895820" y="236625"/>
                        <a:pt x="881688" y="251333"/>
                      </a:cubicBezTo>
                      <a:cubicBezTo>
                        <a:pt x="867558" y="266041"/>
                        <a:pt x="850975" y="286373"/>
                        <a:pt x="831941" y="312328"/>
                      </a:cubicBezTo>
                      <a:cubicBezTo>
                        <a:pt x="810023" y="341744"/>
                        <a:pt x="794306" y="365536"/>
                        <a:pt x="784790" y="383705"/>
                      </a:cubicBezTo>
                      <a:cubicBezTo>
                        <a:pt x="775272" y="401874"/>
                        <a:pt x="770514" y="414995"/>
                        <a:pt x="770514" y="423070"/>
                      </a:cubicBezTo>
                      <a:cubicBezTo>
                        <a:pt x="770514" y="428838"/>
                        <a:pt x="774840" y="433597"/>
                        <a:pt x="783492" y="437346"/>
                      </a:cubicBezTo>
                      <a:cubicBezTo>
                        <a:pt x="792143" y="441095"/>
                        <a:pt x="805409" y="445276"/>
                        <a:pt x="823290" y="449891"/>
                      </a:cubicBezTo>
                      <a:cubicBezTo>
                        <a:pt x="838863" y="453928"/>
                        <a:pt x="853715" y="456668"/>
                        <a:pt x="867846" y="458110"/>
                      </a:cubicBezTo>
                      <a:cubicBezTo>
                        <a:pt x="881977" y="459552"/>
                        <a:pt x="895388" y="460273"/>
                        <a:pt x="908076" y="460273"/>
                      </a:cubicBezTo>
                      <a:cubicBezTo>
                        <a:pt x="914421" y="460273"/>
                        <a:pt x="918026" y="443258"/>
                        <a:pt x="918891" y="409228"/>
                      </a:cubicBezTo>
                      <a:cubicBezTo>
                        <a:pt x="919756" y="375197"/>
                        <a:pt x="920189" y="320691"/>
                        <a:pt x="920189" y="245710"/>
                      </a:cubicBezTo>
                      <a:cubicBezTo>
                        <a:pt x="920189" y="237058"/>
                        <a:pt x="919324" y="228695"/>
                        <a:pt x="917593" y="220620"/>
                      </a:cubicBezTo>
                      <a:close/>
                      <a:moveTo>
                        <a:pt x="2427702" y="192069"/>
                      </a:moveTo>
                      <a:cubicBezTo>
                        <a:pt x="2421934" y="192069"/>
                        <a:pt x="2414436" y="194664"/>
                        <a:pt x="2405207" y="199855"/>
                      </a:cubicBezTo>
                      <a:cubicBezTo>
                        <a:pt x="2395979" y="205046"/>
                        <a:pt x="2385885" y="211679"/>
                        <a:pt x="2374927" y="219754"/>
                      </a:cubicBezTo>
                      <a:cubicBezTo>
                        <a:pt x="2364545" y="227829"/>
                        <a:pt x="2354739" y="236193"/>
                        <a:pt x="2345510" y="244844"/>
                      </a:cubicBezTo>
                      <a:cubicBezTo>
                        <a:pt x="2336282" y="253496"/>
                        <a:pt x="2328495" y="260418"/>
                        <a:pt x="2322151" y="265609"/>
                      </a:cubicBezTo>
                      <a:cubicBezTo>
                        <a:pt x="2300233" y="284642"/>
                        <a:pt x="2285237" y="299927"/>
                        <a:pt x="2277162" y="311463"/>
                      </a:cubicBezTo>
                      <a:cubicBezTo>
                        <a:pt x="2269087" y="322998"/>
                        <a:pt x="2265050" y="331073"/>
                        <a:pt x="2265050" y="335688"/>
                      </a:cubicBezTo>
                      <a:cubicBezTo>
                        <a:pt x="2265050" y="339725"/>
                        <a:pt x="2270240" y="343330"/>
                        <a:pt x="2280622" y="346502"/>
                      </a:cubicBezTo>
                      <a:cubicBezTo>
                        <a:pt x="2291005" y="349675"/>
                        <a:pt x="2304559" y="354722"/>
                        <a:pt x="2321286" y="361643"/>
                      </a:cubicBezTo>
                      <a:lnTo>
                        <a:pt x="2398286" y="393654"/>
                      </a:lnTo>
                      <a:cubicBezTo>
                        <a:pt x="2401170" y="391347"/>
                        <a:pt x="2403189" y="387310"/>
                        <a:pt x="2404342" y="381542"/>
                      </a:cubicBezTo>
                      <a:cubicBezTo>
                        <a:pt x="2405496" y="375774"/>
                        <a:pt x="2407515" y="368853"/>
                        <a:pt x="2410399" y="360778"/>
                      </a:cubicBezTo>
                      <a:cubicBezTo>
                        <a:pt x="2413282" y="349242"/>
                        <a:pt x="2415734" y="339437"/>
                        <a:pt x="2417753" y="331362"/>
                      </a:cubicBezTo>
                      <a:cubicBezTo>
                        <a:pt x="2419771" y="323287"/>
                        <a:pt x="2421069" y="315789"/>
                        <a:pt x="2421646" y="308867"/>
                      </a:cubicBezTo>
                      <a:cubicBezTo>
                        <a:pt x="2427991" y="285219"/>
                        <a:pt x="2432461" y="266474"/>
                        <a:pt x="2435056" y="252631"/>
                      </a:cubicBezTo>
                      <a:cubicBezTo>
                        <a:pt x="2437652" y="238788"/>
                        <a:pt x="2438949" y="228695"/>
                        <a:pt x="2438949" y="222350"/>
                      </a:cubicBezTo>
                      <a:cubicBezTo>
                        <a:pt x="2438949" y="207354"/>
                        <a:pt x="2437363" y="198558"/>
                        <a:pt x="2434191" y="195962"/>
                      </a:cubicBezTo>
                      <a:cubicBezTo>
                        <a:pt x="2431018" y="193367"/>
                        <a:pt x="2428856" y="192069"/>
                        <a:pt x="2427702" y="192069"/>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7" name="Freeform: Shape 16">
                <a:extLst>
                  <a:ext uri="{FF2B5EF4-FFF2-40B4-BE49-F238E27FC236}">
                    <a16:creationId xmlns:a16="http://schemas.microsoft.com/office/drawing/2014/main" id="{BE286445-BC86-4B9F-86DC-BD9A061C91BC}"/>
                  </a:ext>
                </a:extLst>
              </p:cNvPr>
              <p:cNvSpPr/>
              <p:nvPr/>
            </p:nvSpPr>
            <p:spPr>
              <a:xfrm>
                <a:off x="2956274" y="4571626"/>
                <a:ext cx="115068" cy="157462"/>
              </a:xfrm>
              <a:custGeom>
                <a:avLst/>
                <a:gdLst/>
                <a:ahLst/>
                <a:cxnLst/>
                <a:rect l="l" t="t" r="r" b="b"/>
                <a:pathLst>
                  <a:path w="115068" h="157462">
                    <a:moveTo>
                      <a:pt x="46719" y="0"/>
                    </a:moveTo>
                    <a:cubicBezTo>
                      <a:pt x="57101" y="0"/>
                      <a:pt x="66618" y="2596"/>
                      <a:pt x="75270" y="7787"/>
                    </a:cubicBezTo>
                    <a:cubicBezTo>
                      <a:pt x="83921" y="12978"/>
                      <a:pt x="91131" y="19467"/>
                      <a:pt x="96899" y="27253"/>
                    </a:cubicBezTo>
                    <a:cubicBezTo>
                      <a:pt x="102667" y="35040"/>
                      <a:pt x="107137" y="43691"/>
                      <a:pt x="110309" y="53208"/>
                    </a:cubicBezTo>
                    <a:cubicBezTo>
                      <a:pt x="113482" y="62725"/>
                      <a:pt x="115068" y="71810"/>
                      <a:pt x="115068" y="80461"/>
                    </a:cubicBezTo>
                    <a:cubicBezTo>
                      <a:pt x="115068" y="88536"/>
                      <a:pt x="113482" y="97188"/>
                      <a:pt x="110309" y="106417"/>
                    </a:cubicBezTo>
                    <a:cubicBezTo>
                      <a:pt x="107137" y="115645"/>
                      <a:pt x="102667" y="124008"/>
                      <a:pt x="96899" y="131507"/>
                    </a:cubicBezTo>
                    <a:cubicBezTo>
                      <a:pt x="91131" y="139005"/>
                      <a:pt x="84210" y="145205"/>
                      <a:pt x="76135" y="150108"/>
                    </a:cubicBezTo>
                    <a:cubicBezTo>
                      <a:pt x="68060" y="155011"/>
                      <a:pt x="59408" y="157462"/>
                      <a:pt x="50180" y="157462"/>
                    </a:cubicBezTo>
                    <a:cubicBezTo>
                      <a:pt x="35183" y="157462"/>
                      <a:pt x="23071" y="154001"/>
                      <a:pt x="13842" y="147080"/>
                    </a:cubicBezTo>
                    <a:cubicBezTo>
                      <a:pt x="4614" y="140158"/>
                      <a:pt x="0" y="129200"/>
                      <a:pt x="0" y="114203"/>
                    </a:cubicBezTo>
                    <a:cubicBezTo>
                      <a:pt x="0" y="106705"/>
                      <a:pt x="432" y="96611"/>
                      <a:pt x="1297" y="83922"/>
                    </a:cubicBezTo>
                    <a:cubicBezTo>
                      <a:pt x="2162" y="71233"/>
                      <a:pt x="4325" y="58688"/>
                      <a:pt x="7786" y="46287"/>
                    </a:cubicBezTo>
                    <a:cubicBezTo>
                      <a:pt x="11247" y="33886"/>
                      <a:pt x="16005" y="23071"/>
                      <a:pt x="22062" y="13843"/>
                    </a:cubicBezTo>
                    <a:cubicBezTo>
                      <a:pt x="28117" y="4614"/>
                      <a:pt x="36337" y="0"/>
                      <a:pt x="46719" y="0"/>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6" name="Freeform: Shape 15">
              <a:extLst>
                <a:ext uri="{FF2B5EF4-FFF2-40B4-BE49-F238E27FC236}">
                  <a16:creationId xmlns:a16="http://schemas.microsoft.com/office/drawing/2014/main" id="{B0FCA3CB-6365-4B9D-BB85-8BD51F599C66}"/>
                </a:ext>
              </a:extLst>
            </p:cNvPr>
            <p:cNvSpPr/>
            <p:nvPr/>
          </p:nvSpPr>
          <p:spPr>
            <a:xfrm>
              <a:off x="7813630" y="1953478"/>
              <a:ext cx="114203" cy="158327"/>
            </a:xfrm>
            <a:custGeom>
              <a:avLst/>
              <a:gdLst/>
              <a:ahLst/>
              <a:cxnLst/>
              <a:rect l="l" t="t" r="r" b="b"/>
              <a:pathLst>
                <a:path w="114203" h="158327">
                  <a:moveTo>
                    <a:pt x="45855" y="0"/>
                  </a:moveTo>
                  <a:cubicBezTo>
                    <a:pt x="56237" y="0"/>
                    <a:pt x="65754" y="2596"/>
                    <a:pt x="74405" y="7787"/>
                  </a:cubicBezTo>
                  <a:cubicBezTo>
                    <a:pt x="83057" y="12978"/>
                    <a:pt x="90267" y="19466"/>
                    <a:pt x="96035" y="27253"/>
                  </a:cubicBezTo>
                  <a:cubicBezTo>
                    <a:pt x="101803" y="35040"/>
                    <a:pt x="106272" y="43691"/>
                    <a:pt x="109445" y="53208"/>
                  </a:cubicBezTo>
                  <a:cubicBezTo>
                    <a:pt x="112617" y="62725"/>
                    <a:pt x="114203" y="71809"/>
                    <a:pt x="114203" y="80461"/>
                  </a:cubicBezTo>
                  <a:cubicBezTo>
                    <a:pt x="114203" y="88536"/>
                    <a:pt x="112617" y="97188"/>
                    <a:pt x="109445" y="106416"/>
                  </a:cubicBezTo>
                  <a:cubicBezTo>
                    <a:pt x="106272" y="115645"/>
                    <a:pt x="101803" y="124152"/>
                    <a:pt x="96035" y="131939"/>
                  </a:cubicBezTo>
                  <a:cubicBezTo>
                    <a:pt x="90267" y="139726"/>
                    <a:pt x="83345" y="146070"/>
                    <a:pt x="75271" y="150973"/>
                  </a:cubicBezTo>
                  <a:cubicBezTo>
                    <a:pt x="67196" y="155876"/>
                    <a:pt x="58544" y="158327"/>
                    <a:pt x="49316" y="158327"/>
                  </a:cubicBezTo>
                  <a:cubicBezTo>
                    <a:pt x="34319" y="158327"/>
                    <a:pt x="22351" y="154722"/>
                    <a:pt x="13411" y="147512"/>
                  </a:cubicBezTo>
                  <a:cubicBezTo>
                    <a:pt x="4471" y="140302"/>
                    <a:pt x="0" y="129199"/>
                    <a:pt x="0" y="114203"/>
                  </a:cubicBezTo>
                  <a:cubicBezTo>
                    <a:pt x="0" y="107282"/>
                    <a:pt x="433" y="97332"/>
                    <a:pt x="1298" y="84354"/>
                  </a:cubicBezTo>
                  <a:cubicBezTo>
                    <a:pt x="2164" y="71377"/>
                    <a:pt x="4182" y="58688"/>
                    <a:pt x="7355" y="46287"/>
                  </a:cubicBezTo>
                  <a:cubicBezTo>
                    <a:pt x="10527" y="33886"/>
                    <a:pt x="15141" y="23071"/>
                    <a:pt x="21197" y="13843"/>
                  </a:cubicBezTo>
                  <a:cubicBezTo>
                    <a:pt x="27253" y="4614"/>
                    <a:pt x="35473" y="0"/>
                    <a:pt x="45855"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2279992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250"/>
                                        <p:tgtEl>
                                          <p:spTgt spid="3"/>
                                        </p:tgtEl>
                                      </p:cBhvr>
                                    </p:animEffect>
                                  </p:childTnLst>
                                </p:cTn>
                              </p:par>
                            </p:childTnLst>
                          </p:cTn>
                        </p:par>
                        <p:par>
                          <p:cTn id="8" fill="hold">
                            <p:stCondLst>
                              <p:cond delay="1250"/>
                            </p:stCondLst>
                            <p:childTnLst>
                              <p:par>
                                <p:cTn id="9" presetID="2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250" fill="hold"/>
                                        <p:tgtEl>
                                          <p:spTgt spid="23"/>
                                        </p:tgtEl>
                                        <p:attrNameLst>
                                          <p:attrName>ppt_w</p:attrName>
                                        </p:attrNameLst>
                                      </p:cBhvr>
                                      <p:tavLst>
                                        <p:tav tm="0">
                                          <p:val>
                                            <p:fltVal val="0"/>
                                          </p:val>
                                        </p:tav>
                                        <p:tav tm="100000">
                                          <p:val>
                                            <p:strVal val="#ppt_w"/>
                                          </p:val>
                                        </p:tav>
                                      </p:tavLst>
                                    </p:anim>
                                    <p:anim calcmode="lin" valueType="num">
                                      <p:cBhvr>
                                        <p:cTn id="12" dur="225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ক্লাসরুমে সর্বোচ্চ ১৫ শিক্ষার্থী, প্রতি বেঞ্চে বসবে ১ জন | জালালাবাদ২৪">
            <a:extLst>
              <a:ext uri="{FF2B5EF4-FFF2-40B4-BE49-F238E27FC236}">
                <a16:creationId xmlns:a16="http://schemas.microsoft.com/office/drawing/2014/main" id="{0B459738-D3FC-421F-B1F1-6D390FF7286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38150" y="952500"/>
            <a:ext cx="6896100" cy="4589418"/>
          </a:xfrm>
          <a:prstGeom prst="rect">
            <a:avLst/>
          </a:prstGeom>
          <a:noFill/>
          <a:extLst>
            <a:ext uri="{909E8E84-426E-40DD-AFC4-6F175D3DCCD1}">
              <a14:hiddenFill xmlns:a14="http://schemas.microsoft.com/office/drawing/2010/main">
                <a:solidFill>
                  <a:srgbClr val="FFFFFF"/>
                </a:solidFill>
              </a14:hiddenFill>
            </a:ext>
          </a:extLst>
        </p:spPr>
      </p:pic>
      <p:sp>
        <p:nvSpPr>
          <p:cNvPr id="2" name="Arrow: Right 1">
            <a:extLst>
              <a:ext uri="{FF2B5EF4-FFF2-40B4-BE49-F238E27FC236}">
                <a16:creationId xmlns:a16="http://schemas.microsoft.com/office/drawing/2014/main" id="{867FFA2A-F19B-4E2E-89AC-41F989FB3B42}"/>
              </a:ext>
            </a:extLst>
          </p:cNvPr>
          <p:cNvSpPr/>
          <p:nvPr/>
        </p:nvSpPr>
        <p:spPr>
          <a:xfrm>
            <a:off x="0" y="4117522"/>
            <a:ext cx="1320800" cy="93345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A</a:t>
            </a:r>
            <a:endParaRPr lang="en-US"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E6DB3A1C-FA74-4944-925D-9590647C7385}"/>
              </a:ext>
            </a:extLst>
          </p:cNvPr>
          <p:cNvSpPr txBox="1"/>
          <p:nvPr/>
        </p:nvSpPr>
        <p:spPr>
          <a:xfrm>
            <a:off x="876300" y="311150"/>
            <a:ext cx="1162050" cy="523220"/>
          </a:xfrm>
          <a:prstGeom prst="rect">
            <a:avLst/>
          </a:prstGeom>
          <a:noFill/>
        </p:spPr>
        <p:txBody>
          <a:bodyPr wrap="square" rtlCol="0">
            <a:spAutoFit/>
          </a:bodyPr>
          <a:lstStyle/>
          <a:p>
            <a:r>
              <a:rPr lang="en-US" sz="2800" b="1" dirty="0" err="1">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ছবিতে</a:t>
            </a:r>
            <a:r>
              <a:rPr lang="en-US" sz="28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p>
        </p:txBody>
      </p:sp>
      <p:sp>
        <p:nvSpPr>
          <p:cNvPr id="8" name="TextBox 7">
            <a:extLst>
              <a:ext uri="{FF2B5EF4-FFF2-40B4-BE49-F238E27FC236}">
                <a16:creationId xmlns:a16="http://schemas.microsoft.com/office/drawing/2014/main" id="{BEE902B5-104C-4248-92D5-D03D7E33B84D}"/>
              </a:ext>
            </a:extLst>
          </p:cNvPr>
          <p:cNvSpPr txBox="1"/>
          <p:nvPr/>
        </p:nvSpPr>
        <p:spPr>
          <a:xfrm>
            <a:off x="736599" y="5886450"/>
            <a:ext cx="7714673" cy="707886"/>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a:t>
            </a:r>
            <a:r>
              <a:rPr lang="en-US" sz="4000" dirty="0">
                <a:latin typeface="Times New Roman" panose="02020603050405020304" pitchFamily="18" charset="0"/>
                <a:cs typeface="Times New Roman" panose="02020603050405020304" pitchFamily="18" charset="0"/>
              </a:rPr>
              <a:t>A </a:t>
            </a:r>
            <a:r>
              <a:rPr lang="en-US" sz="2800" dirty="0" err="1">
                <a:latin typeface="Kalpurush" panose="02000600000000000000" pitchFamily="2" charset="0"/>
                <a:cs typeface="Kalpurush" panose="02000600000000000000" pitchFamily="2" charset="0"/>
              </a:rPr>
              <a:t>শিক্ষার্থীর</a:t>
            </a:r>
            <a:r>
              <a:rPr lang="en-US" sz="2800" dirty="0">
                <a:latin typeface="Kalpurush" panose="02000600000000000000" pitchFamily="2" charset="0"/>
                <a:cs typeface="Kalpurush" panose="02000600000000000000" pitchFamily="2" charset="0"/>
              </a:rPr>
              <a:t> </a:t>
            </a:r>
            <a:r>
              <a:rPr lang="en-US" sz="3600" dirty="0">
                <a:latin typeface="Times New Roman" panose="02020603050405020304" pitchFamily="18" charset="0"/>
                <a:cs typeface="Times New Roman" panose="02020603050405020304" pitchFamily="18" charset="0"/>
              </a:rPr>
              <a:t>B</a:t>
            </a:r>
            <a:r>
              <a:rPr lang="en-US" sz="2800" dirty="0">
                <a:latin typeface="Kalpurush" panose="02000600000000000000" pitchFamily="2" charset="0"/>
                <a:cs typeface="Kalpurush" panose="02000600000000000000" pitchFamily="2" charset="0"/>
              </a:rPr>
              <a:t> </a:t>
            </a:r>
            <a:r>
              <a:rPr lang="en-US" sz="2800" dirty="0" err="1">
                <a:latin typeface="Kalpurush" panose="02000600000000000000" pitchFamily="2" charset="0"/>
                <a:cs typeface="Kalpurush" panose="02000600000000000000" pitchFamily="2" charset="0"/>
              </a:rPr>
              <a:t>শিক্ষার্থীকে</a:t>
            </a:r>
            <a:r>
              <a:rPr lang="en-US" sz="2800" dirty="0">
                <a:latin typeface="Kalpurush" panose="02000600000000000000" pitchFamily="2" charset="0"/>
                <a:cs typeface="Kalpurush" panose="02000600000000000000" pitchFamily="2" charset="0"/>
              </a:rPr>
              <a:t> </a:t>
            </a:r>
            <a:r>
              <a:rPr lang="en-US" sz="2800" dirty="0" err="1">
                <a:latin typeface="Kalpurush" panose="02000600000000000000" pitchFamily="2" charset="0"/>
                <a:cs typeface="Kalpurush" panose="02000600000000000000" pitchFamily="2" charset="0"/>
              </a:rPr>
              <a:t>কিভাবে</a:t>
            </a:r>
            <a:r>
              <a:rPr lang="en-US" sz="2800" dirty="0">
                <a:latin typeface="Kalpurush" panose="02000600000000000000" pitchFamily="2" charset="0"/>
                <a:cs typeface="Kalpurush" panose="02000600000000000000" pitchFamily="2" charset="0"/>
              </a:rPr>
              <a:t> </a:t>
            </a:r>
            <a:r>
              <a:rPr lang="en-US" sz="2800" dirty="0" err="1">
                <a:latin typeface="Kalpurush" panose="02000600000000000000" pitchFamily="2" charset="0"/>
                <a:cs typeface="Kalpurush" panose="02000600000000000000" pitchFamily="2" charset="0"/>
              </a:rPr>
              <a:t>বইটি</a:t>
            </a:r>
            <a:r>
              <a:rPr lang="en-US" sz="2800" dirty="0">
                <a:latin typeface="Kalpurush" panose="02000600000000000000" pitchFamily="2" charset="0"/>
                <a:cs typeface="Kalpurush" panose="02000600000000000000" pitchFamily="2" charset="0"/>
              </a:rPr>
              <a:t> </a:t>
            </a:r>
            <a:r>
              <a:rPr lang="en-US" sz="2800" dirty="0" err="1">
                <a:latin typeface="Kalpurush" panose="02000600000000000000" pitchFamily="2" charset="0"/>
                <a:cs typeface="Kalpurush" panose="02000600000000000000" pitchFamily="2" charset="0"/>
              </a:rPr>
              <a:t>দিতে</a:t>
            </a:r>
            <a:r>
              <a:rPr lang="en-US" sz="2800" dirty="0">
                <a:latin typeface="Kalpurush" panose="02000600000000000000" pitchFamily="2" charset="0"/>
                <a:cs typeface="Kalpurush" panose="02000600000000000000" pitchFamily="2" charset="0"/>
              </a:rPr>
              <a:t> </a:t>
            </a:r>
            <a:r>
              <a:rPr lang="en-US" sz="2800" dirty="0" err="1">
                <a:latin typeface="Kalpurush" panose="02000600000000000000" pitchFamily="2" charset="0"/>
                <a:cs typeface="Kalpurush" panose="02000600000000000000" pitchFamily="2" charset="0"/>
              </a:rPr>
              <a:t>পারে</a:t>
            </a:r>
            <a:r>
              <a:rPr lang="en-US" sz="2800" dirty="0">
                <a:latin typeface="Kalpurush" panose="02000600000000000000" pitchFamily="2" charset="0"/>
                <a:cs typeface="Kalpurush" panose="02000600000000000000" pitchFamily="2" charset="0"/>
              </a:rPr>
              <a:t> </a:t>
            </a:r>
            <a:r>
              <a:rPr lang="en-US" sz="2400" dirty="0">
                <a:latin typeface="Times New Roman" panose="02020603050405020304" pitchFamily="18" charset="0"/>
                <a:cs typeface="Times New Roman" panose="02020603050405020304" pitchFamily="18" charset="0"/>
              </a:rPr>
              <a:t>?</a:t>
            </a:r>
          </a:p>
        </p:txBody>
      </p:sp>
      <p:sp>
        <p:nvSpPr>
          <p:cNvPr id="13" name="TextBox 12">
            <a:extLst>
              <a:ext uri="{FF2B5EF4-FFF2-40B4-BE49-F238E27FC236}">
                <a16:creationId xmlns:a16="http://schemas.microsoft.com/office/drawing/2014/main" id="{FAC51ACB-3473-4F76-A8B7-8E2DD45FB37C}"/>
              </a:ext>
            </a:extLst>
          </p:cNvPr>
          <p:cNvSpPr txBox="1"/>
          <p:nvPr/>
        </p:nvSpPr>
        <p:spPr>
          <a:xfrm>
            <a:off x="0" y="6076950"/>
            <a:ext cx="9448800" cy="523220"/>
          </a:xfrm>
          <a:prstGeom prst="rect">
            <a:avLst/>
          </a:prstGeom>
          <a:noFill/>
        </p:spPr>
        <p:txBody>
          <a:bodyPr wrap="square" rtlCol="0">
            <a:spAutoFit/>
          </a:bodyPr>
          <a:lstStyle/>
          <a:p>
            <a:r>
              <a:rPr lang="en-US" sz="2800" dirty="0" err="1">
                <a:latin typeface="Kalpurush" panose="02000600000000000000" pitchFamily="2" charset="0"/>
                <a:cs typeface="Kalpurush" panose="02000600000000000000" pitchFamily="2" charset="0"/>
              </a:rPr>
              <a:t>বিভিন্ন</a:t>
            </a:r>
            <a:r>
              <a:rPr lang="en-US" sz="2800" dirty="0">
                <a:latin typeface="Kalpurush" panose="02000600000000000000" pitchFamily="2" charset="0"/>
                <a:cs typeface="Kalpurush" panose="02000600000000000000" pitchFamily="2" charset="0"/>
              </a:rPr>
              <a:t> </a:t>
            </a:r>
            <a:r>
              <a:rPr lang="en-US" sz="2800" dirty="0" err="1">
                <a:latin typeface="Kalpurush" panose="02000600000000000000" pitchFamily="2" charset="0"/>
                <a:cs typeface="Kalpurush" panose="02000600000000000000" pitchFamily="2" charset="0"/>
              </a:rPr>
              <a:t>মাধ্যমে-বেঞ্চ</a:t>
            </a:r>
            <a:r>
              <a:rPr lang="en-US" sz="2800" dirty="0">
                <a:latin typeface="Kalpurush" panose="02000600000000000000" pitchFamily="2" charset="0"/>
                <a:cs typeface="Kalpurush" panose="02000600000000000000" pitchFamily="2" charset="0"/>
              </a:rPr>
              <a:t> </a:t>
            </a:r>
            <a:r>
              <a:rPr lang="en-US" sz="2800" dirty="0" err="1">
                <a:latin typeface="Kalpurush" panose="02000600000000000000" pitchFamily="2" charset="0"/>
                <a:cs typeface="Kalpurush" panose="02000600000000000000" pitchFamily="2" charset="0"/>
              </a:rPr>
              <a:t>থেকে</a:t>
            </a:r>
            <a:r>
              <a:rPr lang="en-US" sz="2800" dirty="0">
                <a:latin typeface="Kalpurush" panose="02000600000000000000" pitchFamily="2" charset="0"/>
                <a:cs typeface="Kalpurush" panose="02000600000000000000" pitchFamily="2" charset="0"/>
              </a:rPr>
              <a:t> </a:t>
            </a:r>
            <a:r>
              <a:rPr lang="en-US" sz="2800" dirty="0" err="1">
                <a:latin typeface="Kalpurush" panose="02000600000000000000" pitchFamily="2" charset="0"/>
                <a:cs typeface="Kalpurush" panose="02000600000000000000" pitchFamily="2" charset="0"/>
              </a:rPr>
              <a:t>উঠে</a:t>
            </a:r>
            <a:r>
              <a:rPr lang="en-US" sz="2800" dirty="0">
                <a:latin typeface="Kalpurush" panose="02000600000000000000" pitchFamily="2" charset="0"/>
                <a:cs typeface="Kalpurush" panose="02000600000000000000" pitchFamily="2" charset="0"/>
              </a:rPr>
              <a:t>, </a:t>
            </a:r>
            <a:r>
              <a:rPr lang="en-US" sz="2800" dirty="0" err="1">
                <a:latin typeface="Kalpurush" panose="02000600000000000000" pitchFamily="2" charset="0"/>
                <a:cs typeface="Kalpurush" panose="02000600000000000000" pitchFamily="2" charset="0"/>
              </a:rPr>
              <a:t>অন্যদের</a:t>
            </a:r>
            <a:r>
              <a:rPr lang="en-US" sz="2800" dirty="0">
                <a:latin typeface="Kalpurush" panose="02000600000000000000" pitchFamily="2" charset="0"/>
                <a:cs typeface="Kalpurush" panose="02000600000000000000" pitchFamily="2" charset="0"/>
              </a:rPr>
              <a:t> </a:t>
            </a:r>
            <a:r>
              <a:rPr lang="en-US" sz="2800" dirty="0" err="1">
                <a:latin typeface="Kalpurush" panose="02000600000000000000" pitchFamily="2" charset="0"/>
                <a:cs typeface="Kalpurush" panose="02000600000000000000" pitchFamily="2" charset="0"/>
              </a:rPr>
              <a:t>কাছে</a:t>
            </a:r>
            <a:r>
              <a:rPr lang="en-US" sz="2800" dirty="0">
                <a:latin typeface="Kalpurush" panose="02000600000000000000" pitchFamily="2" charset="0"/>
                <a:cs typeface="Kalpurush" panose="02000600000000000000" pitchFamily="2" charset="0"/>
              </a:rPr>
              <a:t> </a:t>
            </a:r>
            <a:r>
              <a:rPr lang="en-US" sz="2800" dirty="0" err="1">
                <a:latin typeface="Kalpurush" panose="02000600000000000000" pitchFamily="2" charset="0"/>
                <a:cs typeface="Kalpurush" panose="02000600000000000000" pitchFamily="2" charset="0"/>
              </a:rPr>
              <a:t>দিয়ে</a:t>
            </a:r>
            <a:r>
              <a:rPr lang="en-US" sz="2800" dirty="0">
                <a:latin typeface="Kalpurush" panose="02000600000000000000" pitchFamily="2" charset="0"/>
                <a:cs typeface="Kalpurush" panose="02000600000000000000" pitchFamily="2" charset="0"/>
              </a:rPr>
              <a:t> , B </a:t>
            </a:r>
            <a:r>
              <a:rPr lang="en-US" sz="2800" dirty="0" err="1">
                <a:latin typeface="Kalpurush" panose="02000600000000000000" pitchFamily="2" charset="0"/>
                <a:cs typeface="Kalpurush" panose="02000600000000000000" pitchFamily="2" charset="0"/>
              </a:rPr>
              <a:t>উঠে</a:t>
            </a:r>
            <a:r>
              <a:rPr lang="en-US" sz="2800" dirty="0">
                <a:latin typeface="Kalpurush" panose="02000600000000000000" pitchFamily="2" charset="0"/>
                <a:cs typeface="Kalpurush" panose="02000600000000000000" pitchFamily="2" charset="0"/>
              </a:rPr>
              <a:t> </a:t>
            </a:r>
            <a:r>
              <a:rPr lang="en-US" sz="2800" dirty="0" err="1">
                <a:latin typeface="Kalpurush" panose="02000600000000000000" pitchFamily="2" charset="0"/>
                <a:cs typeface="Kalpurush" panose="02000600000000000000" pitchFamily="2" charset="0"/>
              </a:rPr>
              <a:t>এসে</a:t>
            </a:r>
            <a:r>
              <a:rPr lang="en-US" sz="2800" dirty="0">
                <a:latin typeface="Kalpurush" panose="02000600000000000000" pitchFamily="2" charset="0"/>
                <a:cs typeface="Kalpurush" panose="02000600000000000000" pitchFamily="2" charset="0"/>
              </a:rPr>
              <a:t> </a:t>
            </a:r>
            <a:r>
              <a:rPr lang="en-US" sz="2800" dirty="0" err="1">
                <a:latin typeface="Kalpurush" panose="02000600000000000000" pitchFamily="2" charset="0"/>
                <a:cs typeface="Kalpurush" panose="02000600000000000000" pitchFamily="2" charset="0"/>
              </a:rPr>
              <a:t>নিলে</a:t>
            </a:r>
            <a:r>
              <a:rPr lang="en-US" sz="2800" dirty="0">
                <a:latin typeface="Kalpurush" panose="02000600000000000000" pitchFamily="2" charset="0"/>
                <a:cs typeface="Kalpurush" panose="02000600000000000000" pitchFamily="2" charset="0"/>
              </a:rPr>
              <a:t> </a:t>
            </a:r>
          </a:p>
        </p:txBody>
      </p:sp>
      <p:sp>
        <p:nvSpPr>
          <p:cNvPr id="5" name="Arrow: Down 4">
            <a:extLst>
              <a:ext uri="{FF2B5EF4-FFF2-40B4-BE49-F238E27FC236}">
                <a16:creationId xmlns:a16="http://schemas.microsoft.com/office/drawing/2014/main" id="{EDE7E4E3-91DB-4CD2-8455-D9B33184A745}"/>
              </a:ext>
            </a:extLst>
          </p:cNvPr>
          <p:cNvSpPr/>
          <p:nvPr/>
        </p:nvSpPr>
        <p:spPr>
          <a:xfrm>
            <a:off x="6623050" y="1233714"/>
            <a:ext cx="677636" cy="89353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a:latin typeface="Kalpurush" panose="02000600000000000000" pitchFamily="2" charset="0"/>
                <a:cs typeface="Kalpurush" panose="02000600000000000000" pitchFamily="2" charset="0"/>
              </a:rPr>
              <a:t>B</a:t>
            </a:r>
            <a:endParaRPr lang="en-US" dirty="0">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231550971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50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par>
                                    <p:cTn id="11" presetID="2" presetClass="entr" presetSubtype="8" repeatCount="3000" fill="hold" grpId="0" nodeType="withEffect" p14:presetBounceEnd="70000">
                                      <p:stCondLst>
                                        <p:cond delay="1000"/>
                                      </p:stCondLst>
                                      <p:childTnLst>
                                        <p:set>
                                          <p:cBhvr>
                                            <p:cTn id="12" dur="1" fill="hold">
                                              <p:stCondLst>
                                                <p:cond delay="0"/>
                                              </p:stCondLst>
                                            </p:cTn>
                                            <p:tgtEl>
                                              <p:spTgt spid="2"/>
                                            </p:tgtEl>
                                            <p:attrNameLst>
                                              <p:attrName>style.visibility</p:attrName>
                                            </p:attrNameLst>
                                          </p:cBhvr>
                                          <p:to>
                                            <p:strVal val="visible"/>
                                          </p:to>
                                        </p:set>
                                        <p:anim calcmode="lin" valueType="num" p14:bounceEnd="70000">
                                          <p:cBhvr additive="base">
                                            <p:cTn id="13" dur="1000" fill="hold"/>
                                            <p:tgtEl>
                                              <p:spTgt spid="2"/>
                                            </p:tgtEl>
                                            <p:attrNameLst>
                                              <p:attrName>ppt_x</p:attrName>
                                            </p:attrNameLst>
                                          </p:cBhvr>
                                          <p:tavLst>
                                            <p:tav tm="0">
                                              <p:val>
                                                <p:strVal val="0-#ppt_w/2"/>
                                              </p:val>
                                            </p:tav>
                                            <p:tav tm="100000">
                                              <p:val>
                                                <p:strVal val="#ppt_x"/>
                                              </p:val>
                                            </p:tav>
                                          </p:tavLst>
                                        </p:anim>
                                        <p:anim calcmode="lin" valueType="num" p14:bounceEnd="70000">
                                          <p:cBhvr additive="base">
                                            <p:cTn id="14" dur="1000" fill="hold"/>
                                            <p:tgtEl>
                                              <p:spTgt spid="2"/>
                                            </p:tgtEl>
                                            <p:attrNameLst>
                                              <p:attrName>ppt_y</p:attrName>
                                            </p:attrNameLst>
                                          </p:cBhvr>
                                          <p:tavLst>
                                            <p:tav tm="0">
                                              <p:val>
                                                <p:strVal val="#ppt_y"/>
                                              </p:val>
                                            </p:tav>
                                            <p:tav tm="100000">
                                              <p:val>
                                                <p:strVal val="#ppt_y"/>
                                              </p:val>
                                            </p:tav>
                                          </p:tavLst>
                                        </p:anim>
                                      </p:childTnLst>
                                    </p:cTn>
                                  </p:par>
                                  <p:par>
                                    <p:cTn id="15" presetID="2" presetClass="entr" presetSubtype="1" repeatCount="3000" fill="hold" grpId="0" nodeType="withEffect" p14:presetBounceEnd="56000">
                                      <p:stCondLst>
                                        <p:cond delay="1000"/>
                                      </p:stCondLst>
                                      <p:childTnLst>
                                        <p:set>
                                          <p:cBhvr>
                                            <p:cTn id="16" dur="1" fill="hold">
                                              <p:stCondLst>
                                                <p:cond delay="0"/>
                                              </p:stCondLst>
                                            </p:cTn>
                                            <p:tgtEl>
                                              <p:spTgt spid="5"/>
                                            </p:tgtEl>
                                            <p:attrNameLst>
                                              <p:attrName>style.visibility</p:attrName>
                                            </p:attrNameLst>
                                          </p:cBhvr>
                                          <p:to>
                                            <p:strVal val="visible"/>
                                          </p:to>
                                        </p:set>
                                        <p:anim calcmode="lin" valueType="num" p14:bounceEnd="56000">
                                          <p:cBhvr additive="base">
                                            <p:cTn id="17" dur="1000" fill="hold"/>
                                            <p:tgtEl>
                                              <p:spTgt spid="5"/>
                                            </p:tgtEl>
                                            <p:attrNameLst>
                                              <p:attrName>ppt_x</p:attrName>
                                            </p:attrNameLst>
                                          </p:cBhvr>
                                          <p:tavLst>
                                            <p:tav tm="0">
                                              <p:val>
                                                <p:strVal val="#ppt_x"/>
                                              </p:val>
                                            </p:tav>
                                            <p:tav tm="100000">
                                              <p:val>
                                                <p:strVal val="#ppt_x"/>
                                              </p:val>
                                            </p:tav>
                                          </p:tavLst>
                                        </p:anim>
                                        <p:anim calcmode="lin" valueType="num" p14:bounceEnd="56000">
                                          <p:cBhvr additive="base">
                                            <p:cTn id="18" dur="1000" fill="hold"/>
                                            <p:tgtEl>
                                              <p:spTgt spid="5"/>
                                            </p:tgtEl>
                                            <p:attrNameLst>
                                              <p:attrName>ppt_y</p:attrName>
                                            </p:attrNameLst>
                                          </p:cBhvr>
                                          <p:tavLst>
                                            <p:tav tm="0">
                                              <p:val>
                                                <p:strVal val="0-#ppt_h/2"/>
                                              </p:val>
                                            </p:tav>
                                            <p:tav tm="100000">
                                              <p:val>
                                                <p:strVal val="#ppt_y"/>
                                              </p:val>
                                            </p:tav>
                                          </p:tavLst>
                                        </p:anim>
                                      </p:childTnLst>
                                    </p:cTn>
                                  </p:par>
                                  <p:par>
                                    <p:cTn id="19" presetID="22" presetClass="entr" presetSubtype="8" fill="hold" grpId="0" nodeType="withEffect">
                                      <p:stCondLst>
                                        <p:cond delay="110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3" presetClass="exit" presetSubtype="32" fill="hold" grpId="1" nodeType="clickEffect">
                                      <p:stCondLst>
                                        <p:cond delay="0"/>
                                      </p:stCondLst>
                                      <p:childTnLst>
                                        <p:anim calcmode="lin" valueType="num">
                                          <p:cBhvr>
                                            <p:cTn id="25" dur="1300"/>
                                            <p:tgtEl>
                                              <p:spTgt spid="8"/>
                                            </p:tgtEl>
                                            <p:attrNameLst>
                                              <p:attrName>ppt_w</p:attrName>
                                            </p:attrNameLst>
                                          </p:cBhvr>
                                          <p:tavLst>
                                            <p:tav tm="0">
                                              <p:val>
                                                <p:strVal val="ppt_w"/>
                                              </p:val>
                                            </p:tav>
                                            <p:tav tm="100000">
                                              <p:val>
                                                <p:fltVal val="0"/>
                                              </p:val>
                                            </p:tav>
                                          </p:tavLst>
                                        </p:anim>
                                        <p:anim calcmode="lin" valueType="num">
                                          <p:cBhvr>
                                            <p:cTn id="26" dur="1300"/>
                                            <p:tgtEl>
                                              <p:spTgt spid="8"/>
                                            </p:tgtEl>
                                            <p:attrNameLst>
                                              <p:attrName>ppt_h</p:attrName>
                                            </p:attrNameLst>
                                          </p:cBhvr>
                                          <p:tavLst>
                                            <p:tav tm="0">
                                              <p:val>
                                                <p:strVal val="ppt_h"/>
                                              </p:val>
                                            </p:tav>
                                            <p:tav tm="100000">
                                              <p:val>
                                                <p:fltVal val="0"/>
                                              </p:val>
                                            </p:tav>
                                          </p:tavLst>
                                        </p:anim>
                                        <p:set>
                                          <p:cBhvr>
                                            <p:cTn id="27" dur="1" fill="hold">
                                              <p:stCondLst>
                                                <p:cond delay="1299"/>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0-#ppt_w/2"/>
                                              </p:val>
                                            </p:tav>
                                            <p:tav tm="100000">
                                              <p:val>
                                                <p:strVal val="#ppt_x"/>
                                              </p:val>
                                            </p:tav>
                                          </p:tavLst>
                                        </p:anim>
                                        <p:anim calcmode="lin" valueType="num">
                                          <p:cBhvr additive="base">
                                            <p:cTn id="33"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9" presetClass="exit" presetSubtype="0" fill="hold" nodeType="clickEffect">
                                      <p:stCondLst>
                                        <p:cond delay="0"/>
                                      </p:stCondLst>
                                      <p:childTnLst>
                                        <p:animEffect transition="out" filter="dissolve">
                                          <p:cBhvr>
                                            <p:cTn id="37" dur="500"/>
                                            <p:tgtEl>
                                              <p:spTgt spid="2050"/>
                                            </p:tgtEl>
                                          </p:cBhvr>
                                        </p:animEffect>
                                        <p:set>
                                          <p:cBhvr>
                                            <p:cTn id="38" dur="1" fill="hold">
                                              <p:stCondLst>
                                                <p:cond delay="499"/>
                                              </p:stCondLst>
                                            </p:cTn>
                                            <p:tgtEl>
                                              <p:spTgt spid="2050"/>
                                            </p:tgtEl>
                                            <p:attrNameLst>
                                              <p:attrName>style.visibility</p:attrName>
                                            </p:attrNameLst>
                                          </p:cBhvr>
                                          <p:to>
                                            <p:strVal val="hidden"/>
                                          </p:to>
                                        </p:set>
                                      </p:childTnLst>
                                    </p:cTn>
                                  </p:par>
                                </p:childTnLst>
                              </p:cTn>
                            </p:par>
                            <p:par>
                              <p:cTn id="39" fill="hold">
                                <p:stCondLst>
                                  <p:cond delay="500"/>
                                </p:stCondLst>
                                <p:childTnLst>
                                  <p:par>
                                    <p:cTn id="40" presetID="9" presetClass="exit" presetSubtype="0" fill="hold" grpId="1" nodeType="afterEffect">
                                      <p:stCondLst>
                                        <p:cond delay="0"/>
                                      </p:stCondLst>
                                      <p:childTnLst>
                                        <p:animEffect transition="out" filter="dissolve">
                                          <p:cBhvr>
                                            <p:cTn id="41" dur="500"/>
                                            <p:tgtEl>
                                              <p:spTgt spid="2"/>
                                            </p:tgtEl>
                                          </p:cBhvr>
                                        </p:animEffect>
                                        <p:set>
                                          <p:cBhvr>
                                            <p:cTn id="42" dur="1" fill="hold">
                                              <p:stCondLst>
                                                <p:cond delay="499"/>
                                              </p:stCondLst>
                                            </p:cTn>
                                            <p:tgtEl>
                                              <p:spTgt spid="2"/>
                                            </p:tgtEl>
                                            <p:attrNameLst>
                                              <p:attrName>style.visibility</p:attrName>
                                            </p:attrNameLst>
                                          </p:cBhvr>
                                          <p:to>
                                            <p:strVal val="hidden"/>
                                          </p:to>
                                        </p:set>
                                      </p:childTnLst>
                                    </p:cTn>
                                  </p:par>
                                  <p:par>
                                    <p:cTn id="43" presetID="9" presetClass="exit" presetSubtype="0" fill="hold" grpId="1" nodeType="withEffect">
                                      <p:stCondLst>
                                        <p:cond delay="0"/>
                                      </p:stCondLst>
                                      <p:childTnLst>
                                        <p:animEffect transition="out" filter="dissolve">
                                          <p:cBhvr>
                                            <p:cTn id="44" dur="500"/>
                                            <p:tgtEl>
                                              <p:spTgt spid="5"/>
                                            </p:tgtEl>
                                          </p:cBhvr>
                                        </p:animEffect>
                                        <p:set>
                                          <p:cBhvr>
                                            <p:cTn id="45" dur="1" fill="hold">
                                              <p:stCondLst>
                                                <p:cond delay="499"/>
                                              </p:stCondLst>
                                            </p:cTn>
                                            <p:tgtEl>
                                              <p:spTgt spid="5"/>
                                            </p:tgtEl>
                                            <p:attrNameLst>
                                              <p:attrName>style.visibility</p:attrName>
                                            </p:attrNameLst>
                                          </p:cBhvr>
                                          <p:to>
                                            <p:strVal val="hidden"/>
                                          </p:to>
                                        </p:set>
                                      </p:childTnLst>
                                    </p:cTn>
                                  </p:par>
                                  <p:par>
                                    <p:cTn id="46" presetID="9" presetClass="exit" presetSubtype="0" fill="hold" grpId="2" nodeType="withEffect">
                                      <p:stCondLst>
                                        <p:cond delay="0"/>
                                      </p:stCondLst>
                                      <p:childTnLst>
                                        <p:animEffect transition="out" filter="dissolve">
                                          <p:cBhvr>
                                            <p:cTn id="47" dur="500"/>
                                            <p:tgtEl>
                                              <p:spTgt spid="8"/>
                                            </p:tgtEl>
                                          </p:cBhvr>
                                        </p:animEffect>
                                        <p:set>
                                          <p:cBhvr>
                                            <p:cTn id="48" dur="1" fill="hold">
                                              <p:stCondLst>
                                                <p:cond delay="499"/>
                                              </p:stCondLst>
                                            </p:cTn>
                                            <p:tgtEl>
                                              <p:spTgt spid="8"/>
                                            </p:tgtEl>
                                            <p:attrNameLst>
                                              <p:attrName>style.visibility</p:attrName>
                                            </p:attrNameLst>
                                          </p:cBhvr>
                                          <p:to>
                                            <p:strVal val="hidden"/>
                                          </p:to>
                                        </p:set>
                                      </p:childTnLst>
                                    </p:cTn>
                                  </p:par>
                                  <p:par>
                                    <p:cTn id="49" presetID="9" presetClass="exit" presetSubtype="0" fill="hold" grpId="1" nodeType="withEffect">
                                      <p:stCondLst>
                                        <p:cond delay="0"/>
                                      </p:stCondLst>
                                      <p:childTnLst>
                                        <p:animEffect transition="out" filter="dissolve">
                                          <p:cBhvr>
                                            <p:cTn id="50" dur="500"/>
                                            <p:tgtEl>
                                              <p:spTgt spid="13"/>
                                            </p:tgtEl>
                                          </p:cBhvr>
                                        </p:animEffect>
                                        <p:set>
                                          <p:cBhvr>
                                            <p:cTn id="51"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6" grpId="0"/>
          <p:bldP spid="8" grpId="0"/>
          <p:bldP spid="8" grpId="1"/>
          <p:bldP spid="8" grpId="2"/>
          <p:bldP spid="13" grpId="0"/>
          <p:bldP spid="13" grpId="1"/>
          <p:bldP spid="5" grpId="0" animBg="1"/>
          <p:bldP spid="5"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50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par>
                                    <p:cTn id="11" presetID="2" presetClass="entr" presetSubtype="8" repeatCount="3000" fill="hold" grpId="0" nodeType="withEffect">
                                      <p:stCondLst>
                                        <p:cond delay="100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0-#ppt_w/2"/>
                                              </p:val>
                                            </p:tav>
                                            <p:tav tm="100000">
                                              <p:val>
                                                <p:strVal val="#ppt_x"/>
                                              </p:val>
                                            </p:tav>
                                          </p:tavLst>
                                        </p:anim>
                                        <p:anim calcmode="lin" valueType="num">
                                          <p:cBhvr additive="base">
                                            <p:cTn id="14" dur="1000" fill="hold"/>
                                            <p:tgtEl>
                                              <p:spTgt spid="2"/>
                                            </p:tgtEl>
                                            <p:attrNameLst>
                                              <p:attrName>ppt_y</p:attrName>
                                            </p:attrNameLst>
                                          </p:cBhvr>
                                          <p:tavLst>
                                            <p:tav tm="0">
                                              <p:val>
                                                <p:strVal val="#ppt_y"/>
                                              </p:val>
                                            </p:tav>
                                            <p:tav tm="100000">
                                              <p:val>
                                                <p:strVal val="#ppt_y"/>
                                              </p:val>
                                            </p:tav>
                                          </p:tavLst>
                                        </p:anim>
                                      </p:childTnLst>
                                    </p:cTn>
                                  </p:par>
                                  <p:par>
                                    <p:cTn id="15" presetID="2" presetClass="entr" presetSubtype="1" repeatCount="3000" fill="hold" grpId="0" nodeType="withEffect">
                                      <p:stCondLst>
                                        <p:cond delay="100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000" fill="hold"/>
                                            <p:tgtEl>
                                              <p:spTgt spid="5"/>
                                            </p:tgtEl>
                                            <p:attrNameLst>
                                              <p:attrName>ppt_x</p:attrName>
                                            </p:attrNameLst>
                                          </p:cBhvr>
                                          <p:tavLst>
                                            <p:tav tm="0">
                                              <p:val>
                                                <p:strVal val="#ppt_x"/>
                                              </p:val>
                                            </p:tav>
                                            <p:tav tm="100000">
                                              <p:val>
                                                <p:strVal val="#ppt_x"/>
                                              </p:val>
                                            </p:tav>
                                          </p:tavLst>
                                        </p:anim>
                                        <p:anim calcmode="lin" valueType="num">
                                          <p:cBhvr additive="base">
                                            <p:cTn id="18" dur="1000" fill="hold"/>
                                            <p:tgtEl>
                                              <p:spTgt spid="5"/>
                                            </p:tgtEl>
                                            <p:attrNameLst>
                                              <p:attrName>ppt_y</p:attrName>
                                            </p:attrNameLst>
                                          </p:cBhvr>
                                          <p:tavLst>
                                            <p:tav tm="0">
                                              <p:val>
                                                <p:strVal val="0-#ppt_h/2"/>
                                              </p:val>
                                            </p:tav>
                                            <p:tav tm="100000">
                                              <p:val>
                                                <p:strVal val="#ppt_y"/>
                                              </p:val>
                                            </p:tav>
                                          </p:tavLst>
                                        </p:anim>
                                      </p:childTnLst>
                                    </p:cTn>
                                  </p:par>
                                  <p:par>
                                    <p:cTn id="19" presetID="22" presetClass="entr" presetSubtype="8" fill="hold" grpId="0" nodeType="withEffect">
                                      <p:stCondLst>
                                        <p:cond delay="110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3" presetClass="exit" presetSubtype="32" fill="hold" grpId="1" nodeType="clickEffect">
                                      <p:stCondLst>
                                        <p:cond delay="0"/>
                                      </p:stCondLst>
                                      <p:childTnLst>
                                        <p:anim calcmode="lin" valueType="num">
                                          <p:cBhvr>
                                            <p:cTn id="25" dur="1300"/>
                                            <p:tgtEl>
                                              <p:spTgt spid="8"/>
                                            </p:tgtEl>
                                            <p:attrNameLst>
                                              <p:attrName>ppt_w</p:attrName>
                                            </p:attrNameLst>
                                          </p:cBhvr>
                                          <p:tavLst>
                                            <p:tav tm="0">
                                              <p:val>
                                                <p:strVal val="ppt_w"/>
                                              </p:val>
                                            </p:tav>
                                            <p:tav tm="100000">
                                              <p:val>
                                                <p:fltVal val="0"/>
                                              </p:val>
                                            </p:tav>
                                          </p:tavLst>
                                        </p:anim>
                                        <p:anim calcmode="lin" valueType="num">
                                          <p:cBhvr>
                                            <p:cTn id="26" dur="1300"/>
                                            <p:tgtEl>
                                              <p:spTgt spid="8"/>
                                            </p:tgtEl>
                                            <p:attrNameLst>
                                              <p:attrName>ppt_h</p:attrName>
                                            </p:attrNameLst>
                                          </p:cBhvr>
                                          <p:tavLst>
                                            <p:tav tm="0">
                                              <p:val>
                                                <p:strVal val="ppt_h"/>
                                              </p:val>
                                            </p:tav>
                                            <p:tav tm="100000">
                                              <p:val>
                                                <p:fltVal val="0"/>
                                              </p:val>
                                            </p:tav>
                                          </p:tavLst>
                                        </p:anim>
                                        <p:set>
                                          <p:cBhvr>
                                            <p:cTn id="27" dur="1" fill="hold">
                                              <p:stCondLst>
                                                <p:cond delay="1299"/>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0-#ppt_w/2"/>
                                              </p:val>
                                            </p:tav>
                                            <p:tav tm="100000">
                                              <p:val>
                                                <p:strVal val="#ppt_x"/>
                                              </p:val>
                                            </p:tav>
                                          </p:tavLst>
                                        </p:anim>
                                        <p:anim calcmode="lin" valueType="num">
                                          <p:cBhvr additive="base">
                                            <p:cTn id="33"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9" presetClass="exit" presetSubtype="0" fill="hold" nodeType="clickEffect">
                                      <p:stCondLst>
                                        <p:cond delay="0"/>
                                      </p:stCondLst>
                                      <p:childTnLst>
                                        <p:animEffect transition="out" filter="dissolve">
                                          <p:cBhvr>
                                            <p:cTn id="37" dur="500"/>
                                            <p:tgtEl>
                                              <p:spTgt spid="2050"/>
                                            </p:tgtEl>
                                          </p:cBhvr>
                                        </p:animEffect>
                                        <p:set>
                                          <p:cBhvr>
                                            <p:cTn id="38" dur="1" fill="hold">
                                              <p:stCondLst>
                                                <p:cond delay="499"/>
                                              </p:stCondLst>
                                            </p:cTn>
                                            <p:tgtEl>
                                              <p:spTgt spid="2050"/>
                                            </p:tgtEl>
                                            <p:attrNameLst>
                                              <p:attrName>style.visibility</p:attrName>
                                            </p:attrNameLst>
                                          </p:cBhvr>
                                          <p:to>
                                            <p:strVal val="hidden"/>
                                          </p:to>
                                        </p:set>
                                      </p:childTnLst>
                                    </p:cTn>
                                  </p:par>
                                </p:childTnLst>
                              </p:cTn>
                            </p:par>
                            <p:par>
                              <p:cTn id="39" fill="hold">
                                <p:stCondLst>
                                  <p:cond delay="500"/>
                                </p:stCondLst>
                                <p:childTnLst>
                                  <p:par>
                                    <p:cTn id="40" presetID="9" presetClass="exit" presetSubtype="0" fill="hold" grpId="1" nodeType="afterEffect">
                                      <p:stCondLst>
                                        <p:cond delay="0"/>
                                      </p:stCondLst>
                                      <p:childTnLst>
                                        <p:animEffect transition="out" filter="dissolve">
                                          <p:cBhvr>
                                            <p:cTn id="41" dur="500"/>
                                            <p:tgtEl>
                                              <p:spTgt spid="2"/>
                                            </p:tgtEl>
                                          </p:cBhvr>
                                        </p:animEffect>
                                        <p:set>
                                          <p:cBhvr>
                                            <p:cTn id="42" dur="1" fill="hold">
                                              <p:stCondLst>
                                                <p:cond delay="499"/>
                                              </p:stCondLst>
                                            </p:cTn>
                                            <p:tgtEl>
                                              <p:spTgt spid="2"/>
                                            </p:tgtEl>
                                            <p:attrNameLst>
                                              <p:attrName>style.visibility</p:attrName>
                                            </p:attrNameLst>
                                          </p:cBhvr>
                                          <p:to>
                                            <p:strVal val="hidden"/>
                                          </p:to>
                                        </p:set>
                                      </p:childTnLst>
                                    </p:cTn>
                                  </p:par>
                                  <p:par>
                                    <p:cTn id="43" presetID="9" presetClass="exit" presetSubtype="0" fill="hold" grpId="1" nodeType="withEffect">
                                      <p:stCondLst>
                                        <p:cond delay="0"/>
                                      </p:stCondLst>
                                      <p:childTnLst>
                                        <p:animEffect transition="out" filter="dissolve">
                                          <p:cBhvr>
                                            <p:cTn id="44" dur="500"/>
                                            <p:tgtEl>
                                              <p:spTgt spid="5"/>
                                            </p:tgtEl>
                                          </p:cBhvr>
                                        </p:animEffect>
                                        <p:set>
                                          <p:cBhvr>
                                            <p:cTn id="45" dur="1" fill="hold">
                                              <p:stCondLst>
                                                <p:cond delay="499"/>
                                              </p:stCondLst>
                                            </p:cTn>
                                            <p:tgtEl>
                                              <p:spTgt spid="5"/>
                                            </p:tgtEl>
                                            <p:attrNameLst>
                                              <p:attrName>style.visibility</p:attrName>
                                            </p:attrNameLst>
                                          </p:cBhvr>
                                          <p:to>
                                            <p:strVal val="hidden"/>
                                          </p:to>
                                        </p:set>
                                      </p:childTnLst>
                                    </p:cTn>
                                  </p:par>
                                  <p:par>
                                    <p:cTn id="46" presetID="9" presetClass="exit" presetSubtype="0" fill="hold" grpId="2" nodeType="withEffect">
                                      <p:stCondLst>
                                        <p:cond delay="0"/>
                                      </p:stCondLst>
                                      <p:childTnLst>
                                        <p:animEffect transition="out" filter="dissolve">
                                          <p:cBhvr>
                                            <p:cTn id="47" dur="500"/>
                                            <p:tgtEl>
                                              <p:spTgt spid="8"/>
                                            </p:tgtEl>
                                          </p:cBhvr>
                                        </p:animEffect>
                                        <p:set>
                                          <p:cBhvr>
                                            <p:cTn id="48" dur="1" fill="hold">
                                              <p:stCondLst>
                                                <p:cond delay="499"/>
                                              </p:stCondLst>
                                            </p:cTn>
                                            <p:tgtEl>
                                              <p:spTgt spid="8"/>
                                            </p:tgtEl>
                                            <p:attrNameLst>
                                              <p:attrName>style.visibility</p:attrName>
                                            </p:attrNameLst>
                                          </p:cBhvr>
                                          <p:to>
                                            <p:strVal val="hidden"/>
                                          </p:to>
                                        </p:set>
                                      </p:childTnLst>
                                    </p:cTn>
                                  </p:par>
                                  <p:par>
                                    <p:cTn id="49" presetID="9" presetClass="exit" presetSubtype="0" fill="hold" grpId="1" nodeType="withEffect">
                                      <p:stCondLst>
                                        <p:cond delay="0"/>
                                      </p:stCondLst>
                                      <p:childTnLst>
                                        <p:animEffect transition="out" filter="dissolve">
                                          <p:cBhvr>
                                            <p:cTn id="50" dur="500"/>
                                            <p:tgtEl>
                                              <p:spTgt spid="13"/>
                                            </p:tgtEl>
                                          </p:cBhvr>
                                        </p:animEffect>
                                        <p:set>
                                          <p:cBhvr>
                                            <p:cTn id="51"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6" grpId="0"/>
          <p:bldP spid="8" grpId="0"/>
          <p:bldP spid="8" grpId="1"/>
          <p:bldP spid="8" grpId="2"/>
          <p:bldP spid="13" grpId="0"/>
          <p:bldP spid="13" grpId="1"/>
          <p:bldP spid="5" grpId="0" animBg="1"/>
          <p:bldP spid="5" grpId="1"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title="ম">
            <a:extLst>
              <a:ext uri="{FF2B5EF4-FFF2-40B4-BE49-F238E27FC236}">
                <a16:creationId xmlns:a16="http://schemas.microsoft.com/office/drawing/2014/main" id="{4E1E587D-23AF-42B4-AE47-9EF5911DB424}"/>
              </a:ext>
            </a:extLst>
          </p:cNvPr>
          <p:cNvSpPr txBox="1"/>
          <p:nvPr/>
        </p:nvSpPr>
        <p:spPr>
          <a:xfrm>
            <a:off x="762000" y="3834242"/>
            <a:ext cx="1188720" cy="1323439"/>
          </a:xfrm>
          <a:prstGeom prst="rect">
            <a:avLst/>
          </a:prstGeom>
          <a:noFill/>
          <a:ln>
            <a:solidFill>
              <a:schemeClr val="tx1"/>
            </a:solidFill>
          </a:ln>
        </p:spPr>
        <p:txBody>
          <a:bodyPr wrap="square" rtlCol="0">
            <a:spAutoFit/>
          </a:bodyPr>
          <a:lstStyle/>
          <a:p>
            <a:r>
              <a:rPr lang="en-US" sz="8000" dirty="0">
                <a:solidFill>
                  <a:srgbClr val="FF0000"/>
                </a:solidFill>
                <a:sym typeface="Wingdings" panose="05000000000000000000" pitchFamily="2" charset="2"/>
              </a:rPr>
              <a:t></a:t>
            </a:r>
            <a:endParaRPr lang="en-US" sz="8000" dirty="0">
              <a:solidFill>
                <a:srgbClr val="FF0000"/>
              </a:solidFill>
            </a:endParaRPr>
          </a:p>
        </p:txBody>
      </p:sp>
      <p:sp>
        <p:nvSpPr>
          <p:cNvPr id="17" name="TextBox 16" title="ম">
            <a:extLst>
              <a:ext uri="{FF2B5EF4-FFF2-40B4-BE49-F238E27FC236}">
                <a16:creationId xmlns:a16="http://schemas.microsoft.com/office/drawing/2014/main" id="{923E3B2F-2A4B-47FB-98CA-EA850695E94D}"/>
              </a:ext>
            </a:extLst>
          </p:cNvPr>
          <p:cNvSpPr txBox="1"/>
          <p:nvPr/>
        </p:nvSpPr>
        <p:spPr>
          <a:xfrm>
            <a:off x="955963" y="1520532"/>
            <a:ext cx="1188720" cy="1323439"/>
          </a:xfrm>
          <a:prstGeom prst="rect">
            <a:avLst/>
          </a:prstGeom>
          <a:noFill/>
          <a:ln>
            <a:solidFill>
              <a:schemeClr val="tx1"/>
            </a:solidFill>
          </a:ln>
        </p:spPr>
        <p:txBody>
          <a:bodyPr wrap="square" rtlCol="0">
            <a:spAutoFit/>
          </a:bodyPr>
          <a:lstStyle/>
          <a:p>
            <a:r>
              <a:rPr lang="en-US" sz="8000" dirty="0">
                <a:solidFill>
                  <a:srgbClr val="FF0000"/>
                </a:solidFill>
                <a:sym typeface="Wingdings" panose="05000000000000000000" pitchFamily="2" charset="2"/>
              </a:rPr>
              <a:t></a:t>
            </a:r>
            <a:endParaRPr lang="en-US" sz="8000" dirty="0">
              <a:solidFill>
                <a:srgbClr val="FF0000"/>
              </a:solidFill>
            </a:endParaRPr>
          </a:p>
        </p:txBody>
      </p:sp>
      <p:sp>
        <p:nvSpPr>
          <p:cNvPr id="20" name="TextBox 19" title="ম">
            <a:extLst>
              <a:ext uri="{FF2B5EF4-FFF2-40B4-BE49-F238E27FC236}">
                <a16:creationId xmlns:a16="http://schemas.microsoft.com/office/drawing/2014/main" id="{26E48264-7334-436E-811A-BB18758E84F0}"/>
              </a:ext>
            </a:extLst>
          </p:cNvPr>
          <p:cNvSpPr txBox="1"/>
          <p:nvPr/>
        </p:nvSpPr>
        <p:spPr>
          <a:xfrm>
            <a:off x="6896100" y="3640277"/>
            <a:ext cx="1188720" cy="1200329"/>
          </a:xfrm>
          <a:prstGeom prst="rect">
            <a:avLst/>
          </a:prstGeom>
          <a:noFill/>
          <a:ln>
            <a:solidFill>
              <a:schemeClr val="tx1"/>
            </a:solidFill>
          </a:ln>
        </p:spPr>
        <p:txBody>
          <a:bodyPr wrap="square" rtlCol="0">
            <a:spAutoFit/>
          </a:bodyPr>
          <a:lstStyle/>
          <a:p>
            <a:r>
              <a:rPr lang="en-US" sz="7200" dirty="0">
                <a:solidFill>
                  <a:srgbClr val="FF0000"/>
                </a:solidFill>
                <a:sym typeface="Wingdings" panose="05000000000000000000" pitchFamily="2" charset="2"/>
              </a:rPr>
              <a:t></a:t>
            </a:r>
            <a:endParaRPr lang="en-US" sz="7200" dirty="0">
              <a:solidFill>
                <a:srgbClr val="FF0000"/>
              </a:solidFill>
            </a:endParaRPr>
          </a:p>
        </p:txBody>
      </p:sp>
      <p:sp>
        <p:nvSpPr>
          <p:cNvPr id="21" name="TextBox 20" title="ম">
            <a:extLst>
              <a:ext uri="{FF2B5EF4-FFF2-40B4-BE49-F238E27FC236}">
                <a16:creationId xmlns:a16="http://schemas.microsoft.com/office/drawing/2014/main" id="{B2DCEC9D-B6D8-4BE0-8692-12106E185B74}"/>
              </a:ext>
            </a:extLst>
          </p:cNvPr>
          <p:cNvSpPr txBox="1"/>
          <p:nvPr/>
        </p:nvSpPr>
        <p:spPr>
          <a:xfrm>
            <a:off x="3587749" y="352133"/>
            <a:ext cx="1371600" cy="1097280"/>
          </a:xfrm>
          <a:prstGeom prst="rect">
            <a:avLst/>
          </a:prstGeom>
          <a:noFill/>
          <a:ln>
            <a:solidFill>
              <a:schemeClr val="tx1"/>
            </a:solidFill>
          </a:ln>
        </p:spPr>
        <p:txBody>
          <a:bodyPr wrap="square" rtlCol="0">
            <a:spAutoFit/>
          </a:bodyPr>
          <a:lstStyle/>
          <a:p>
            <a:r>
              <a:rPr lang="en-US" sz="8000" dirty="0">
                <a:solidFill>
                  <a:srgbClr val="FF0000"/>
                </a:solidFill>
                <a:sym typeface="Wingdings" panose="05000000000000000000" pitchFamily="2" charset="2"/>
              </a:rPr>
              <a:t> </a:t>
            </a:r>
            <a:endParaRPr lang="en-US" sz="8000" dirty="0">
              <a:solidFill>
                <a:srgbClr val="FF0000"/>
              </a:solidFill>
            </a:endParaRPr>
          </a:p>
        </p:txBody>
      </p:sp>
      <p:sp>
        <p:nvSpPr>
          <p:cNvPr id="24" name="TextBox 23" title="ম">
            <a:extLst>
              <a:ext uri="{FF2B5EF4-FFF2-40B4-BE49-F238E27FC236}">
                <a16:creationId xmlns:a16="http://schemas.microsoft.com/office/drawing/2014/main" id="{550E647E-2E7B-408A-904E-8983D19716D4}"/>
              </a:ext>
            </a:extLst>
          </p:cNvPr>
          <p:cNvSpPr txBox="1"/>
          <p:nvPr/>
        </p:nvSpPr>
        <p:spPr>
          <a:xfrm>
            <a:off x="3781714" y="5235859"/>
            <a:ext cx="1188720" cy="1323439"/>
          </a:xfrm>
          <a:prstGeom prst="rect">
            <a:avLst/>
          </a:prstGeom>
          <a:noFill/>
          <a:ln>
            <a:solidFill>
              <a:schemeClr val="tx1"/>
            </a:solidFill>
          </a:ln>
        </p:spPr>
        <p:txBody>
          <a:bodyPr wrap="square" rtlCol="0">
            <a:spAutoFit/>
          </a:bodyPr>
          <a:lstStyle/>
          <a:p>
            <a:r>
              <a:rPr lang="en-US" sz="8000" dirty="0">
                <a:solidFill>
                  <a:srgbClr val="FF0000"/>
                </a:solidFill>
                <a:sym typeface="Wingdings" panose="05000000000000000000" pitchFamily="2" charset="2"/>
              </a:rPr>
              <a:t></a:t>
            </a:r>
            <a:endParaRPr lang="en-US" sz="8000" dirty="0">
              <a:solidFill>
                <a:srgbClr val="FF0000"/>
              </a:solidFill>
            </a:endParaRPr>
          </a:p>
        </p:txBody>
      </p:sp>
      <p:sp>
        <p:nvSpPr>
          <p:cNvPr id="25" name="TextBox 24" title="ম">
            <a:extLst>
              <a:ext uri="{FF2B5EF4-FFF2-40B4-BE49-F238E27FC236}">
                <a16:creationId xmlns:a16="http://schemas.microsoft.com/office/drawing/2014/main" id="{AE965674-AD7F-4E0D-A48E-DC1A9F703B67}"/>
              </a:ext>
            </a:extLst>
          </p:cNvPr>
          <p:cNvSpPr txBox="1"/>
          <p:nvPr/>
        </p:nvSpPr>
        <p:spPr>
          <a:xfrm>
            <a:off x="7127007" y="1166088"/>
            <a:ext cx="1188720" cy="1323439"/>
          </a:xfrm>
          <a:prstGeom prst="rect">
            <a:avLst/>
          </a:prstGeom>
          <a:noFill/>
          <a:ln>
            <a:solidFill>
              <a:schemeClr val="tx1"/>
            </a:solidFill>
          </a:ln>
        </p:spPr>
        <p:txBody>
          <a:bodyPr wrap="square" rtlCol="0">
            <a:spAutoFit/>
          </a:bodyPr>
          <a:lstStyle/>
          <a:p>
            <a:r>
              <a:rPr lang="en-US" sz="8000" dirty="0">
                <a:solidFill>
                  <a:srgbClr val="FF0000"/>
                </a:solidFill>
                <a:sym typeface="Wingdings" panose="05000000000000000000" pitchFamily="2" charset="2"/>
              </a:rPr>
              <a:t></a:t>
            </a:r>
            <a:endParaRPr lang="en-US" sz="8000" dirty="0">
              <a:solidFill>
                <a:srgbClr val="FF0000"/>
              </a:solidFill>
            </a:endParaRPr>
          </a:p>
        </p:txBody>
      </p:sp>
      <p:cxnSp>
        <p:nvCxnSpPr>
          <p:cNvPr id="28" name="Straight Arrow Connector 27">
            <a:extLst>
              <a:ext uri="{FF2B5EF4-FFF2-40B4-BE49-F238E27FC236}">
                <a16:creationId xmlns:a16="http://schemas.microsoft.com/office/drawing/2014/main" id="{F498120C-0909-4AC9-922B-B224210AE829}"/>
              </a:ext>
            </a:extLst>
          </p:cNvPr>
          <p:cNvCxnSpPr>
            <a:cxnSpLocks/>
          </p:cNvCxnSpPr>
          <p:nvPr/>
        </p:nvCxnSpPr>
        <p:spPr>
          <a:xfrm flipV="1">
            <a:off x="4412094" y="1393995"/>
            <a:ext cx="0" cy="114600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C82F93A0-3512-46B6-A5A8-ECB03EBACA32}"/>
              </a:ext>
            </a:extLst>
          </p:cNvPr>
          <p:cNvCxnSpPr>
            <a:cxnSpLocks/>
          </p:cNvCxnSpPr>
          <p:nvPr/>
        </p:nvCxnSpPr>
        <p:spPr>
          <a:xfrm>
            <a:off x="5359400" y="3594100"/>
            <a:ext cx="1720273" cy="53455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FDC1C5A7-C7FC-4134-8723-5612D3B1BE26}"/>
              </a:ext>
            </a:extLst>
          </p:cNvPr>
          <p:cNvCxnSpPr>
            <a:cxnSpLocks/>
          </p:cNvCxnSpPr>
          <p:nvPr/>
        </p:nvCxnSpPr>
        <p:spPr>
          <a:xfrm flipV="1">
            <a:off x="5353396" y="2147450"/>
            <a:ext cx="1892531" cy="101138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B31304E5-62F0-486E-A052-8523AF92E92E}"/>
              </a:ext>
            </a:extLst>
          </p:cNvPr>
          <p:cNvCxnSpPr>
            <a:cxnSpLocks/>
          </p:cNvCxnSpPr>
          <p:nvPr/>
        </p:nvCxnSpPr>
        <p:spPr>
          <a:xfrm>
            <a:off x="4447309" y="4095750"/>
            <a:ext cx="0" cy="132397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6DEE07CD-6FDA-4072-9619-29C70ABF5827}"/>
              </a:ext>
            </a:extLst>
          </p:cNvPr>
          <p:cNvCxnSpPr>
            <a:cxnSpLocks/>
          </p:cNvCxnSpPr>
          <p:nvPr/>
        </p:nvCxnSpPr>
        <p:spPr>
          <a:xfrm flipH="1">
            <a:off x="1828800" y="3727450"/>
            <a:ext cx="2044700" cy="84454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567B5444-24A4-4B7B-84A7-5FA768CA47F9}"/>
              </a:ext>
            </a:extLst>
          </p:cNvPr>
          <p:cNvCxnSpPr>
            <a:cxnSpLocks/>
          </p:cNvCxnSpPr>
          <p:nvPr/>
        </p:nvCxnSpPr>
        <p:spPr>
          <a:xfrm flipH="1" flipV="1">
            <a:off x="2143125" y="2066925"/>
            <a:ext cx="1660525" cy="89217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id="{29EDDAA3-3368-44B5-8EF7-AC243A3427C5}"/>
              </a:ext>
            </a:extLst>
          </p:cNvPr>
          <p:cNvSpPr/>
          <p:nvPr/>
        </p:nvSpPr>
        <p:spPr>
          <a:xfrm>
            <a:off x="5495752" y="2954829"/>
            <a:ext cx="182880" cy="182880"/>
          </a:xfrm>
          <a:prstGeom prst="ellipse">
            <a:avLst/>
          </a:prstGeom>
          <a:solidFill>
            <a:srgbClr val="7030A0"/>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89AC3770-292E-4FA9-B9FD-2A375E6FE7F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8563" t="13693" r="36495" b="25588"/>
          <a:stretch/>
        </p:blipFill>
        <p:spPr>
          <a:xfrm>
            <a:off x="3677227" y="2481692"/>
            <a:ext cx="1651001" cy="1562100"/>
          </a:xfrm>
          <a:prstGeom prst="ellipse">
            <a:avLst/>
          </a:prstGeom>
          <a:ln w="28575"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extrusionH="69850" contourW="12700">
            <a:bevelT w="234950" h="133350"/>
            <a:bevelB w="114300"/>
            <a:contourClr>
              <a:srgbClr val="333333"/>
            </a:contourClr>
          </a:sp3d>
        </p:spPr>
      </p:pic>
      <p:sp>
        <p:nvSpPr>
          <p:cNvPr id="58" name="Oval 57">
            <a:extLst>
              <a:ext uri="{FF2B5EF4-FFF2-40B4-BE49-F238E27FC236}">
                <a16:creationId xmlns:a16="http://schemas.microsoft.com/office/drawing/2014/main" id="{514216B1-423A-4385-AA08-7692B17AEE55}"/>
              </a:ext>
            </a:extLst>
          </p:cNvPr>
          <p:cNvSpPr/>
          <p:nvPr/>
        </p:nvSpPr>
        <p:spPr>
          <a:xfrm>
            <a:off x="5431848" y="3546072"/>
            <a:ext cx="182880" cy="182880"/>
          </a:xfrm>
          <a:prstGeom prst="ellipse">
            <a:avLst/>
          </a:prstGeom>
          <a:solidFill>
            <a:srgbClr val="7030A0"/>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7B040F1C-6F8A-4D6F-A5C7-C41B8E9BED3F}"/>
              </a:ext>
            </a:extLst>
          </p:cNvPr>
          <p:cNvSpPr/>
          <p:nvPr/>
        </p:nvSpPr>
        <p:spPr>
          <a:xfrm>
            <a:off x="4341582" y="4184767"/>
            <a:ext cx="182880" cy="182880"/>
          </a:xfrm>
          <a:prstGeom prst="ellipse">
            <a:avLst/>
          </a:prstGeom>
          <a:solidFill>
            <a:srgbClr val="7030A0"/>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856E90CF-5303-4F50-9992-04A04C66DB0C}"/>
              </a:ext>
            </a:extLst>
          </p:cNvPr>
          <p:cNvSpPr/>
          <p:nvPr/>
        </p:nvSpPr>
        <p:spPr>
          <a:xfrm>
            <a:off x="3586508" y="3709815"/>
            <a:ext cx="182880" cy="182880"/>
          </a:xfrm>
          <a:prstGeom prst="ellipse">
            <a:avLst/>
          </a:prstGeom>
          <a:solidFill>
            <a:srgbClr val="7030A0"/>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7CCD68BA-A431-4781-8611-4AF5E7099BAE}"/>
              </a:ext>
            </a:extLst>
          </p:cNvPr>
          <p:cNvSpPr/>
          <p:nvPr/>
        </p:nvSpPr>
        <p:spPr>
          <a:xfrm flipH="1">
            <a:off x="3572684" y="2771372"/>
            <a:ext cx="182880" cy="182880"/>
          </a:xfrm>
          <a:prstGeom prst="ellipse">
            <a:avLst/>
          </a:prstGeom>
          <a:solidFill>
            <a:srgbClr val="7030A0"/>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a:extLst>
              <a:ext uri="{FF2B5EF4-FFF2-40B4-BE49-F238E27FC236}">
                <a16:creationId xmlns:a16="http://schemas.microsoft.com/office/drawing/2014/main" id="{74CB1D04-C546-403A-BDFA-4D4ADECA68B3}"/>
              </a:ext>
            </a:extLst>
          </p:cNvPr>
          <p:cNvSpPr/>
          <p:nvPr/>
        </p:nvSpPr>
        <p:spPr>
          <a:xfrm flipH="1">
            <a:off x="4318809" y="2291947"/>
            <a:ext cx="182880" cy="182880"/>
          </a:xfrm>
          <a:prstGeom prst="ellipse">
            <a:avLst/>
          </a:prstGeom>
          <a:solidFill>
            <a:srgbClr val="7030A0"/>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C3B21B87-603A-4F7A-98D5-0C632C67C9A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8563" t="13693" r="36495" b="25588"/>
          <a:stretch/>
        </p:blipFill>
        <p:spPr>
          <a:xfrm>
            <a:off x="3677226" y="2495547"/>
            <a:ext cx="1651001" cy="1562100"/>
          </a:xfrm>
          <a:prstGeom prst="ellipse">
            <a:avLst/>
          </a:prstGeom>
          <a:ln w="28575"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extrusionH="69850" contourW="12700">
            <a:bevelT w="234950" h="133350"/>
            <a:bevelB w="114300"/>
            <a:contourClr>
              <a:srgbClr val="333333"/>
            </a:contourClr>
          </a:sp3d>
        </p:spPr>
      </p:pic>
      <p:sp>
        <p:nvSpPr>
          <p:cNvPr id="27" name="TextBox 26">
            <a:extLst>
              <a:ext uri="{FF2B5EF4-FFF2-40B4-BE49-F238E27FC236}">
                <a16:creationId xmlns:a16="http://schemas.microsoft.com/office/drawing/2014/main" id="{84D31287-8F63-4507-AEBA-750E8175CF56}"/>
              </a:ext>
            </a:extLst>
          </p:cNvPr>
          <p:cNvSpPr txBox="1"/>
          <p:nvPr/>
        </p:nvSpPr>
        <p:spPr>
          <a:xfrm>
            <a:off x="7541573" y="579664"/>
            <a:ext cx="498682" cy="461665"/>
          </a:xfrm>
          <a:prstGeom prst="rect">
            <a:avLst/>
          </a:prstGeom>
          <a:noFill/>
        </p:spPr>
        <p:txBody>
          <a:bodyPr wrap="square" rtlCol="0">
            <a:spAutoFit/>
          </a:bodyPr>
          <a:lstStyle/>
          <a:p>
            <a:r>
              <a:rPr lang="en-US" sz="2400" dirty="0"/>
              <a:t>C</a:t>
            </a:r>
            <a:r>
              <a:rPr lang="en-US" sz="2400" baseline="-25000" dirty="0"/>
              <a:t>2</a:t>
            </a:r>
          </a:p>
        </p:txBody>
      </p:sp>
      <p:sp>
        <p:nvSpPr>
          <p:cNvPr id="31" name="TextBox 30">
            <a:extLst>
              <a:ext uri="{FF2B5EF4-FFF2-40B4-BE49-F238E27FC236}">
                <a16:creationId xmlns:a16="http://schemas.microsoft.com/office/drawing/2014/main" id="{31AD7C52-DEC2-4565-831A-BD0E1F91B88B}"/>
              </a:ext>
            </a:extLst>
          </p:cNvPr>
          <p:cNvSpPr txBox="1"/>
          <p:nvPr/>
        </p:nvSpPr>
        <p:spPr>
          <a:xfrm>
            <a:off x="5001573" y="706664"/>
            <a:ext cx="498682" cy="461665"/>
          </a:xfrm>
          <a:prstGeom prst="rect">
            <a:avLst/>
          </a:prstGeom>
          <a:noFill/>
        </p:spPr>
        <p:txBody>
          <a:bodyPr wrap="square" rtlCol="0">
            <a:spAutoFit/>
          </a:bodyPr>
          <a:lstStyle/>
          <a:p>
            <a:r>
              <a:rPr lang="en-US" sz="2400" dirty="0"/>
              <a:t>C</a:t>
            </a:r>
            <a:r>
              <a:rPr lang="en-US" sz="2400" baseline="-25000" dirty="0"/>
              <a:t>1</a:t>
            </a:r>
          </a:p>
        </p:txBody>
      </p:sp>
      <p:sp>
        <p:nvSpPr>
          <p:cNvPr id="32" name="TextBox 31">
            <a:extLst>
              <a:ext uri="{FF2B5EF4-FFF2-40B4-BE49-F238E27FC236}">
                <a16:creationId xmlns:a16="http://schemas.microsoft.com/office/drawing/2014/main" id="{3E78D13E-7441-4886-B2F4-78D7D0D72453}"/>
              </a:ext>
            </a:extLst>
          </p:cNvPr>
          <p:cNvSpPr txBox="1"/>
          <p:nvPr/>
        </p:nvSpPr>
        <p:spPr>
          <a:xfrm>
            <a:off x="1267773" y="909864"/>
            <a:ext cx="498682" cy="461665"/>
          </a:xfrm>
          <a:prstGeom prst="rect">
            <a:avLst/>
          </a:prstGeom>
          <a:noFill/>
        </p:spPr>
        <p:txBody>
          <a:bodyPr wrap="square" rtlCol="0">
            <a:spAutoFit/>
          </a:bodyPr>
          <a:lstStyle/>
          <a:p>
            <a:r>
              <a:rPr lang="en-US" sz="2400" dirty="0"/>
              <a:t>C</a:t>
            </a:r>
            <a:r>
              <a:rPr lang="en-US" sz="2400" baseline="-25000" dirty="0"/>
              <a:t>6</a:t>
            </a:r>
          </a:p>
        </p:txBody>
      </p:sp>
      <p:sp>
        <p:nvSpPr>
          <p:cNvPr id="38" name="TextBox 37">
            <a:extLst>
              <a:ext uri="{FF2B5EF4-FFF2-40B4-BE49-F238E27FC236}">
                <a16:creationId xmlns:a16="http://schemas.microsoft.com/office/drawing/2014/main" id="{5D80CFF8-F4E7-40CC-8A76-CC476A297C4A}"/>
              </a:ext>
            </a:extLst>
          </p:cNvPr>
          <p:cNvSpPr txBox="1"/>
          <p:nvPr/>
        </p:nvSpPr>
        <p:spPr>
          <a:xfrm>
            <a:off x="1102673" y="3284764"/>
            <a:ext cx="498682" cy="461665"/>
          </a:xfrm>
          <a:prstGeom prst="rect">
            <a:avLst/>
          </a:prstGeom>
          <a:noFill/>
        </p:spPr>
        <p:txBody>
          <a:bodyPr wrap="square" rtlCol="0">
            <a:spAutoFit/>
          </a:bodyPr>
          <a:lstStyle/>
          <a:p>
            <a:r>
              <a:rPr lang="en-US" sz="2400" dirty="0"/>
              <a:t>C</a:t>
            </a:r>
            <a:r>
              <a:rPr lang="en-US" sz="2400" baseline="-25000" dirty="0"/>
              <a:t>5</a:t>
            </a:r>
          </a:p>
        </p:txBody>
      </p:sp>
      <p:sp>
        <p:nvSpPr>
          <p:cNvPr id="39" name="TextBox 38">
            <a:extLst>
              <a:ext uri="{FF2B5EF4-FFF2-40B4-BE49-F238E27FC236}">
                <a16:creationId xmlns:a16="http://schemas.microsoft.com/office/drawing/2014/main" id="{0C49CA59-EC08-4EF3-A599-BE9AB4BB0702}"/>
              </a:ext>
            </a:extLst>
          </p:cNvPr>
          <p:cNvSpPr txBox="1"/>
          <p:nvPr/>
        </p:nvSpPr>
        <p:spPr>
          <a:xfrm>
            <a:off x="3109273" y="5710464"/>
            <a:ext cx="498682" cy="461665"/>
          </a:xfrm>
          <a:prstGeom prst="rect">
            <a:avLst/>
          </a:prstGeom>
          <a:noFill/>
        </p:spPr>
        <p:txBody>
          <a:bodyPr wrap="square" rtlCol="0">
            <a:spAutoFit/>
          </a:bodyPr>
          <a:lstStyle/>
          <a:p>
            <a:r>
              <a:rPr lang="en-US" sz="2400" dirty="0"/>
              <a:t>C</a:t>
            </a:r>
            <a:r>
              <a:rPr lang="en-US" sz="2400" baseline="-25000" dirty="0"/>
              <a:t>4</a:t>
            </a:r>
          </a:p>
        </p:txBody>
      </p:sp>
      <p:sp>
        <p:nvSpPr>
          <p:cNvPr id="40" name="TextBox 39">
            <a:extLst>
              <a:ext uri="{FF2B5EF4-FFF2-40B4-BE49-F238E27FC236}">
                <a16:creationId xmlns:a16="http://schemas.microsoft.com/office/drawing/2014/main" id="{A5BCAC9A-F9ED-4C70-BD7C-BEB8A3981A4A}"/>
              </a:ext>
            </a:extLst>
          </p:cNvPr>
          <p:cNvSpPr txBox="1"/>
          <p:nvPr/>
        </p:nvSpPr>
        <p:spPr>
          <a:xfrm>
            <a:off x="7249473" y="3119664"/>
            <a:ext cx="498682" cy="461665"/>
          </a:xfrm>
          <a:prstGeom prst="rect">
            <a:avLst/>
          </a:prstGeom>
          <a:noFill/>
        </p:spPr>
        <p:txBody>
          <a:bodyPr wrap="square" rtlCol="0">
            <a:spAutoFit/>
          </a:bodyPr>
          <a:lstStyle/>
          <a:p>
            <a:r>
              <a:rPr lang="en-US" sz="2400" dirty="0"/>
              <a:t>C</a:t>
            </a:r>
            <a:r>
              <a:rPr lang="en-US" sz="2400" baseline="-25000" dirty="0"/>
              <a:t>3</a:t>
            </a:r>
          </a:p>
        </p:txBody>
      </p:sp>
      <p:sp>
        <p:nvSpPr>
          <p:cNvPr id="41" name="TextBox 40">
            <a:extLst>
              <a:ext uri="{FF2B5EF4-FFF2-40B4-BE49-F238E27FC236}">
                <a16:creationId xmlns:a16="http://schemas.microsoft.com/office/drawing/2014/main" id="{213E3B6E-C55E-4F8B-8EAA-8050E6A35430}"/>
              </a:ext>
            </a:extLst>
          </p:cNvPr>
          <p:cNvSpPr txBox="1"/>
          <p:nvPr/>
        </p:nvSpPr>
        <p:spPr>
          <a:xfrm>
            <a:off x="4139787" y="3257550"/>
            <a:ext cx="1012784" cy="461665"/>
          </a:xfrm>
          <a:prstGeom prst="rect">
            <a:avLst/>
          </a:prstGeom>
          <a:noFill/>
        </p:spPr>
        <p:txBody>
          <a:bodyPr wrap="square" rtlCol="0">
            <a:spAutoFit/>
          </a:bodyPr>
          <a:lstStyle/>
          <a:p>
            <a:r>
              <a:rPr lang="en-US" sz="2400" dirty="0" err="1">
                <a:latin typeface="Kalpurush" panose="02000600000000000000" pitchFamily="2" charset="0"/>
                <a:cs typeface="Kalpurush" panose="02000600000000000000" pitchFamily="2" charset="0"/>
              </a:rPr>
              <a:t>সার্ভার</a:t>
            </a:r>
            <a:endParaRPr lang="en-US" sz="2400" baseline="-25000" dirty="0">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11417837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par>
                                    <p:cTn id="13" presetID="6" presetClass="emph" presetSubtype="0" fill="hold" nodeType="withEffect">
                                      <p:stCondLst>
                                        <p:cond delay="0"/>
                                      </p:stCondLst>
                                      <p:childTnLst>
                                        <p:animScale>
                                          <p:cBhvr>
                                            <p:cTn id="14" dur="2000" fill="hold"/>
                                            <p:tgtEl>
                                              <p:spTgt spid="22"/>
                                            </p:tgtEl>
                                          </p:cBhvr>
                                          <p:by x="150000" y="150000"/>
                                        </p:animScale>
                                      </p:childTnLst>
                                    </p:cTn>
                                  </p:par>
                                </p:childTnLst>
                              </p:cTn>
                            </p:par>
                            <p:par>
                              <p:cTn id="15" fill="hold">
                                <p:stCondLst>
                                  <p:cond delay="2000"/>
                                </p:stCondLst>
                                <p:childTnLst>
                                  <p:par>
                                    <p:cTn id="16" presetID="9" presetClass="exit" presetSubtype="0" fill="hold" nodeType="afterEffect">
                                      <p:stCondLst>
                                        <p:cond delay="0"/>
                                      </p:stCondLst>
                                      <p:childTnLst>
                                        <p:animEffect transition="out" filter="dissolve">
                                          <p:cBhvr>
                                            <p:cTn id="17" dur="500"/>
                                            <p:tgtEl>
                                              <p:spTgt spid="22"/>
                                            </p:tgtEl>
                                          </p:cBhvr>
                                        </p:animEffect>
                                        <p:set>
                                          <p:cBhvr>
                                            <p:cTn id="18" dur="1" fill="hold">
                                              <p:stCondLst>
                                                <p:cond delay="499"/>
                                              </p:stCondLst>
                                            </p:cTn>
                                            <p:tgtEl>
                                              <p:spTgt spid="22"/>
                                            </p:tgtEl>
                                            <p:attrNameLst>
                                              <p:attrName>style.visibility</p:attrName>
                                            </p:attrNameLst>
                                          </p:cBhvr>
                                          <p:to>
                                            <p:strVal val="hidden"/>
                                          </p:to>
                                        </p:set>
                                      </p:childTnLst>
                                    </p:cTn>
                                  </p:par>
                                </p:childTnLst>
                              </p:cTn>
                            </p:par>
                            <p:par>
                              <p:cTn id="19" fill="hold">
                                <p:stCondLst>
                                  <p:cond delay="2500"/>
                                </p:stCondLst>
                                <p:childTnLst>
                                  <p:par>
                                    <p:cTn id="20" presetID="22" presetClass="entr" presetSubtype="1"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wipe(up)">
                                          <p:cBhvr>
                                            <p:cTn id="22" dur="500"/>
                                            <p:tgtEl>
                                              <p:spTgt spid="35"/>
                                            </p:tgtEl>
                                          </p:cBhvr>
                                        </p:animEffect>
                                      </p:childTnLst>
                                    </p:cTn>
                                  </p:par>
                                  <p:par>
                                    <p:cTn id="23" presetID="22" presetClass="entr" presetSubtype="1"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ipe(up)">
                                          <p:cBhvr>
                                            <p:cTn id="25" dur="500"/>
                                            <p:tgtEl>
                                              <p:spTgt spid="33"/>
                                            </p:tgtEl>
                                          </p:cBhvr>
                                        </p:animEffect>
                                      </p:childTnLst>
                                    </p:cTn>
                                  </p:par>
                                  <p:par>
                                    <p:cTn id="26" presetID="22" presetClass="entr" presetSubtype="4" fill="hold"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par>
                                    <p:cTn id="29" presetID="22" presetClass="entr" presetSubtype="4"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par>
                                    <p:cTn id="32" presetID="22" presetClass="entr" presetSubtype="4" fill="hold" nodeType="with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wipe(down)">
                                          <p:cBhvr>
                                            <p:cTn id="34" dur="500"/>
                                            <p:tgtEl>
                                              <p:spTgt spid="37"/>
                                            </p:tgtEl>
                                          </p:cBhvr>
                                        </p:animEffect>
                                      </p:childTnLst>
                                    </p:cTn>
                                  </p:par>
                                  <p:par>
                                    <p:cTn id="35" presetID="22" presetClass="entr" presetSubtype="2"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right)">
                                          <p:cBhvr>
                                            <p:cTn id="37" dur="500"/>
                                            <p:tgtEl>
                                              <p:spTgt spid="36"/>
                                            </p:tgtEl>
                                          </p:cBhvr>
                                        </p:animEffect>
                                      </p:childTnLst>
                                    </p:cTn>
                                  </p:par>
                                </p:childTnLst>
                              </p:cTn>
                            </p:par>
                            <p:par>
                              <p:cTn id="38" fill="hold">
                                <p:stCondLst>
                                  <p:cond delay="3000"/>
                                </p:stCondLst>
                                <p:childTnLst>
                                  <p:par>
                                    <p:cTn id="39" presetID="10" presetClass="entr" presetSubtype="0"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fade">
                                          <p:cBhvr>
                                            <p:cTn id="41" dur="500"/>
                                            <p:tgtEl>
                                              <p:spTgt spid="5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8"/>
                                            </p:tgtEl>
                                            <p:attrNameLst>
                                              <p:attrName>style.visibility</p:attrName>
                                            </p:attrNameLst>
                                          </p:cBhvr>
                                          <p:to>
                                            <p:strVal val="visible"/>
                                          </p:to>
                                        </p:set>
                                        <p:animEffect transition="in" filter="fade">
                                          <p:cBhvr>
                                            <p:cTn id="44" dur="500"/>
                                            <p:tgtEl>
                                              <p:spTgt spid="5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fade">
                                          <p:cBhvr>
                                            <p:cTn id="47" dur="500"/>
                                            <p:tgtEl>
                                              <p:spTgt spid="5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0"/>
                                            </p:tgtEl>
                                            <p:attrNameLst>
                                              <p:attrName>style.visibility</p:attrName>
                                            </p:attrNameLst>
                                          </p:cBhvr>
                                          <p:to>
                                            <p:strVal val="visible"/>
                                          </p:to>
                                        </p:set>
                                        <p:animEffect transition="in" filter="fade">
                                          <p:cBhvr>
                                            <p:cTn id="50" dur="500"/>
                                            <p:tgtEl>
                                              <p:spTgt spid="6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Effect transition="in" filter="fade">
                                          <p:cBhvr>
                                            <p:cTn id="53" dur="500"/>
                                            <p:tgtEl>
                                              <p:spTgt spid="6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62"/>
                                            </p:tgtEl>
                                            <p:attrNameLst>
                                              <p:attrName>style.visibility</p:attrName>
                                            </p:attrNameLst>
                                          </p:cBhvr>
                                          <p:to>
                                            <p:strVal val="visible"/>
                                          </p:to>
                                        </p:set>
                                        <p:animEffect transition="in" filter="fade">
                                          <p:cBhvr>
                                            <p:cTn id="56" dur="500"/>
                                            <p:tgtEl>
                                              <p:spTgt spid="62"/>
                                            </p:tgtEl>
                                          </p:cBhvr>
                                        </p:animEffect>
                                      </p:childTnLst>
                                    </p:cTn>
                                  </p:par>
                                </p:childTnLst>
                              </p:cTn>
                            </p:par>
                            <p:par>
                              <p:cTn id="57" fill="hold">
                                <p:stCondLst>
                                  <p:cond delay="3500"/>
                                </p:stCondLst>
                                <p:childTnLst>
                                  <p:par>
                                    <p:cTn id="58" presetID="0" presetClass="path" presetSubtype="0" repeatCount="3000" fill="hold" grpId="1" nodeType="afterEffect" p14:presetBounceEnd="48000">
                                      <p:stCondLst>
                                        <p:cond delay="0"/>
                                      </p:stCondLst>
                                      <p:childTnLst>
                                        <p:animMotion origin="layout" path="M 0 0 L 0.17396 -0.12916 L 0.17396 -0.12916 L 0.17396 -0.12916 L 0.17396 -0.12916 " pathEditMode="relative" ptsTypes="AAAAA" p14:bounceEnd="48000">
                                          <p:cBhvr>
                                            <p:cTn id="59" dur="2000" fill="hold"/>
                                            <p:tgtEl>
                                              <p:spTgt spid="50"/>
                                            </p:tgtEl>
                                            <p:attrNameLst>
                                              <p:attrName>ppt_x</p:attrName>
                                              <p:attrName>ppt_y</p:attrName>
                                            </p:attrNameLst>
                                          </p:cBhvr>
                                        </p:animMotion>
                                      </p:childTnLst>
                                    </p:cTn>
                                  </p:par>
                                  <p:par>
                                    <p:cTn id="60" presetID="0" presetClass="path" presetSubtype="0" repeatCount="3000" fill="hold" grpId="1" nodeType="withEffect" p14:presetBounceEnd="48000">
                                      <p:stCondLst>
                                        <p:cond delay="0"/>
                                      </p:stCondLst>
                                      <p:childTnLst>
                                        <p:animMotion origin="layout" path="M -3.05556E-6 -4.07407E-6 L 0.15226 0.06551 L 0.15226 0.06528 L 0.15226 0.06551 L 0.15226 0.06528 " pathEditMode="relative" rAng="0" ptsTypes="AAAAA" p14:bounceEnd="48000">
                                          <p:cBhvr>
                                            <p:cTn id="61" dur="2000" fill="hold"/>
                                            <p:tgtEl>
                                              <p:spTgt spid="58"/>
                                            </p:tgtEl>
                                            <p:attrNameLst>
                                              <p:attrName>ppt_x</p:attrName>
                                              <p:attrName>ppt_y</p:attrName>
                                            </p:attrNameLst>
                                          </p:cBhvr>
                                          <p:rCtr x="7604" y="3264"/>
                                        </p:animMotion>
                                      </p:childTnLst>
                                    </p:cTn>
                                  </p:par>
                                  <p:par>
                                    <p:cTn id="62" presetID="0" presetClass="path" presetSubtype="0" repeatCount="3000" fill="hold" grpId="1" nodeType="withEffect" p14:presetBounceEnd="48000">
                                      <p:stCondLst>
                                        <p:cond delay="0"/>
                                      </p:stCondLst>
                                      <p:childTnLst>
                                        <p:animMotion origin="layout" path="M -2.22222E-6 3.7037E-7 L 0.00504 0.14329 L 0.00504 0.14282 L 0.00504 0.14329 L 0.00504 0.14282 " pathEditMode="relative" rAng="0" ptsTypes="AAAAA" p14:bounceEnd="48000">
                                          <p:cBhvr>
                                            <p:cTn id="63" dur="2000" fill="hold"/>
                                            <p:tgtEl>
                                              <p:spTgt spid="59"/>
                                            </p:tgtEl>
                                            <p:attrNameLst>
                                              <p:attrName>ppt_x</p:attrName>
                                              <p:attrName>ppt_y</p:attrName>
                                            </p:attrNameLst>
                                          </p:cBhvr>
                                          <p:rCtr x="243" y="7153"/>
                                        </p:animMotion>
                                      </p:childTnLst>
                                    </p:cTn>
                                  </p:par>
                                  <p:par>
                                    <p:cTn id="64" presetID="0" presetClass="path" presetSubtype="0" repeatCount="3000" fill="hold" grpId="1" nodeType="withEffect" p14:presetBounceEnd="48000">
                                      <p:stCondLst>
                                        <p:cond delay="0"/>
                                      </p:stCondLst>
                                      <p:childTnLst>
                                        <p:animMotion origin="layout" path="M -3.33333E-6 3.33333E-6 L -0.18125 0.10416 L -0.18125 0.10393 L -0.18125 0.10416 L -0.18125 0.10393 " pathEditMode="relative" rAng="0" ptsTypes="AAAAA" p14:bounceEnd="48000">
                                          <p:cBhvr>
                                            <p:cTn id="65" dur="2000" fill="hold"/>
                                            <p:tgtEl>
                                              <p:spTgt spid="60"/>
                                            </p:tgtEl>
                                            <p:attrNameLst>
                                              <p:attrName>ppt_x</p:attrName>
                                              <p:attrName>ppt_y</p:attrName>
                                            </p:attrNameLst>
                                          </p:cBhvr>
                                          <p:rCtr x="-9063" y="5208"/>
                                        </p:animMotion>
                                      </p:childTnLst>
                                    </p:cTn>
                                  </p:par>
                                  <p:par>
                                    <p:cTn id="66" presetID="0" presetClass="path" presetSubtype="0" repeatCount="3000" fill="hold" grpId="1" nodeType="withEffect" p14:presetBounceEnd="48000">
                                      <p:stCondLst>
                                        <p:cond delay="0"/>
                                      </p:stCondLst>
                                      <p:childTnLst>
                                        <p:animMotion origin="layout" path="M -4.44444E-6 -1.11111E-6 L -0.15798 -0.11458 L -0.15798 -0.11458 L -0.15798 -0.11458 L -0.15798 -0.11458 " pathEditMode="relative" rAng="0" ptsTypes="AAAAA" p14:bounceEnd="48000">
                                          <p:cBhvr>
                                            <p:cTn id="67" dur="2000" fill="hold"/>
                                            <p:tgtEl>
                                              <p:spTgt spid="61"/>
                                            </p:tgtEl>
                                            <p:attrNameLst>
                                              <p:attrName>ppt_x</p:attrName>
                                              <p:attrName>ppt_y</p:attrName>
                                            </p:attrNameLst>
                                          </p:cBhvr>
                                          <p:rCtr x="-7899" y="-5741"/>
                                        </p:animMotion>
                                      </p:childTnLst>
                                    </p:cTn>
                                  </p:par>
                                  <p:par>
                                    <p:cTn id="68" presetID="0" presetClass="path" presetSubtype="0" repeatCount="3000" fill="hold" grpId="1" nodeType="withEffect" p14:presetBounceEnd="48000">
                                      <p:stCondLst>
                                        <p:cond delay="0"/>
                                      </p:stCondLst>
                                      <p:childTnLst>
                                        <p:animMotion origin="layout" path="M -1.66667E-6 -3.7037E-6 L -0.00503 -0.14606 L -0.00503 -0.14583 L -0.00503 -0.14606 L -0.00503 -0.14583 " pathEditMode="relative" rAng="0" ptsTypes="AAAAA" p14:bounceEnd="48000">
                                          <p:cBhvr>
                                            <p:cTn id="69" dur="2000" fill="hold"/>
                                            <p:tgtEl>
                                              <p:spTgt spid="62"/>
                                            </p:tgtEl>
                                            <p:attrNameLst>
                                              <p:attrName>ppt_x</p:attrName>
                                              <p:attrName>ppt_y</p:attrName>
                                            </p:attrNameLst>
                                          </p:cBhvr>
                                          <p:rCtr x="-260" y="-7315"/>
                                        </p:animMotion>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500"/>
                                            <p:tgtEl>
                                              <p:spTgt spid="39"/>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fade">
                                          <p:cBhvr>
                                            <p:cTn id="77" dur="500"/>
                                            <p:tgtEl>
                                              <p:spTgt spid="38"/>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2"/>
                                            </p:tgtEl>
                                            <p:attrNameLst>
                                              <p:attrName>style.visibility</p:attrName>
                                            </p:attrNameLst>
                                          </p:cBhvr>
                                          <p:to>
                                            <p:strVal val="visible"/>
                                          </p:to>
                                        </p:set>
                                        <p:animEffect transition="in" filter="fade">
                                          <p:cBhvr>
                                            <p:cTn id="80" dur="500"/>
                                            <p:tgtEl>
                                              <p:spTgt spid="32"/>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500"/>
                                            <p:tgtEl>
                                              <p:spTgt spid="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fade">
                                          <p:cBhvr>
                                            <p:cTn id="86" dur="500"/>
                                            <p:tgtEl>
                                              <p:spTgt spid="27"/>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fade">
                                          <p:cBhvr>
                                            <p:cTn id="89" dur="500"/>
                                            <p:tgtEl>
                                              <p:spTgt spid="40"/>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41"/>
                                            </p:tgtEl>
                                            <p:attrNameLst>
                                              <p:attrName>style.visibility</p:attrName>
                                            </p:attrNameLst>
                                          </p:cBhvr>
                                          <p:to>
                                            <p:strVal val="visible"/>
                                          </p:to>
                                        </p:set>
                                        <p:animEffect transition="in" filter="fade">
                                          <p:cBhvr>
                                            <p:cTn id="9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0"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27" grpId="0"/>
          <p:bldP spid="31" grpId="0"/>
          <p:bldP spid="32" grpId="0"/>
          <p:bldP spid="38" grpId="0"/>
          <p:bldP spid="39" grpId="0"/>
          <p:bldP spid="40" grpId="0"/>
          <p:bldP spid="4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par>
                                    <p:cTn id="13" presetID="6" presetClass="emph" presetSubtype="0" fill="hold" nodeType="withEffect">
                                      <p:stCondLst>
                                        <p:cond delay="0"/>
                                      </p:stCondLst>
                                      <p:childTnLst>
                                        <p:animScale>
                                          <p:cBhvr>
                                            <p:cTn id="14" dur="2000" fill="hold"/>
                                            <p:tgtEl>
                                              <p:spTgt spid="22"/>
                                            </p:tgtEl>
                                          </p:cBhvr>
                                          <p:by x="150000" y="150000"/>
                                        </p:animScale>
                                      </p:childTnLst>
                                    </p:cTn>
                                  </p:par>
                                </p:childTnLst>
                              </p:cTn>
                            </p:par>
                            <p:par>
                              <p:cTn id="15" fill="hold">
                                <p:stCondLst>
                                  <p:cond delay="2000"/>
                                </p:stCondLst>
                                <p:childTnLst>
                                  <p:par>
                                    <p:cTn id="16" presetID="9" presetClass="exit" presetSubtype="0" fill="hold" nodeType="afterEffect">
                                      <p:stCondLst>
                                        <p:cond delay="0"/>
                                      </p:stCondLst>
                                      <p:childTnLst>
                                        <p:animEffect transition="out" filter="dissolve">
                                          <p:cBhvr>
                                            <p:cTn id="17" dur="500"/>
                                            <p:tgtEl>
                                              <p:spTgt spid="22"/>
                                            </p:tgtEl>
                                          </p:cBhvr>
                                        </p:animEffect>
                                        <p:set>
                                          <p:cBhvr>
                                            <p:cTn id="18" dur="1" fill="hold">
                                              <p:stCondLst>
                                                <p:cond delay="499"/>
                                              </p:stCondLst>
                                            </p:cTn>
                                            <p:tgtEl>
                                              <p:spTgt spid="22"/>
                                            </p:tgtEl>
                                            <p:attrNameLst>
                                              <p:attrName>style.visibility</p:attrName>
                                            </p:attrNameLst>
                                          </p:cBhvr>
                                          <p:to>
                                            <p:strVal val="hidden"/>
                                          </p:to>
                                        </p:set>
                                      </p:childTnLst>
                                    </p:cTn>
                                  </p:par>
                                </p:childTnLst>
                              </p:cTn>
                            </p:par>
                            <p:par>
                              <p:cTn id="19" fill="hold">
                                <p:stCondLst>
                                  <p:cond delay="2500"/>
                                </p:stCondLst>
                                <p:childTnLst>
                                  <p:par>
                                    <p:cTn id="20" presetID="22" presetClass="entr" presetSubtype="1"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wipe(up)">
                                          <p:cBhvr>
                                            <p:cTn id="22" dur="500"/>
                                            <p:tgtEl>
                                              <p:spTgt spid="35"/>
                                            </p:tgtEl>
                                          </p:cBhvr>
                                        </p:animEffect>
                                      </p:childTnLst>
                                    </p:cTn>
                                  </p:par>
                                  <p:par>
                                    <p:cTn id="23" presetID="22" presetClass="entr" presetSubtype="1"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ipe(up)">
                                          <p:cBhvr>
                                            <p:cTn id="25" dur="500"/>
                                            <p:tgtEl>
                                              <p:spTgt spid="33"/>
                                            </p:tgtEl>
                                          </p:cBhvr>
                                        </p:animEffect>
                                      </p:childTnLst>
                                    </p:cTn>
                                  </p:par>
                                  <p:par>
                                    <p:cTn id="26" presetID="22" presetClass="entr" presetSubtype="4" fill="hold"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par>
                                    <p:cTn id="29" presetID="22" presetClass="entr" presetSubtype="4"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par>
                                    <p:cTn id="32" presetID="22" presetClass="entr" presetSubtype="4" fill="hold" nodeType="with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wipe(down)">
                                          <p:cBhvr>
                                            <p:cTn id="34" dur="500"/>
                                            <p:tgtEl>
                                              <p:spTgt spid="37"/>
                                            </p:tgtEl>
                                          </p:cBhvr>
                                        </p:animEffect>
                                      </p:childTnLst>
                                    </p:cTn>
                                  </p:par>
                                  <p:par>
                                    <p:cTn id="35" presetID="22" presetClass="entr" presetSubtype="2"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right)">
                                          <p:cBhvr>
                                            <p:cTn id="37" dur="500"/>
                                            <p:tgtEl>
                                              <p:spTgt spid="36"/>
                                            </p:tgtEl>
                                          </p:cBhvr>
                                        </p:animEffect>
                                      </p:childTnLst>
                                    </p:cTn>
                                  </p:par>
                                </p:childTnLst>
                              </p:cTn>
                            </p:par>
                            <p:par>
                              <p:cTn id="38" fill="hold">
                                <p:stCondLst>
                                  <p:cond delay="3000"/>
                                </p:stCondLst>
                                <p:childTnLst>
                                  <p:par>
                                    <p:cTn id="39" presetID="10" presetClass="entr" presetSubtype="0"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fade">
                                          <p:cBhvr>
                                            <p:cTn id="41" dur="500"/>
                                            <p:tgtEl>
                                              <p:spTgt spid="5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8"/>
                                            </p:tgtEl>
                                            <p:attrNameLst>
                                              <p:attrName>style.visibility</p:attrName>
                                            </p:attrNameLst>
                                          </p:cBhvr>
                                          <p:to>
                                            <p:strVal val="visible"/>
                                          </p:to>
                                        </p:set>
                                        <p:animEffect transition="in" filter="fade">
                                          <p:cBhvr>
                                            <p:cTn id="44" dur="500"/>
                                            <p:tgtEl>
                                              <p:spTgt spid="5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fade">
                                          <p:cBhvr>
                                            <p:cTn id="47" dur="500"/>
                                            <p:tgtEl>
                                              <p:spTgt spid="5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0"/>
                                            </p:tgtEl>
                                            <p:attrNameLst>
                                              <p:attrName>style.visibility</p:attrName>
                                            </p:attrNameLst>
                                          </p:cBhvr>
                                          <p:to>
                                            <p:strVal val="visible"/>
                                          </p:to>
                                        </p:set>
                                        <p:animEffect transition="in" filter="fade">
                                          <p:cBhvr>
                                            <p:cTn id="50" dur="500"/>
                                            <p:tgtEl>
                                              <p:spTgt spid="6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Effect transition="in" filter="fade">
                                          <p:cBhvr>
                                            <p:cTn id="53" dur="500"/>
                                            <p:tgtEl>
                                              <p:spTgt spid="6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62"/>
                                            </p:tgtEl>
                                            <p:attrNameLst>
                                              <p:attrName>style.visibility</p:attrName>
                                            </p:attrNameLst>
                                          </p:cBhvr>
                                          <p:to>
                                            <p:strVal val="visible"/>
                                          </p:to>
                                        </p:set>
                                        <p:animEffect transition="in" filter="fade">
                                          <p:cBhvr>
                                            <p:cTn id="56" dur="500"/>
                                            <p:tgtEl>
                                              <p:spTgt spid="62"/>
                                            </p:tgtEl>
                                          </p:cBhvr>
                                        </p:animEffect>
                                      </p:childTnLst>
                                    </p:cTn>
                                  </p:par>
                                </p:childTnLst>
                              </p:cTn>
                            </p:par>
                            <p:par>
                              <p:cTn id="57" fill="hold">
                                <p:stCondLst>
                                  <p:cond delay="3500"/>
                                </p:stCondLst>
                                <p:childTnLst>
                                  <p:par>
                                    <p:cTn id="58" presetID="0" presetClass="path" presetSubtype="0" repeatCount="3000" fill="hold" grpId="1" nodeType="afterEffect">
                                      <p:stCondLst>
                                        <p:cond delay="0"/>
                                      </p:stCondLst>
                                      <p:childTnLst>
                                        <p:animMotion origin="layout" path="M 0 0 L 0.17396 -0.12916 L 0.17396 -0.12916 L 0.17396 -0.12916 L 0.17396 -0.12916 " pathEditMode="relative" ptsTypes="AAAAA">
                                          <p:cBhvr>
                                            <p:cTn id="59" dur="2000" fill="hold"/>
                                            <p:tgtEl>
                                              <p:spTgt spid="50"/>
                                            </p:tgtEl>
                                            <p:attrNameLst>
                                              <p:attrName>ppt_x</p:attrName>
                                              <p:attrName>ppt_y</p:attrName>
                                            </p:attrNameLst>
                                          </p:cBhvr>
                                        </p:animMotion>
                                      </p:childTnLst>
                                    </p:cTn>
                                  </p:par>
                                  <p:par>
                                    <p:cTn id="60" presetID="0" presetClass="path" presetSubtype="0" repeatCount="3000" fill="hold" grpId="1" nodeType="withEffect">
                                      <p:stCondLst>
                                        <p:cond delay="0"/>
                                      </p:stCondLst>
                                      <p:childTnLst>
                                        <p:animMotion origin="layout" path="M -3.05556E-6 -4.07407E-6 L 0.15226 0.06551 L 0.15226 0.06528 L 0.15226 0.06551 L 0.15226 0.06528 " pathEditMode="relative" rAng="0" ptsTypes="AAAAA">
                                          <p:cBhvr>
                                            <p:cTn id="61" dur="2000" fill="hold"/>
                                            <p:tgtEl>
                                              <p:spTgt spid="58"/>
                                            </p:tgtEl>
                                            <p:attrNameLst>
                                              <p:attrName>ppt_x</p:attrName>
                                              <p:attrName>ppt_y</p:attrName>
                                            </p:attrNameLst>
                                          </p:cBhvr>
                                          <p:rCtr x="7604" y="3264"/>
                                        </p:animMotion>
                                      </p:childTnLst>
                                    </p:cTn>
                                  </p:par>
                                  <p:par>
                                    <p:cTn id="62" presetID="0" presetClass="path" presetSubtype="0" repeatCount="3000" fill="hold" grpId="1" nodeType="withEffect">
                                      <p:stCondLst>
                                        <p:cond delay="0"/>
                                      </p:stCondLst>
                                      <p:childTnLst>
                                        <p:animMotion origin="layout" path="M -2.22222E-6 3.7037E-7 L 0.00504 0.14329 L 0.00504 0.14282 L 0.00504 0.14329 L 0.00504 0.14282 " pathEditMode="relative" rAng="0" ptsTypes="AAAAA">
                                          <p:cBhvr>
                                            <p:cTn id="63" dur="2000" fill="hold"/>
                                            <p:tgtEl>
                                              <p:spTgt spid="59"/>
                                            </p:tgtEl>
                                            <p:attrNameLst>
                                              <p:attrName>ppt_x</p:attrName>
                                              <p:attrName>ppt_y</p:attrName>
                                            </p:attrNameLst>
                                          </p:cBhvr>
                                          <p:rCtr x="243" y="7153"/>
                                        </p:animMotion>
                                      </p:childTnLst>
                                    </p:cTn>
                                  </p:par>
                                  <p:par>
                                    <p:cTn id="64" presetID="0" presetClass="path" presetSubtype="0" repeatCount="3000" fill="hold" grpId="1" nodeType="withEffect">
                                      <p:stCondLst>
                                        <p:cond delay="0"/>
                                      </p:stCondLst>
                                      <p:childTnLst>
                                        <p:animMotion origin="layout" path="M -3.33333E-6 3.33333E-6 L -0.18125 0.10416 L -0.18125 0.10393 L -0.18125 0.10416 L -0.18125 0.10393 " pathEditMode="relative" rAng="0" ptsTypes="AAAAA">
                                          <p:cBhvr>
                                            <p:cTn id="65" dur="2000" fill="hold"/>
                                            <p:tgtEl>
                                              <p:spTgt spid="60"/>
                                            </p:tgtEl>
                                            <p:attrNameLst>
                                              <p:attrName>ppt_x</p:attrName>
                                              <p:attrName>ppt_y</p:attrName>
                                            </p:attrNameLst>
                                          </p:cBhvr>
                                          <p:rCtr x="-9063" y="5208"/>
                                        </p:animMotion>
                                      </p:childTnLst>
                                    </p:cTn>
                                  </p:par>
                                  <p:par>
                                    <p:cTn id="66" presetID="0" presetClass="path" presetSubtype="0" repeatCount="3000" fill="hold" grpId="1" nodeType="withEffect">
                                      <p:stCondLst>
                                        <p:cond delay="0"/>
                                      </p:stCondLst>
                                      <p:childTnLst>
                                        <p:animMotion origin="layout" path="M -4.44444E-6 -1.11111E-6 L -0.15798 -0.11458 L -0.15798 -0.11458 L -0.15798 -0.11458 L -0.15798 -0.11458 " pathEditMode="relative" rAng="0" ptsTypes="AAAAA">
                                          <p:cBhvr>
                                            <p:cTn id="67" dur="2000" fill="hold"/>
                                            <p:tgtEl>
                                              <p:spTgt spid="61"/>
                                            </p:tgtEl>
                                            <p:attrNameLst>
                                              <p:attrName>ppt_x</p:attrName>
                                              <p:attrName>ppt_y</p:attrName>
                                            </p:attrNameLst>
                                          </p:cBhvr>
                                          <p:rCtr x="-7899" y="-5741"/>
                                        </p:animMotion>
                                      </p:childTnLst>
                                    </p:cTn>
                                  </p:par>
                                  <p:par>
                                    <p:cTn id="68" presetID="0" presetClass="path" presetSubtype="0" repeatCount="3000" fill="hold" grpId="1" nodeType="withEffect">
                                      <p:stCondLst>
                                        <p:cond delay="0"/>
                                      </p:stCondLst>
                                      <p:childTnLst>
                                        <p:animMotion origin="layout" path="M -1.66667E-6 -3.7037E-6 L -0.00503 -0.14606 L -0.00503 -0.14583 L -0.00503 -0.14606 L -0.00503 -0.14583 " pathEditMode="relative" rAng="0" ptsTypes="AAAAA">
                                          <p:cBhvr>
                                            <p:cTn id="69" dur="2000" fill="hold"/>
                                            <p:tgtEl>
                                              <p:spTgt spid="62"/>
                                            </p:tgtEl>
                                            <p:attrNameLst>
                                              <p:attrName>ppt_x</p:attrName>
                                              <p:attrName>ppt_y</p:attrName>
                                            </p:attrNameLst>
                                          </p:cBhvr>
                                          <p:rCtr x="-260" y="-7315"/>
                                        </p:animMotion>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500"/>
                                            <p:tgtEl>
                                              <p:spTgt spid="39"/>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fade">
                                          <p:cBhvr>
                                            <p:cTn id="77" dur="500"/>
                                            <p:tgtEl>
                                              <p:spTgt spid="38"/>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2"/>
                                            </p:tgtEl>
                                            <p:attrNameLst>
                                              <p:attrName>style.visibility</p:attrName>
                                            </p:attrNameLst>
                                          </p:cBhvr>
                                          <p:to>
                                            <p:strVal val="visible"/>
                                          </p:to>
                                        </p:set>
                                        <p:animEffect transition="in" filter="fade">
                                          <p:cBhvr>
                                            <p:cTn id="80" dur="500"/>
                                            <p:tgtEl>
                                              <p:spTgt spid="32"/>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500"/>
                                            <p:tgtEl>
                                              <p:spTgt spid="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fade">
                                          <p:cBhvr>
                                            <p:cTn id="86" dur="500"/>
                                            <p:tgtEl>
                                              <p:spTgt spid="27"/>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fade">
                                          <p:cBhvr>
                                            <p:cTn id="89" dur="500"/>
                                            <p:tgtEl>
                                              <p:spTgt spid="40"/>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41"/>
                                            </p:tgtEl>
                                            <p:attrNameLst>
                                              <p:attrName>style.visibility</p:attrName>
                                            </p:attrNameLst>
                                          </p:cBhvr>
                                          <p:to>
                                            <p:strVal val="visible"/>
                                          </p:to>
                                        </p:set>
                                        <p:animEffect transition="in" filter="fade">
                                          <p:cBhvr>
                                            <p:cTn id="9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0"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27" grpId="0"/>
          <p:bldP spid="31" grpId="0"/>
          <p:bldP spid="32" grpId="0"/>
          <p:bldP spid="38" grpId="0"/>
          <p:bldP spid="39" grpId="0"/>
          <p:bldP spid="40" grpId="0"/>
          <p:bldP spid="41"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75000"/>
            <a:alpha val="33000"/>
          </a:schemeClr>
        </a:solid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01ED806F-1A2E-4834-883C-15CFDE8566BB}"/>
              </a:ext>
            </a:extLst>
          </p:cNvPr>
          <p:cNvSpPr/>
          <p:nvPr/>
        </p:nvSpPr>
        <p:spPr>
          <a:xfrm>
            <a:off x="554183" y="2044105"/>
            <a:ext cx="7848578" cy="1876732"/>
          </a:xfrm>
          <a:custGeom>
            <a:avLst/>
            <a:gdLst/>
            <a:ahLst/>
            <a:cxnLst/>
            <a:rect l="l" t="t" r="r" b="b"/>
            <a:pathLst>
              <a:path w="7785113" h="964140">
                <a:moveTo>
                  <a:pt x="6424152" y="780529"/>
                </a:moveTo>
                <a:cubicBezTo>
                  <a:pt x="6443113" y="780529"/>
                  <a:pt x="6459219" y="787154"/>
                  <a:pt x="6472468" y="800403"/>
                </a:cubicBezTo>
                <a:cubicBezTo>
                  <a:pt x="6485717" y="813652"/>
                  <a:pt x="6492342" y="829417"/>
                  <a:pt x="6492342" y="847699"/>
                </a:cubicBezTo>
                <a:cubicBezTo>
                  <a:pt x="6492342" y="865895"/>
                  <a:pt x="6485693" y="881642"/>
                  <a:pt x="6472396" y="894939"/>
                </a:cubicBezTo>
                <a:cubicBezTo>
                  <a:pt x="6459099" y="908236"/>
                  <a:pt x="6443018" y="914885"/>
                  <a:pt x="6424152" y="914885"/>
                </a:cubicBezTo>
                <a:cubicBezTo>
                  <a:pt x="6405850" y="914885"/>
                  <a:pt x="6390079" y="908263"/>
                  <a:pt x="6376841" y="895019"/>
                </a:cubicBezTo>
                <a:cubicBezTo>
                  <a:pt x="6363602" y="881775"/>
                  <a:pt x="6356983" y="866002"/>
                  <a:pt x="6356983" y="847699"/>
                </a:cubicBezTo>
                <a:cubicBezTo>
                  <a:pt x="6356983" y="829311"/>
                  <a:pt x="6363578" y="813519"/>
                  <a:pt x="6376769" y="800323"/>
                </a:cubicBezTo>
                <a:cubicBezTo>
                  <a:pt x="6389960" y="787127"/>
                  <a:pt x="6405755" y="780529"/>
                  <a:pt x="6424152" y="780529"/>
                </a:cubicBezTo>
                <a:close/>
                <a:moveTo>
                  <a:pt x="3533094" y="764541"/>
                </a:moveTo>
                <a:cubicBezTo>
                  <a:pt x="3551884" y="764541"/>
                  <a:pt x="3567945" y="771009"/>
                  <a:pt x="3581273" y="783945"/>
                </a:cubicBezTo>
                <a:cubicBezTo>
                  <a:pt x="3594602" y="796881"/>
                  <a:pt x="3601266" y="812797"/>
                  <a:pt x="3601266" y="831695"/>
                </a:cubicBezTo>
                <a:cubicBezTo>
                  <a:pt x="3601266" y="849721"/>
                  <a:pt x="3594605" y="865593"/>
                  <a:pt x="3581281" y="879309"/>
                </a:cubicBezTo>
                <a:cubicBezTo>
                  <a:pt x="3567958" y="893026"/>
                  <a:pt x="3551895" y="899884"/>
                  <a:pt x="3533094" y="899884"/>
                </a:cubicBezTo>
                <a:cubicBezTo>
                  <a:pt x="3514175" y="899884"/>
                  <a:pt x="3498080" y="893055"/>
                  <a:pt x="3484810" y="879397"/>
                </a:cubicBezTo>
                <a:cubicBezTo>
                  <a:pt x="3471540" y="865739"/>
                  <a:pt x="3464904" y="849838"/>
                  <a:pt x="3464904" y="831695"/>
                </a:cubicBezTo>
                <a:cubicBezTo>
                  <a:pt x="3464904" y="812691"/>
                  <a:pt x="3471542" y="796748"/>
                  <a:pt x="3484818" y="783865"/>
                </a:cubicBezTo>
                <a:cubicBezTo>
                  <a:pt x="3498094" y="770982"/>
                  <a:pt x="3514186" y="764541"/>
                  <a:pt x="3533094" y="764541"/>
                </a:cubicBezTo>
                <a:close/>
                <a:moveTo>
                  <a:pt x="3701910" y="493950"/>
                </a:moveTo>
                <a:cubicBezTo>
                  <a:pt x="3675050" y="506965"/>
                  <a:pt x="3643390" y="522672"/>
                  <a:pt x="3606928" y="541070"/>
                </a:cubicBezTo>
                <a:cubicBezTo>
                  <a:pt x="3570466" y="559469"/>
                  <a:pt x="3533603" y="578870"/>
                  <a:pt x="3496340" y="599275"/>
                </a:cubicBezTo>
                <a:cubicBezTo>
                  <a:pt x="3595093" y="637590"/>
                  <a:pt x="3663617" y="698671"/>
                  <a:pt x="3701910" y="782519"/>
                </a:cubicBezTo>
                <a:close/>
                <a:moveTo>
                  <a:pt x="7294911" y="485955"/>
                </a:moveTo>
                <a:cubicBezTo>
                  <a:pt x="7270663" y="497963"/>
                  <a:pt x="7241726" y="513364"/>
                  <a:pt x="7208098" y="532161"/>
                </a:cubicBezTo>
                <a:cubicBezTo>
                  <a:pt x="7174471" y="550957"/>
                  <a:pt x="7140220" y="570308"/>
                  <a:pt x="7105345" y="590214"/>
                </a:cubicBezTo>
                <a:cubicBezTo>
                  <a:pt x="7185512" y="621603"/>
                  <a:pt x="7247618" y="671292"/>
                  <a:pt x="7291664" y="739282"/>
                </a:cubicBezTo>
                <a:lnTo>
                  <a:pt x="7294911" y="744812"/>
                </a:lnTo>
                <a:close/>
                <a:moveTo>
                  <a:pt x="417862" y="485955"/>
                </a:moveTo>
                <a:cubicBezTo>
                  <a:pt x="393614" y="497963"/>
                  <a:pt x="364676" y="513364"/>
                  <a:pt x="331048" y="532161"/>
                </a:cubicBezTo>
                <a:cubicBezTo>
                  <a:pt x="297421" y="550957"/>
                  <a:pt x="263170" y="570308"/>
                  <a:pt x="228295" y="590214"/>
                </a:cubicBezTo>
                <a:cubicBezTo>
                  <a:pt x="308462" y="621603"/>
                  <a:pt x="370568" y="671292"/>
                  <a:pt x="414614" y="739282"/>
                </a:cubicBezTo>
                <a:lnTo>
                  <a:pt x="417862" y="744812"/>
                </a:lnTo>
                <a:close/>
                <a:moveTo>
                  <a:pt x="1654418" y="376076"/>
                </a:moveTo>
                <a:cubicBezTo>
                  <a:pt x="1596602" y="376076"/>
                  <a:pt x="1556334" y="394760"/>
                  <a:pt x="1533614" y="432130"/>
                </a:cubicBezTo>
                <a:cubicBezTo>
                  <a:pt x="1559168" y="432130"/>
                  <a:pt x="1579891" y="443357"/>
                  <a:pt x="1595784" y="465811"/>
                </a:cubicBezTo>
                <a:cubicBezTo>
                  <a:pt x="1611677" y="488264"/>
                  <a:pt x="1617622" y="511902"/>
                  <a:pt x="1613620" y="536723"/>
                </a:cubicBezTo>
                <a:lnTo>
                  <a:pt x="1732210" y="408912"/>
                </a:lnTo>
                <a:cubicBezTo>
                  <a:pt x="1709937" y="387021"/>
                  <a:pt x="1684006" y="376076"/>
                  <a:pt x="1654418" y="376076"/>
                </a:cubicBezTo>
                <a:close/>
                <a:moveTo>
                  <a:pt x="6396364" y="361807"/>
                </a:moveTo>
                <a:cubicBezTo>
                  <a:pt x="6411184" y="361011"/>
                  <a:pt x="6430865" y="372540"/>
                  <a:pt x="6455404" y="396395"/>
                </a:cubicBezTo>
                <a:cubicBezTo>
                  <a:pt x="6479944" y="420250"/>
                  <a:pt x="6506918" y="451378"/>
                  <a:pt x="6536326" y="489777"/>
                </a:cubicBezTo>
                <a:cubicBezTo>
                  <a:pt x="6511505" y="515246"/>
                  <a:pt x="6488231" y="539003"/>
                  <a:pt x="6466504" y="561048"/>
                </a:cubicBezTo>
                <a:cubicBezTo>
                  <a:pt x="6444778" y="583093"/>
                  <a:pt x="6422395" y="604020"/>
                  <a:pt x="6399358" y="623831"/>
                </a:cubicBezTo>
                <a:cubicBezTo>
                  <a:pt x="6478076" y="649757"/>
                  <a:pt x="6540444" y="694988"/>
                  <a:pt x="6586462" y="759524"/>
                </a:cubicBezTo>
                <a:lnTo>
                  <a:pt x="6590931" y="766408"/>
                </a:lnTo>
                <a:lnTo>
                  <a:pt x="6590931" y="361807"/>
                </a:lnTo>
                <a:close/>
                <a:moveTo>
                  <a:pt x="1362998" y="361807"/>
                </a:moveTo>
                <a:lnTo>
                  <a:pt x="1171234" y="361998"/>
                </a:lnTo>
                <a:lnTo>
                  <a:pt x="1208593" y="430872"/>
                </a:lnTo>
                <a:cubicBezTo>
                  <a:pt x="1216513" y="444896"/>
                  <a:pt x="1224401" y="457809"/>
                  <a:pt x="1232257" y="469609"/>
                </a:cubicBezTo>
                <a:cubicBezTo>
                  <a:pt x="1240113" y="481409"/>
                  <a:pt x="1247316" y="490037"/>
                  <a:pt x="1253867" y="495494"/>
                </a:cubicBezTo>
                <a:cubicBezTo>
                  <a:pt x="1277032" y="513043"/>
                  <a:pt x="1305080" y="521818"/>
                  <a:pt x="1338012" y="521818"/>
                </a:cubicBezTo>
                <a:cubicBezTo>
                  <a:pt x="1362005" y="521818"/>
                  <a:pt x="1378174" y="515129"/>
                  <a:pt x="1386519" y="501753"/>
                </a:cubicBezTo>
                <a:cubicBezTo>
                  <a:pt x="1393377" y="492591"/>
                  <a:pt x="1396806" y="474277"/>
                  <a:pt x="1396806" y="446813"/>
                </a:cubicBezTo>
                <a:cubicBezTo>
                  <a:pt x="1396806" y="390142"/>
                  <a:pt x="1385537" y="361807"/>
                  <a:pt x="1362998" y="361807"/>
                </a:cubicBezTo>
                <a:close/>
                <a:moveTo>
                  <a:pt x="6013938" y="311867"/>
                </a:moveTo>
                <a:cubicBezTo>
                  <a:pt x="6033578" y="311867"/>
                  <a:pt x="6052539" y="314912"/>
                  <a:pt x="6070821" y="321000"/>
                </a:cubicBezTo>
                <a:cubicBezTo>
                  <a:pt x="6089102" y="327089"/>
                  <a:pt x="6105261" y="335884"/>
                  <a:pt x="6119295" y="347387"/>
                </a:cubicBezTo>
                <a:cubicBezTo>
                  <a:pt x="6133330" y="358890"/>
                  <a:pt x="6144308" y="372737"/>
                  <a:pt x="6152228" y="388927"/>
                </a:cubicBezTo>
                <a:cubicBezTo>
                  <a:pt x="6160147" y="405117"/>
                  <a:pt x="6164107" y="423106"/>
                  <a:pt x="6164107" y="442895"/>
                </a:cubicBezTo>
                <a:cubicBezTo>
                  <a:pt x="6164107" y="509333"/>
                  <a:pt x="6149112" y="558503"/>
                  <a:pt x="6119120" y="590405"/>
                </a:cubicBezTo>
                <a:cubicBezTo>
                  <a:pt x="6153772" y="631405"/>
                  <a:pt x="6171099" y="670469"/>
                  <a:pt x="6171099" y="707594"/>
                </a:cubicBezTo>
                <a:cubicBezTo>
                  <a:pt x="6171099" y="762439"/>
                  <a:pt x="6154728" y="805148"/>
                  <a:pt x="6121987" y="835724"/>
                </a:cubicBezTo>
                <a:cubicBezTo>
                  <a:pt x="6089246" y="866299"/>
                  <a:pt x="6045564" y="881586"/>
                  <a:pt x="5990943" y="881586"/>
                </a:cubicBezTo>
                <a:cubicBezTo>
                  <a:pt x="5829765" y="881586"/>
                  <a:pt x="5703058" y="709022"/>
                  <a:pt x="5610823" y="363893"/>
                </a:cubicBezTo>
                <a:lnTo>
                  <a:pt x="5673518" y="383337"/>
                </a:lnTo>
                <a:cubicBezTo>
                  <a:pt x="5690207" y="444477"/>
                  <a:pt x="5708748" y="496076"/>
                  <a:pt x="5729142" y="538132"/>
                </a:cubicBezTo>
                <a:cubicBezTo>
                  <a:pt x="5749537" y="580189"/>
                  <a:pt x="5767298" y="612715"/>
                  <a:pt x="5782426" y="635710"/>
                </a:cubicBezTo>
                <a:cubicBezTo>
                  <a:pt x="5812566" y="681531"/>
                  <a:pt x="5844896" y="716093"/>
                  <a:pt x="5879415" y="739396"/>
                </a:cubicBezTo>
                <a:cubicBezTo>
                  <a:pt x="5913935" y="762699"/>
                  <a:pt x="5950447" y="774350"/>
                  <a:pt x="5988953" y="774350"/>
                </a:cubicBezTo>
                <a:cubicBezTo>
                  <a:pt x="6004686" y="774350"/>
                  <a:pt x="6019706" y="772070"/>
                  <a:pt x="6034012" y="767511"/>
                </a:cubicBezTo>
                <a:cubicBezTo>
                  <a:pt x="6048317" y="762951"/>
                  <a:pt x="6061012" y="756520"/>
                  <a:pt x="6072095" y="748218"/>
                </a:cubicBezTo>
                <a:cubicBezTo>
                  <a:pt x="6083178" y="739916"/>
                  <a:pt x="6091889" y="729740"/>
                  <a:pt x="6098227" y="717690"/>
                </a:cubicBezTo>
                <a:cubicBezTo>
                  <a:pt x="6104565" y="705641"/>
                  <a:pt x="6107734" y="692301"/>
                  <a:pt x="6107734" y="677672"/>
                </a:cubicBezTo>
                <a:cubicBezTo>
                  <a:pt x="6107734" y="660558"/>
                  <a:pt x="6099538" y="644984"/>
                  <a:pt x="6083147" y="630949"/>
                </a:cubicBezTo>
                <a:cubicBezTo>
                  <a:pt x="6069940" y="646916"/>
                  <a:pt x="6051871" y="654900"/>
                  <a:pt x="6028939" y="654900"/>
                </a:cubicBezTo>
                <a:cubicBezTo>
                  <a:pt x="6006730" y="654900"/>
                  <a:pt x="5987814" y="647481"/>
                  <a:pt x="5972192" y="632645"/>
                </a:cubicBezTo>
                <a:cubicBezTo>
                  <a:pt x="5956570" y="617809"/>
                  <a:pt x="5948759" y="599195"/>
                  <a:pt x="5948759" y="576805"/>
                </a:cubicBezTo>
                <a:cubicBezTo>
                  <a:pt x="5948759" y="555466"/>
                  <a:pt x="5955954" y="536288"/>
                  <a:pt x="5970345" y="519270"/>
                </a:cubicBezTo>
                <a:cubicBezTo>
                  <a:pt x="5984735" y="502252"/>
                  <a:pt x="6003269" y="493743"/>
                  <a:pt x="6025945" y="493743"/>
                </a:cubicBezTo>
                <a:cubicBezTo>
                  <a:pt x="6043696" y="493743"/>
                  <a:pt x="6059530" y="497729"/>
                  <a:pt x="6073449" y="505702"/>
                </a:cubicBezTo>
                <a:cubicBezTo>
                  <a:pt x="6094968" y="496094"/>
                  <a:pt x="6105728" y="475859"/>
                  <a:pt x="6105728" y="444997"/>
                </a:cubicBezTo>
                <a:cubicBezTo>
                  <a:pt x="6105728" y="406523"/>
                  <a:pt x="6085132" y="387287"/>
                  <a:pt x="6043940" y="387287"/>
                </a:cubicBezTo>
                <a:cubicBezTo>
                  <a:pt x="6028302" y="387287"/>
                  <a:pt x="6012892" y="389062"/>
                  <a:pt x="5997711" y="392613"/>
                </a:cubicBezTo>
                <a:cubicBezTo>
                  <a:pt x="5982530" y="396164"/>
                  <a:pt x="5969498" y="400541"/>
                  <a:pt x="5958616" y="405743"/>
                </a:cubicBezTo>
                <a:cubicBezTo>
                  <a:pt x="5924315" y="423239"/>
                  <a:pt x="5900163" y="442195"/>
                  <a:pt x="5886160" y="462610"/>
                </a:cubicBezTo>
                <a:cubicBezTo>
                  <a:pt x="5910152" y="477229"/>
                  <a:pt x="5922149" y="495712"/>
                  <a:pt x="5922149" y="518059"/>
                </a:cubicBezTo>
                <a:cubicBezTo>
                  <a:pt x="5922149" y="568180"/>
                  <a:pt x="5899424" y="593240"/>
                  <a:pt x="5853976" y="593240"/>
                </a:cubicBezTo>
                <a:cubicBezTo>
                  <a:pt x="5794524" y="593240"/>
                  <a:pt x="5764798" y="561847"/>
                  <a:pt x="5764798" y="499061"/>
                </a:cubicBezTo>
                <a:cubicBezTo>
                  <a:pt x="5764798" y="472138"/>
                  <a:pt x="5772370" y="446882"/>
                  <a:pt x="5787514" y="423292"/>
                </a:cubicBezTo>
                <a:cubicBezTo>
                  <a:pt x="5802659" y="399702"/>
                  <a:pt x="5824287" y="378767"/>
                  <a:pt x="5852399" y="360485"/>
                </a:cubicBezTo>
                <a:cubicBezTo>
                  <a:pt x="5902678" y="328073"/>
                  <a:pt x="5956525" y="311867"/>
                  <a:pt x="6013938" y="311867"/>
                </a:cubicBezTo>
                <a:close/>
                <a:moveTo>
                  <a:pt x="6808146" y="182384"/>
                </a:moveTo>
                <a:lnTo>
                  <a:pt x="6847910" y="205268"/>
                </a:lnTo>
                <a:cubicBezTo>
                  <a:pt x="6854619" y="245526"/>
                  <a:pt x="6864631" y="272566"/>
                  <a:pt x="6877943" y="286388"/>
                </a:cubicBezTo>
                <a:lnTo>
                  <a:pt x="6927660" y="286388"/>
                </a:lnTo>
                <a:lnTo>
                  <a:pt x="7599900" y="286388"/>
                </a:lnTo>
                <a:lnTo>
                  <a:pt x="7663853" y="361807"/>
                </a:lnTo>
                <a:lnTo>
                  <a:pt x="7371350" y="361807"/>
                </a:lnTo>
                <a:lnTo>
                  <a:pt x="7371350" y="383433"/>
                </a:lnTo>
                <a:cubicBezTo>
                  <a:pt x="7433434" y="383433"/>
                  <a:pt x="7485651" y="411672"/>
                  <a:pt x="7528000" y="468152"/>
                </a:cubicBezTo>
                <a:cubicBezTo>
                  <a:pt x="7566877" y="517253"/>
                  <a:pt x="7586316" y="571391"/>
                  <a:pt x="7586316" y="630567"/>
                </a:cubicBezTo>
                <a:cubicBezTo>
                  <a:pt x="7586316" y="645844"/>
                  <a:pt x="7583794" y="660327"/>
                  <a:pt x="7578752" y="674017"/>
                </a:cubicBezTo>
                <a:cubicBezTo>
                  <a:pt x="7573709" y="687707"/>
                  <a:pt x="7566734" y="699934"/>
                  <a:pt x="7557827" y="710699"/>
                </a:cubicBezTo>
                <a:cubicBezTo>
                  <a:pt x="7548920" y="721464"/>
                  <a:pt x="7538167" y="729995"/>
                  <a:pt x="7525571" y="736290"/>
                </a:cubicBezTo>
                <a:cubicBezTo>
                  <a:pt x="7512975" y="742586"/>
                  <a:pt x="7499166" y="745734"/>
                  <a:pt x="7484143" y="745734"/>
                </a:cubicBezTo>
                <a:cubicBezTo>
                  <a:pt x="7473410" y="745734"/>
                  <a:pt x="7463118" y="743647"/>
                  <a:pt x="7453266" y="739475"/>
                </a:cubicBezTo>
                <a:cubicBezTo>
                  <a:pt x="7443413" y="735303"/>
                  <a:pt x="7434570" y="729859"/>
                  <a:pt x="7426735" y="723145"/>
                </a:cubicBezTo>
                <a:cubicBezTo>
                  <a:pt x="7418900" y="716430"/>
                  <a:pt x="7412480" y="708258"/>
                  <a:pt x="7407474" y="698629"/>
                </a:cubicBezTo>
                <a:cubicBezTo>
                  <a:pt x="7402469" y="689000"/>
                  <a:pt x="7399966" y="678309"/>
                  <a:pt x="7399966" y="666556"/>
                </a:cubicBezTo>
                <a:cubicBezTo>
                  <a:pt x="7399966" y="646077"/>
                  <a:pt x="7407257" y="628932"/>
                  <a:pt x="7421838" y="615120"/>
                </a:cubicBezTo>
                <a:cubicBezTo>
                  <a:pt x="7436420" y="601308"/>
                  <a:pt x="7454524" y="594402"/>
                  <a:pt x="7476149" y="594402"/>
                </a:cubicBezTo>
                <a:cubicBezTo>
                  <a:pt x="7489420" y="594402"/>
                  <a:pt x="7501252" y="597481"/>
                  <a:pt x="7511645" y="603638"/>
                </a:cubicBezTo>
                <a:cubicBezTo>
                  <a:pt x="7516842" y="606717"/>
                  <a:pt x="7520800" y="609901"/>
                  <a:pt x="7523521" y="613189"/>
                </a:cubicBezTo>
                <a:lnTo>
                  <a:pt x="7525802" y="618412"/>
                </a:lnTo>
                <a:lnTo>
                  <a:pt x="7515085" y="569177"/>
                </a:lnTo>
                <a:cubicBezTo>
                  <a:pt x="7507845" y="553263"/>
                  <a:pt x="7496984" y="538066"/>
                  <a:pt x="7482503" y="523585"/>
                </a:cubicBezTo>
                <a:cubicBezTo>
                  <a:pt x="7454486" y="493052"/>
                  <a:pt x="7417096" y="478078"/>
                  <a:pt x="7370330" y="478662"/>
                </a:cubicBezTo>
                <a:lnTo>
                  <a:pt x="7370330" y="945699"/>
                </a:lnTo>
                <a:cubicBezTo>
                  <a:pt x="7357124" y="944818"/>
                  <a:pt x="7347757" y="942766"/>
                  <a:pt x="7342231" y="939544"/>
                </a:cubicBezTo>
                <a:cubicBezTo>
                  <a:pt x="7336705" y="936322"/>
                  <a:pt x="7333687" y="934042"/>
                  <a:pt x="7333178" y="932704"/>
                </a:cubicBezTo>
                <a:cubicBezTo>
                  <a:pt x="7318220" y="896110"/>
                  <a:pt x="7301855" y="864085"/>
                  <a:pt x="7284082" y="836631"/>
                </a:cubicBezTo>
                <a:cubicBezTo>
                  <a:pt x="7266311" y="809177"/>
                  <a:pt x="7246564" y="784590"/>
                  <a:pt x="7224843" y="762869"/>
                </a:cubicBezTo>
                <a:cubicBezTo>
                  <a:pt x="7175827" y="713842"/>
                  <a:pt x="7119815" y="685645"/>
                  <a:pt x="7056807" y="678277"/>
                </a:cubicBezTo>
                <a:lnTo>
                  <a:pt x="6973027" y="569512"/>
                </a:lnTo>
                <a:cubicBezTo>
                  <a:pt x="7071462" y="489666"/>
                  <a:pt x="7179777" y="430591"/>
                  <a:pt x="7297969" y="392287"/>
                </a:cubicBezTo>
                <a:lnTo>
                  <a:pt x="7297969" y="361807"/>
                </a:lnTo>
                <a:lnTo>
                  <a:pt x="6988540" y="361807"/>
                </a:lnTo>
                <a:lnTo>
                  <a:pt x="6939968" y="361807"/>
                </a:lnTo>
                <a:lnTo>
                  <a:pt x="6883565" y="361807"/>
                </a:lnTo>
                <a:lnTo>
                  <a:pt x="6883565" y="946814"/>
                </a:lnTo>
                <a:lnTo>
                  <a:pt x="6809165" y="884978"/>
                </a:lnTo>
                <a:lnTo>
                  <a:pt x="6809165" y="465620"/>
                </a:lnTo>
                <a:cubicBezTo>
                  <a:pt x="6809165" y="449918"/>
                  <a:pt x="6806160" y="435750"/>
                  <a:pt x="6800151" y="423117"/>
                </a:cubicBezTo>
                <a:cubicBezTo>
                  <a:pt x="6794142" y="410483"/>
                  <a:pt x="6785777" y="399726"/>
                  <a:pt x="6775055" y="390846"/>
                </a:cubicBezTo>
                <a:cubicBezTo>
                  <a:pt x="6764332" y="381965"/>
                  <a:pt x="6752043" y="374905"/>
                  <a:pt x="6738189" y="369666"/>
                </a:cubicBezTo>
                <a:cubicBezTo>
                  <a:pt x="6724335" y="364427"/>
                  <a:pt x="6708580" y="361807"/>
                  <a:pt x="6690925" y="361807"/>
                </a:cubicBezTo>
                <a:lnTo>
                  <a:pt x="6666302" y="361807"/>
                </a:lnTo>
                <a:lnTo>
                  <a:pt x="6666302" y="957005"/>
                </a:lnTo>
                <a:cubicBezTo>
                  <a:pt x="6638997" y="943618"/>
                  <a:pt x="6611968" y="913239"/>
                  <a:pt x="6585214" y="865869"/>
                </a:cubicBezTo>
                <a:cubicBezTo>
                  <a:pt x="6557919" y="818403"/>
                  <a:pt x="6531421" y="783459"/>
                  <a:pt x="6505718" y="761037"/>
                </a:cubicBezTo>
                <a:cubicBezTo>
                  <a:pt x="6465397" y="729517"/>
                  <a:pt x="6410765" y="712069"/>
                  <a:pt x="6341822" y="708693"/>
                </a:cubicBezTo>
                <a:lnTo>
                  <a:pt x="6261992" y="601122"/>
                </a:lnTo>
                <a:cubicBezTo>
                  <a:pt x="6292408" y="569952"/>
                  <a:pt x="6322556" y="540964"/>
                  <a:pt x="6352436" y="514158"/>
                </a:cubicBezTo>
                <a:cubicBezTo>
                  <a:pt x="6382316" y="487351"/>
                  <a:pt x="6408493" y="466872"/>
                  <a:pt x="6430968" y="452721"/>
                </a:cubicBezTo>
                <a:cubicBezTo>
                  <a:pt x="6426743" y="451479"/>
                  <a:pt x="6415344" y="446372"/>
                  <a:pt x="6396770" y="437401"/>
                </a:cubicBezTo>
                <a:cubicBezTo>
                  <a:pt x="6378197" y="428430"/>
                  <a:pt x="6353442" y="418143"/>
                  <a:pt x="6322506" y="406539"/>
                </a:cubicBezTo>
                <a:cubicBezTo>
                  <a:pt x="6244507" y="383746"/>
                  <a:pt x="6190342" y="343696"/>
                  <a:pt x="6160011" y="286388"/>
                </a:cubicBezTo>
                <a:lnTo>
                  <a:pt x="6629201" y="286388"/>
                </a:lnTo>
                <a:lnTo>
                  <a:pt x="6693438" y="286388"/>
                </a:lnTo>
                <a:lnTo>
                  <a:pt x="6703378" y="286388"/>
                </a:lnTo>
                <a:cubicBezTo>
                  <a:pt x="6739834" y="286388"/>
                  <a:pt x="6768252" y="294576"/>
                  <a:pt x="6788630" y="310952"/>
                </a:cubicBezTo>
                <a:cubicBezTo>
                  <a:pt x="6809008" y="327328"/>
                  <a:pt x="6818571" y="351127"/>
                  <a:pt x="6817318" y="382350"/>
                </a:cubicBezTo>
                <a:cubicBezTo>
                  <a:pt x="6817318" y="378135"/>
                  <a:pt x="6816984" y="367829"/>
                  <a:pt x="6816315" y="351432"/>
                </a:cubicBezTo>
                <a:cubicBezTo>
                  <a:pt x="6815646" y="335035"/>
                  <a:pt x="6814303" y="315668"/>
                  <a:pt x="6812286" y="293331"/>
                </a:cubicBezTo>
                <a:cubicBezTo>
                  <a:pt x="6810906" y="271005"/>
                  <a:pt x="6809871" y="251529"/>
                  <a:pt x="6809181" y="234904"/>
                </a:cubicBezTo>
                <a:cubicBezTo>
                  <a:pt x="6808490" y="218279"/>
                  <a:pt x="6808146" y="200772"/>
                  <a:pt x="6808146" y="182384"/>
                </a:cubicBezTo>
                <a:close/>
                <a:moveTo>
                  <a:pt x="5149377" y="18425"/>
                </a:moveTo>
                <a:cubicBezTo>
                  <a:pt x="5149377" y="27799"/>
                  <a:pt x="5149711" y="34148"/>
                  <a:pt x="5150379" y="37471"/>
                </a:cubicBezTo>
                <a:cubicBezTo>
                  <a:pt x="5151049" y="40794"/>
                  <a:pt x="5151383" y="45730"/>
                  <a:pt x="5151383" y="52280"/>
                </a:cubicBezTo>
                <a:cubicBezTo>
                  <a:pt x="5142051" y="60275"/>
                  <a:pt x="5137385" y="68715"/>
                  <a:pt x="5137385" y="77601"/>
                </a:cubicBezTo>
                <a:cubicBezTo>
                  <a:pt x="5137385" y="97581"/>
                  <a:pt x="5145268" y="111929"/>
                  <a:pt x="5161033" y="120645"/>
                </a:cubicBezTo>
                <a:cubicBezTo>
                  <a:pt x="5177542" y="129828"/>
                  <a:pt x="5196588" y="134420"/>
                  <a:pt x="5218171" y="134420"/>
                </a:cubicBezTo>
                <a:cubicBezTo>
                  <a:pt x="5226643" y="134420"/>
                  <a:pt x="5236433" y="133945"/>
                  <a:pt x="5247544" y="132994"/>
                </a:cubicBezTo>
                <a:cubicBezTo>
                  <a:pt x="5258654" y="132044"/>
                  <a:pt x="5271370" y="130948"/>
                  <a:pt x="5285691" y="129706"/>
                </a:cubicBezTo>
                <a:cubicBezTo>
                  <a:pt x="5317094" y="125512"/>
                  <a:pt x="5340913" y="123416"/>
                  <a:pt x="5357145" y="123416"/>
                </a:cubicBezTo>
                <a:cubicBezTo>
                  <a:pt x="5410333" y="123416"/>
                  <a:pt x="5450824" y="139500"/>
                  <a:pt x="5478618" y="171667"/>
                </a:cubicBezTo>
                <a:cubicBezTo>
                  <a:pt x="5499744" y="199142"/>
                  <a:pt x="5510307" y="237383"/>
                  <a:pt x="5510307" y="286388"/>
                </a:cubicBezTo>
                <a:lnTo>
                  <a:pt x="5535548" y="286388"/>
                </a:lnTo>
                <a:lnTo>
                  <a:pt x="5597288" y="361807"/>
                </a:lnTo>
                <a:lnTo>
                  <a:pt x="5226356" y="361807"/>
                </a:lnTo>
                <a:lnTo>
                  <a:pt x="5226356" y="740765"/>
                </a:lnTo>
                <a:cubicBezTo>
                  <a:pt x="5236558" y="761159"/>
                  <a:pt x="5251161" y="771356"/>
                  <a:pt x="5270165" y="771356"/>
                </a:cubicBezTo>
                <a:cubicBezTo>
                  <a:pt x="5300198" y="771356"/>
                  <a:pt x="5331925" y="752130"/>
                  <a:pt x="5365346" y="713677"/>
                </a:cubicBezTo>
                <a:cubicBezTo>
                  <a:pt x="5395911" y="677369"/>
                  <a:pt x="5413109" y="644395"/>
                  <a:pt x="5416942" y="614754"/>
                </a:cubicBezTo>
                <a:lnTo>
                  <a:pt x="5409043" y="616760"/>
                </a:lnTo>
                <a:cubicBezTo>
                  <a:pt x="5387874" y="616760"/>
                  <a:pt x="5368735" y="609536"/>
                  <a:pt x="5351627" y="595087"/>
                </a:cubicBezTo>
                <a:cubicBezTo>
                  <a:pt x="5334519" y="580638"/>
                  <a:pt x="5325965" y="562133"/>
                  <a:pt x="5325965" y="539574"/>
                </a:cubicBezTo>
                <a:cubicBezTo>
                  <a:pt x="5325965" y="516823"/>
                  <a:pt x="5333351" y="497111"/>
                  <a:pt x="5348124" y="480438"/>
                </a:cubicBezTo>
                <a:cubicBezTo>
                  <a:pt x="5362896" y="463764"/>
                  <a:pt x="5382566" y="455428"/>
                  <a:pt x="5407132" y="455428"/>
                </a:cubicBezTo>
                <a:cubicBezTo>
                  <a:pt x="5442931" y="455428"/>
                  <a:pt x="5471993" y="472350"/>
                  <a:pt x="5494319" y="506196"/>
                </a:cubicBezTo>
                <a:cubicBezTo>
                  <a:pt x="5502473" y="519551"/>
                  <a:pt x="5508842" y="534873"/>
                  <a:pt x="5513429" y="552162"/>
                </a:cubicBezTo>
                <a:cubicBezTo>
                  <a:pt x="5518015" y="569451"/>
                  <a:pt x="5520309" y="586588"/>
                  <a:pt x="5520309" y="603575"/>
                </a:cubicBezTo>
                <a:cubicBezTo>
                  <a:pt x="5520309" y="661360"/>
                  <a:pt x="5496629" y="718051"/>
                  <a:pt x="5449269" y="773649"/>
                </a:cubicBezTo>
                <a:cubicBezTo>
                  <a:pt x="5400401" y="833696"/>
                  <a:pt x="5347033" y="863719"/>
                  <a:pt x="5289163" y="863719"/>
                </a:cubicBezTo>
                <a:cubicBezTo>
                  <a:pt x="5250901" y="863719"/>
                  <a:pt x="5220222" y="851810"/>
                  <a:pt x="5197127" y="827992"/>
                </a:cubicBezTo>
                <a:cubicBezTo>
                  <a:pt x="5174030" y="804174"/>
                  <a:pt x="5158984" y="771266"/>
                  <a:pt x="5151988" y="729268"/>
                </a:cubicBezTo>
                <a:lnTo>
                  <a:pt x="5151988" y="361807"/>
                </a:lnTo>
                <a:lnTo>
                  <a:pt x="5083264" y="361807"/>
                </a:lnTo>
                <a:lnTo>
                  <a:pt x="5067460" y="361807"/>
                </a:lnTo>
                <a:lnTo>
                  <a:pt x="4985280" y="361807"/>
                </a:lnTo>
                <a:lnTo>
                  <a:pt x="4985280" y="964140"/>
                </a:lnTo>
                <a:lnTo>
                  <a:pt x="4920132" y="931399"/>
                </a:lnTo>
                <a:lnTo>
                  <a:pt x="4924129" y="866187"/>
                </a:lnTo>
                <a:cubicBezTo>
                  <a:pt x="4924798" y="804580"/>
                  <a:pt x="4910482" y="740202"/>
                  <a:pt x="4881181" y="673054"/>
                </a:cubicBezTo>
                <a:cubicBezTo>
                  <a:pt x="4838694" y="598771"/>
                  <a:pt x="4790087" y="561629"/>
                  <a:pt x="4735359" y="561629"/>
                </a:cubicBezTo>
                <a:lnTo>
                  <a:pt x="4730626" y="561296"/>
                </a:lnTo>
                <a:lnTo>
                  <a:pt x="4744946" y="579416"/>
                </a:lnTo>
                <a:cubicBezTo>
                  <a:pt x="4759087" y="599073"/>
                  <a:pt x="4766157" y="615072"/>
                  <a:pt x="4766157" y="627414"/>
                </a:cubicBezTo>
                <a:cubicBezTo>
                  <a:pt x="4766157" y="653902"/>
                  <a:pt x="4758214" y="676387"/>
                  <a:pt x="4742326" y="694870"/>
                </a:cubicBezTo>
                <a:cubicBezTo>
                  <a:pt x="4726439" y="713354"/>
                  <a:pt x="4705251" y="722595"/>
                  <a:pt x="4678763" y="722595"/>
                </a:cubicBezTo>
                <a:cubicBezTo>
                  <a:pt x="4599777" y="722595"/>
                  <a:pt x="4560284" y="684217"/>
                  <a:pt x="4560284" y="607460"/>
                </a:cubicBezTo>
                <a:cubicBezTo>
                  <a:pt x="4560284" y="567054"/>
                  <a:pt x="4574690" y="533496"/>
                  <a:pt x="4603503" y="506785"/>
                </a:cubicBezTo>
                <a:cubicBezTo>
                  <a:pt x="4633930" y="479840"/>
                  <a:pt x="4668784" y="466368"/>
                  <a:pt x="4708064" y="466368"/>
                </a:cubicBezTo>
                <a:cubicBezTo>
                  <a:pt x="4781004" y="466368"/>
                  <a:pt x="4845109" y="513808"/>
                  <a:pt x="4900378" y="608689"/>
                </a:cubicBezTo>
                <a:lnTo>
                  <a:pt x="4908842" y="624619"/>
                </a:lnTo>
                <a:lnTo>
                  <a:pt x="4908842" y="361807"/>
                </a:lnTo>
                <a:lnTo>
                  <a:pt x="4535821" y="361807"/>
                </a:lnTo>
                <a:lnTo>
                  <a:pt x="4485105" y="379270"/>
                </a:lnTo>
                <a:cubicBezTo>
                  <a:pt x="4466197" y="387510"/>
                  <a:pt x="4449357" y="396767"/>
                  <a:pt x="4434584" y="407041"/>
                </a:cubicBezTo>
                <a:cubicBezTo>
                  <a:pt x="4405038" y="427589"/>
                  <a:pt x="4378853" y="454833"/>
                  <a:pt x="4356028" y="488774"/>
                </a:cubicBezTo>
                <a:cubicBezTo>
                  <a:pt x="4339456" y="514806"/>
                  <a:pt x="4326320" y="545596"/>
                  <a:pt x="4316622" y="581145"/>
                </a:cubicBezTo>
                <a:cubicBezTo>
                  <a:pt x="4306924" y="616694"/>
                  <a:pt x="4302075" y="656816"/>
                  <a:pt x="4302075" y="701511"/>
                </a:cubicBezTo>
                <a:cubicBezTo>
                  <a:pt x="4302075" y="739263"/>
                  <a:pt x="4311593" y="773182"/>
                  <a:pt x="4330628" y="803269"/>
                </a:cubicBezTo>
                <a:cubicBezTo>
                  <a:pt x="4351222" y="839442"/>
                  <a:pt x="4374784" y="859789"/>
                  <a:pt x="4401312" y="864311"/>
                </a:cubicBezTo>
                <a:lnTo>
                  <a:pt x="4406878" y="864778"/>
                </a:lnTo>
                <a:lnTo>
                  <a:pt x="4403479" y="862224"/>
                </a:lnTo>
                <a:cubicBezTo>
                  <a:pt x="4399256" y="857846"/>
                  <a:pt x="4395537" y="852641"/>
                  <a:pt x="4392320" y="846608"/>
                </a:cubicBezTo>
                <a:cubicBezTo>
                  <a:pt x="4385886" y="834542"/>
                  <a:pt x="4382670" y="821928"/>
                  <a:pt x="4382670" y="808763"/>
                </a:cubicBezTo>
                <a:cubicBezTo>
                  <a:pt x="4382670" y="798625"/>
                  <a:pt x="4384936" y="789417"/>
                  <a:pt x="4389469" y="781142"/>
                </a:cubicBezTo>
                <a:cubicBezTo>
                  <a:pt x="4394003" y="772866"/>
                  <a:pt x="4399900" y="765496"/>
                  <a:pt x="4407162" y="759031"/>
                </a:cubicBezTo>
                <a:cubicBezTo>
                  <a:pt x="4414423" y="752565"/>
                  <a:pt x="4422847" y="747424"/>
                  <a:pt x="4432434" y="743608"/>
                </a:cubicBezTo>
                <a:cubicBezTo>
                  <a:pt x="4442021" y="739791"/>
                  <a:pt x="4451825" y="737883"/>
                  <a:pt x="4461847" y="737883"/>
                </a:cubicBezTo>
                <a:cubicBezTo>
                  <a:pt x="4483621" y="737883"/>
                  <a:pt x="4502094" y="746381"/>
                  <a:pt x="4517264" y="763378"/>
                </a:cubicBezTo>
                <a:cubicBezTo>
                  <a:pt x="4532435" y="780375"/>
                  <a:pt x="4540021" y="801486"/>
                  <a:pt x="4540021" y="826710"/>
                </a:cubicBezTo>
                <a:cubicBezTo>
                  <a:pt x="4540021" y="841382"/>
                  <a:pt x="4537029" y="855056"/>
                  <a:pt x="4531047" y="867732"/>
                </a:cubicBezTo>
                <a:cubicBezTo>
                  <a:pt x="4525065" y="880408"/>
                  <a:pt x="4516920" y="891327"/>
                  <a:pt x="4506611" y="900489"/>
                </a:cubicBezTo>
                <a:cubicBezTo>
                  <a:pt x="4496302" y="909651"/>
                  <a:pt x="4484401" y="916775"/>
                  <a:pt x="4470908" y="921860"/>
                </a:cubicBezTo>
                <a:cubicBezTo>
                  <a:pt x="4457414" y="926945"/>
                  <a:pt x="4443061" y="929488"/>
                  <a:pt x="4427848" y="929488"/>
                </a:cubicBezTo>
                <a:cubicBezTo>
                  <a:pt x="4359053" y="929488"/>
                  <a:pt x="4307123" y="896444"/>
                  <a:pt x="4272057" y="830357"/>
                </a:cubicBezTo>
                <a:cubicBezTo>
                  <a:pt x="4240484" y="772986"/>
                  <a:pt x="4224698" y="708242"/>
                  <a:pt x="4224698" y="636124"/>
                </a:cubicBezTo>
                <a:cubicBezTo>
                  <a:pt x="4226736" y="578456"/>
                  <a:pt x="4237971" y="525624"/>
                  <a:pt x="4258402" y="477627"/>
                </a:cubicBezTo>
                <a:cubicBezTo>
                  <a:pt x="4278833" y="429630"/>
                  <a:pt x="4307484" y="386177"/>
                  <a:pt x="4344355" y="347268"/>
                </a:cubicBezTo>
                <a:cubicBezTo>
                  <a:pt x="4363380" y="332458"/>
                  <a:pt x="4384501" y="319164"/>
                  <a:pt x="4407719" y="307385"/>
                </a:cubicBezTo>
                <a:cubicBezTo>
                  <a:pt x="4419328" y="301495"/>
                  <a:pt x="4431735" y="296716"/>
                  <a:pt x="4444939" y="293047"/>
                </a:cubicBezTo>
                <a:lnTo>
                  <a:pt x="4462682" y="289804"/>
                </a:lnTo>
                <a:lnTo>
                  <a:pt x="4459927" y="286388"/>
                </a:lnTo>
                <a:lnTo>
                  <a:pt x="4481368" y="286388"/>
                </a:lnTo>
                <a:lnTo>
                  <a:pt x="4486944" y="285369"/>
                </a:lnTo>
                <a:lnTo>
                  <a:pt x="4487806" y="286388"/>
                </a:lnTo>
                <a:lnTo>
                  <a:pt x="5011023" y="286388"/>
                </a:lnTo>
                <a:lnTo>
                  <a:pt x="5019422" y="286388"/>
                </a:lnTo>
                <a:lnTo>
                  <a:pt x="5435940" y="286388"/>
                </a:lnTo>
                <a:cubicBezTo>
                  <a:pt x="5435940" y="286887"/>
                  <a:pt x="5436107" y="283992"/>
                  <a:pt x="5436442" y="277701"/>
                </a:cubicBezTo>
                <a:cubicBezTo>
                  <a:pt x="5436776" y="271411"/>
                  <a:pt x="5436943" y="265654"/>
                  <a:pt x="5436943" y="260431"/>
                </a:cubicBezTo>
                <a:cubicBezTo>
                  <a:pt x="5437601" y="233986"/>
                  <a:pt x="5417669" y="220763"/>
                  <a:pt x="5377146" y="220763"/>
                </a:cubicBezTo>
                <a:cubicBezTo>
                  <a:pt x="5367538" y="220763"/>
                  <a:pt x="5351125" y="222700"/>
                  <a:pt x="5327908" y="226575"/>
                </a:cubicBezTo>
                <a:cubicBezTo>
                  <a:pt x="5315879" y="227987"/>
                  <a:pt x="5305708" y="229038"/>
                  <a:pt x="5297395" y="229728"/>
                </a:cubicBezTo>
                <a:cubicBezTo>
                  <a:pt x="5289083" y="230418"/>
                  <a:pt x="5281673" y="230764"/>
                  <a:pt x="5275165" y="230764"/>
                </a:cubicBezTo>
                <a:cubicBezTo>
                  <a:pt x="5230587" y="230764"/>
                  <a:pt x="5189560" y="220009"/>
                  <a:pt x="5152083" y="198500"/>
                </a:cubicBezTo>
                <a:cubicBezTo>
                  <a:pt x="5109363" y="174603"/>
                  <a:pt x="5088003" y="140301"/>
                  <a:pt x="5088003" y="95595"/>
                </a:cubicBezTo>
                <a:cubicBezTo>
                  <a:pt x="5088003" y="47376"/>
                  <a:pt x="5108461" y="21652"/>
                  <a:pt x="5149377" y="18425"/>
                </a:cubicBezTo>
                <a:close/>
                <a:moveTo>
                  <a:pt x="2691927" y="18425"/>
                </a:moveTo>
                <a:cubicBezTo>
                  <a:pt x="2691927" y="27799"/>
                  <a:pt x="2692261" y="34148"/>
                  <a:pt x="2692930" y="37471"/>
                </a:cubicBezTo>
                <a:cubicBezTo>
                  <a:pt x="2693598" y="40794"/>
                  <a:pt x="2693934" y="45730"/>
                  <a:pt x="2693934" y="52280"/>
                </a:cubicBezTo>
                <a:cubicBezTo>
                  <a:pt x="2684601" y="60275"/>
                  <a:pt x="2679935" y="68715"/>
                  <a:pt x="2679935" y="77601"/>
                </a:cubicBezTo>
                <a:cubicBezTo>
                  <a:pt x="2679935" y="97581"/>
                  <a:pt x="2687818" y="111929"/>
                  <a:pt x="2703583" y="120645"/>
                </a:cubicBezTo>
                <a:cubicBezTo>
                  <a:pt x="2720092" y="129828"/>
                  <a:pt x="2739138" y="134420"/>
                  <a:pt x="2760721" y="134420"/>
                </a:cubicBezTo>
                <a:cubicBezTo>
                  <a:pt x="2769193" y="134420"/>
                  <a:pt x="2778984" y="133945"/>
                  <a:pt x="2790094" y="132994"/>
                </a:cubicBezTo>
                <a:cubicBezTo>
                  <a:pt x="2801204" y="132044"/>
                  <a:pt x="2813920" y="130948"/>
                  <a:pt x="2828241" y="129706"/>
                </a:cubicBezTo>
                <a:cubicBezTo>
                  <a:pt x="2859645" y="125512"/>
                  <a:pt x="2883462" y="123416"/>
                  <a:pt x="2899695" y="123416"/>
                </a:cubicBezTo>
                <a:cubicBezTo>
                  <a:pt x="2952883" y="123416"/>
                  <a:pt x="2993374" y="139500"/>
                  <a:pt x="3021168" y="171667"/>
                </a:cubicBezTo>
                <a:cubicBezTo>
                  <a:pt x="3042295" y="199142"/>
                  <a:pt x="3052858" y="237383"/>
                  <a:pt x="3052858" y="286388"/>
                </a:cubicBezTo>
                <a:lnTo>
                  <a:pt x="3078099" y="286388"/>
                </a:lnTo>
                <a:lnTo>
                  <a:pt x="3083878" y="286388"/>
                </a:lnTo>
                <a:cubicBezTo>
                  <a:pt x="3120335" y="286388"/>
                  <a:pt x="3148752" y="294576"/>
                  <a:pt x="3169130" y="310952"/>
                </a:cubicBezTo>
                <a:cubicBezTo>
                  <a:pt x="3189509" y="327328"/>
                  <a:pt x="3199071" y="351127"/>
                  <a:pt x="3197819" y="382350"/>
                </a:cubicBezTo>
                <a:cubicBezTo>
                  <a:pt x="3197819" y="378135"/>
                  <a:pt x="3197484" y="367829"/>
                  <a:pt x="3196815" y="351432"/>
                </a:cubicBezTo>
                <a:cubicBezTo>
                  <a:pt x="3196147" y="335035"/>
                  <a:pt x="3194804" y="315668"/>
                  <a:pt x="3192787" y="293331"/>
                </a:cubicBezTo>
                <a:cubicBezTo>
                  <a:pt x="3191406" y="271005"/>
                  <a:pt x="3190371" y="251529"/>
                  <a:pt x="3189681" y="234904"/>
                </a:cubicBezTo>
                <a:cubicBezTo>
                  <a:pt x="3188991" y="218279"/>
                  <a:pt x="3188646" y="200772"/>
                  <a:pt x="3188646" y="182384"/>
                </a:cubicBezTo>
                <a:lnTo>
                  <a:pt x="3228410" y="205268"/>
                </a:lnTo>
                <a:cubicBezTo>
                  <a:pt x="3235119" y="245526"/>
                  <a:pt x="3245131" y="272566"/>
                  <a:pt x="3258443" y="286388"/>
                </a:cubicBezTo>
                <a:lnTo>
                  <a:pt x="3264015" y="286388"/>
                </a:lnTo>
                <a:lnTo>
                  <a:pt x="3308160" y="286388"/>
                </a:lnTo>
                <a:lnTo>
                  <a:pt x="3829546" y="286388"/>
                </a:lnTo>
                <a:lnTo>
                  <a:pt x="3891286" y="361807"/>
                </a:lnTo>
                <a:lnTo>
                  <a:pt x="3776310" y="361807"/>
                </a:lnTo>
                <a:lnTo>
                  <a:pt x="3776310" y="949696"/>
                </a:lnTo>
                <a:lnTo>
                  <a:pt x="3745320" y="912703"/>
                </a:lnTo>
                <a:lnTo>
                  <a:pt x="3745320" y="913706"/>
                </a:lnTo>
                <a:cubicBezTo>
                  <a:pt x="3721625" y="883131"/>
                  <a:pt x="3706430" y="861943"/>
                  <a:pt x="3699736" y="850143"/>
                </a:cubicBezTo>
                <a:cubicBezTo>
                  <a:pt x="3693042" y="838343"/>
                  <a:pt x="3682219" y="823186"/>
                  <a:pt x="3667266" y="804671"/>
                </a:cubicBezTo>
                <a:cubicBezTo>
                  <a:pt x="3652313" y="786156"/>
                  <a:pt x="3638429" y="770810"/>
                  <a:pt x="3625615" y="758632"/>
                </a:cubicBezTo>
                <a:cubicBezTo>
                  <a:pt x="3578914" y="715806"/>
                  <a:pt x="3517248" y="687285"/>
                  <a:pt x="3440619" y="673070"/>
                </a:cubicBezTo>
                <a:lnTo>
                  <a:pt x="3431988" y="663387"/>
                </a:lnTo>
                <a:lnTo>
                  <a:pt x="3358003" y="566773"/>
                </a:lnTo>
                <a:cubicBezTo>
                  <a:pt x="3473403" y="484634"/>
                  <a:pt x="3588049" y="424476"/>
                  <a:pt x="3701942" y="386299"/>
                </a:cubicBezTo>
                <a:lnTo>
                  <a:pt x="3701942" y="361807"/>
                </a:lnTo>
                <a:lnTo>
                  <a:pt x="3369040" y="361807"/>
                </a:lnTo>
                <a:lnTo>
                  <a:pt x="3324847" y="361807"/>
                </a:lnTo>
                <a:lnTo>
                  <a:pt x="3264065" y="361807"/>
                </a:lnTo>
                <a:lnTo>
                  <a:pt x="3264065" y="946814"/>
                </a:lnTo>
                <a:lnTo>
                  <a:pt x="3189665" y="884978"/>
                </a:lnTo>
                <a:lnTo>
                  <a:pt x="3189665" y="465620"/>
                </a:lnTo>
                <a:cubicBezTo>
                  <a:pt x="3189665" y="449918"/>
                  <a:pt x="3186661" y="435750"/>
                  <a:pt x="3180652" y="423117"/>
                </a:cubicBezTo>
                <a:cubicBezTo>
                  <a:pt x="3174643" y="410483"/>
                  <a:pt x="3166277" y="399726"/>
                  <a:pt x="3155555" y="390846"/>
                </a:cubicBezTo>
                <a:cubicBezTo>
                  <a:pt x="3144832" y="381965"/>
                  <a:pt x="3132544" y="374905"/>
                  <a:pt x="3118689" y="369666"/>
                </a:cubicBezTo>
                <a:cubicBezTo>
                  <a:pt x="3104835" y="364427"/>
                  <a:pt x="3089080" y="361807"/>
                  <a:pt x="3071425" y="361807"/>
                </a:cubicBezTo>
                <a:lnTo>
                  <a:pt x="2768906" y="361807"/>
                </a:lnTo>
                <a:lnTo>
                  <a:pt x="2768906" y="740765"/>
                </a:lnTo>
                <a:cubicBezTo>
                  <a:pt x="2779109" y="761159"/>
                  <a:pt x="2793711" y="771356"/>
                  <a:pt x="2812714" y="771356"/>
                </a:cubicBezTo>
                <a:cubicBezTo>
                  <a:pt x="2842749" y="771356"/>
                  <a:pt x="2874476" y="752130"/>
                  <a:pt x="2907896" y="713677"/>
                </a:cubicBezTo>
                <a:cubicBezTo>
                  <a:pt x="2938461" y="677369"/>
                  <a:pt x="2955659" y="644395"/>
                  <a:pt x="2959492" y="614754"/>
                </a:cubicBezTo>
                <a:lnTo>
                  <a:pt x="2951593" y="616760"/>
                </a:lnTo>
                <a:cubicBezTo>
                  <a:pt x="2930424" y="616760"/>
                  <a:pt x="2911285" y="609536"/>
                  <a:pt x="2894177" y="595087"/>
                </a:cubicBezTo>
                <a:cubicBezTo>
                  <a:pt x="2877069" y="580638"/>
                  <a:pt x="2868515" y="562133"/>
                  <a:pt x="2868515" y="539574"/>
                </a:cubicBezTo>
                <a:cubicBezTo>
                  <a:pt x="2868515" y="516823"/>
                  <a:pt x="2875901" y="497111"/>
                  <a:pt x="2890674" y="480438"/>
                </a:cubicBezTo>
                <a:cubicBezTo>
                  <a:pt x="2905446" y="463764"/>
                  <a:pt x="2925116" y="455428"/>
                  <a:pt x="2949683" y="455428"/>
                </a:cubicBezTo>
                <a:cubicBezTo>
                  <a:pt x="2985481" y="455428"/>
                  <a:pt x="3014543" y="472350"/>
                  <a:pt x="3036869" y="506196"/>
                </a:cubicBezTo>
                <a:cubicBezTo>
                  <a:pt x="3045023" y="519551"/>
                  <a:pt x="3051393" y="534873"/>
                  <a:pt x="3055979" y="552162"/>
                </a:cubicBezTo>
                <a:cubicBezTo>
                  <a:pt x="3060566" y="569451"/>
                  <a:pt x="3062859" y="586588"/>
                  <a:pt x="3062859" y="603575"/>
                </a:cubicBezTo>
                <a:cubicBezTo>
                  <a:pt x="3062859" y="661360"/>
                  <a:pt x="3039179" y="718051"/>
                  <a:pt x="2991819" y="773649"/>
                </a:cubicBezTo>
                <a:cubicBezTo>
                  <a:pt x="2942951" y="833696"/>
                  <a:pt x="2889583" y="863719"/>
                  <a:pt x="2831713" y="863719"/>
                </a:cubicBezTo>
                <a:cubicBezTo>
                  <a:pt x="2793451" y="863719"/>
                  <a:pt x="2762772" y="851810"/>
                  <a:pt x="2739676" y="827992"/>
                </a:cubicBezTo>
                <a:cubicBezTo>
                  <a:pt x="2716580" y="804174"/>
                  <a:pt x="2701535" y="771266"/>
                  <a:pt x="2694538" y="729268"/>
                </a:cubicBezTo>
                <a:lnTo>
                  <a:pt x="2694538" y="361807"/>
                </a:lnTo>
                <a:lnTo>
                  <a:pt x="2633652" y="361807"/>
                </a:lnTo>
                <a:lnTo>
                  <a:pt x="2610011" y="361807"/>
                </a:lnTo>
                <a:lnTo>
                  <a:pt x="2312708" y="361807"/>
                </a:lnTo>
                <a:lnTo>
                  <a:pt x="2312708" y="523585"/>
                </a:lnTo>
                <a:cubicBezTo>
                  <a:pt x="2312708" y="533342"/>
                  <a:pt x="2315155" y="542084"/>
                  <a:pt x="2320049" y="549813"/>
                </a:cubicBezTo>
                <a:cubicBezTo>
                  <a:pt x="2324943" y="557542"/>
                  <a:pt x="2330559" y="561406"/>
                  <a:pt x="2336897" y="561406"/>
                </a:cubicBezTo>
                <a:cubicBezTo>
                  <a:pt x="2359457" y="553879"/>
                  <a:pt x="2381354" y="535964"/>
                  <a:pt x="2402586" y="507661"/>
                </a:cubicBezTo>
                <a:cubicBezTo>
                  <a:pt x="2426070" y="473497"/>
                  <a:pt x="2443374" y="456415"/>
                  <a:pt x="2454500" y="456415"/>
                </a:cubicBezTo>
                <a:cubicBezTo>
                  <a:pt x="2485352" y="456415"/>
                  <a:pt x="2511431" y="477075"/>
                  <a:pt x="2532738" y="518394"/>
                </a:cubicBezTo>
                <a:cubicBezTo>
                  <a:pt x="2556020" y="561231"/>
                  <a:pt x="2567661" y="599843"/>
                  <a:pt x="2567661" y="634229"/>
                </a:cubicBezTo>
                <a:cubicBezTo>
                  <a:pt x="2570325" y="700147"/>
                  <a:pt x="2552931" y="756695"/>
                  <a:pt x="2515476" y="803874"/>
                </a:cubicBezTo>
                <a:cubicBezTo>
                  <a:pt x="2469698" y="850332"/>
                  <a:pt x="2415867" y="874611"/>
                  <a:pt x="2353984" y="876714"/>
                </a:cubicBezTo>
                <a:cubicBezTo>
                  <a:pt x="2183591" y="876714"/>
                  <a:pt x="2081079" y="710949"/>
                  <a:pt x="2046448" y="379420"/>
                </a:cubicBezTo>
                <a:lnTo>
                  <a:pt x="2105354" y="406428"/>
                </a:lnTo>
                <a:cubicBezTo>
                  <a:pt x="2108188" y="449042"/>
                  <a:pt x="2114523" y="489050"/>
                  <a:pt x="2124359" y="526452"/>
                </a:cubicBezTo>
                <a:cubicBezTo>
                  <a:pt x="2134195" y="563853"/>
                  <a:pt x="2148185" y="599742"/>
                  <a:pt x="2166329" y="634118"/>
                </a:cubicBezTo>
                <a:cubicBezTo>
                  <a:pt x="2213826" y="718285"/>
                  <a:pt x="2272541" y="760368"/>
                  <a:pt x="2342471" y="760368"/>
                </a:cubicBezTo>
                <a:cubicBezTo>
                  <a:pt x="2363948" y="760368"/>
                  <a:pt x="2383695" y="756950"/>
                  <a:pt x="2401710" y="750113"/>
                </a:cubicBezTo>
                <a:cubicBezTo>
                  <a:pt x="2419727" y="743276"/>
                  <a:pt x="2437525" y="732755"/>
                  <a:pt x="2455105" y="718550"/>
                </a:cubicBezTo>
                <a:cubicBezTo>
                  <a:pt x="2487199" y="693124"/>
                  <a:pt x="2503246" y="659794"/>
                  <a:pt x="2503246" y="618560"/>
                </a:cubicBezTo>
                <a:cubicBezTo>
                  <a:pt x="2503246" y="596042"/>
                  <a:pt x="2496817" y="575446"/>
                  <a:pt x="2483961" y="556772"/>
                </a:cubicBezTo>
                <a:cubicBezTo>
                  <a:pt x="2480256" y="567516"/>
                  <a:pt x="2472546" y="579778"/>
                  <a:pt x="2460831" y="593558"/>
                </a:cubicBezTo>
                <a:cubicBezTo>
                  <a:pt x="2449115" y="607338"/>
                  <a:pt x="2435492" y="620226"/>
                  <a:pt x="2419960" y="632223"/>
                </a:cubicBezTo>
                <a:cubicBezTo>
                  <a:pt x="2406467" y="643721"/>
                  <a:pt x="2392572" y="652683"/>
                  <a:pt x="2378277" y="659112"/>
                </a:cubicBezTo>
                <a:cubicBezTo>
                  <a:pt x="2363982" y="665540"/>
                  <a:pt x="2351044" y="668754"/>
                  <a:pt x="2339461" y="668754"/>
                </a:cubicBezTo>
                <a:cubicBezTo>
                  <a:pt x="2326063" y="668754"/>
                  <a:pt x="2313170" y="666126"/>
                  <a:pt x="2300780" y="660871"/>
                </a:cubicBezTo>
                <a:cubicBezTo>
                  <a:pt x="2288391" y="655616"/>
                  <a:pt x="2277634" y="648240"/>
                  <a:pt x="2268509" y="638744"/>
                </a:cubicBezTo>
                <a:cubicBezTo>
                  <a:pt x="2259384" y="629248"/>
                  <a:pt x="2251899" y="617928"/>
                  <a:pt x="2246055" y="604785"/>
                </a:cubicBezTo>
                <a:cubicBezTo>
                  <a:pt x="2240211" y="591642"/>
                  <a:pt x="2237289" y="576906"/>
                  <a:pt x="2237289" y="560578"/>
                </a:cubicBezTo>
                <a:lnTo>
                  <a:pt x="2237289" y="361807"/>
                </a:lnTo>
                <a:lnTo>
                  <a:pt x="2013630" y="361807"/>
                </a:lnTo>
                <a:lnTo>
                  <a:pt x="2005172" y="361807"/>
                </a:lnTo>
                <a:lnTo>
                  <a:pt x="1918640" y="361807"/>
                </a:lnTo>
                <a:lnTo>
                  <a:pt x="1918640" y="945794"/>
                </a:lnTo>
                <a:lnTo>
                  <a:pt x="1838125" y="882064"/>
                </a:lnTo>
                <a:lnTo>
                  <a:pt x="1845132" y="578621"/>
                </a:lnTo>
                <a:cubicBezTo>
                  <a:pt x="1845132" y="564023"/>
                  <a:pt x="1837509" y="544462"/>
                  <a:pt x="1822264" y="519939"/>
                </a:cubicBezTo>
                <a:cubicBezTo>
                  <a:pt x="1816764" y="510585"/>
                  <a:pt x="1810511" y="502087"/>
                  <a:pt x="1803504" y="494443"/>
                </a:cubicBezTo>
                <a:cubicBezTo>
                  <a:pt x="1796498" y="486799"/>
                  <a:pt x="1792134" y="481263"/>
                  <a:pt x="1790415" y="477834"/>
                </a:cubicBezTo>
                <a:lnTo>
                  <a:pt x="1596007" y="675793"/>
                </a:lnTo>
                <a:lnTo>
                  <a:pt x="1503231" y="640854"/>
                </a:lnTo>
                <a:cubicBezTo>
                  <a:pt x="1541884" y="598792"/>
                  <a:pt x="1561212" y="568302"/>
                  <a:pt x="1561212" y="549383"/>
                </a:cubicBezTo>
                <a:cubicBezTo>
                  <a:pt x="1561212" y="517417"/>
                  <a:pt x="1552947" y="501434"/>
                  <a:pt x="1536417" y="501434"/>
                </a:cubicBezTo>
                <a:cubicBezTo>
                  <a:pt x="1529771" y="501434"/>
                  <a:pt x="1517530" y="504948"/>
                  <a:pt x="1499695" y="511976"/>
                </a:cubicBezTo>
                <a:cubicBezTo>
                  <a:pt x="1482252" y="519652"/>
                  <a:pt x="1469969" y="523490"/>
                  <a:pt x="1462845" y="523490"/>
                </a:cubicBezTo>
                <a:cubicBezTo>
                  <a:pt x="1458737" y="536866"/>
                  <a:pt x="1445827" y="552573"/>
                  <a:pt x="1424117" y="570611"/>
                </a:cubicBezTo>
                <a:lnTo>
                  <a:pt x="1424117" y="569607"/>
                </a:lnTo>
                <a:cubicBezTo>
                  <a:pt x="1412640" y="606372"/>
                  <a:pt x="1387660" y="624754"/>
                  <a:pt x="1349176" y="624754"/>
                </a:cubicBezTo>
                <a:cubicBezTo>
                  <a:pt x="1320225" y="624754"/>
                  <a:pt x="1289644" y="613570"/>
                  <a:pt x="1257434" y="591201"/>
                </a:cubicBezTo>
                <a:cubicBezTo>
                  <a:pt x="1242964" y="582262"/>
                  <a:pt x="1224199" y="561125"/>
                  <a:pt x="1201140" y="527789"/>
                </a:cubicBezTo>
                <a:lnTo>
                  <a:pt x="1201140" y="530481"/>
                </a:lnTo>
                <a:cubicBezTo>
                  <a:pt x="1202478" y="553125"/>
                  <a:pt x="1194399" y="571335"/>
                  <a:pt x="1176903" y="585110"/>
                </a:cubicBezTo>
                <a:cubicBezTo>
                  <a:pt x="1159407" y="598885"/>
                  <a:pt x="1138509" y="605772"/>
                  <a:pt x="1114208" y="605772"/>
                </a:cubicBezTo>
                <a:cubicBezTo>
                  <a:pt x="1095120" y="605772"/>
                  <a:pt x="1078847" y="598450"/>
                  <a:pt x="1065391" y="583804"/>
                </a:cubicBezTo>
                <a:cubicBezTo>
                  <a:pt x="1051935" y="569159"/>
                  <a:pt x="1045207" y="552425"/>
                  <a:pt x="1045207" y="533602"/>
                </a:cubicBezTo>
                <a:cubicBezTo>
                  <a:pt x="1045207" y="510819"/>
                  <a:pt x="1051704" y="492166"/>
                  <a:pt x="1064698" y="477643"/>
                </a:cubicBezTo>
                <a:cubicBezTo>
                  <a:pt x="1073107" y="470923"/>
                  <a:pt x="1085910" y="464569"/>
                  <a:pt x="1103108" y="458581"/>
                </a:cubicBezTo>
                <a:cubicBezTo>
                  <a:pt x="1117494" y="452498"/>
                  <a:pt x="1125525" y="448671"/>
                  <a:pt x="1127202" y="447099"/>
                </a:cubicBezTo>
                <a:cubicBezTo>
                  <a:pt x="1120864" y="399612"/>
                  <a:pt x="1114887" y="373490"/>
                  <a:pt x="1109271" y="368734"/>
                </a:cubicBezTo>
                <a:cubicBezTo>
                  <a:pt x="1109335" y="368756"/>
                  <a:pt x="1106113" y="368251"/>
                  <a:pt x="1099605" y="367221"/>
                </a:cubicBezTo>
                <a:cubicBezTo>
                  <a:pt x="1093097" y="366192"/>
                  <a:pt x="1085095" y="365353"/>
                  <a:pt x="1075599" y="364705"/>
                </a:cubicBezTo>
                <a:cubicBezTo>
                  <a:pt x="1066102" y="364058"/>
                  <a:pt x="1055767" y="363413"/>
                  <a:pt x="1044593" y="362771"/>
                </a:cubicBezTo>
                <a:cubicBezTo>
                  <a:pt x="1033420" y="362128"/>
                  <a:pt x="1020603" y="361807"/>
                  <a:pt x="1006144" y="361807"/>
                </a:cubicBezTo>
                <a:lnTo>
                  <a:pt x="923972" y="361807"/>
                </a:lnTo>
                <a:lnTo>
                  <a:pt x="923972" y="946702"/>
                </a:lnTo>
                <a:lnTo>
                  <a:pt x="846515" y="884883"/>
                </a:lnTo>
                <a:lnTo>
                  <a:pt x="846515" y="361807"/>
                </a:lnTo>
                <a:lnTo>
                  <a:pt x="786803" y="361807"/>
                </a:lnTo>
                <a:lnTo>
                  <a:pt x="767370" y="361807"/>
                </a:lnTo>
                <a:lnTo>
                  <a:pt x="494300" y="361807"/>
                </a:lnTo>
                <a:lnTo>
                  <a:pt x="494300" y="383433"/>
                </a:lnTo>
                <a:cubicBezTo>
                  <a:pt x="556384" y="383433"/>
                  <a:pt x="608601" y="411672"/>
                  <a:pt x="650950" y="468152"/>
                </a:cubicBezTo>
                <a:cubicBezTo>
                  <a:pt x="689827" y="517253"/>
                  <a:pt x="709266" y="571391"/>
                  <a:pt x="709266" y="630567"/>
                </a:cubicBezTo>
                <a:cubicBezTo>
                  <a:pt x="709266" y="645844"/>
                  <a:pt x="706745" y="660327"/>
                  <a:pt x="701702" y="674017"/>
                </a:cubicBezTo>
                <a:cubicBezTo>
                  <a:pt x="696659" y="687707"/>
                  <a:pt x="689684" y="699934"/>
                  <a:pt x="680777" y="710699"/>
                </a:cubicBezTo>
                <a:cubicBezTo>
                  <a:pt x="671870" y="721464"/>
                  <a:pt x="661118" y="729995"/>
                  <a:pt x="648522" y="736290"/>
                </a:cubicBezTo>
                <a:cubicBezTo>
                  <a:pt x="635925" y="742586"/>
                  <a:pt x="622116" y="745734"/>
                  <a:pt x="607094" y="745734"/>
                </a:cubicBezTo>
                <a:cubicBezTo>
                  <a:pt x="596360" y="745734"/>
                  <a:pt x="586068" y="743647"/>
                  <a:pt x="576216" y="739475"/>
                </a:cubicBezTo>
                <a:cubicBezTo>
                  <a:pt x="566364" y="735303"/>
                  <a:pt x="557520" y="729859"/>
                  <a:pt x="549685" y="723145"/>
                </a:cubicBezTo>
                <a:cubicBezTo>
                  <a:pt x="541851" y="716430"/>
                  <a:pt x="535430" y="708258"/>
                  <a:pt x="530425" y="698629"/>
                </a:cubicBezTo>
                <a:cubicBezTo>
                  <a:pt x="525419" y="689000"/>
                  <a:pt x="522916" y="678309"/>
                  <a:pt x="522916" y="666556"/>
                </a:cubicBezTo>
                <a:cubicBezTo>
                  <a:pt x="522916" y="646077"/>
                  <a:pt x="530207" y="628932"/>
                  <a:pt x="544789" y="615120"/>
                </a:cubicBezTo>
                <a:cubicBezTo>
                  <a:pt x="559370" y="601308"/>
                  <a:pt x="577474" y="594402"/>
                  <a:pt x="599099" y="594402"/>
                </a:cubicBezTo>
                <a:cubicBezTo>
                  <a:pt x="612370" y="594402"/>
                  <a:pt x="624202" y="597481"/>
                  <a:pt x="634596" y="603638"/>
                </a:cubicBezTo>
                <a:cubicBezTo>
                  <a:pt x="644989" y="609796"/>
                  <a:pt x="650430" y="616373"/>
                  <a:pt x="650918" y="623369"/>
                </a:cubicBezTo>
                <a:lnTo>
                  <a:pt x="648896" y="619069"/>
                </a:lnTo>
                <a:cubicBezTo>
                  <a:pt x="648896" y="584375"/>
                  <a:pt x="634415" y="552547"/>
                  <a:pt x="605453" y="523585"/>
                </a:cubicBezTo>
                <a:cubicBezTo>
                  <a:pt x="577437" y="493052"/>
                  <a:pt x="540046" y="478078"/>
                  <a:pt x="493281" y="478662"/>
                </a:cubicBezTo>
                <a:lnTo>
                  <a:pt x="493281" y="945699"/>
                </a:lnTo>
                <a:cubicBezTo>
                  <a:pt x="480074" y="944818"/>
                  <a:pt x="470707" y="942766"/>
                  <a:pt x="465182" y="939544"/>
                </a:cubicBezTo>
                <a:cubicBezTo>
                  <a:pt x="459656" y="936322"/>
                  <a:pt x="456638" y="934042"/>
                  <a:pt x="456128" y="932704"/>
                </a:cubicBezTo>
                <a:cubicBezTo>
                  <a:pt x="441170" y="896110"/>
                  <a:pt x="424805" y="864085"/>
                  <a:pt x="407033" y="836631"/>
                </a:cubicBezTo>
                <a:cubicBezTo>
                  <a:pt x="389261" y="809177"/>
                  <a:pt x="369514" y="784590"/>
                  <a:pt x="347793" y="762869"/>
                </a:cubicBezTo>
                <a:cubicBezTo>
                  <a:pt x="298777" y="713842"/>
                  <a:pt x="242765" y="685645"/>
                  <a:pt x="179757" y="678277"/>
                </a:cubicBezTo>
                <a:lnTo>
                  <a:pt x="95977" y="569512"/>
                </a:lnTo>
                <a:cubicBezTo>
                  <a:pt x="194413" y="489666"/>
                  <a:pt x="302727" y="430591"/>
                  <a:pt x="420919" y="392287"/>
                </a:cubicBezTo>
                <a:lnTo>
                  <a:pt x="420919" y="361807"/>
                </a:lnTo>
                <a:lnTo>
                  <a:pt x="62918" y="361807"/>
                </a:lnTo>
                <a:lnTo>
                  <a:pt x="0" y="286388"/>
                </a:lnTo>
                <a:lnTo>
                  <a:pt x="706554" y="286388"/>
                </a:lnTo>
                <a:lnTo>
                  <a:pt x="722850" y="286388"/>
                </a:lnTo>
                <a:lnTo>
                  <a:pt x="855528" y="286388"/>
                </a:lnTo>
                <a:lnTo>
                  <a:pt x="819698" y="266196"/>
                </a:lnTo>
                <a:cubicBezTo>
                  <a:pt x="802924" y="249422"/>
                  <a:pt x="794537" y="231883"/>
                  <a:pt x="794537" y="213581"/>
                </a:cubicBezTo>
                <a:cubicBezTo>
                  <a:pt x="794537" y="165488"/>
                  <a:pt x="821360" y="120268"/>
                  <a:pt x="875004" y="77919"/>
                </a:cubicBezTo>
                <a:cubicBezTo>
                  <a:pt x="925687" y="39604"/>
                  <a:pt x="975271" y="20447"/>
                  <a:pt x="1023756" y="20447"/>
                </a:cubicBezTo>
                <a:cubicBezTo>
                  <a:pt x="1145441" y="20447"/>
                  <a:pt x="1261776" y="77988"/>
                  <a:pt x="1372760" y="193070"/>
                </a:cubicBezTo>
                <a:lnTo>
                  <a:pt x="1384878" y="237770"/>
                </a:lnTo>
                <a:cubicBezTo>
                  <a:pt x="1356416" y="220858"/>
                  <a:pt x="1331122" y="204525"/>
                  <a:pt x="1308997" y="188770"/>
                </a:cubicBezTo>
                <a:cubicBezTo>
                  <a:pt x="1286873" y="173016"/>
                  <a:pt x="1261861" y="157494"/>
                  <a:pt x="1233961" y="142207"/>
                </a:cubicBezTo>
                <a:cubicBezTo>
                  <a:pt x="1209883" y="128267"/>
                  <a:pt x="1184671" y="118046"/>
                  <a:pt x="1158327" y="111544"/>
                </a:cubicBezTo>
                <a:cubicBezTo>
                  <a:pt x="1131982" y="105041"/>
                  <a:pt x="1105125" y="101790"/>
                  <a:pt x="1077756" y="101790"/>
                </a:cubicBezTo>
                <a:cubicBezTo>
                  <a:pt x="1037881" y="101790"/>
                  <a:pt x="996743" y="115926"/>
                  <a:pt x="954341" y="144197"/>
                </a:cubicBezTo>
                <a:cubicBezTo>
                  <a:pt x="908393" y="174380"/>
                  <a:pt x="884251" y="206664"/>
                  <a:pt x="881916" y="241051"/>
                </a:cubicBezTo>
                <a:lnTo>
                  <a:pt x="900754" y="286388"/>
                </a:lnTo>
                <a:lnTo>
                  <a:pt x="943225" y="286388"/>
                </a:lnTo>
                <a:lnTo>
                  <a:pt x="959007" y="286388"/>
                </a:lnTo>
                <a:lnTo>
                  <a:pt x="1363412" y="286388"/>
                </a:lnTo>
                <a:cubicBezTo>
                  <a:pt x="1371204" y="286388"/>
                  <a:pt x="1378976" y="288522"/>
                  <a:pt x="1386726" y="292790"/>
                </a:cubicBezTo>
                <a:cubicBezTo>
                  <a:pt x="1394476" y="297058"/>
                  <a:pt x="1401968" y="302265"/>
                  <a:pt x="1409204" y="308412"/>
                </a:cubicBezTo>
                <a:cubicBezTo>
                  <a:pt x="1416438" y="314559"/>
                  <a:pt x="1423074" y="321361"/>
                  <a:pt x="1429109" y="328819"/>
                </a:cubicBezTo>
                <a:cubicBezTo>
                  <a:pt x="1435145" y="336277"/>
                  <a:pt x="1438959" y="341132"/>
                  <a:pt x="1440551" y="343382"/>
                </a:cubicBezTo>
                <a:cubicBezTo>
                  <a:pt x="1450573" y="359020"/>
                  <a:pt x="1455961" y="370024"/>
                  <a:pt x="1456714" y="376394"/>
                </a:cubicBezTo>
                <a:cubicBezTo>
                  <a:pt x="1456269" y="372413"/>
                  <a:pt x="1459461" y="367694"/>
                  <a:pt x="1466293" y="362237"/>
                </a:cubicBezTo>
                <a:cubicBezTo>
                  <a:pt x="1473125" y="356780"/>
                  <a:pt x="1480076" y="351403"/>
                  <a:pt x="1487146" y="346105"/>
                </a:cubicBezTo>
                <a:cubicBezTo>
                  <a:pt x="1512764" y="329746"/>
                  <a:pt x="1538320" y="317377"/>
                  <a:pt x="1563815" y="309001"/>
                </a:cubicBezTo>
                <a:cubicBezTo>
                  <a:pt x="1589311" y="300625"/>
                  <a:pt x="1613216" y="296437"/>
                  <a:pt x="1635532" y="296437"/>
                </a:cubicBezTo>
                <a:cubicBezTo>
                  <a:pt x="1710255" y="296437"/>
                  <a:pt x="1779115" y="342280"/>
                  <a:pt x="1842109" y="433965"/>
                </a:cubicBezTo>
                <a:lnTo>
                  <a:pt x="1855202" y="454658"/>
                </a:lnTo>
                <a:lnTo>
                  <a:pt x="1853034" y="411327"/>
                </a:lnTo>
                <a:cubicBezTo>
                  <a:pt x="1851763" y="387887"/>
                  <a:pt x="1850365" y="363899"/>
                  <a:pt x="1848842" y="339361"/>
                </a:cubicBezTo>
                <a:cubicBezTo>
                  <a:pt x="1845795" y="290287"/>
                  <a:pt x="1843242" y="237298"/>
                  <a:pt x="1841182" y="180394"/>
                </a:cubicBezTo>
                <a:cubicBezTo>
                  <a:pt x="1856533" y="186668"/>
                  <a:pt x="1866547" y="191472"/>
                  <a:pt x="1871224" y="194806"/>
                </a:cubicBezTo>
                <a:cubicBezTo>
                  <a:pt x="1875900" y="198139"/>
                  <a:pt x="1880845" y="202412"/>
                  <a:pt x="1886058" y="207625"/>
                </a:cubicBezTo>
                <a:cubicBezTo>
                  <a:pt x="1888213" y="223390"/>
                  <a:pt x="1890158" y="236297"/>
                  <a:pt x="1891894" y="246346"/>
                </a:cubicBezTo>
                <a:cubicBezTo>
                  <a:pt x="1893630" y="256394"/>
                  <a:pt x="1894991" y="263138"/>
                  <a:pt x="1895979" y="266578"/>
                </a:cubicBezTo>
                <a:cubicBezTo>
                  <a:pt x="1901181" y="281144"/>
                  <a:pt x="1912339" y="288426"/>
                  <a:pt x="1929452" y="288426"/>
                </a:cubicBezTo>
                <a:cubicBezTo>
                  <a:pt x="1931714" y="288426"/>
                  <a:pt x="1933996" y="288257"/>
                  <a:pt x="1936300" y="287917"/>
                </a:cubicBezTo>
                <a:cubicBezTo>
                  <a:pt x="1938604" y="287577"/>
                  <a:pt x="1942808" y="286728"/>
                  <a:pt x="1948912" y="285369"/>
                </a:cubicBezTo>
                <a:lnTo>
                  <a:pt x="1949775" y="286388"/>
                </a:lnTo>
                <a:lnTo>
                  <a:pt x="2423511" y="286388"/>
                </a:lnTo>
                <a:cubicBezTo>
                  <a:pt x="2444033" y="286377"/>
                  <a:pt x="2454294" y="279440"/>
                  <a:pt x="2454294" y="265575"/>
                </a:cubicBezTo>
                <a:cubicBezTo>
                  <a:pt x="2454294" y="252739"/>
                  <a:pt x="2445896" y="242649"/>
                  <a:pt x="2429101" y="235302"/>
                </a:cubicBezTo>
                <a:cubicBezTo>
                  <a:pt x="2413219" y="228943"/>
                  <a:pt x="2396689" y="225763"/>
                  <a:pt x="2379511" y="225763"/>
                </a:cubicBezTo>
                <a:cubicBezTo>
                  <a:pt x="2370498" y="225763"/>
                  <a:pt x="2359648" y="226087"/>
                  <a:pt x="2346962" y="226735"/>
                </a:cubicBezTo>
                <a:cubicBezTo>
                  <a:pt x="2334275" y="227382"/>
                  <a:pt x="2318340" y="228396"/>
                  <a:pt x="2299156" y="229776"/>
                </a:cubicBezTo>
                <a:cubicBezTo>
                  <a:pt x="2282085" y="231082"/>
                  <a:pt x="2266593" y="232075"/>
                  <a:pt x="2252680" y="232754"/>
                </a:cubicBezTo>
                <a:cubicBezTo>
                  <a:pt x="2238767" y="233434"/>
                  <a:pt x="2227373" y="233773"/>
                  <a:pt x="2218498" y="233773"/>
                </a:cubicBezTo>
                <a:cubicBezTo>
                  <a:pt x="2174471" y="233773"/>
                  <a:pt x="2134034" y="222631"/>
                  <a:pt x="2097184" y="200347"/>
                </a:cubicBezTo>
                <a:cubicBezTo>
                  <a:pt x="2053954" y="174369"/>
                  <a:pt x="2032339" y="139786"/>
                  <a:pt x="2032339" y="96599"/>
                </a:cubicBezTo>
                <a:cubicBezTo>
                  <a:pt x="2032339" y="61267"/>
                  <a:pt x="2045615" y="36207"/>
                  <a:pt x="2072167" y="21419"/>
                </a:cubicBezTo>
                <a:cubicBezTo>
                  <a:pt x="2078080" y="24126"/>
                  <a:pt x="2083279" y="26512"/>
                  <a:pt x="2087765" y="28577"/>
                </a:cubicBezTo>
                <a:cubicBezTo>
                  <a:pt x="2092250" y="30642"/>
                  <a:pt x="2097895" y="34222"/>
                  <a:pt x="2104701" y="39318"/>
                </a:cubicBezTo>
                <a:cubicBezTo>
                  <a:pt x="2090708" y="55423"/>
                  <a:pt x="2083712" y="69516"/>
                  <a:pt x="2083712" y="81598"/>
                </a:cubicBezTo>
                <a:cubicBezTo>
                  <a:pt x="2083712" y="98690"/>
                  <a:pt x="2095082" y="112635"/>
                  <a:pt x="2117823" y="123432"/>
                </a:cubicBezTo>
                <a:cubicBezTo>
                  <a:pt x="2126347" y="127084"/>
                  <a:pt x="2136088" y="130162"/>
                  <a:pt x="2147044" y="132668"/>
                </a:cubicBezTo>
                <a:cubicBezTo>
                  <a:pt x="2158001" y="135173"/>
                  <a:pt x="2168818" y="136426"/>
                  <a:pt x="2179499" y="136426"/>
                </a:cubicBezTo>
                <a:cubicBezTo>
                  <a:pt x="2190359" y="136426"/>
                  <a:pt x="2202106" y="136116"/>
                  <a:pt x="2214740" y="135495"/>
                </a:cubicBezTo>
                <a:cubicBezTo>
                  <a:pt x="2227373" y="134873"/>
                  <a:pt x="2243356" y="133894"/>
                  <a:pt x="2262688" y="132556"/>
                </a:cubicBezTo>
                <a:cubicBezTo>
                  <a:pt x="2281374" y="131229"/>
                  <a:pt x="2298243" y="130040"/>
                  <a:pt x="2313297" y="128989"/>
                </a:cubicBezTo>
                <a:cubicBezTo>
                  <a:pt x="2328351" y="127938"/>
                  <a:pt x="2340093" y="127413"/>
                  <a:pt x="2348522" y="127413"/>
                </a:cubicBezTo>
                <a:cubicBezTo>
                  <a:pt x="2403314" y="127413"/>
                  <a:pt x="2446703" y="142164"/>
                  <a:pt x="2478690" y="171667"/>
                </a:cubicBezTo>
                <a:cubicBezTo>
                  <a:pt x="2510677" y="201170"/>
                  <a:pt x="2525673" y="239411"/>
                  <a:pt x="2523677" y="286388"/>
                </a:cubicBezTo>
                <a:lnTo>
                  <a:pt x="2553574" y="286388"/>
                </a:lnTo>
                <a:lnTo>
                  <a:pt x="2572821" y="286388"/>
                </a:lnTo>
                <a:lnTo>
                  <a:pt x="2978490" y="286388"/>
                </a:lnTo>
                <a:cubicBezTo>
                  <a:pt x="2978490" y="286887"/>
                  <a:pt x="2978657" y="283992"/>
                  <a:pt x="2978992" y="277701"/>
                </a:cubicBezTo>
                <a:cubicBezTo>
                  <a:pt x="2979326" y="271411"/>
                  <a:pt x="2979493" y="265654"/>
                  <a:pt x="2979493" y="260431"/>
                </a:cubicBezTo>
                <a:cubicBezTo>
                  <a:pt x="2980151" y="233986"/>
                  <a:pt x="2960219" y="220763"/>
                  <a:pt x="2919696" y="220763"/>
                </a:cubicBezTo>
                <a:cubicBezTo>
                  <a:pt x="2910089" y="220763"/>
                  <a:pt x="2893675" y="222700"/>
                  <a:pt x="2870457" y="226575"/>
                </a:cubicBezTo>
                <a:cubicBezTo>
                  <a:pt x="2858429" y="227987"/>
                  <a:pt x="2848258" y="229038"/>
                  <a:pt x="2839946" y="229728"/>
                </a:cubicBezTo>
                <a:cubicBezTo>
                  <a:pt x="2831634" y="230418"/>
                  <a:pt x="2824223" y="230764"/>
                  <a:pt x="2817715" y="230764"/>
                </a:cubicBezTo>
                <a:cubicBezTo>
                  <a:pt x="2773137" y="230764"/>
                  <a:pt x="2732110" y="220009"/>
                  <a:pt x="2694634" y="198500"/>
                </a:cubicBezTo>
                <a:cubicBezTo>
                  <a:pt x="2651914" y="174603"/>
                  <a:pt x="2630553" y="140301"/>
                  <a:pt x="2630553" y="95595"/>
                </a:cubicBezTo>
                <a:cubicBezTo>
                  <a:pt x="2630553" y="47376"/>
                  <a:pt x="2651011" y="21652"/>
                  <a:pt x="2691927" y="18425"/>
                </a:cubicBezTo>
                <a:close/>
                <a:moveTo>
                  <a:pt x="7722450" y="0"/>
                </a:moveTo>
                <a:lnTo>
                  <a:pt x="7785113" y="0"/>
                </a:lnTo>
                <a:lnTo>
                  <a:pt x="7537072" y="256832"/>
                </a:lnTo>
                <a:lnTo>
                  <a:pt x="7389275" y="256832"/>
                </a:lnTo>
                <a:close/>
              </a:path>
            </a:pathLst>
          </a:cu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a:extLst>
              <a:ext uri="{FF2B5EF4-FFF2-40B4-BE49-F238E27FC236}">
                <a16:creationId xmlns:a16="http://schemas.microsoft.com/office/drawing/2014/main" id="{333F9932-E376-401D-A2A8-FDEE3CB0FBA3}"/>
              </a:ext>
            </a:extLst>
          </p:cNvPr>
          <p:cNvSpPr/>
          <p:nvPr/>
        </p:nvSpPr>
        <p:spPr>
          <a:xfrm>
            <a:off x="0" y="709043"/>
            <a:ext cx="9144000" cy="76944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400" b="1" dirty="0" err="1">
                <a:ln/>
                <a:latin typeface="Kalpurush" panose="02000600000000000000" pitchFamily="2" charset="0"/>
                <a:cs typeface="Kalpurush" panose="02000600000000000000" pitchFamily="2" charset="0"/>
              </a:rPr>
              <a:t>আজকের</a:t>
            </a:r>
            <a:r>
              <a:rPr lang="en-US" sz="4400" b="1" dirty="0">
                <a:ln/>
                <a:latin typeface="Kalpurush" panose="02000600000000000000" pitchFamily="2" charset="0"/>
                <a:cs typeface="Kalpurush" panose="02000600000000000000" pitchFamily="2" charset="0"/>
              </a:rPr>
              <a:t> </a:t>
            </a:r>
            <a:r>
              <a:rPr lang="en-US" sz="4400" b="1" dirty="0" err="1">
                <a:ln/>
                <a:latin typeface="Kalpurush" panose="02000600000000000000" pitchFamily="2" charset="0"/>
                <a:cs typeface="Kalpurush" panose="02000600000000000000" pitchFamily="2" charset="0"/>
              </a:rPr>
              <a:t>পাঠ</a:t>
            </a:r>
            <a:endParaRPr lang="en-US" sz="4400" b="1" cap="none" spc="0" dirty="0">
              <a:ln/>
              <a:effectLst/>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656231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4000"/>
            <a:lum/>
          </a:blip>
          <a:srcRect/>
          <a:stretch>
            <a:fillRect l="-17000" r="-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2A4F78-69E1-4EC8-BA04-55802868D7C7}"/>
              </a:ext>
            </a:extLst>
          </p:cNvPr>
          <p:cNvSpPr/>
          <p:nvPr/>
        </p:nvSpPr>
        <p:spPr>
          <a:xfrm>
            <a:off x="775854" y="182572"/>
            <a:ext cx="7065818" cy="646331"/>
          </a:xfrm>
          <a:prstGeom prst="rect">
            <a:avLst/>
          </a:prstGeom>
          <a:noFill/>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en-US" sz="3600" b="1" cap="none" spc="0" dirty="0" err="1">
                <a:ln/>
                <a:effectLst/>
                <a:latin typeface="Kalpurush" panose="02000600000000000000" pitchFamily="2" charset="0"/>
                <a:cs typeface="Kalpurush" panose="02000600000000000000" pitchFamily="2" charset="0"/>
              </a:rPr>
              <a:t>শিখন</a:t>
            </a:r>
            <a:r>
              <a:rPr lang="en-US" sz="3600" b="1" dirty="0" err="1">
                <a:ln/>
                <a:latin typeface="Kalpurush" panose="02000600000000000000" pitchFamily="2" charset="0"/>
                <a:cs typeface="Kalpurush" panose="02000600000000000000" pitchFamily="2" charset="0"/>
              </a:rPr>
              <a:t>ফল</a:t>
            </a:r>
            <a:endParaRPr lang="en-US" sz="3600" b="1" cap="none" spc="0" dirty="0">
              <a:ln/>
              <a:effectLst/>
              <a:latin typeface="Kalpurush" panose="02000600000000000000" pitchFamily="2" charset="0"/>
              <a:cs typeface="Kalpurush" panose="02000600000000000000" pitchFamily="2" charset="0"/>
            </a:endParaRPr>
          </a:p>
        </p:txBody>
      </p:sp>
      <p:grpSp>
        <p:nvGrpSpPr>
          <p:cNvPr id="8" name="Group 7">
            <a:extLst>
              <a:ext uri="{FF2B5EF4-FFF2-40B4-BE49-F238E27FC236}">
                <a16:creationId xmlns:a16="http://schemas.microsoft.com/office/drawing/2014/main" id="{295C74C3-1717-4D77-8438-23C28BBCCAF8}"/>
              </a:ext>
            </a:extLst>
          </p:cNvPr>
          <p:cNvGrpSpPr/>
          <p:nvPr/>
        </p:nvGrpSpPr>
        <p:grpSpPr>
          <a:xfrm>
            <a:off x="0" y="872836"/>
            <a:ext cx="9144000" cy="6093182"/>
            <a:chOff x="706581" y="872837"/>
            <a:chExt cx="7564582" cy="5733515"/>
          </a:xfrm>
          <a:solidFill>
            <a:schemeClr val="accent2">
              <a:lumMod val="75000"/>
            </a:schemeClr>
          </a:solidFill>
        </p:grpSpPr>
        <p:sp>
          <p:nvSpPr>
            <p:cNvPr id="5" name="Rectangle 4">
              <a:extLst>
                <a:ext uri="{FF2B5EF4-FFF2-40B4-BE49-F238E27FC236}">
                  <a16:creationId xmlns:a16="http://schemas.microsoft.com/office/drawing/2014/main" id="{9EE77E7B-23CF-4819-B9C6-22D845934889}"/>
                </a:ext>
              </a:extLst>
            </p:cNvPr>
            <p:cNvSpPr/>
            <p:nvPr/>
          </p:nvSpPr>
          <p:spPr>
            <a:xfrm>
              <a:off x="4336473" y="990601"/>
              <a:ext cx="166254" cy="3754582"/>
            </a:xfrm>
            <a:prstGeom prst="rect">
              <a:avLst/>
            </a:prstGeom>
            <a:grpFill/>
            <a:ln>
              <a:noFill/>
            </a:ln>
            <a:scene3d>
              <a:camera prst="orthographicFront"/>
              <a:lightRig rig="threePt" dir="t"/>
            </a:scene3d>
            <a:sp3d>
              <a:bevelT w="247650" h="20320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8E2CFE0-F828-4AD2-BB32-2DC4F39D51AF}"/>
                </a:ext>
              </a:extLst>
            </p:cNvPr>
            <p:cNvSpPr/>
            <p:nvPr/>
          </p:nvSpPr>
          <p:spPr>
            <a:xfrm rot="20809323">
              <a:off x="4980601" y="891525"/>
              <a:ext cx="203590" cy="5714827"/>
            </a:xfrm>
            <a:prstGeom prst="rect">
              <a:avLst/>
            </a:prstGeom>
            <a:grpFill/>
            <a:ln>
              <a:noFill/>
            </a:ln>
            <a:scene3d>
              <a:camera prst="orthographicFront"/>
              <a:lightRig rig="threePt" dir="t"/>
            </a:scene3d>
            <a:sp3d>
              <a:bevelT w="247650" h="20320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8A78E17-8C7C-44F0-8C33-88071E9B31E5}"/>
                </a:ext>
              </a:extLst>
            </p:cNvPr>
            <p:cNvSpPr/>
            <p:nvPr/>
          </p:nvSpPr>
          <p:spPr>
            <a:xfrm rot="666657">
              <a:off x="3722942" y="986152"/>
              <a:ext cx="241277" cy="5597462"/>
            </a:xfrm>
            <a:prstGeom prst="rect">
              <a:avLst/>
            </a:prstGeom>
            <a:grpFill/>
            <a:ln>
              <a:noFill/>
            </a:ln>
            <a:scene3d>
              <a:camera prst="orthographicFront"/>
              <a:lightRig rig="threePt" dir="t"/>
            </a:scene3d>
            <a:sp3d>
              <a:bevelT w="247650" h="20320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07C85D1-7D2C-41CD-AFF5-511B6E4855CD}"/>
                </a:ext>
              </a:extLst>
            </p:cNvPr>
            <p:cNvSpPr/>
            <p:nvPr/>
          </p:nvSpPr>
          <p:spPr>
            <a:xfrm>
              <a:off x="706581" y="872837"/>
              <a:ext cx="7564582" cy="180108"/>
            </a:xfrm>
            <a:prstGeom prst="rect">
              <a:avLst/>
            </a:prstGeom>
            <a:grpFill/>
            <a:ln>
              <a:noFill/>
            </a:ln>
            <a:scene3d>
              <a:camera prst="orthographicFront"/>
              <a:lightRig rig="threePt" dir="t"/>
            </a:scene3d>
            <a:sp3d>
              <a:bevelT w="247650" h="20320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Rounded Corners 8">
            <a:extLst>
              <a:ext uri="{FF2B5EF4-FFF2-40B4-BE49-F238E27FC236}">
                <a16:creationId xmlns:a16="http://schemas.microsoft.com/office/drawing/2014/main" id="{2D7A3BD6-0E42-4937-A8F7-759CFA95613C}"/>
              </a:ext>
            </a:extLst>
          </p:cNvPr>
          <p:cNvSpPr/>
          <p:nvPr/>
        </p:nvSpPr>
        <p:spPr>
          <a:xfrm>
            <a:off x="190500" y="950422"/>
            <a:ext cx="8756766" cy="5067993"/>
          </a:xfrm>
          <a:prstGeom prst="roundRect">
            <a:avLst>
              <a:gd name="adj" fmla="val 4263"/>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r>
              <a:rPr lang="en-US" sz="3000" b="1" dirty="0">
                <a:ln/>
                <a:solidFill>
                  <a:schemeClr val="tx1"/>
                </a:solidFill>
                <a:latin typeface="Kalpurush" panose="02000600000000000000" pitchFamily="2" charset="0"/>
                <a:cs typeface="Kalpurush" panose="02000600000000000000" pitchFamily="2" charset="0"/>
              </a:rPr>
              <a:t>১)</a:t>
            </a:r>
            <a:r>
              <a:rPr lang="en-US" sz="3000" b="1" dirty="0" err="1">
                <a:ln/>
                <a:solidFill>
                  <a:schemeClr val="tx1"/>
                </a:solidFill>
                <a:latin typeface="Kalpurush" panose="02000600000000000000" pitchFamily="2" charset="0"/>
                <a:cs typeface="Kalpurush" panose="02000600000000000000" pitchFamily="2" charset="0"/>
              </a:rPr>
              <a:t>কম্পিউটার</a:t>
            </a:r>
            <a:r>
              <a:rPr lang="en-US" sz="3000" b="1" dirty="0">
                <a:ln/>
                <a:solidFill>
                  <a:schemeClr val="tx1"/>
                </a:solidFill>
                <a:latin typeface="Kalpurush" panose="02000600000000000000" pitchFamily="2" charset="0"/>
                <a:cs typeface="Kalpurush" panose="02000600000000000000" pitchFamily="2" charset="0"/>
              </a:rPr>
              <a:t> </a:t>
            </a:r>
            <a:r>
              <a:rPr lang="en-US" sz="3000" b="1" dirty="0" err="1">
                <a:ln/>
                <a:solidFill>
                  <a:schemeClr val="tx1"/>
                </a:solidFill>
                <a:latin typeface="Kalpurush" panose="02000600000000000000" pitchFamily="2" charset="0"/>
                <a:cs typeface="Kalpurush" panose="02000600000000000000" pitchFamily="2" charset="0"/>
              </a:rPr>
              <a:t>নেটওয়ার্ক</a:t>
            </a:r>
            <a:r>
              <a:rPr lang="en-US" sz="3000" b="1" dirty="0">
                <a:ln/>
                <a:solidFill>
                  <a:schemeClr val="tx1"/>
                </a:solidFill>
                <a:latin typeface="Kalpurush" panose="02000600000000000000" pitchFamily="2" charset="0"/>
                <a:cs typeface="Kalpurush" panose="02000600000000000000" pitchFamily="2" charset="0"/>
              </a:rPr>
              <a:t> </a:t>
            </a:r>
            <a:r>
              <a:rPr lang="en-US" sz="3000" b="1" dirty="0" err="1">
                <a:ln/>
                <a:solidFill>
                  <a:schemeClr val="tx1"/>
                </a:solidFill>
                <a:latin typeface="Kalpurush" panose="02000600000000000000" pitchFamily="2" charset="0"/>
                <a:cs typeface="Kalpurush" panose="02000600000000000000" pitchFamily="2" charset="0"/>
              </a:rPr>
              <a:t>কি</a:t>
            </a:r>
            <a:r>
              <a:rPr lang="en-US" sz="3000" b="1" dirty="0">
                <a:ln/>
                <a:solidFill>
                  <a:schemeClr val="tx1"/>
                </a:solidFill>
                <a:latin typeface="Kalpurush" panose="02000600000000000000" pitchFamily="2" charset="0"/>
                <a:cs typeface="Kalpurush" panose="02000600000000000000" pitchFamily="2" charset="0"/>
              </a:rPr>
              <a:t> </a:t>
            </a:r>
            <a:r>
              <a:rPr lang="en-US" sz="3000" b="1" dirty="0" err="1">
                <a:ln/>
                <a:solidFill>
                  <a:schemeClr val="tx1"/>
                </a:solidFill>
                <a:latin typeface="Kalpurush" panose="02000600000000000000" pitchFamily="2" charset="0"/>
                <a:cs typeface="Kalpurush" panose="02000600000000000000" pitchFamily="2" charset="0"/>
              </a:rPr>
              <a:t>তা</a:t>
            </a:r>
            <a:r>
              <a:rPr lang="en-US" sz="3000" b="1" dirty="0">
                <a:ln/>
                <a:solidFill>
                  <a:schemeClr val="tx1"/>
                </a:solidFill>
                <a:latin typeface="Kalpurush" panose="02000600000000000000" pitchFamily="2" charset="0"/>
                <a:cs typeface="Kalpurush" panose="02000600000000000000" pitchFamily="2" charset="0"/>
              </a:rPr>
              <a:t> </a:t>
            </a:r>
            <a:r>
              <a:rPr lang="en-US" sz="3000" b="1" dirty="0" err="1">
                <a:ln/>
                <a:solidFill>
                  <a:schemeClr val="tx1"/>
                </a:solidFill>
                <a:latin typeface="Kalpurush" panose="02000600000000000000" pitchFamily="2" charset="0"/>
                <a:cs typeface="Kalpurush" panose="02000600000000000000" pitchFamily="2" charset="0"/>
              </a:rPr>
              <a:t>বলতে</a:t>
            </a:r>
            <a:r>
              <a:rPr lang="en-US" sz="3000" b="1" dirty="0">
                <a:ln/>
                <a:solidFill>
                  <a:schemeClr val="tx1"/>
                </a:solidFill>
                <a:latin typeface="Kalpurush" panose="02000600000000000000" pitchFamily="2" charset="0"/>
                <a:cs typeface="Kalpurush" panose="02000600000000000000" pitchFamily="2" charset="0"/>
              </a:rPr>
              <a:t> </a:t>
            </a:r>
            <a:r>
              <a:rPr lang="en-US" sz="3000" b="1" dirty="0" err="1">
                <a:ln/>
                <a:solidFill>
                  <a:schemeClr val="tx1"/>
                </a:solidFill>
                <a:latin typeface="Kalpurush" panose="02000600000000000000" pitchFamily="2" charset="0"/>
                <a:cs typeface="Kalpurush" panose="02000600000000000000" pitchFamily="2" charset="0"/>
              </a:rPr>
              <a:t>পারবে</a:t>
            </a:r>
            <a:r>
              <a:rPr lang="en-US" sz="3000" b="1" dirty="0">
                <a:ln/>
                <a:solidFill>
                  <a:schemeClr val="tx1"/>
                </a:solidFill>
                <a:latin typeface="Kalpurush" panose="02000600000000000000" pitchFamily="2" charset="0"/>
                <a:cs typeface="Kalpurush" panose="02000600000000000000" pitchFamily="2" charset="0"/>
              </a:rPr>
              <a:t>।</a:t>
            </a:r>
          </a:p>
          <a:p>
            <a:endParaRPr lang="en-US" sz="3000" b="1" dirty="0">
              <a:ln/>
              <a:solidFill>
                <a:schemeClr val="tx1"/>
              </a:solidFill>
              <a:latin typeface="Kalpurush" panose="02000600000000000000" pitchFamily="2" charset="0"/>
              <a:cs typeface="Kalpurush" panose="02000600000000000000" pitchFamily="2" charset="0"/>
            </a:endParaRPr>
          </a:p>
          <a:p>
            <a:r>
              <a:rPr lang="en-US" sz="3000" b="1" dirty="0">
                <a:ln/>
                <a:solidFill>
                  <a:schemeClr val="tx1"/>
                </a:solidFill>
                <a:latin typeface="Kalpurush" panose="02000600000000000000" pitchFamily="2" charset="0"/>
                <a:cs typeface="Kalpurush" panose="02000600000000000000" pitchFamily="2" charset="0"/>
              </a:rPr>
              <a:t>২) </a:t>
            </a:r>
            <a:r>
              <a:rPr lang="en-US" sz="3000" b="1" dirty="0" err="1">
                <a:ln/>
                <a:solidFill>
                  <a:schemeClr val="tx1"/>
                </a:solidFill>
                <a:latin typeface="Kalpurush" panose="02000600000000000000" pitchFamily="2" charset="0"/>
                <a:cs typeface="Kalpurush" panose="02000600000000000000" pitchFamily="2" charset="0"/>
              </a:rPr>
              <a:t>কম্পিউটার</a:t>
            </a:r>
            <a:r>
              <a:rPr lang="en-US" sz="3000" b="1" dirty="0">
                <a:ln/>
                <a:solidFill>
                  <a:schemeClr val="tx1"/>
                </a:solidFill>
                <a:latin typeface="Kalpurush" panose="02000600000000000000" pitchFamily="2" charset="0"/>
                <a:cs typeface="Kalpurush" panose="02000600000000000000" pitchFamily="2" charset="0"/>
              </a:rPr>
              <a:t> </a:t>
            </a:r>
            <a:r>
              <a:rPr lang="en-US" sz="3000" b="1" dirty="0" err="1">
                <a:ln/>
                <a:solidFill>
                  <a:schemeClr val="tx1"/>
                </a:solidFill>
                <a:latin typeface="Kalpurush" panose="02000600000000000000" pitchFamily="2" charset="0"/>
                <a:cs typeface="Kalpurush" panose="02000600000000000000" pitchFamily="2" charset="0"/>
              </a:rPr>
              <a:t>নেটওয়ার্কের</a:t>
            </a:r>
            <a:r>
              <a:rPr lang="en-US" sz="3000" b="1" dirty="0">
                <a:ln/>
                <a:solidFill>
                  <a:schemeClr val="tx1"/>
                </a:solidFill>
                <a:latin typeface="Kalpurush" panose="02000600000000000000" pitchFamily="2" charset="0"/>
                <a:cs typeface="Kalpurush" panose="02000600000000000000" pitchFamily="2" charset="0"/>
              </a:rPr>
              <a:t> </a:t>
            </a:r>
            <a:r>
              <a:rPr lang="en-US" sz="3000" b="1" dirty="0" err="1">
                <a:ln/>
                <a:solidFill>
                  <a:schemeClr val="tx1"/>
                </a:solidFill>
                <a:latin typeface="Kalpurush" panose="02000600000000000000" pitchFamily="2" charset="0"/>
                <a:cs typeface="Kalpurush" panose="02000600000000000000" pitchFamily="2" charset="0"/>
              </a:rPr>
              <a:t>সংশ্লিষ্ট</a:t>
            </a:r>
            <a:r>
              <a:rPr lang="en-US" sz="3000" b="1" dirty="0">
                <a:ln/>
                <a:solidFill>
                  <a:schemeClr val="tx1"/>
                </a:solidFill>
                <a:latin typeface="Kalpurush" panose="02000600000000000000" pitchFamily="2" charset="0"/>
                <a:cs typeface="Kalpurush" panose="02000600000000000000" pitchFamily="2" charset="0"/>
              </a:rPr>
              <a:t> </a:t>
            </a:r>
            <a:r>
              <a:rPr lang="en-US" sz="3000" b="1" dirty="0" err="1">
                <a:ln/>
                <a:solidFill>
                  <a:schemeClr val="tx1"/>
                </a:solidFill>
                <a:latin typeface="Kalpurush" panose="02000600000000000000" pitchFamily="2" charset="0"/>
                <a:cs typeface="Kalpurush" panose="02000600000000000000" pitchFamily="2" charset="0"/>
              </a:rPr>
              <a:t>বিভিন্ন</a:t>
            </a:r>
            <a:r>
              <a:rPr lang="en-US" sz="3000" b="1" dirty="0">
                <a:ln/>
                <a:solidFill>
                  <a:schemeClr val="tx1"/>
                </a:solidFill>
                <a:latin typeface="Kalpurush" panose="02000600000000000000" pitchFamily="2" charset="0"/>
                <a:cs typeface="Kalpurush" panose="02000600000000000000" pitchFamily="2" charset="0"/>
              </a:rPr>
              <a:t> </a:t>
            </a:r>
            <a:r>
              <a:rPr lang="en-US" sz="3000" b="1" dirty="0" err="1">
                <a:ln/>
                <a:solidFill>
                  <a:schemeClr val="tx1"/>
                </a:solidFill>
                <a:latin typeface="Kalpurush" panose="02000600000000000000" pitchFamily="2" charset="0"/>
                <a:cs typeface="Kalpurush" panose="02000600000000000000" pitchFamily="2" charset="0"/>
              </a:rPr>
              <a:t>যন্ত্রপাতির</a:t>
            </a:r>
            <a:r>
              <a:rPr lang="en-US" sz="3000" b="1" dirty="0">
                <a:ln/>
                <a:solidFill>
                  <a:schemeClr val="tx1"/>
                </a:solidFill>
                <a:latin typeface="Kalpurush" panose="02000600000000000000" pitchFamily="2" charset="0"/>
                <a:cs typeface="Kalpurush" panose="02000600000000000000" pitchFamily="2" charset="0"/>
              </a:rPr>
              <a:t> </a:t>
            </a:r>
            <a:r>
              <a:rPr lang="en-US" sz="3000" b="1" dirty="0" err="1">
                <a:ln/>
                <a:solidFill>
                  <a:schemeClr val="tx1"/>
                </a:solidFill>
                <a:latin typeface="Kalpurush" panose="02000600000000000000" pitchFamily="2" charset="0"/>
                <a:cs typeface="Kalpurush" panose="02000600000000000000" pitchFamily="2" charset="0"/>
              </a:rPr>
              <a:t>ধারনা</a:t>
            </a:r>
            <a:r>
              <a:rPr lang="en-US" sz="3000" b="1" dirty="0">
                <a:ln/>
                <a:solidFill>
                  <a:schemeClr val="tx1"/>
                </a:solidFill>
                <a:latin typeface="Kalpurush" panose="02000600000000000000" pitchFamily="2" charset="0"/>
                <a:cs typeface="Kalpurush" panose="02000600000000000000" pitchFamily="2" charset="0"/>
              </a:rPr>
              <a:t> </a:t>
            </a:r>
            <a:r>
              <a:rPr lang="en-US" sz="3000" b="1" dirty="0" err="1">
                <a:ln/>
                <a:solidFill>
                  <a:schemeClr val="tx1"/>
                </a:solidFill>
                <a:latin typeface="Kalpurush" panose="02000600000000000000" pitchFamily="2" charset="0"/>
                <a:cs typeface="Kalpurush" panose="02000600000000000000" pitchFamily="2" charset="0"/>
              </a:rPr>
              <a:t>ব্যাখ্যা</a:t>
            </a:r>
            <a:r>
              <a:rPr lang="en-US" sz="3000" b="1" dirty="0">
                <a:ln/>
                <a:solidFill>
                  <a:schemeClr val="tx1"/>
                </a:solidFill>
                <a:latin typeface="Kalpurush" panose="02000600000000000000" pitchFamily="2" charset="0"/>
                <a:cs typeface="Kalpurush" panose="02000600000000000000" pitchFamily="2" charset="0"/>
              </a:rPr>
              <a:t> </a:t>
            </a:r>
            <a:r>
              <a:rPr lang="en-US" sz="3000" b="1" dirty="0" err="1">
                <a:ln/>
                <a:solidFill>
                  <a:schemeClr val="tx1"/>
                </a:solidFill>
                <a:latin typeface="Kalpurush" panose="02000600000000000000" pitchFamily="2" charset="0"/>
                <a:cs typeface="Kalpurush" panose="02000600000000000000" pitchFamily="2" charset="0"/>
              </a:rPr>
              <a:t>করতে</a:t>
            </a:r>
            <a:r>
              <a:rPr lang="en-US" sz="3000" b="1" dirty="0">
                <a:ln/>
                <a:solidFill>
                  <a:schemeClr val="tx1"/>
                </a:solidFill>
                <a:latin typeface="Kalpurush" panose="02000600000000000000" pitchFamily="2" charset="0"/>
                <a:cs typeface="Kalpurush" panose="02000600000000000000" pitchFamily="2" charset="0"/>
              </a:rPr>
              <a:t> </a:t>
            </a:r>
            <a:r>
              <a:rPr lang="en-US" sz="3000" b="1" dirty="0" err="1">
                <a:ln/>
                <a:solidFill>
                  <a:schemeClr val="tx1"/>
                </a:solidFill>
                <a:latin typeface="Kalpurush" panose="02000600000000000000" pitchFamily="2" charset="0"/>
                <a:cs typeface="Kalpurush" panose="02000600000000000000" pitchFamily="2" charset="0"/>
              </a:rPr>
              <a:t>পারবে</a:t>
            </a:r>
            <a:r>
              <a:rPr lang="en-US" sz="3000" b="1" dirty="0">
                <a:ln/>
                <a:solidFill>
                  <a:schemeClr val="tx1"/>
                </a:solidFill>
                <a:latin typeface="Kalpurush" panose="02000600000000000000" pitchFamily="2" charset="0"/>
                <a:cs typeface="Kalpurush" panose="02000600000000000000" pitchFamily="2" charset="0"/>
              </a:rPr>
              <a:t>। </a:t>
            </a:r>
          </a:p>
          <a:p>
            <a:endParaRPr lang="en-US" sz="3000" b="1" dirty="0">
              <a:ln/>
              <a:solidFill>
                <a:schemeClr val="tx1"/>
              </a:solidFill>
              <a:latin typeface="Kalpurush" panose="02000600000000000000" pitchFamily="2" charset="0"/>
              <a:cs typeface="Kalpurush" panose="02000600000000000000" pitchFamily="2" charset="0"/>
            </a:endParaRPr>
          </a:p>
          <a:p>
            <a:r>
              <a:rPr lang="en-US" sz="3000" b="1" dirty="0">
                <a:ln/>
                <a:solidFill>
                  <a:schemeClr val="tx1"/>
                </a:solidFill>
                <a:latin typeface="Kalpurush" panose="02000600000000000000" pitchFamily="2" charset="0"/>
                <a:cs typeface="Kalpurush" panose="02000600000000000000" pitchFamily="2" charset="0"/>
              </a:rPr>
              <a:t>৩) </a:t>
            </a:r>
            <a:r>
              <a:rPr lang="en-US" sz="3000" b="1" dirty="0" err="1">
                <a:ln/>
                <a:solidFill>
                  <a:schemeClr val="tx1"/>
                </a:solidFill>
                <a:latin typeface="Kalpurush" panose="02000600000000000000" pitchFamily="2" charset="0"/>
                <a:cs typeface="Kalpurush" panose="02000600000000000000" pitchFamily="2" charset="0"/>
              </a:rPr>
              <a:t>কম্পিউটার</a:t>
            </a:r>
            <a:r>
              <a:rPr lang="en-US" sz="3000" b="1" dirty="0">
                <a:ln/>
                <a:solidFill>
                  <a:schemeClr val="tx1"/>
                </a:solidFill>
                <a:latin typeface="Kalpurush" panose="02000600000000000000" pitchFamily="2" charset="0"/>
                <a:cs typeface="Kalpurush" panose="02000600000000000000" pitchFamily="2" charset="0"/>
              </a:rPr>
              <a:t> </a:t>
            </a:r>
            <a:r>
              <a:rPr lang="en-US" sz="3000" b="1" dirty="0" err="1">
                <a:ln/>
                <a:solidFill>
                  <a:schemeClr val="tx1"/>
                </a:solidFill>
                <a:latin typeface="Kalpurush" panose="02000600000000000000" pitchFamily="2" charset="0"/>
                <a:cs typeface="Kalpurush" panose="02000600000000000000" pitchFamily="2" charset="0"/>
              </a:rPr>
              <a:t>নেটওয়ার্ক</a:t>
            </a:r>
            <a:r>
              <a:rPr lang="en-US" sz="3000" b="1" dirty="0">
                <a:ln/>
                <a:solidFill>
                  <a:schemeClr val="tx1"/>
                </a:solidFill>
                <a:latin typeface="Kalpurush" panose="02000600000000000000" pitchFamily="2" charset="0"/>
                <a:cs typeface="Kalpurush" panose="02000600000000000000" pitchFamily="2" charset="0"/>
              </a:rPr>
              <a:t> </a:t>
            </a:r>
            <a:r>
              <a:rPr lang="en-US" sz="3000" b="1" dirty="0" err="1">
                <a:ln/>
                <a:solidFill>
                  <a:schemeClr val="tx1"/>
                </a:solidFill>
                <a:latin typeface="Kalpurush" panose="02000600000000000000" pitchFamily="2" charset="0"/>
                <a:cs typeface="Kalpurush" panose="02000600000000000000" pitchFamily="2" charset="0"/>
              </a:rPr>
              <a:t>গুরুত্ব</a:t>
            </a:r>
            <a:r>
              <a:rPr lang="en-US" sz="3000" b="1" dirty="0">
                <a:ln/>
                <a:solidFill>
                  <a:schemeClr val="tx1"/>
                </a:solidFill>
                <a:latin typeface="Kalpurush" panose="02000600000000000000" pitchFamily="2" charset="0"/>
                <a:cs typeface="Kalpurush" panose="02000600000000000000" pitchFamily="2" charset="0"/>
              </a:rPr>
              <a:t> </a:t>
            </a:r>
            <a:r>
              <a:rPr lang="en-US" sz="3000" b="1" dirty="0" err="1">
                <a:ln/>
                <a:solidFill>
                  <a:schemeClr val="tx1"/>
                </a:solidFill>
                <a:latin typeface="Kalpurush" panose="02000600000000000000" pitchFamily="2" charset="0"/>
                <a:cs typeface="Kalpurush" panose="02000600000000000000" pitchFamily="2" charset="0"/>
              </a:rPr>
              <a:t>বিশ্লেষণ</a:t>
            </a:r>
            <a:r>
              <a:rPr lang="en-US" sz="3000" b="1" dirty="0">
                <a:ln/>
                <a:solidFill>
                  <a:schemeClr val="tx1"/>
                </a:solidFill>
                <a:latin typeface="Kalpurush" panose="02000600000000000000" pitchFamily="2" charset="0"/>
                <a:cs typeface="Kalpurush" panose="02000600000000000000" pitchFamily="2" charset="0"/>
              </a:rPr>
              <a:t> </a:t>
            </a:r>
            <a:r>
              <a:rPr lang="en-US" sz="3000" b="1" dirty="0" err="1">
                <a:ln/>
                <a:solidFill>
                  <a:schemeClr val="tx1"/>
                </a:solidFill>
                <a:latin typeface="Kalpurush" panose="02000600000000000000" pitchFamily="2" charset="0"/>
                <a:cs typeface="Kalpurush" panose="02000600000000000000" pitchFamily="2" charset="0"/>
              </a:rPr>
              <a:t>করতে</a:t>
            </a:r>
            <a:r>
              <a:rPr lang="en-US" sz="3000" b="1" dirty="0">
                <a:ln/>
                <a:solidFill>
                  <a:schemeClr val="tx1"/>
                </a:solidFill>
                <a:latin typeface="Kalpurush" panose="02000600000000000000" pitchFamily="2" charset="0"/>
                <a:cs typeface="Kalpurush" panose="02000600000000000000" pitchFamily="2" charset="0"/>
              </a:rPr>
              <a:t>  </a:t>
            </a:r>
            <a:r>
              <a:rPr lang="en-US" sz="3000" b="1" dirty="0" err="1">
                <a:ln/>
                <a:solidFill>
                  <a:schemeClr val="tx1"/>
                </a:solidFill>
                <a:latin typeface="Kalpurush" panose="02000600000000000000" pitchFamily="2" charset="0"/>
                <a:cs typeface="Kalpurush" panose="02000600000000000000" pitchFamily="2" charset="0"/>
              </a:rPr>
              <a:t>পারবে</a:t>
            </a:r>
            <a:r>
              <a:rPr lang="en-US" sz="3000" b="1" dirty="0">
                <a:ln/>
                <a:solidFill>
                  <a:schemeClr val="tx1"/>
                </a:solidFill>
                <a:latin typeface="Kalpurush" panose="02000600000000000000" pitchFamily="2" charset="0"/>
                <a:cs typeface="Kalpurush" panose="02000600000000000000" pitchFamily="2" charset="0"/>
              </a:rPr>
              <a:t>।</a:t>
            </a:r>
          </a:p>
          <a:p>
            <a:endParaRPr lang="en-US" sz="3000" b="1" dirty="0">
              <a:ln/>
              <a:solidFill>
                <a:schemeClr val="bg1"/>
              </a:solidFill>
              <a:latin typeface="Kalpurush" panose="02000600000000000000" pitchFamily="2" charset="0"/>
              <a:cs typeface="Kalpurush" panose="02000600000000000000" pitchFamily="2" charset="0"/>
            </a:endParaRPr>
          </a:p>
          <a:p>
            <a:endParaRPr lang="en-US" sz="3000" b="1" dirty="0">
              <a:ln/>
              <a:solidFill>
                <a:schemeClr val="bg1"/>
              </a:solidFill>
              <a:latin typeface="Kalpurush" panose="02000600000000000000" pitchFamily="2" charset="0"/>
              <a:cs typeface="Kalpurush" panose="02000600000000000000" pitchFamily="2" charset="0"/>
            </a:endParaRPr>
          </a:p>
          <a:p>
            <a:endParaRPr lang="en-US" sz="3000" b="1" dirty="0">
              <a:ln/>
              <a:solidFill>
                <a:schemeClr val="bg1"/>
              </a:solidFill>
              <a:latin typeface="Kalpurush" panose="02000600000000000000" pitchFamily="2" charset="0"/>
              <a:cs typeface="Kalpurush" panose="02000600000000000000" pitchFamily="2" charset="0"/>
            </a:endParaRPr>
          </a:p>
          <a:p>
            <a:endParaRPr lang="bn-BD" sz="3000" b="1" dirty="0">
              <a:ln/>
              <a:solidFill>
                <a:schemeClr val="bg1"/>
              </a:solidFill>
              <a:latin typeface="Kalpurush" panose="02000600000000000000" pitchFamily="2" charset="0"/>
              <a:cs typeface="Kalpurush" panose="02000600000000000000" pitchFamily="2" charset="0"/>
            </a:endParaRPr>
          </a:p>
        </p:txBody>
      </p:sp>
      <p:grpSp>
        <p:nvGrpSpPr>
          <p:cNvPr id="17" name="Group 16">
            <a:extLst>
              <a:ext uri="{FF2B5EF4-FFF2-40B4-BE49-F238E27FC236}">
                <a16:creationId xmlns:a16="http://schemas.microsoft.com/office/drawing/2014/main" id="{B7F32513-F5A0-4908-BAE9-AE887BA357F4}"/>
              </a:ext>
            </a:extLst>
          </p:cNvPr>
          <p:cNvGrpSpPr/>
          <p:nvPr/>
        </p:nvGrpSpPr>
        <p:grpSpPr>
          <a:xfrm>
            <a:off x="1487516" y="710969"/>
            <a:ext cx="5263804" cy="424411"/>
            <a:chOff x="1487516" y="710969"/>
            <a:chExt cx="5263804" cy="424411"/>
          </a:xfrm>
        </p:grpSpPr>
        <p:sp>
          <p:nvSpPr>
            <p:cNvPr id="10" name="Arc 9">
              <a:extLst>
                <a:ext uri="{FF2B5EF4-FFF2-40B4-BE49-F238E27FC236}">
                  <a16:creationId xmlns:a16="http://schemas.microsoft.com/office/drawing/2014/main" id="{F531BC51-2DD7-4D27-8126-13D20DDB873F}"/>
                </a:ext>
              </a:extLst>
            </p:cNvPr>
            <p:cNvSpPr/>
            <p:nvPr/>
          </p:nvSpPr>
          <p:spPr>
            <a:xfrm>
              <a:off x="6580216" y="710969"/>
              <a:ext cx="171104" cy="399011"/>
            </a:xfrm>
            <a:prstGeom prst="arc">
              <a:avLst>
                <a:gd name="adj1" fmla="val 16200000"/>
                <a:gd name="adj2" fmla="val 4611960"/>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Arc 15">
              <a:extLst>
                <a:ext uri="{FF2B5EF4-FFF2-40B4-BE49-F238E27FC236}">
                  <a16:creationId xmlns:a16="http://schemas.microsoft.com/office/drawing/2014/main" id="{452EEB0E-BEE8-44BF-8D27-6EA7B7965C68}"/>
                </a:ext>
              </a:extLst>
            </p:cNvPr>
            <p:cNvSpPr/>
            <p:nvPr/>
          </p:nvSpPr>
          <p:spPr>
            <a:xfrm>
              <a:off x="1487516" y="736369"/>
              <a:ext cx="171104" cy="399011"/>
            </a:xfrm>
            <a:prstGeom prst="arc">
              <a:avLst>
                <a:gd name="adj1" fmla="val 16200000"/>
                <a:gd name="adj2" fmla="val 4611960"/>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931416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22" presetClass="entr" presetSubtype="1" fill="hold" grpId="0" nodeType="withEffect">
                                  <p:stCondLst>
                                    <p:cond delay="750"/>
                                  </p:stCondLst>
                                  <p:childTnLst>
                                    <p:set>
                                      <p:cBhvr>
                                        <p:cTn id="12" dur="1" fill="hold">
                                          <p:stCondLst>
                                            <p:cond delay="0"/>
                                          </p:stCondLst>
                                        </p:cTn>
                                        <p:tgtEl>
                                          <p:spTgt spid="9"/>
                                        </p:tgtEl>
                                        <p:attrNameLst>
                                          <p:attrName>style.visibility</p:attrName>
                                        </p:attrNameLst>
                                      </p:cBhvr>
                                      <p:to>
                                        <p:strVal val="visible"/>
                                      </p:to>
                                    </p:set>
                                    <p:animEffect transition="in" filter="wipe(up)">
                                      <p:cBhvr>
                                        <p:cTn id="13" dur="3400"/>
                                        <p:tgtEl>
                                          <p:spTgt spid="9"/>
                                        </p:tgtEl>
                                      </p:cBhvr>
                                    </p:animEffect>
                                  </p:childTnLst>
                                </p:cTn>
                              </p:par>
                            </p:childTnLst>
                          </p:cTn>
                        </p:par>
                        <p:par>
                          <p:cTn id="14" fill="hold">
                            <p:stCondLst>
                              <p:cond delay="4650"/>
                            </p:stCondLst>
                            <p:childTnLst>
                              <p:par>
                                <p:cTn id="15" presetID="2" presetClass="entr" presetSubtype="8" fill="hold" nodeType="afterEffect">
                                  <p:stCondLst>
                                    <p:cond delay="500"/>
                                  </p:stCondLst>
                                  <p:childTnLst>
                                    <p:set>
                                      <p:cBhvr>
                                        <p:cTn id="16" dur="1" fill="hold">
                                          <p:stCondLst>
                                            <p:cond delay="0"/>
                                          </p:stCondLst>
                                        </p:cTn>
                                        <p:tgtEl>
                                          <p:spTgt spid="9">
                                            <p:txEl>
                                              <p:pRg st="0" end="0"/>
                                            </p:txEl>
                                          </p:spTgt>
                                        </p:tgtEl>
                                        <p:attrNameLst>
                                          <p:attrName>style.visibility</p:attrName>
                                        </p:attrNameLst>
                                      </p:cBhvr>
                                      <p:to>
                                        <p:strVal val="visible"/>
                                      </p:to>
                                    </p:set>
                                    <p:anim calcmode="lin" valueType="num">
                                      <p:cBhvr additive="base">
                                        <p:cTn id="17" dur="1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18" dur="1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19" fill="hold">
                            <p:stCondLst>
                              <p:cond delay="6650"/>
                            </p:stCondLst>
                            <p:childTnLst>
                              <p:par>
                                <p:cTn id="20" presetID="2" presetClass="entr" presetSubtype="8" fill="hold" nodeType="afterEffect">
                                  <p:stCondLst>
                                    <p:cond delay="500"/>
                                  </p:stCondLst>
                                  <p:childTnLst>
                                    <p:set>
                                      <p:cBhvr>
                                        <p:cTn id="21" dur="1" fill="hold">
                                          <p:stCondLst>
                                            <p:cond delay="0"/>
                                          </p:stCondLst>
                                        </p:cTn>
                                        <p:tgtEl>
                                          <p:spTgt spid="9">
                                            <p:txEl>
                                              <p:pRg st="2" end="2"/>
                                            </p:txEl>
                                          </p:spTgt>
                                        </p:tgtEl>
                                        <p:attrNameLst>
                                          <p:attrName>style.visibility</p:attrName>
                                        </p:attrNameLst>
                                      </p:cBhvr>
                                      <p:to>
                                        <p:strVal val="visible"/>
                                      </p:to>
                                    </p:set>
                                    <p:anim calcmode="lin" valueType="num">
                                      <p:cBhvr additive="base">
                                        <p:cTn id="22" dur="1500" fill="hold"/>
                                        <p:tgtEl>
                                          <p:spTgt spid="9">
                                            <p:txEl>
                                              <p:pRg st="2" end="2"/>
                                            </p:txEl>
                                          </p:spTgt>
                                        </p:tgtEl>
                                        <p:attrNameLst>
                                          <p:attrName>ppt_x</p:attrName>
                                        </p:attrNameLst>
                                      </p:cBhvr>
                                      <p:tavLst>
                                        <p:tav tm="0">
                                          <p:val>
                                            <p:strVal val="0-#ppt_w/2"/>
                                          </p:val>
                                        </p:tav>
                                        <p:tav tm="100000">
                                          <p:val>
                                            <p:strVal val="#ppt_x"/>
                                          </p:val>
                                        </p:tav>
                                      </p:tavLst>
                                    </p:anim>
                                    <p:anim calcmode="lin" valueType="num">
                                      <p:cBhvr additive="base">
                                        <p:cTn id="23" dur="150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par>
                          <p:cTn id="24" fill="hold">
                            <p:stCondLst>
                              <p:cond delay="8650"/>
                            </p:stCondLst>
                            <p:childTnLst>
                              <p:par>
                                <p:cTn id="25" presetID="2" presetClass="entr" presetSubtype="8" fill="hold" nodeType="afterEffect">
                                  <p:stCondLst>
                                    <p:cond delay="500"/>
                                  </p:stCondLst>
                                  <p:childTnLst>
                                    <p:set>
                                      <p:cBhvr>
                                        <p:cTn id="26" dur="1" fill="hold">
                                          <p:stCondLst>
                                            <p:cond delay="0"/>
                                          </p:stCondLst>
                                        </p:cTn>
                                        <p:tgtEl>
                                          <p:spTgt spid="9">
                                            <p:txEl>
                                              <p:pRg st="4" end="4"/>
                                            </p:txEl>
                                          </p:spTgt>
                                        </p:tgtEl>
                                        <p:attrNameLst>
                                          <p:attrName>style.visibility</p:attrName>
                                        </p:attrNameLst>
                                      </p:cBhvr>
                                      <p:to>
                                        <p:strVal val="visible"/>
                                      </p:to>
                                    </p:set>
                                    <p:anim calcmode="lin" valueType="num">
                                      <p:cBhvr additive="base">
                                        <p:cTn id="27" dur="1500" fill="hold"/>
                                        <p:tgtEl>
                                          <p:spTgt spid="9">
                                            <p:txEl>
                                              <p:pRg st="4" end="4"/>
                                            </p:txEl>
                                          </p:spTgt>
                                        </p:tgtEl>
                                        <p:attrNameLst>
                                          <p:attrName>ppt_x</p:attrName>
                                        </p:attrNameLst>
                                      </p:cBhvr>
                                      <p:tavLst>
                                        <p:tav tm="0">
                                          <p:val>
                                            <p:strVal val="0-#ppt_w/2"/>
                                          </p:val>
                                        </p:tav>
                                        <p:tav tm="100000">
                                          <p:val>
                                            <p:strVal val="#ppt_x"/>
                                          </p:val>
                                        </p:tav>
                                      </p:tavLst>
                                    </p:anim>
                                    <p:anim calcmode="lin" valueType="num">
                                      <p:cBhvr additive="base">
                                        <p:cTn id="28" dur="1500" fill="hold"/>
                                        <p:tgtEl>
                                          <p:spTgt spid="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458BFA-A0CA-4A89-A11D-0569E23363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5418" y="191800"/>
            <a:ext cx="4807527" cy="3605644"/>
          </a:xfrm>
          <a:prstGeom prst="rect">
            <a:avLst/>
          </a:prstGeom>
        </p:spPr>
      </p:pic>
      <p:sp>
        <p:nvSpPr>
          <p:cNvPr id="8" name="Freeform: Shape 7">
            <a:extLst>
              <a:ext uri="{FF2B5EF4-FFF2-40B4-BE49-F238E27FC236}">
                <a16:creationId xmlns:a16="http://schemas.microsoft.com/office/drawing/2014/main" id="{D46AA144-BAB4-48D5-802B-C84A7A46F81E}"/>
              </a:ext>
            </a:extLst>
          </p:cNvPr>
          <p:cNvSpPr/>
          <p:nvPr/>
        </p:nvSpPr>
        <p:spPr>
          <a:xfrm>
            <a:off x="145773" y="596348"/>
            <a:ext cx="3299791" cy="1219200"/>
          </a:xfrm>
          <a:custGeom>
            <a:avLst/>
            <a:gdLst/>
            <a:ahLst/>
            <a:cxnLst/>
            <a:rect l="l" t="t" r="r" b="b"/>
            <a:pathLst>
              <a:path w="4169484" h="1219200">
                <a:moveTo>
                  <a:pt x="3061416" y="630563"/>
                </a:moveTo>
                <a:cubicBezTo>
                  <a:pt x="3054022" y="630563"/>
                  <a:pt x="3047675" y="633214"/>
                  <a:pt x="3042374" y="638517"/>
                </a:cubicBezTo>
                <a:cubicBezTo>
                  <a:pt x="3037073" y="643821"/>
                  <a:pt x="3034422" y="650167"/>
                  <a:pt x="3034422" y="657556"/>
                </a:cubicBezTo>
                <a:cubicBezTo>
                  <a:pt x="3034422" y="664912"/>
                  <a:pt x="3037082" y="671250"/>
                  <a:pt x="3042403" y="676573"/>
                </a:cubicBezTo>
                <a:cubicBezTo>
                  <a:pt x="3047723" y="681895"/>
                  <a:pt x="3054060" y="684556"/>
                  <a:pt x="3061416" y="684556"/>
                </a:cubicBezTo>
                <a:cubicBezTo>
                  <a:pt x="3068997" y="684556"/>
                  <a:pt x="3075460" y="681884"/>
                  <a:pt x="3080804" y="676541"/>
                </a:cubicBezTo>
                <a:cubicBezTo>
                  <a:pt x="3086147" y="671197"/>
                  <a:pt x="3088819" y="664869"/>
                  <a:pt x="3088819" y="657556"/>
                </a:cubicBezTo>
                <a:cubicBezTo>
                  <a:pt x="3088819" y="650209"/>
                  <a:pt x="3086157" y="643874"/>
                  <a:pt x="3080832" y="638549"/>
                </a:cubicBezTo>
                <a:cubicBezTo>
                  <a:pt x="3075508" y="633225"/>
                  <a:pt x="3069036" y="630563"/>
                  <a:pt x="3061416" y="630563"/>
                </a:cubicBezTo>
                <a:close/>
                <a:moveTo>
                  <a:pt x="1906888" y="624138"/>
                </a:moveTo>
                <a:cubicBezTo>
                  <a:pt x="1899289" y="624138"/>
                  <a:pt x="1892822" y="626726"/>
                  <a:pt x="1887487" y="631903"/>
                </a:cubicBezTo>
                <a:cubicBezTo>
                  <a:pt x="1882152" y="637081"/>
                  <a:pt x="1879485" y="643488"/>
                  <a:pt x="1879485" y="651125"/>
                </a:cubicBezTo>
                <a:cubicBezTo>
                  <a:pt x="1879485" y="658416"/>
                  <a:pt x="1882151" y="664806"/>
                  <a:pt x="1887484" y="670295"/>
                </a:cubicBezTo>
                <a:cubicBezTo>
                  <a:pt x="1892817" y="675783"/>
                  <a:pt x="1899285" y="678528"/>
                  <a:pt x="1906888" y="678528"/>
                </a:cubicBezTo>
                <a:cubicBezTo>
                  <a:pt x="1914444" y="678528"/>
                  <a:pt x="1920899" y="675772"/>
                  <a:pt x="1926253" y="670259"/>
                </a:cubicBezTo>
                <a:cubicBezTo>
                  <a:pt x="1931607" y="664747"/>
                  <a:pt x="1934285" y="658369"/>
                  <a:pt x="1934285" y="651125"/>
                </a:cubicBezTo>
                <a:cubicBezTo>
                  <a:pt x="1934285" y="643530"/>
                  <a:pt x="1931606" y="637134"/>
                  <a:pt x="1926250" y="631935"/>
                </a:cubicBezTo>
                <a:cubicBezTo>
                  <a:pt x="1920893" y="626737"/>
                  <a:pt x="1914439" y="624138"/>
                  <a:pt x="1906888" y="624138"/>
                </a:cubicBezTo>
                <a:close/>
                <a:moveTo>
                  <a:pt x="1974730" y="515395"/>
                </a:moveTo>
                <a:lnTo>
                  <a:pt x="1974730" y="631363"/>
                </a:lnTo>
                <a:cubicBezTo>
                  <a:pt x="1959341" y="597667"/>
                  <a:pt x="1931803" y="573120"/>
                  <a:pt x="1892118" y="557722"/>
                </a:cubicBezTo>
                <a:cubicBezTo>
                  <a:pt x="1907093" y="549522"/>
                  <a:pt x="1921907" y="541725"/>
                  <a:pt x="1936560" y="534332"/>
                </a:cubicBezTo>
                <a:cubicBezTo>
                  <a:pt x="1951212" y="526938"/>
                  <a:pt x="1963936" y="520626"/>
                  <a:pt x="1974730" y="515395"/>
                </a:cubicBezTo>
                <a:close/>
                <a:moveTo>
                  <a:pt x="3411881" y="512183"/>
                </a:moveTo>
                <a:lnTo>
                  <a:pt x="3411881" y="617138"/>
                </a:lnTo>
                <a:lnTo>
                  <a:pt x="3402546" y="602727"/>
                </a:lnTo>
                <a:cubicBezTo>
                  <a:pt x="3385596" y="581109"/>
                  <a:pt x="3363314" y="564893"/>
                  <a:pt x="3335700" y="554081"/>
                </a:cubicBezTo>
                <a:cubicBezTo>
                  <a:pt x="3349715" y="546081"/>
                  <a:pt x="3363480" y="538305"/>
                  <a:pt x="3376994" y="530751"/>
                </a:cubicBezTo>
                <a:cubicBezTo>
                  <a:pt x="3390507" y="523197"/>
                  <a:pt x="3402137" y="517008"/>
                  <a:pt x="3411881" y="512183"/>
                </a:cubicBezTo>
                <a:close/>
                <a:moveTo>
                  <a:pt x="392456" y="512183"/>
                </a:moveTo>
                <a:lnTo>
                  <a:pt x="392456" y="617138"/>
                </a:lnTo>
                <a:lnTo>
                  <a:pt x="383121" y="602727"/>
                </a:lnTo>
                <a:cubicBezTo>
                  <a:pt x="366171" y="581109"/>
                  <a:pt x="343889" y="564893"/>
                  <a:pt x="316275" y="554081"/>
                </a:cubicBezTo>
                <a:cubicBezTo>
                  <a:pt x="330290" y="546081"/>
                  <a:pt x="344055" y="538305"/>
                  <a:pt x="357569" y="530751"/>
                </a:cubicBezTo>
                <a:cubicBezTo>
                  <a:pt x="371082" y="523197"/>
                  <a:pt x="382712" y="517008"/>
                  <a:pt x="392456" y="512183"/>
                </a:cubicBezTo>
                <a:close/>
                <a:moveTo>
                  <a:pt x="1407636" y="468025"/>
                </a:moveTo>
                <a:cubicBezTo>
                  <a:pt x="1419526" y="468025"/>
                  <a:pt x="1429947" y="472426"/>
                  <a:pt x="1438898" y="481228"/>
                </a:cubicBezTo>
                <a:lnTo>
                  <a:pt x="1391643" y="532559"/>
                </a:lnTo>
                <a:cubicBezTo>
                  <a:pt x="1392983" y="522687"/>
                  <a:pt x="1390596" y="513256"/>
                  <a:pt x="1384482" y="504266"/>
                </a:cubicBezTo>
                <a:cubicBezTo>
                  <a:pt x="1378368" y="495277"/>
                  <a:pt x="1369906" y="490782"/>
                  <a:pt x="1359095" y="490782"/>
                </a:cubicBezTo>
                <a:cubicBezTo>
                  <a:pt x="1368229" y="475611"/>
                  <a:pt x="1384410" y="468025"/>
                  <a:pt x="1407636" y="468025"/>
                </a:cubicBezTo>
                <a:close/>
                <a:moveTo>
                  <a:pt x="899093" y="468025"/>
                </a:moveTo>
                <a:cubicBezTo>
                  <a:pt x="910984" y="468025"/>
                  <a:pt x="921404" y="472424"/>
                  <a:pt x="930355" y="481221"/>
                </a:cubicBezTo>
                <a:lnTo>
                  <a:pt x="882697" y="532585"/>
                </a:lnTo>
                <a:cubicBezTo>
                  <a:pt x="884306" y="522610"/>
                  <a:pt x="881917" y="513111"/>
                  <a:pt x="875530" y="504087"/>
                </a:cubicBezTo>
                <a:cubicBezTo>
                  <a:pt x="869143" y="495064"/>
                  <a:pt x="860815" y="490552"/>
                  <a:pt x="850546" y="490552"/>
                </a:cubicBezTo>
                <a:cubicBezTo>
                  <a:pt x="859676" y="475534"/>
                  <a:pt x="875858" y="468025"/>
                  <a:pt x="899093" y="468025"/>
                </a:cubicBezTo>
                <a:close/>
                <a:moveTo>
                  <a:pt x="3050248" y="462291"/>
                </a:moveTo>
                <a:lnTo>
                  <a:pt x="3128439" y="462291"/>
                </a:lnTo>
                <a:lnTo>
                  <a:pt x="3128439" y="625679"/>
                </a:lnTo>
                <a:lnTo>
                  <a:pt x="3118315" y="611481"/>
                </a:lnTo>
                <a:cubicBezTo>
                  <a:pt x="3100855" y="591151"/>
                  <a:pt x="3078567" y="576521"/>
                  <a:pt x="3051452" y="567591"/>
                </a:cubicBezTo>
                <a:cubicBezTo>
                  <a:pt x="3060710" y="559629"/>
                  <a:pt x="3069705" y="551219"/>
                  <a:pt x="3078436" y="542360"/>
                </a:cubicBezTo>
                <a:cubicBezTo>
                  <a:pt x="3087167" y="533501"/>
                  <a:pt x="3096520" y="523954"/>
                  <a:pt x="3106495" y="513719"/>
                </a:cubicBezTo>
                <a:cubicBezTo>
                  <a:pt x="3094677" y="498287"/>
                  <a:pt x="3083837" y="485778"/>
                  <a:pt x="3073975" y="476191"/>
                </a:cubicBezTo>
                <a:cubicBezTo>
                  <a:pt x="3064113" y="466605"/>
                  <a:pt x="3056204" y="461971"/>
                  <a:pt x="3050248" y="462291"/>
                </a:cubicBezTo>
                <a:close/>
                <a:moveTo>
                  <a:pt x="781980" y="462291"/>
                </a:moveTo>
                <a:cubicBezTo>
                  <a:pt x="791038" y="462291"/>
                  <a:pt x="795567" y="473678"/>
                  <a:pt x="795567" y="496452"/>
                </a:cubicBezTo>
                <a:cubicBezTo>
                  <a:pt x="795567" y="507490"/>
                  <a:pt x="794189" y="514849"/>
                  <a:pt x="791433" y="518531"/>
                </a:cubicBezTo>
                <a:cubicBezTo>
                  <a:pt x="788079" y="523907"/>
                  <a:pt x="781581" y="526595"/>
                  <a:pt x="771939" y="526595"/>
                </a:cubicBezTo>
                <a:cubicBezTo>
                  <a:pt x="758705" y="526595"/>
                  <a:pt x="747433" y="523068"/>
                  <a:pt x="738124" y="516016"/>
                </a:cubicBezTo>
                <a:cubicBezTo>
                  <a:pt x="735491" y="513823"/>
                  <a:pt x="732597" y="510356"/>
                  <a:pt x="729439" y="505613"/>
                </a:cubicBezTo>
                <a:cubicBezTo>
                  <a:pt x="726282" y="500871"/>
                  <a:pt x="723112" y="495682"/>
                  <a:pt x="719930" y="490046"/>
                </a:cubicBezTo>
                <a:lnTo>
                  <a:pt x="704916" y="462368"/>
                </a:lnTo>
                <a:close/>
                <a:moveTo>
                  <a:pt x="2895851" y="442222"/>
                </a:moveTo>
                <a:cubicBezTo>
                  <a:pt x="2872778" y="442222"/>
                  <a:pt x="2851139" y="448735"/>
                  <a:pt x="2830934" y="461760"/>
                </a:cubicBezTo>
                <a:cubicBezTo>
                  <a:pt x="2819636" y="469107"/>
                  <a:pt x="2810944" y="477520"/>
                  <a:pt x="2804858" y="487000"/>
                </a:cubicBezTo>
                <a:cubicBezTo>
                  <a:pt x="2798772" y="496480"/>
                  <a:pt x="2795729" y="506630"/>
                  <a:pt x="2795729" y="517450"/>
                </a:cubicBezTo>
                <a:cubicBezTo>
                  <a:pt x="2795729" y="542681"/>
                  <a:pt x="2807675" y="555297"/>
                  <a:pt x="2831567" y="555297"/>
                </a:cubicBezTo>
                <a:cubicBezTo>
                  <a:pt x="2849832" y="555297"/>
                  <a:pt x="2858964" y="545226"/>
                  <a:pt x="2858964" y="525084"/>
                </a:cubicBezTo>
                <a:cubicBezTo>
                  <a:pt x="2858964" y="516104"/>
                  <a:pt x="2854143" y="508676"/>
                  <a:pt x="2844501" y="502801"/>
                </a:cubicBezTo>
                <a:cubicBezTo>
                  <a:pt x="2850128" y="494597"/>
                  <a:pt x="2859834" y="486979"/>
                  <a:pt x="2873619" y="479948"/>
                </a:cubicBezTo>
                <a:cubicBezTo>
                  <a:pt x="2877992" y="477857"/>
                  <a:pt x="2883229" y="476099"/>
                  <a:pt x="2889330" y="474671"/>
                </a:cubicBezTo>
                <a:cubicBezTo>
                  <a:pt x="2895431" y="473244"/>
                  <a:pt x="2901624" y="472531"/>
                  <a:pt x="2907908" y="472531"/>
                </a:cubicBezTo>
                <a:cubicBezTo>
                  <a:pt x="2924462" y="472531"/>
                  <a:pt x="2932738" y="480261"/>
                  <a:pt x="2932738" y="495723"/>
                </a:cubicBezTo>
                <a:cubicBezTo>
                  <a:pt x="2932738" y="508125"/>
                  <a:pt x="2928415" y="516257"/>
                  <a:pt x="2919767" y="520118"/>
                </a:cubicBezTo>
                <a:cubicBezTo>
                  <a:pt x="2914173" y="516914"/>
                  <a:pt x="2907810" y="515312"/>
                  <a:pt x="2900676" y="515312"/>
                </a:cubicBezTo>
                <a:cubicBezTo>
                  <a:pt x="2891563" y="515312"/>
                  <a:pt x="2884115" y="518732"/>
                  <a:pt x="2878332" y="525571"/>
                </a:cubicBezTo>
                <a:cubicBezTo>
                  <a:pt x="2872549" y="532410"/>
                  <a:pt x="2869658" y="540117"/>
                  <a:pt x="2869658" y="548692"/>
                </a:cubicBezTo>
                <a:cubicBezTo>
                  <a:pt x="2869658" y="557690"/>
                  <a:pt x="2872796" y="565170"/>
                  <a:pt x="2879075" y="571133"/>
                </a:cubicBezTo>
                <a:cubicBezTo>
                  <a:pt x="2885353" y="577095"/>
                  <a:pt x="2892954" y="580076"/>
                  <a:pt x="2901880" y="580076"/>
                </a:cubicBezTo>
                <a:cubicBezTo>
                  <a:pt x="2911095" y="580076"/>
                  <a:pt x="2918356" y="576868"/>
                  <a:pt x="2923664" y="570451"/>
                </a:cubicBezTo>
                <a:cubicBezTo>
                  <a:pt x="2930251" y="576091"/>
                  <a:pt x="2933545" y="582350"/>
                  <a:pt x="2933545" y="589228"/>
                </a:cubicBezTo>
                <a:cubicBezTo>
                  <a:pt x="2933545" y="595107"/>
                  <a:pt x="2932271" y="600467"/>
                  <a:pt x="2929724" y="605310"/>
                </a:cubicBezTo>
                <a:cubicBezTo>
                  <a:pt x="2927177" y="610152"/>
                  <a:pt x="2923677" y="614242"/>
                  <a:pt x="2919223" y="617578"/>
                </a:cubicBezTo>
                <a:cubicBezTo>
                  <a:pt x="2914768" y="620914"/>
                  <a:pt x="2909667" y="623499"/>
                  <a:pt x="2903918" y="625331"/>
                </a:cubicBezTo>
                <a:cubicBezTo>
                  <a:pt x="2898169" y="627163"/>
                  <a:pt x="2892133" y="628080"/>
                  <a:pt x="2885810" y="628080"/>
                </a:cubicBezTo>
                <a:cubicBezTo>
                  <a:pt x="2870336" y="628080"/>
                  <a:pt x="2855663" y="623397"/>
                  <a:pt x="2841791" y="614032"/>
                </a:cubicBezTo>
                <a:cubicBezTo>
                  <a:pt x="2827918" y="604668"/>
                  <a:pt x="2814926" y="590778"/>
                  <a:pt x="2802814" y="572365"/>
                </a:cubicBezTo>
                <a:cubicBezTo>
                  <a:pt x="2796734" y="563124"/>
                  <a:pt x="2789596" y="550052"/>
                  <a:pt x="2781401" y="533151"/>
                </a:cubicBezTo>
                <a:cubicBezTo>
                  <a:pt x="2773205" y="516250"/>
                  <a:pt x="2765754" y="495514"/>
                  <a:pt x="2759047" y="470944"/>
                </a:cubicBezTo>
                <a:lnTo>
                  <a:pt x="2733851" y="463130"/>
                </a:lnTo>
                <a:cubicBezTo>
                  <a:pt x="2770918" y="601826"/>
                  <a:pt x="2821838" y="671175"/>
                  <a:pt x="2886610" y="671175"/>
                </a:cubicBezTo>
                <a:cubicBezTo>
                  <a:pt x="2908561" y="671175"/>
                  <a:pt x="2926115" y="665031"/>
                  <a:pt x="2939273" y="652744"/>
                </a:cubicBezTo>
                <a:cubicBezTo>
                  <a:pt x="2952430" y="640456"/>
                  <a:pt x="2959009" y="623293"/>
                  <a:pt x="2959009" y="601252"/>
                </a:cubicBezTo>
                <a:cubicBezTo>
                  <a:pt x="2959009" y="586333"/>
                  <a:pt x="2952046" y="570635"/>
                  <a:pt x="2938121" y="554158"/>
                </a:cubicBezTo>
                <a:cubicBezTo>
                  <a:pt x="2950173" y="541337"/>
                  <a:pt x="2956200" y="521577"/>
                  <a:pt x="2956200" y="494878"/>
                </a:cubicBezTo>
                <a:cubicBezTo>
                  <a:pt x="2956200" y="486926"/>
                  <a:pt x="2954608" y="479696"/>
                  <a:pt x="2951425" y="473190"/>
                </a:cubicBezTo>
                <a:cubicBezTo>
                  <a:pt x="2948243" y="466684"/>
                  <a:pt x="2943831" y="461119"/>
                  <a:pt x="2938191" y="456497"/>
                </a:cubicBezTo>
                <a:cubicBezTo>
                  <a:pt x="2932551" y="451874"/>
                  <a:pt x="2926057" y="448339"/>
                  <a:pt x="2918711" y="445892"/>
                </a:cubicBezTo>
                <a:cubicBezTo>
                  <a:pt x="2911364" y="443446"/>
                  <a:pt x="2903744" y="442222"/>
                  <a:pt x="2895851" y="442222"/>
                </a:cubicBezTo>
                <a:close/>
                <a:moveTo>
                  <a:pt x="2265731" y="431573"/>
                </a:moveTo>
                <a:lnTo>
                  <a:pt x="2263490" y="431983"/>
                </a:lnTo>
                <a:lnTo>
                  <a:pt x="2258078" y="431983"/>
                </a:lnTo>
                <a:lnTo>
                  <a:pt x="2258774" y="432845"/>
                </a:lnTo>
                <a:lnTo>
                  <a:pt x="2248850" y="434659"/>
                </a:lnTo>
                <a:cubicBezTo>
                  <a:pt x="2243544" y="436133"/>
                  <a:pt x="2238558" y="438054"/>
                  <a:pt x="2233893" y="440421"/>
                </a:cubicBezTo>
                <a:cubicBezTo>
                  <a:pt x="2224562" y="445154"/>
                  <a:pt x="2216074" y="450497"/>
                  <a:pt x="2208429" y="456449"/>
                </a:cubicBezTo>
                <a:cubicBezTo>
                  <a:pt x="2193612" y="472085"/>
                  <a:pt x="2182098" y="489547"/>
                  <a:pt x="2173887" y="508836"/>
                </a:cubicBezTo>
                <a:cubicBezTo>
                  <a:pt x="2165676" y="528124"/>
                  <a:pt x="2161161" y="549356"/>
                  <a:pt x="2160342" y="572531"/>
                </a:cubicBezTo>
                <a:cubicBezTo>
                  <a:pt x="2160342" y="601513"/>
                  <a:pt x="2166686" y="627531"/>
                  <a:pt x="2179374" y="650587"/>
                </a:cubicBezTo>
                <a:cubicBezTo>
                  <a:pt x="2193466" y="677145"/>
                  <a:pt x="2214336" y="690425"/>
                  <a:pt x="2241982" y="690425"/>
                </a:cubicBezTo>
                <a:cubicBezTo>
                  <a:pt x="2248096" y="690425"/>
                  <a:pt x="2253864" y="689403"/>
                  <a:pt x="2259286" y="687359"/>
                </a:cubicBezTo>
                <a:cubicBezTo>
                  <a:pt x="2264709" y="685316"/>
                  <a:pt x="2269492" y="682453"/>
                  <a:pt x="2273634" y="678771"/>
                </a:cubicBezTo>
                <a:cubicBezTo>
                  <a:pt x="2277777" y="675089"/>
                  <a:pt x="2281050" y="670701"/>
                  <a:pt x="2283455" y="665607"/>
                </a:cubicBezTo>
                <a:cubicBezTo>
                  <a:pt x="2285859" y="660513"/>
                  <a:pt x="2287061" y="655018"/>
                  <a:pt x="2287061" y="649122"/>
                </a:cubicBezTo>
                <a:cubicBezTo>
                  <a:pt x="2287061" y="638985"/>
                  <a:pt x="2284012" y="630501"/>
                  <a:pt x="2277916" y="623670"/>
                </a:cubicBezTo>
                <a:cubicBezTo>
                  <a:pt x="2271819" y="616840"/>
                  <a:pt x="2264395" y="613425"/>
                  <a:pt x="2255645" y="613425"/>
                </a:cubicBezTo>
                <a:cubicBezTo>
                  <a:pt x="2251618" y="613425"/>
                  <a:pt x="2247678" y="614191"/>
                  <a:pt x="2243825" y="615725"/>
                </a:cubicBezTo>
                <a:cubicBezTo>
                  <a:pt x="2239972" y="617259"/>
                  <a:pt x="2236587" y="619325"/>
                  <a:pt x="2233669" y="621923"/>
                </a:cubicBezTo>
                <a:cubicBezTo>
                  <a:pt x="2230751" y="624521"/>
                  <a:pt x="2228381" y="627483"/>
                  <a:pt x="2226559" y="630809"/>
                </a:cubicBezTo>
                <a:cubicBezTo>
                  <a:pt x="2224737" y="634135"/>
                  <a:pt x="2223826" y="637835"/>
                  <a:pt x="2223826" y="641909"/>
                </a:cubicBezTo>
                <a:cubicBezTo>
                  <a:pt x="2223826" y="647200"/>
                  <a:pt x="2225119" y="652269"/>
                  <a:pt x="2227704" y="657118"/>
                </a:cubicBezTo>
                <a:cubicBezTo>
                  <a:pt x="2228997" y="659542"/>
                  <a:pt x="2230492" y="661634"/>
                  <a:pt x="2232189" y="663394"/>
                </a:cubicBezTo>
                <a:lnTo>
                  <a:pt x="2233196" y="664150"/>
                </a:lnTo>
                <a:lnTo>
                  <a:pt x="2226822" y="663064"/>
                </a:lnTo>
                <a:cubicBezTo>
                  <a:pt x="2217976" y="659949"/>
                  <a:pt x="2210006" y="652161"/>
                  <a:pt x="2202912" y="639701"/>
                </a:cubicBezTo>
                <a:cubicBezTo>
                  <a:pt x="2195263" y="627610"/>
                  <a:pt x="2191438" y="613979"/>
                  <a:pt x="2191438" y="598808"/>
                </a:cubicBezTo>
                <a:cubicBezTo>
                  <a:pt x="2191438" y="580846"/>
                  <a:pt x="2193386" y="564722"/>
                  <a:pt x="2197284" y="550436"/>
                </a:cubicBezTo>
                <a:cubicBezTo>
                  <a:pt x="2201181" y="536150"/>
                  <a:pt x="2206460" y="523777"/>
                  <a:pt x="2213120" y="513315"/>
                </a:cubicBezTo>
                <a:cubicBezTo>
                  <a:pt x="2222292" y="499676"/>
                  <a:pt x="2232816" y="488727"/>
                  <a:pt x="2244689" y="480469"/>
                </a:cubicBezTo>
                <a:cubicBezTo>
                  <a:pt x="2250626" y="476341"/>
                  <a:pt x="2257393" y="472621"/>
                  <a:pt x="2264992" y="469309"/>
                </a:cubicBezTo>
                <a:lnTo>
                  <a:pt x="2285373" y="462291"/>
                </a:lnTo>
                <a:lnTo>
                  <a:pt x="2438483" y="462291"/>
                </a:lnTo>
                <a:lnTo>
                  <a:pt x="2438483" y="567907"/>
                </a:lnTo>
                <a:lnTo>
                  <a:pt x="2435082" y="561505"/>
                </a:lnTo>
                <a:cubicBezTo>
                  <a:pt x="2412871" y="523376"/>
                  <a:pt x="2387109" y="504311"/>
                  <a:pt x="2357797" y="504311"/>
                </a:cubicBezTo>
                <a:cubicBezTo>
                  <a:pt x="2342011" y="504311"/>
                  <a:pt x="2328005" y="509725"/>
                  <a:pt x="2315777" y="520553"/>
                </a:cubicBezTo>
                <a:cubicBezTo>
                  <a:pt x="2304198" y="531288"/>
                  <a:pt x="2298408" y="544774"/>
                  <a:pt x="2298408" y="561012"/>
                </a:cubicBezTo>
                <a:cubicBezTo>
                  <a:pt x="2298408" y="591858"/>
                  <a:pt x="2314280" y="607281"/>
                  <a:pt x="2346022" y="607281"/>
                </a:cubicBezTo>
                <a:cubicBezTo>
                  <a:pt x="2356666" y="607281"/>
                  <a:pt x="2365181" y="603567"/>
                  <a:pt x="2371566" y="596139"/>
                </a:cubicBezTo>
                <a:cubicBezTo>
                  <a:pt x="2377950" y="588711"/>
                  <a:pt x="2381143" y="579675"/>
                  <a:pt x="2381143" y="569030"/>
                </a:cubicBezTo>
                <a:cubicBezTo>
                  <a:pt x="2381143" y="562417"/>
                  <a:pt x="2376091" y="553191"/>
                  <a:pt x="2365989" y="541352"/>
                </a:cubicBezTo>
                <a:cubicBezTo>
                  <a:pt x="2365673" y="542376"/>
                  <a:pt x="2366599" y="542790"/>
                  <a:pt x="2368766" y="542594"/>
                </a:cubicBezTo>
                <a:cubicBezTo>
                  <a:pt x="2390759" y="542594"/>
                  <a:pt x="2410293" y="557520"/>
                  <a:pt x="2427367" y="587372"/>
                </a:cubicBezTo>
                <a:cubicBezTo>
                  <a:pt x="2439142" y="614357"/>
                  <a:pt x="2444896" y="640228"/>
                  <a:pt x="2444627" y="664986"/>
                </a:cubicBezTo>
                <a:lnTo>
                  <a:pt x="2443021" y="691193"/>
                </a:lnTo>
                <a:lnTo>
                  <a:pt x="2469201" y="704350"/>
                </a:lnTo>
                <a:lnTo>
                  <a:pt x="2469201" y="462291"/>
                </a:lnTo>
                <a:lnTo>
                  <a:pt x="2508578" y="462291"/>
                </a:lnTo>
                <a:lnTo>
                  <a:pt x="2482922" y="431983"/>
                </a:lnTo>
                <a:lnTo>
                  <a:pt x="2266077" y="431983"/>
                </a:lnTo>
                <a:close/>
                <a:moveTo>
                  <a:pt x="3214752" y="390187"/>
                </a:moveTo>
                <a:cubicBezTo>
                  <a:pt x="3214752" y="397576"/>
                  <a:pt x="3214890" y="404612"/>
                  <a:pt x="3215168" y="411293"/>
                </a:cubicBezTo>
                <a:cubicBezTo>
                  <a:pt x="3215445" y="417974"/>
                  <a:pt x="3215861" y="425801"/>
                  <a:pt x="3216416" y="434773"/>
                </a:cubicBezTo>
                <a:cubicBezTo>
                  <a:pt x="3217226" y="443750"/>
                  <a:pt x="3217766" y="451533"/>
                  <a:pt x="3218035" y="458122"/>
                </a:cubicBezTo>
                <a:cubicBezTo>
                  <a:pt x="3218303" y="464711"/>
                  <a:pt x="3218438" y="468853"/>
                  <a:pt x="3218438" y="470547"/>
                </a:cubicBezTo>
                <a:cubicBezTo>
                  <a:pt x="3218941" y="457999"/>
                  <a:pt x="3215098" y="448435"/>
                  <a:pt x="3206909" y="441854"/>
                </a:cubicBezTo>
                <a:cubicBezTo>
                  <a:pt x="3198720" y="435273"/>
                  <a:pt x="3187299" y="431983"/>
                  <a:pt x="3172649" y="431983"/>
                </a:cubicBezTo>
                <a:lnTo>
                  <a:pt x="3169633" y="431983"/>
                </a:lnTo>
                <a:lnTo>
                  <a:pt x="3142839" y="431983"/>
                </a:lnTo>
                <a:lnTo>
                  <a:pt x="2955266" y="431983"/>
                </a:lnTo>
                <a:cubicBezTo>
                  <a:pt x="2967455" y="455013"/>
                  <a:pt x="2989222" y="471108"/>
                  <a:pt x="3020567" y="480268"/>
                </a:cubicBezTo>
                <a:cubicBezTo>
                  <a:pt x="3032999" y="484931"/>
                  <a:pt x="3042948" y="489065"/>
                  <a:pt x="3050412" y="492670"/>
                </a:cubicBezTo>
                <a:cubicBezTo>
                  <a:pt x="3057876" y="496275"/>
                  <a:pt x="3062457" y="498328"/>
                  <a:pt x="3064155" y="498827"/>
                </a:cubicBezTo>
                <a:cubicBezTo>
                  <a:pt x="3055123" y="504514"/>
                  <a:pt x="3044603" y="512744"/>
                  <a:pt x="3032595" y="523516"/>
                </a:cubicBezTo>
                <a:cubicBezTo>
                  <a:pt x="3020587" y="534289"/>
                  <a:pt x="3008472" y="545939"/>
                  <a:pt x="2996249" y="558465"/>
                </a:cubicBezTo>
                <a:lnTo>
                  <a:pt x="3028330" y="601694"/>
                </a:lnTo>
                <a:cubicBezTo>
                  <a:pt x="3056036" y="603051"/>
                  <a:pt x="3077991" y="610063"/>
                  <a:pt x="3094195" y="622730"/>
                </a:cubicBezTo>
                <a:cubicBezTo>
                  <a:pt x="3104524" y="631740"/>
                  <a:pt x="3115172" y="645783"/>
                  <a:pt x="3126141" y="664858"/>
                </a:cubicBezTo>
                <a:cubicBezTo>
                  <a:pt x="3136893" y="683895"/>
                  <a:pt x="3147755" y="696103"/>
                  <a:pt x="3158728" y="701483"/>
                </a:cubicBezTo>
                <a:lnTo>
                  <a:pt x="3158728" y="462291"/>
                </a:lnTo>
                <a:lnTo>
                  <a:pt x="3167644" y="462291"/>
                </a:lnTo>
                <a:cubicBezTo>
                  <a:pt x="3174739" y="462291"/>
                  <a:pt x="3181070" y="463344"/>
                  <a:pt x="3186638" y="465450"/>
                </a:cubicBezTo>
                <a:cubicBezTo>
                  <a:pt x="3192206" y="467555"/>
                  <a:pt x="3197144" y="470392"/>
                  <a:pt x="3201453" y="473961"/>
                </a:cubicBezTo>
                <a:cubicBezTo>
                  <a:pt x="3205762" y="477530"/>
                  <a:pt x="3209124" y="481853"/>
                  <a:pt x="3211539" y="486930"/>
                </a:cubicBezTo>
                <a:cubicBezTo>
                  <a:pt x="3213954" y="492007"/>
                  <a:pt x="3215161" y="497700"/>
                  <a:pt x="3215161" y="504010"/>
                </a:cubicBezTo>
                <a:lnTo>
                  <a:pt x="3215161" y="672538"/>
                </a:lnTo>
                <a:lnTo>
                  <a:pt x="3245060" y="697387"/>
                </a:lnTo>
                <a:lnTo>
                  <a:pt x="3245060" y="462291"/>
                </a:lnTo>
                <a:lnTo>
                  <a:pt x="3269240" y="462291"/>
                </a:lnTo>
                <a:lnTo>
                  <a:pt x="3287246" y="462291"/>
                </a:lnTo>
                <a:lnTo>
                  <a:pt x="3413110" y="462291"/>
                </a:lnTo>
                <a:lnTo>
                  <a:pt x="3413110" y="474540"/>
                </a:lnTo>
                <a:cubicBezTo>
                  <a:pt x="3365612" y="489933"/>
                  <a:pt x="3322084" y="513674"/>
                  <a:pt x="3282526" y="545761"/>
                </a:cubicBezTo>
                <a:lnTo>
                  <a:pt x="3316194" y="589471"/>
                </a:lnTo>
                <a:cubicBezTo>
                  <a:pt x="3341515" y="592432"/>
                  <a:pt x="3364025" y="603763"/>
                  <a:pt x="3383723" y="623466"/>
                </a:cubicBezTo>
                <a:cubicBezTo>
                  <a:pt x="3392452" y="632195"/>
                  <a:pt x="3400387" y="642076"/>
                  <a:pt x="3407529" y="653109"/>
                </a:cubicBezTo>
                <a:cubicBezTo>
                  <a:pt x="3414671" y="664141"/>
                  <a:pt x="3421248" y="677011"/>
                  <a:pt x="3427259" y="691717"/>
                </a:cubicBezTo>
                <a:cubicBezTo>
                  <a:pt x="3427464" y="692255"/>
                  <a:pt x="3428677" y="693171"/>
                  <a:pt x="3430897" y="694466"/>
                </a:cubicBezTo>
                <a:cubicBezTo>
                  <a:pt x="3433118" y="695761"/>
                  <a:pt x="3436882" y="696585"/>
                  <a:pt x="3442190" y="696939"/>
                </a:cubicBezTo>
                <a:lnTo>
                  <a:pt x="3442190" y="509252"/>
                </a:lnTo>
                <a:cubicBezTo>
                  <a:pt x="3460983" y="509017"/>
                  <a:pt x="3476009" y="515035"/>
                  <a:pt x="3487268" y="527305"/>
                </a:cubicBezTo>
                <a:cubicBezTo>
                  <a:pt x="3498907" y="538944"/>
                  <a:pt x="3504727" y="551734"/>
                  <a:pt x="3504727" y="565677"/>
                </a:cubicBezTo>
                <a:lnTo>
                  <a:pt x="3505539" y="567405"/>
                </a:lnTo>
                <a:cubicBezTo>
                  <a:pt x="3505343" y="564593"/>
                  <a:pt x="3503157" y="561950"/>
                  <a:pt x="3498980" y="559476"/>
                </a:cubicBezTo>
                <a:cubicBezTo>
                  <a:pt x="3494803" y="557001"/>
                  <a:pt x="3490048" y="555764"/>
                  <a:pt x="3484715" y="555764"/>
                </a:cubicBezTo>
                <a:cubicBezTo>
                  <a:pt x="3476024" y="555764"/>
                  <a:pt x="3468749" y="558539"/>
                  <a:pt x="3462889" y="564090"/>
                </a:cubicBezTo>
                <a:cubicBezTo>
                  <a:pt x="3457029" y="569641"/>
                  <a:pt x="3454099" y="576531"/>
                  <a:pt x="3454099" y="584761"/>
                </a:cubicBezTo>
                <a:cubicBezTo>
                  <a:pt x="3454099" y="589484"/>
                  <a:pt x="3455105" y="593780"/>
                  <a:pt x="3457117" y="597649"/>
                </a:cubicBezTo>
                <a:cubicBezTo>
                  <a:pt x="3459128" y="601519"/>
                  <a:pt x="3461708" y="604803"/>
                  <a:pt x="3464857" y="607502"/>
                </a:cubicBezTo>
                <a:cubicBezTo>
                  <a:pt x="3468005" y="610200"/>
                  <a:pt x="3471559" y="612388"/>
                  <a:pt x="3475519" y="614064"/>
                </a:cubicBezTo>
                <a:cubicBezTo>
                  <a:pt x="3479478" y="615741"/>
                  <a:pt x="3483614" y="616580"/>
                  <a:pt x="3487928" y="616580"/>
                </a:cubicBezTo>
                <a:cubicBezTo>
                  <a:pt x="3493964" y="616580"/>
                  <a:pt x="3499514" y="615315"/>
                  <a:pt x="3504576" y="612785"/>
                </a:cubicBezTo>
                <a:cubicBezTo>
                  <a:pt x="3509638" y="610255"/>
                  <a:pt x="3513959" y="606827"/>
                  <a:pt x="3517539" y="602500"/>
                </a:cubicBezTo>
                <a:cubicBezTo>
                  <a:pt x="3521118" y="598174"/>
                  <a:pt x="3523921" y="593260"/>
                  <a:pt x="3525948" y="587759"/>
                </a:cubicBezTo>
                <a:cubicBezTo>
                  <a:pt x="3527974" y="582257"/>
                  <a:pt x="3528988" y="576437"/>
                  <a:pt x="3528988" y="570298"/>
                </a:cubicBezTo>
                <a:cubicBezTo>
                  <a:pt x="3528988" y="546517"/>
                  <a:pt x="3521175" y="524760"/>
                  <a:pt x="3505552" y="505028"/>
                </a:cubicBezTo>
                <a:cubicBezTo>
                  <a:pt x="3488533" y="482331"/>
                  <a:pt x="3467549" y="470982"/>
                  <a:pt x="3442599" y="470982"/>
                </a:cubicBezTo>
                <a:lnTo>
                  <a:pt x="3442599" y="462291"/>
                </a:lnTo>
                <a:lnTo>
                  <a:pt x="3560147" y="462291"/>
                </a:lnTo>
                <a:lnTo>
                  <a:pt x="3534446" y="431983"/>
                </a:lnTo>
                <a:lnTo>
                  <a:pt x="3262781" y="431983"/>
                </a:lnTo>
                <a:lnTo>
                  <a:pt x="3243955" y="431983"/>
                </a:lnTo>
                <a:lnTo>
                  <a:pt x="3242801" y="431983"/>
                </a:lnTo>
                <a:cubicBezTo>
                  <a:pt x="3237451" y="426428"/>
                  <a:pt x="3233428" y="415561"/>
                  <a:pt x="3230732" y="399383"/>
                </a:cubicBezTo>
                <a:close/>
                <a:moveTo>
                  <a:pt x="974148" y="389387"/>
                </a:moveTo>
                <a:cubicBezTo>
                  <a:pt x="974975" y="412255"/>
                  <a:pt x="976002" y="433550"/>
                  <a:pt x="977226" y="453271"/>
                </a:cubicBezTo>
                <a:lnTo>
                  <a:pt x="979735" y="499531"/>
                </a:lnTo>
                <a:lnTo>
                  <a:pt x="974520" y="491290"/>
                </a:lnTo>
                <a:cubicBezTo>
                  <a:pt x="949205" y="454444"/>
                  <a:pt x="921532" y="436021"/>
                  <a:pt x="891503" y="436021"/>
                </a:cubicBezTo>
                <a:cubicBezTo>
                  <a:pt x="882535" y="436021"/>
                  <a:pt x="872928" y="437704"/>
                  <a:pt x="862683" y="441070"/>
                </a:cubicBezTo>
                <a:cubicBezTo>
                  <a:pt x="852437" y="444436"/>
                  <a:pt x="842167" y="449407"/>
                  <a:pt x="831872" y="455981"/>
                </a:cubicBezTo>
                <a:cubicBezTo>
                  <a:pt x="829030" y="458110"/>
                  <a:pt x="826237" y="460271"/>
                  <a:pt x="823491" y="462464"/>
                </a:cubicBezTo>
                <a:cubicBezTo>
                  <a:pt x="820746" y="464657"/>
                  <a:pt x="819463" y="466553"/>
                  <a:pt x="819642" y="468153"/>
                </a:cubicBezTo>
                <a:cubicBezTo>
                  <a:pt x="819339" y="465594"/>
                  <a:pt x="817174" y="461171"/>
                  <a:pt x="813146" y="454887"/>
                </a:cubicBezTo>
                <a:cubicBezTo>
                  <a:pt x="812506" y="453983"/>
                  <a:pt x="810974" y="452032"/>
                  <a:pt x="808548" y="449035"/>
                </a:cubicBezTo>
                <a:cubicBezTo>
                  <a:pt x="806123" y="446037"/>
                  <a:pt x="803456" y="443304"/>
                  <a:pt x="800549" y="440833"/>
                </a:cubicBezTo>
                <a:cubicBezTo>
                  <a:pt x="797641" y="438363"/>
                  <a:pt x="794630" y="436271"/>
                  <a:pt x="791516" y="434555"/>
                </a:cubicBezTo>
                <a:cubicBezTo>
                  <a:pt x="788401" y="432840"/>
                  <a:pt x="785278" y="431983"/>
                  <a:pt x="782147" y="431983"/>
                </a:cubicBezTo>
                <a:lnTo>
                  <a:pt x="613287" y="431983"/>
                </a:lnTo>
                <a:lnTo>
                  <a:pt x="638571" y="462291"/>
                </a:lnTo>
                <a:cubicBezTo>
                  <a:pt x="644382" y="462291"/>
                  <a:pt x="649533" y="462420"/>
                  <a:pt x="654023" y="462679"/>
                </a:cubicBezTo>
                <a:cubicBezTo>
                  <a:pt x="658514" y="462937"/>
                  <a:pt x="662667" y="463196"/>
                  <a:pt x="666483" y="463456"/>
                </a:cubicBezTo>
                <a:cubicBezTo>
                  <a:pt x="670300" y="463716"/>
                  <a:pt x="673515" y="464053"/>
                  <a:pt x="676131" y="464467"/>
                </a:cubicBezTo>
                <a:cubicBezTo>
                  <a:pt x="678746" y="464881"/>
                  <a:pt x="680041" y="465084"/>
                  <a:pt x="680015" y="465075"/>
                </a:cubicBezTo>
                <a:cubicBezTo>
                  <a:pt x="682272" y="466987"/>
                  <a:pt x="684674" y="477484"/>
                  <a:pt x="687221" y="496568"/>
                </a:cubicBezTo>
                <a:cubicBezTo>
                  <a:pt x="686547" y="497199"/>
                  <a:pt x="683320" y="498737"/>
                  <a:pt x="677539" y="501182"/>
                </a:cubicBezTo>
                <a:cubicBezTo>
                  <a:pt x="670627" y="503588"/>
                  <a:pt x="665482" y="506141"/>
                  <a:pt x="662103" y="508842"/>
                </a:cubicBezTo>
                <a:cubicBezTo>
                  <a:pt x="656881" y="514679"/>
                  <a:pt x="654270" y="522175"/>
                  <a:pt x="654270" y="531330"/>
                </a:cubicBezTo>
                <a:cubicBezTo>
                  <a:pt x="654270" y="538895"/>
                  <a:pt x="656974" y="545620"/>
                  <a:pt x="662381" y="551505"/>
                </a:cubicBezTo>
                <a:cubicBezTo>
                  <a:pt x="667789" y="557391"/>
                  <a:pt x="674328" y="560333"/>
                  <a:pt x="681999" y="560333"/>
                </a:cubicBezTo>
                <a:cubicBezTo>
                  <a:pt x="691765" y="560333"/>
                  <a:pt x="700163" y="557566"/>
                  <a:pt x="707194" y="552030"/>
                </a:cubicBezTo>
                <a:cubicBezTo>
                  <a:pt x="714225" y="546494"/>
                  <a:pt x="717472" y="539176"/>
                  <a:pt x="716935" y="530076"/>
                </a:cubicBezTo>
                <a:lnTo>
                  <a:pt x="716935" y="528994"/>
                </a:lnTo>
                <a:cubicBezTo>
                  <a:pt x="726201" y="542391"/>
                  <a:pt x="733742" y="550885"/>
                  <a:pt x="739557" y="554478"/>
                </a:cubicBezTo>
                <a:cubicBezTo>
                  <a:pt x="752502" y="563467"/>
                  <a:pt x="764791" y="567962"/>
                  <a:pt x="776425" y="567962"/>
                </a:cubicBezTo>
                <a:cubicBezTo>
                  <a:pt x="791891" y="567962"/>
                  <a:pt x="801930" y="560574"/>
                  <a:pt x="806542" y="545800"/>
                </a:cubicBezTo>
                <a:lnTo>
                  <a:pt x="806542" y="546203"/>
                </a:lnTo>
                <a:cubicBezTo>
                  <a:pt x="815267" y="538954"/>
                  <a:pt x="820455" y="532642"/>
                  <a:pt x="822106" y="527267"/>
                </a:cubicBezTo>
                <a:cubicBezTo>
                  <a:pt x="824969" y="527267"/>
                  <a:pt x="829905" y="525724"/>
                  <a:pt x="836915" y="522640"/>
                </a:cubicBezTo>
                <a:cubicBezTo>
                  <a:pt x="844082" y="519815"/>
                  <a:pt x="849001" y="518403"/>
                  <a:pt x="851672" y="518403"/>
                </a:cubicBezTo>
                <a:cubicBezTo>
                  <a:pt x="858315" y="518403"/>
                  <a:pt x="861636" y="524826"/>
                  <a:pt x="861636" y="537672"/>
                </a:cubicBezTo>
                <a:cubicBezTo>
                  <a:pt x="861636" y="545275"/>
                  <a:pt x="853869" y="557528"/>
                  <a:pt x="838335" y="574432"/>
                </a:cubicBezTo>
                <a:lnTo>
                  <a:pt x="875619" y="588472"/>
                </a:lnTo>
                <a:lnTo>
                  <a:pt x="953746" y="508919"/>
                </a:lnTo>
                <a:cubicBezTo>
                  <a:pt x="954437" y="510297"/>
                  <a:pt x="956190" y="512522"/>
                  <a:pt x="959006" y="515594"/>
                </a:cubicBezTo>
                <a:cubicBezTo>
                  <a:pt x="961822" y="518666"/>
                  <a:pt x="964335" y="522081"/>
                  <a:pt x="966545" y="525839"/>
                </a:cubicBezTo>
                <a:cubicBezTo>
                  <a:pt x="972672" y="535695"/>
                  <a:pt x="975735" y="543556"/>
                  <a:pt x="975735" y="549422"/>
                </a:cubicBezTo>
                <a:lnTo>
                  <a:pt x="972919" y="671367"/>
                </a:lnTo>
                <a:lnTo>
                  <a:pt x="1005276" y="696978"/>
                </a:lnTo>
                <a:lnTo>
                  <a:pt x="1005276" y="462291"/>
                </a:lnTo>
                <a:lnTo>
                  <a:pt x="1043449" y="462291"/>
                </a:lnTo>
                <a:lnTo>
                  <a:pt x="1017441" y="431573"/>
                </a:lnTo>
                <a:cubicBezTo>
                  <a:pt x="1014988" y="432119"/>
                  <a:pt x="1013298" y="432461"/>
                  <a:pt x="1012373" y="432597"/>
                </a:cubicBezTo>
                <a:cubicBezTo>
                  <a:pt x="1011447" y="432734"/>
                  <a:pt x="1010529" y="432802"/>
                  <a:pt x="1009621" y="432802"/>
                </a:cubicBezTo>
                <a:cubicBezTo>
                  <a:pt x="1002743" y="432802"/>
                  <a:pt x="998259" y="429875"/>
                  <a:pt x="996169" y="424022"/>
                </a:cubicBezTo>
                <a:cubicBezTo>
                  <a:pt x="995772" y="422639"/>
                  <a:pt x="995225" y="419929"/>
                  <a:pt x="994527" y="415891"/>
                </a:cubicBezTo>
                <a:cubicBezTo>
                  <a:pt x="993830" y="411853"/>
                  <a:pt x="993048" y="406666"/>
                  <a:pt x="992182" y="400330"/>
                </a:cubicBezTo>
                <a:cubicBezTo>
                  <a:pt x="990087" y="398236"/>
                  <a:pt x="988100" y="396518"/>
                  <a:pt x="986221" y="395179"/>
                </a:cubicBezTo>
                <a:cubicBezTo>
                  <a:pt x="984341" y="393839"/>
                  <a:pt x="980317" y="391908"/>
                  <a:pt x="974148" y="389387"/>
                </a:cubicBezTo>
                <a:close/>
                <a:moveTo>
                  <a:pt x="1070801" y="325500"/>
                </a:moveTo>
                <a:cubicBezTo>
                  <a:pt x="1060131" y="331443"/>
                  <a:pt x="1054796" y="341514"/>
                  <a:pt x="1054796" y="355712"/>
                </a:cubicBezTo>
                <a:cubicBezTo>
                  <a:pt x="1054796" y="373068"/>
                  <a:pt x="1063482" y="386966"/>
                  <a:pt x="1080855" y="397406"/>
                </a:cubicBezTo>
                <a:cubicBezTo>
                  <a:pt x="1095664" y="406361"/>
                  <a:pt x="1111914" y="410838"/>
                  <a:pt x="1129607" y="410838"/>
                </a:cubicBezTo>
                <a:cubicBezTo>
                  <a:pt x="1133174" y="410838"/>
                  <a:pt x="1137753" y="410702"/>
                  <a:pt x="1143344" y="410429"/>
                </a:cubicBezTo>
                <a:cubicBezTo>
                  <a:pt x="1148935" y="410156"/>
                  <a:pt x="1155161" y="409757"/>
                  <a:pt x="1162021" y="409232"/>
                </a:cubicBezTo>
                <a:cubicBezTo>
                  <a:pt x="1169730" y="408678"/>
                  <a:pt x="1176134" y="408270"/>
                  <a:pt x="1181233" y="408010"/>
                </a:cubicBezTo>
                <a:cubicBezTo>
                  <a:pt x="1186331" y="407750"/>
                  <a:pt x="1190691" y="407619"/>
                  <a:pt x="1194314" y="407619"/>
                </a:cubicBezTo>
                <a:cubicBezTo>
                  <a:pt x="1201216" y="407619"/>
                  <a:pt x="1207860" y="408897"/>
                  <a:pt x="1214242" y="411453"/>
                </a:cubicBezTo>
                <a:cubicBezTo>
                  <a:pt x="1220991" y="414405"/>
                  <a:pt x="1224366" y="418460"/>
                  <a:pt x="1224366" y="423619"/>
                </a:cubicBezTo>
                <a:cubicBezTo>
                  <a:pt x="1224366" y="429190"/>
                  <a:pt x="1220243" y="431979"/>
                  <a:pt x="1211996" y="431983"/>
                </a:cubicBezTo>
                <a:lnTo>
                  <a:pt x="1019438" y="431983"/>
                </a:lnTo>
                <a:lnTo>
                  <a:pt x="1043878" y="462291"/>
                </a:lnTo>
                <a:lnTo>
                  <a:pt x="1137159" y="462291"/>
                </a:lnTo>
                <a:lnTo>
                  <a:pt x="1137159" y="542171"/>
                </a:lnTo>
                <a:cubicBezTo>
                  <a:pt x="1137159" y="548733"/>
                  <a:pt x="1138333" y="554655"/>
                  <a:pt x="1140682" y="559937"/>
                </a:cubicBezTo>
                <a:cubicBezTo>
                  <a:pt x="1143030" y="565218"/>
                  <a:pt x="1146038" y="569767"/>
                  <a:pt x="1149705" y="573584"/>
                </a:cubicBezTo>
                <a:cubicBezTo>
                  <a:pt x="1153372" y="577400"/>
                  <a:pt x="1157695" y="580364"/>
                  <a:pt x="1162674" y="582476"/>
                </a:cubicBezTo>
                <a:cubicBezTo>
                  <a:pt x="1167653" y="584588"/>
                  <a:pt x="1172834" y="585644"/>
                  <a:pt x="1178219" y="585644"/>
                </a:cubicBezTo>
                <a:cubicBezTo>
                  <a:pt x="1182873" y="585644"/>
                  <a:pt x="1188073" y="584352"/>
                  <a:pt x="1193818" y="581769"/>
                </a:cubicBezTo>
                <a:cubicBezTo>
                  <a:pt x="1199562" y="579186"/>
                  <a:pt x="1205146" y="575584"/>
                  <a:pt x="1210569" y="570963"/>
                </a:cubicBezTo>
                <a:cubicBezTo>
                  <a:pt x="1216810" y="566142"/>
                  <a:pt x="1222285" y="560963"/>
                  <a:pt x="1226993" y="555425"/>
                </a:cubicBezTo>
                <a:cubicBezTo>
                  <a:pt x="1231701" y="549887"/>
                  <a:pt x="1234800" y="544959"/>
                  <a:pt x="1236289" y="540642"/>
                </a:cubicBezTo>
                <a:cubicBezTo>
                  <a:pt x="1241455" y="548146"/>
                  <a:pt x="1244039" y="556423"/>
                  <a:pt x="1244039" y="565472"/>
                </a:cubicBezTo>
                <a:cubicBezTo>
                  <a:pt x="1244039" y="582043"/>
                  <a:pt x="1237590" y="595437"/>
                  <a:pt x="1224692" y="605655"/>
                </a:cubicBezTo>
                <a:cubicBezTo>
                  <a:pt x="1217627" y="611364"/>
                  <a:pt x="1210475" y="615592"/>
                  <a:pt x="1203235" y="618339"/>
                </a:cubicBezTo>
                <a:cubicBezTo>
                  <a:pt x="1195995" y="621087"/>
                  <a:pt x="1188059" y="622461"/>
                  <a:pt x="1179428" y="622461"/>
                </a:cubicBezTo>
                <a:cubicBezTo>
                  <a:pt x="1151325" y="622461"/>
                  <a:pt x="1127730" y="605549"/>
                  <a:pt x="1108642" y="571725"/>
                </a:cubicBezTo>
                <a:cubicBezTo>
                  <a:pt x="1101351" y="557910"/>
                  <a:pt x="1095729" y="543487"/>
                  <a:pt x="1091776" y="528457"/>
                </a:cubicBezTo>
                <a:cubicBezTo>
                  <a:pt x="1087823" y="513426"/>
                  <a:pt x="1085277" y="497348"/>
                  <a:pt x="1084138" y="480223"/>
                </a:cubicBezTo>
                <a:lnTo>
                  <a:pt x="1060466" y="469369"/>
                </a:lnTo>
                <a:cubicBezTo>
                  <a:pt x="1074383" y="602601"/>
                  <a:pt x="1115579" y="669216"/>
                  <a:pt x="1184055" y="669216"/>
                </a:cubicBezTo>
                <a:cubicBezTo>
                  <a:pt x="1208924" y="668372"/>
                  <a:pt x="1230557" y="658614"/>
                  <a:pt x="1248954" y="639945"/>
                </a:cubicBezTo>
                <a:cubicBezTo>
                  <a:pt x="1264005" y="620985"/>
                  <a:pt x="1270996" y="598260"/>
                  <a:pt x="1269925" y="571769"/>
                </a:cubicBezTo>
                <a:cubicBezTo>
                  <a:pt x="1269925" y="557951"/>
                  <a:pt x="1265247" y="542434"/>
                  <a:pt x="1255891" y="525219"/>
                </a:cubicBezTo>
                <a:cubicBezTo>
                  <a:pt x="1247328" y="508614"/>
                  <a:pt x="1236847" y="500311"/>
                  <a:pt x="1224449" y="500311"/>
                </a:cubicBezTo>
                <a:cubicBezTo>
                  <a:pt x="1219978" y="500311"/>
                  <a:pt x="1213024" y="507176"/>
                  <a:pt x="1203587" y="520905"/>
                </a:cubicBezTo>
                <a:cubicBezTo>
                  <a:pt x="1195054" y="532280"/>
                  <a:pt x="1186254" y="539479"/>
                  <a:pt x="1177188" y="542504"/>
                </a:cubicBezTo>
                <a:cubicBezTo>
                  <a:pt x="1174641" y="542504"/>
                  <a:pt x="1172384" y="540951"/>
                  <a:pt x="1170418" y="537845"/>
                </a:cubicBezTo>
                <a:cubicBezTo>
                  <a:pt x="1168450" y="534739"/>
                  <a:pt x="1167467" y="531226"/>
                  <a:pt x="1167467" y="527305"/>
                </a:cubicBezTo>
                <a:lnTo>
                  <a:pt x="1167467" y="462291"/>
                </a:lnTo>
                <a:lnTo>
                  <a:pt x="1296445" y="462291"/>
                </a:lnTo>
                <a:lnTo>
                  <a:pt x="1271998" y="431983"/>
                </a:lnTo>
                <a:lnTo>
                  <a:pt x="1252249" y="431983"/>
                </a:lnTo>
                <a:cubicBezTo>
                  <a:pt x="1253051" y="413104"/>
                  <a:pt x="1247025" y="397736"/>
                  <a:pt x="1234170" y="385880"/>
                </a:cubicBezTo>
                <a:cubicBezTo>
                  <a:pt x="1221316" y="374024"/>
                  <a:pt x="1203879" y="368095"/>
                  <a:pt x="1181860" y="368095"/>
                </a:cubicBezTo>
                <a:cubicBezTo>
                  <a:pt x="1178472" y="368095"/>
                  <a:pt x="1173754" y="368307"/>
                  <a:pt x="1167704" y="368729"/>
                </a:cubicBezTo>
                <a:cubicBezTo>
                  <a:pt x="1161654" y="369151"/>
                  <a:pt x="1154875" y="369629"/>
                  <a:pt x="1147366" y="370163"/>
                </a:cubicBezTo>
                <a:cubicBezTo>
                  <a:pt x="1139597" y="370700"/>
                  <a:pt x="1133174" y="371094"/>
                  <a:pt x="1128097" y="371343"/>
                </a:cubicBezTo>
                <a:cubicBezTo>
                  <a:pt x="1123020" y="371593"/>
                  <a:pt x="1118299" y="371718"/>
                  <a:pt x="1113934" y="371718"/>
                </a:cubicBezTo>
                <a:cubicBezTo>
                  <a:pt x="1109642" y="371718"/>
                  <a:pt x="1105295" y="371214"/>
                  <a:pt x="1100892" y="370207"/>
                </a:cubicBezTo>
                <a:cubicBezTo>
                  <a:pt x="1096489" y="369201"/>
                  <a:pt x="1092575" y="367963"/>
                  <a:pt x="1089149" y="366496"/>
                </a:cubicBezTo>
                <a:cubicBezTo>
                  <a:pt x="1080010" y="362157"/>
                  <a:pt x="1075441" y="356553"/>
                  <a:pt x="1075441" y="349684"/>
                </a:cubicBezTo>
                <a:cubicBezTo>
                  <a:pt x="1075441" y="344829"/>
                  <a:pt x="1078253" y="339165"/>
                  <a:pt x="1083875" y="332693"/>
                </a:cubicBezTo>
                <a:cubicBezTo>
                  <a:pt x="1081141" y="330645"/>
                  <a:pt x="1078872" y="329206"/>
                  <a:pt x="1077069" y="328376"/>
                </a:cubicBezTo>
                <a:cubicBezTo>
                  <a:pt x="1075267" y="327547"/>
                  <a:pt x="1073177" y="326588"/>
                  <a:pt x="1070801" y="325500"/>
                </a:cubicBezTo>
                <a:close/>
                <a:moveTo>
                  <a:pt x="638439" y="325109"/>
                </a:moveTo>
                <a:cubicBezTo>
                  <a:pt x="618954" y="325109"/>
                  <a:pt x="599028" y="332808"/>
                  <a:pt x="578660" y="348206"/>
                </a:cubicBezTo>
                <a:cubicBezTo>
                  <a:pt x="557102" y="365224"/>
                  <a:pt x="546323" y="383397"/>
                  <a:pt x="546323" y="402724"/>
                </a:cubicBezTo>
                <a:cubicBezTo>
                  <a:pt x="546323" y="410079"/>
                  <a:pt x="549693" y="417127"/>
                  <a:pt x="556434" y="423868"/>
                </a:cubicBezTo>
                <a:lnTo>
                  <a:pt x="570833" y="431983"/>
                </a:lnTo>
                <a:lnTo>
                  <a:pt x="515021" y="431983"/>
                </a:lnTo>
                <a:lnTo>
                  <a:pt x="510965" y="431983"/>
                </a:lnTo>
                <a:lnTo>
                  <a:pt x="224530" y="431983"/>
                </a:lnTo>
                <a:lnTo>
                  <a:pt x="249815" y="462291"/>
                </a:lnTo>
                <a:lnTo>
                  <a:pt x="393685" y="462291"/>
                </a:lnTo>
                <a:lnTo>
                  <a:pt x="393685" y="474540"/>
                </a:lnTo>
                <a:cubicBezTo>
                  <a:pt x="346187" y="489933"/>
                  <a:pt x="302659" y="513674"/>
                  <a:pt x="263101" y="545761"/>
                </a:cubicBezTo>
                <a:lnTo>
                  <a:pt x="296769" y="589471"/>
                </a:lnTo>
                <a:cubicBezTo>
                  <a:pt x="322090" y="592432"/>
                  <a:pt x="344600" y="603763"/>
                  <a:pt x="364298" y="623466"/>
                </a:cubicBezTo>
                <a:cubicBezTo>
                  <a:pt x="373027" y="632195"/>
                  <a:pt x="380962" y="642076"/>
                  <a:pt x="388104" y="653109"/>
                </a:cubicBezTo>
                <a:cubicBezTo>
                  <a:pt x="395246" y="664141"/>
                  <a:pt x="401823" y="677011"/>
                  <a:pt x="407834" y="691717"/>
                </a:cubicBezTo>
                <a:cubicBezTo>
                  <a:pt x="408039" y="692255"/>
                  <a:pt x="409252" y="693171"/>
                  <a:pt x="411472" y="694466"/>
                </a:cubicBezTo>
                <a:cubicBezTo>
                  <a:pt x="413693" y="695761"/>
                  <a:pt x="417457" y="696585"/>
                  <a:pt x="422765" y="696939"/>
                </a:cubicBezTo>
                <a:lnTo>
                  <a:pt x="422765" y="509252"/>
                </a:lnTo>
                <a:cubicBezTo>
                  <a:pt x="441558" y="509017"/>
                  <a:pt x="456584" y="515035"/>
                  <a:pt x="467843" y="527305"/>
                </a:cubicBezTo>
                <a:cubicBezTo>
                  <a:pt x="479482" y="538944"/>
                  <a:pt x="485302" y="551734"/>
                  <a:pt x="485302" y="565677"/>
                </a:cubicBezTo>
                <a:lnTo>
                  <a:pt x="486114" y="567405"/>
                </a:lnTo>
                <a:cubicBezTo>
                  <a:pt x="485918" y="564593"/>
                  <a:pt x="483731" y="561950"/>
                  <a:pt x="479555" y="559476"/>
                </a:cubicBezTo>
                <a:cubicBezTo>
                  <a:pt x="475378" y="557001"/>
                  <a:pt x="470623" y="555764"/>
                  <a:pt x="465290" y="555764"/>
                </a:cubicBezTo>
                <a:cubicBezTo>
                  <a:pt x="456599" y="555764"/>
                  <a:pt x="449324" y="558539"/>
                  <a:pt x="443464" y="564090"/>
                </a:cubicBezTo>
                <a:cubicBezTo>
                  <a:pt x="437604" y="569641"/>
                  <a:pt x="434674" y="576531"/>
                  <a:pt x="434674" y="584761"/>
                </a:cubicBezTo>
                <a:cubicBezTo>
                  <a:pt x="434674" y="589484"/>
                  <a:pt x="435680" y="593780"/>
                  <a:pt x="437692" y="597649"/>
                </a:cubicBezTo>
                <a:cubicBezTo>
                  <a:pt x="439703" y="601519"/>
                  <a:pt x="442283" y="604803"/>
                  <a:pt x="445432" y="607502"/>
                </a:cubicBezTo>
                <a:cubicBezTo>
                  <a:pt x="448581" y="610200"/>
                  <a:pt x="452134" y="612388"/>
                  <a:pt x="456094" y="614064"/>
                </a:cubicBezTo>
                <a:cubicBezTo>
                  <a:pt x="460053" y="615741"/>
                  <a:pt x="464189" y="616580"/>
                  <a:pt x="468503" y="616580"/>
                </a:cubicBezTo>
                <a:cubicBezTo>
                  <a:pt x="474540" y="616580"/>
                  <a:pt x="480089" y="615315"/>
                  <a:pt x="485151" y="612785"/>
                </a:cubicBezTo>
                <a:cubicBezTo>
                  <a:pt x="490213" y="610255"/>
                  <a:pt x="494534" y="606827"/>
                  <a:pt x="498114" y="602500"/>
                </a:cubicBezTo>
                <a:cubicBezTo>
                  <a:pt x="501693" y="598174"/>
                  <a:pt x="504496" y="593260"/>
                  <a:pt x="506523" y="587759"/>
                </a:cubicBezTo>
                <a:cubicBezTo>
                  <a:pt x="508549" y="582257"/>
                  <a:pt x="509562" y="576437"/>
                  <a:pt x="509562" y="570298"/>
                </a:cubicBezTo>
                <a:cubicBezTo>
                  <a:pt x="509562" y="546517"/>
                  <a:pt x="501751" y="524760"/>
                  <a:pt x="486127" y="505028"/>
                </a:cubicBezTo>
                <a:cubicBezTo>
                  <a:pt x="469108" y="482331"/>
                  <a:pt x="448124" y="470982"/>
                  <a:pt x="423174" y="470982"/>
                </a:cubicBezTo>
                <a:lnTo>
                  <a:pt x="423174" y="462291"/>
                </a:lnTo>
                <a:lnTo>
                  <a:pt x="535405" y="462291"/>
                </a:lnTo>
                <a:lnTo>
                  <a:pt x="540722" y="462291"/>
                </a:lnTo>
                <a:lnTo>
                  <a:pt x="567211" y="462291"/>
                </a:lnTo>
                <a:lnTo>
                  <a:pt x="567211" y="672499"/>
                </a:lnTo>
                <a:lnTo>
                  <a:pt x="598339" y="697343"/>
                </a:lnTo>
                <a:lnTo>
                  <a:pt x="598339" y="462291"/>
                </a:lnTo>
                <a:lnTo>
                  <a:pt x="637716" y="462291"/>
                </a:lnTo>
                <a:lnTo>
                  <a:pt x="612418" y="431983"/>
                </a:lnTo>
                <a:lnTo>
                  <a:pt x="589008" y="431983"/>
                </a:lnTo>
                <a:lnTo>
                  <a:pt x="581438" y="413763"/>
                </a:lnTo>
                <a:cubicBezTo>
                  <a:pt x="582376" y="399944"/>
                  <a:pt x="592078" y="386970"/>
                  <a:pt x="610543" y="374841"/>
                </a:cubicBezTo>
                <a:cubicBezTo>
                  <a:pt x="627583" y="363479"/>
                  <a:pt x="644115" y="357799"/>
                  <a:pt x="660140" y="357799"/>
                </a:cubicBezTo>
                <a:cubicBezTo>
                  <a:pt x="671139" y="357799"/>
                  <a:pt x="681932" y="359105"/>
                  <a:pt x="692519" y="361718"/>
                </a:cubicBezTo>
                <a:cubicBezTo>
                  <a:pt x="703106" y="364331"/>
                  <a:pt x="713237" y="368439"/>
                  <a:pt x="722914" y="374041"/>
                </a:cubicBezTo>
                <a:cubicBezTo>
                  <a:pt x="734126" y="380184"/>
                  <a:pt x="744177" y="386422"/>
                  <a:pt x="753069" y="392753"/>
                </a:cubicBezTo>
                <a:cubicBezTo>
                  <a:pt x="761960" y="399085"/>
                  <a:pt x="772124" y="405648"/>
                  <a:pt x="783563" y="412445"/>
                </a:cubicBezTo>
                <a:lnTo>
                  <a:pt x="778693" y="394481"/>
                </a:lnTo>
                <a:cubicBezTo>
                  <a:pt x="734092" y="348233"/>
                  <a:pt x="687340" y="325109"/>
                  <a:pt x="638439" y="325109"/>
                </a:cubicBezTo>
                <a:close/>
                <a:moveTo>
                  <a:pt x="2541734" y="324297"/>
                </a:moveTo>
                <a:cubicBezTo>
                  <a:pt x="2525291" y="325594"/>
                  <a:pt x="2517070" y="335931"/>
                  <a:pt x="2517070" y="355309"/>
                </a:cubicBezTo>
                <a:cubicBezTo>
                  <a:pt x="2517070" y="373275"/>
                  <a:pt x="2525654" y="387060"/>
                  <a:pt x="2542822" y="396663"/>
                </a:cubicBezTo>
                <a:cubicBezTo>
                  <a:pt x="2557882" y="405307"/>
                  <a:pt x="2574370" y="409629"/>
                  <a:pt x="2592285" y="409629"/>
                </a:cubicBezTo>
                <a:cubicBezTo>
                  <a:pt x="2594900" y="409629"/>
                  <a:pt x="2597878" y="409490"/>
                  <a:pt x="2601218" y="409213"/>
                </a:cubicBezTo>
                <a:cubicBezTo>
                  <a:pt x="2604559" y="408936"/>
                  <a:pt x="2608646" y="408513"/>
                  <a:pt x="2613480" y="407946"/>
                </a:cubicBezTo>
                <a:cubicBezTo>
                  <a:pt x="2622811" y="406389"/>
                  <a:pt x="2629407" y="405610"/>
                  <a:pt x="2633268" y="405610"/>
                </a:cubicBezTo>
                <a:cubicBezTo>
                  <a:pt x="2649553" y="405610"/>
                  <a:pt x="2657563" y="410924"/>
                  <a:pt x="2657298" y="421551"/>
                </a:cubicBezTo>
                <a:cubicBezTo>
                  <a:pt x="2657298" y="423651"/>
                  <a:pt x="2657231" y="425964"/>
                  <a:pt x="2657097" y="428492"/>
                </a:cubicBezTo>
                <a:cubicBezTo>
                  <a:pt x="2656962" y="431020"/>
                  <a:pt x="2656895" y="432183"/>
                  <a:pt x="2656895" y="431983"/>
                </a:cubicBezTo>
                <a:lnTo>
                  <a:pt x="2486134" y="431983"/>
                </a:lnTo>
                <a:lnTo>
                  <a:pt x="2508814" y="462291"/>
                </a:lnTo>
                <a:lnTo>
                  <a:pt x="2542784" y="462291"/>
                </a:lnTo>
                <a:lnTo>
                  <a:pt x="2542784" y="609962"/>
                </a:lnTo>
                <a:cubicBezTo>
                  <a:pt x="2545595" y="626840"/>
                  <a:pt x="2551642" y="640065"/>
                  <a:pt x="2560923" y="649637"/>
                </a:cubicBezTo>
                <a:cubicBezTo>
                  <a:pt x="2570205" y="659208"/>
                  <a:pt x="2582534" y="663994"/>
                  <a:pt x="2597910" y="663994"/>
                </a:cubicBezTo>
                <a:cubicBezTo>
                  <a:pt x="2621166" y="663994"/>
                  <a:pt x="2642613" y="651929"/>
                  <a:pt x="2662251" y="627798"/>
                </a:cubicBezTo>
                <a:cubicBezTo>
                  <a:pt x="2681284" y="605455"/>
                  <a:pt x="2690800" y="582672"/>
                  <a:pt x="2690800" y="559450"/>
                </a:cubicBezTo>
                <a:cubicBezTo>
                  <a:pt x="2690800" y="552624"/>
                  <a:pt x="2689879" y="545737"/>
                  <a:pt x="2688036" y="538789"/>
                </a:cubicBezTo>
                <a:cubicBezTo>
                  <a:pt x="2686192" y="531841"/>
                  <a:pt x="2683633" y="525684"/>
                  <a:pt x="2680356" y="520317"/>
                </a:cubicBezTo>
                <a:cubicBezTo>
                  <a:pt x="2671384" y="506715"/>
                  <a:pt x="2659704" y="499915"/>
                  <a:pt x="2645318" y="499915"/>
                </a:cubicBezTo>
                <a:cubicBezTo>
                  <a:pt x="2635446" y="499915"/>
                  <a:pt x="2627541" y="503265"/>
                  <a:pt x="2621604" y="509965"/>
                </a:cubicBezTo>
                <a:cubicBezTo>
                  <a:pt x="2615668" y="516666"/>
                  <a:pt x="2612699" y="524587"/>
                  <a:pt x="2612699" y="533730"/>
                </a:cubicBezTo>
                <a:cubicBezTo>
                  <a:pt x="2612699" y="542796"/>
                  <a:pt x="2616137" y="550233"/>
                  <a:pt x="2623012" y="556039"/>
                </a:cubicBezTo>
                <a:cubicBezTo>
                  <a:pt x="2629888" y="561846"/>
                  <a:pt x="2637579" y="564749"/>
                  <a:pt x="2646086" y="564749"/>
                </a:cubicBezTo>
                <a:lnTo>
                  <a:pt x="2649260" y="563943"/>
                </a:lnTo>
                <a:cubicBezTo>
                  <a:pt x="2647720" y="575855"/>
                  <a:pt x="2640809" y="589106"/>
                  <a:pt x="2628525" y="603697"/>
                </a:cubicBezTo>
                <a:cubicBezTo>
                  <a:pt x="2615095" y="619150"/>
                  <a:pt x="2602345" y="626877"/>
                  <a:pt x="2590275" y="626877"/>
                </a:cubicBezTo>
                <a:cubicBezTo>
                  <a:pt x="2582638" y="626877"/>
                  <a:pt x="2576770" y="622779"/>
                  <a:pt x="2572670" y="614583"/>
                </a:cubicBezTo>
                <a:lnTo>
                  <a:pt x="2572670" y="462291"/>
                </a:lnTo>
                <a:lnTo>
                  <a:pt x="2721736" y="462291"/>
                </a:lnTo>
                <a:lnTo>
                  <a:pt x="2696925" y="431983"/>
                </a:lnTo>
                <a:lnTo>
                  <a:pt x="2686781" y="431983"/>
                </a:lnTo>
                <a:cubicBezTo>
                  <a:pt x="2686781" y="412289"/>
                  <a:pt x="2682536" y="396921"/>
                  <a:pt x="2674046" y="385880"/>
                </a:cubicBezTo>
                <a:cubicBezTo>
                  <a:pt x="2662876" y="372953"/>
                  <a:pt x="2646604" y="366489"/>
                  <a:pt x="2625230" y="366489"/>
                </a:cubicBezTo>
                <a:cubicBezTo>
                  <a:pt x="2618706" y="366489"/>
                  <a:pt x="2609135" y="367332"/>
                  <a:pt x="2596515" y="369017"/>
                </a:cubicBezTo>
                <a:cubicBezTo>
                  <a:pt x="2590759" y="369516"/>
                  <a:pt x="2585649" y="369957"/>
                  <a:pt x="2581184" y="370339"/>
                </a:cubicBezTo>
                <a:cubicBezTo>
                  <a:pt x="2576720" y="370720"/>
                  <a:pt x="2572785" y="370911"/>
                  <a:pt x="2569380" y="370911"/>
                </a:cubicBezTo>
                <a:cubicBezTo>
                  <a:pt x="2560707" y="370911"/>
                  <a:pt x="2553053" y="369066"/>
                  <a:pt x="2546419" y="365376"/>
                </a:cubicBezTo>
                <a:cubicBezTo>
                  <a:pt x="2540083" y="361873"/>
                  <a:pt x="2536915" y="356107"/>
                  <a:pt x="2536915" y="348078"/>
                </a:cubicBezTo>
                <a:cubicBezTo>
                  <a:pt x="2536915" y="344507"/>
                  <a:pt x="2538790" y="341115"/>
                  <a:pt x="2542540" y="337902"/>
                </a:cubicBezTo>
                <a:cubicBezTo>
                  <a:pt x="2542540" y="335270"/>
                  <a:pt x="2542406" y="333286"/>
                  <a:pt x="2542137" y="331950"/>
                </a:cubicBezTo>
                <a:cubicBezTo>
                  <a:pt x="2541868" y="330615"/>
                  <a:pt x="2541734" y="328064"/>
                  <a:pt x="2541734" y="324297"/>
                </a:cubicBezTo>
                <a:close/>
                <a:moveTo>
                  <a:pt x="1570184" y="324297"/>
                </a:moveTo>
                <a:cubicBezTo>
                  <a:pt x="1553741" y="325594"/>
                  <a:pt x="1545520" y="335931"/>
                  <a:pt x="1545520" y="355309"/>
                </a:cubicBezTo>
                <a:cubicBezTo>
                  <a:pt x="1545520" y="373275"/>
                  <a:pt x="1554104" y="387060"/>
                  <a:pt x="1571272" y="396663"/>
                </a:cubicBezTo>
                <a:cubicBezTo>
                  <a:pt x="1586332" y="405307"/>
                  <a:pt x="1602820" y="409629"/>
                  <a:pt x="1620735" y="409629"/>
                </a:cubicBezTo>
                <a:cubicBezTo>
                  <a:pt x="1623350" y="409629"/>
                  <a:pt x="1626328" y="409490"/>
                  <a:pt x="1629668" y="409213"/>
                </a:cubicBezTo>
                <a:cubicBezTo>
                  <a:pt x="1633009" y="408936"/>
                  <a:pt x="1637096" y="408513"/>
                  <a:pt x="1641930" y="407946"/>
                </a:cubicBezTo>
                <a:cubicBezTo>
                  <a:pt x="1651261" y="406389"/>
                  <a:pt x="1657857" y="405610"/>
                  <a:pt x="1661718" y="405610"/>
                </a:cubicBezTo>
                <a:cubicBezTo>
                  <a:pt x="1678002" y="405610"/>
                  <a:pt x="1686013" y="410924"/>
                  <a:pt x="1685748" y="421551"/>
                </a:cubicBezTo>
                <a:cubicBezTo>
                  <a:pt x="1685748" y="423651"/>
                  <a:pt x="1685681" y="425964"/>
                  <a:pt x="1685547" y="428492"/>
                </a:cubicBezTo>
                <a:cubicBezTo>
                  <a:pt x="1685412" y="431020"/>
                  <a:pt x="1685345" y="432183"/>
                  <a:pt x="1685345" y="431983"/>
                </a:cubicBezTo>
                <a:lnTo>
                  <a:pt x="1527177" y="431983"/>
                </a:lnTo>
                <a:lnTo>
                  <a:pt x="1526842" y="431573"/>
                </a:lnTo>
                <a:lnTo>
                  <a:pt x="1523951" y="431983"/>
                </a:lnTo>
                <a:lnTo>
                  <a:pt x="1514987" y="431983"/>
                </a:lnTo>
                <a:lnTo>
                  <a:pt x="1509988" y="430696"/>
                </a:lnTo>
                <a:cubicBezTo>
                  <a:pt x="1507770" y="429293"/>
                  <a:pt x="1506060" y="427187"/>
                  <a:pt x="1504859" y="424380"/>
                </a:cubicBezTo>
                <a:cubicBezTo>
                  <a:pt x="1503801" y="420967"/>
                  <a:pt x="1502564" y="412891"/>
                  <a:pt x="1501147" y="400151"/>
                </a:cubicBezTo>
                <a:lnTo>
                  <a:pt x="1483126" y="389387"/>
                </a:lnTo>
                <a:cubicBezTo>
                  <a:pt x="1483945" y="412387"/>
                  <a:pt x="1484888" y="433742"/>
                  <a:pt x="1485955" y="453450"/>
                </a:cubicBezTo>
                <a:lnTo>
                  <a:pt x="1488248" y="499695"/>
                </a:lnTo>
                <a:lnTo>
                  <a:pt x="1483085" y="491445"/>
                </a:lnTo>
                <a:cubicBezTo>
                  <a:pt x="1457970" y="454534"/>
                  <a:pt x="1430286" y="436079"/>
                  <a:pt x="1400033" y="436079"/>
                </a:cubicBezTo>
                <a:cubicBezTo>
                  <a:pt x="1391027" y="436079"/>
                  <a:pt x="1381497" y="437750"/>
                  <a:pt x="1371443" y="441093"/>
                </a:cubicBezTo>
                <a:cubicBezTo>
                  <a:pt x="1361389" y="444435"/>
                  <a:pt x="1350912" y="449580"/>
                  <a:pt x="1340011" y="456525"/>
                </a:cubicBezTo>
                <a:cubicBezTo>
                  <a:pt x="1329998" y="463198"/>
                  <a:pt x="1321949" y="470778"/>
                  <a:pt x="1315866" y="479266"/>
                </a:cubicBezTo>
                <a:cubicBezTo>
                  <a:pt x="1309782" y="487754"/>
                  <a:pt x="1306740" y="496401"/>
                  <a:pt x="1306740" y="505207"/>
                </a:cubicBezTo>
                <a:cubicBezTo>
                  <a:pt x="1306740" y="510928"/>
                  <a:pt x="1308924" y="516054"/>
                  <a:pt x="1313293" y="520585"/>
                </a:cubicBezTo>
                <a:cubicBezTo>
                  <a:pt x="1317662" y="525116"/>
                  <a:pt x="1322737" y="527382"/>
                  <a:pt x="1328518" y="527382"/>
                </a:cubicBezTo>
                <a:cubicBezTo>
                  <a:pt x="1333113" y="527382"/>
                  <a:pt x="1338849" y="525869"/>
                  <a:pt x="1345726" y="522844"/>
                </a:cubicBezTo>
                <a:cubicBezTo>
                  <a:pt x="1350125" y="521270"/>
                  <a:pt x="1353295" y="520160"/>
                  <a:pt x="1355236" y="519513"/>
                </a:cubicBezTo>
                <a:cubicBezTo>
                  <a:pt x="1357177" y="518867"/>
                  <a:pt x="1358984" y="518544"/>
                  <a:pt x="1360657" y="518544"/>
                </a:cubicBezTo>
                <a:cubicBezTo>
                  <a:pt x="1367035" y="518544"/>
                  <a:pt x="1370224" y="524946"/>
                  <a:pt x="1370224" y="537749"/>
                </a:cubicBezTo>
                <a:cubicBezTo>
                  <a:pt x="1370224" y="545322"/>
                  <a:pt x="1362457" y="557543"/>
                  <a:pt x="1346923" y="574413"/>
                </a:cubicBezTo>
                <a:lnTo>
                  <a:pt x="1384201" y="588453"/>
                </a:lnTo>
                <a:lnTo>
                  <a:pt x="1462647" y="508900"/>
                </a:lnTo>
                <a:cubicBezTo>
                  <a:pt x="1463001" y="510124"/>
                  <a:pt x="1464657" y="512352"/>
                  <a:pt x="1467616" y="515584"/>
                </a:cubicBezTo>
                <a:cubicBezTo>
                  <a:pt x="1470575" y="518816"/>
                  <a:pt x="1473264" y="522298"/>
                  <a:pt x="1475683" y="526031"/>
                </a:cubicBezTo>
                <a:cubicBezTo>
                  <a:pt x="1478759" y="531066"/>
                  <a:pt x="1481039" y="535495"/>
                  <a:pt x="1482521" y="539320"/>
                </a:cubicBezTo>
                <a:cubicBezTo>
                  <a:pt x="1484003" y="543145"/>
                  <a:pt x="1484745" y="546506"/>
                  <a:pt x="1484745" y="549403"/>
                </a:cubicBezTo>
                <a:lnTo>
                  <a:pt x="1481468" y="671322"/>
                </a:lnTo>
                <a:lnTo>
                  <a:pt x="1513825" y="696939"/>
                </a:lnTo>
                <a:lnTo>
                  <a:pt x="1513825" y="462291"/>
                </a:lnTo>
                <a:lnTo>
                  <a:pt x="1537264" y="462291"/>
                </a:lnTo>
                <a:lnTo>
                  <a:pt x="1551998" y="462291"/>
                </a:lnTo>
                <a:lnTo>
                  <a:pt x="1571233" y="462291"/>
                </a:lnTo>
                <a:lnTo>
                  <a:pt x="1571233" y="609962"/>
                </a:lnTo>
                <a:cubicBezTo>
                  <a:pt x="1574045" y="626840"/>
                  <a:pt x="1580092" y="640065"/>
                  <a:pt x="1589373" y="649637"/>
                </a:cubicBezTo>
                <a:cubicBezTo>
                  <a:pt x="1598655" y="659208"/>
                  <a:pt x="1610984" y="663994"/>
                  <a:pt x="1626360" y="663994"/>
                </a:cubicBezTo>
                <a:cubicBezTo>
                  <a:pt x="1649616" y="663994"/>
                  <a:pt x="1671063" y="651929"/>
                  <a:pt x="1690702" y="627798"/>
                </a:cubicBezTo>
                <a:cubicBezTo>
                  <a:pt x="1709734" y="605455"/>
                  <a:pt x="1719250" y="582672"/>
                  <a:pt x="1719250" y="559450"/>
                </a:cubicBezTo>
                <a:cubicBezTo>
                  <a:pt x="1719250" y="552624"/>
                  <a:pt x="1718329" y="545737"/>
                  <a:pt x="1716486" y="538789"/>
                </a:cubicBezTo>
                <a:cubicBezTo>
                  <a:pt x="1714642" y="531841"/>
                  <a:pt x="1712083" y="525684"/>
                  <a:pt x="1708806" y="520317"/>
                </a:cubicBezTo>
                <a:cubicBezTo>
                  <a:pt x="1699834" y="506715"/>
                  <a:pt x="1688154" y="499915"/>
                  <a:pt x="1673768" y="499915"/>
                </a:cubicBezTo>
                <a:cubicBezTo>
                  <a:pt x="1663896" y="499915"/>
                  <a:pt x="1655991" y="503265"/>
                  <a:pt x="1650054" y="509965"/>
                </a:cubicBezTo>
                <a:cubicBezTo>
                  <a:pt x="1644118" y="516666"/>
                  <a:pt x="1641149" y="524587"/>
                  <a:pt x="1641149" y="533730"/>
                </a:cubicBezTo>
                <a:cubicBezTo>
                  <a:pt x="1641149" y="542796"/>
                  <a:pt x="1644587" y="550233"/>
                  <a:pt x="1651462" y="556039"/>
                </a:cubicBezTo>
                <a:cubicBezTo>
                  <a:pt x="1658338" y="561846"/>
                  <a:pt x="1666029" y="564749"/>
                  <a:pt x="1674536" y="564749"/>
                </a:cubicBezTo>
                <a:lnTo>
                  <a:pt x="1677710" y="563943"/>
                </a:lnTo>
                <a:cubicBezTo>
                  <a:pt x="1676170" y="575855"/>
                  <a:pt x="1669259" y="589106"/>
                  <a:pt x="1656976" y="603697"/>
                </a:cubicBezTo>
                <a:cubicBezTo>
                  <a:pt x="1643545" y="619150"/>
                  <a:pt x="1630795" y="626877"/>
                  <a:pt x="1618725" y="626877"/>
                </a:cubicBezTo>
                <a:cubicBezTo>
                  <a:pt x="1611088" y="626877"/>
                  <a:pt x="1605220" y="622779"/>
                  <a:pt x="1601120" y="614583"/>
                </a:cubicBezTo>
                <a:lnTo>
                  <a:pt x="1601120" y="462291"/>
                </a:lnTo>
                <a:lnTo>
                  <a:pt x="1719844" y="462291"/>
                </a:lnTo>
                <a:cubicBezTo>
                  <a:pt x="1726939" y="462291"/>
                  <a:pt x="1733270" y="463344"/>
                  <a:pt x="1738838" y="465450"/>
                </a:cubicBezTo>
                <a:cubicBezTo>
                  <a:pt x="1744406" y="467555"/>
                  <a:pt x="1749344" y="470392"/>
                  <a:pt x="1753653" y="473961"/>
                </a:cubicBezTo>
                <a:cubicBezTo>
                  <a:pt x="1757962" y="477530"/>
                  <a:pt x="1761324" y="481853"/>
                  <a:pt x="1763739" y="486930"/>
                </a:cubicBezTo>
                <a:cubicBezTo>
                  <a:pt x="1766154" y="492007"/>
                  <a:pt x="1767361" y="497700"/>
                  <a:pt x="1767361" y="504010"/>
                </a:cubicBezTo>
                <a:lnTo>
                  <a:pt x="1767361" y="672538"/>
                </a:lnTo>
                <a:lnTo>
                  <a:pt x="1797260" y="697387"/>
                </a:lnTo>
                <a:lnTo>
                  <a:pt x="1797260" y="462291"/>
                </a:lnTo>
                <a:lnTo>
                  <a:pt x="1823200" y="462291"/>
                </a:lnTo>
                <a:lnTo>
                  <a:pt x="1839447" y="462291"/>
                </a:lnTo>
                <a:lnTo>
                  <a:pt x="1974743" y="462291"/>
                </a:lnTo>
                <a:lnTo>
                  <a:pt x="1974743" y="472134"/>
                </a:lnTo>
                <a:cubicBezTo>
                  <a:pt x="1928973" y="487476"/>
                  <a:pt x="1882900" y="511652"/>
                  <a:pt x="1836524" y="544661"/>
                </a:cubicBezTo>
                <a:lnTo>
                  <a:pt x="1866257" y="583487"/>
                </a:lnTo>
                <a:lnTo>
                  <a:pt x="1869725" y="587378"/>
                </a:lnTo>
                <a:cubicBezTo>
                  <a:pt x="1900520" y="593091"/>
                  <a:pt x="1925301" y="604553"/>
                  <a:pt x="1944070" y="621763"/>
                </a:cubicBezTo>
                <a:cubicBezTo>
                  <a:pt x="1949219" y="626657"/>
                  <a:pt x="1954798" y="632824"/>
                  <a:pt x="1960808" y="640264"/>
                </a:cubicBezTo>
                <a:cubicBezTo>
                  <a:pt x="1966817" y="647705"/>
                  <a:pt x="1971167" y="653796"/>
                  <a:pt x="1973857" y="658539"/>
                </a:cubicBezTo>
                <a:cubicBezTo>
                  <a:pt x="1976546" y="663281"/>
                  <a:pt x="1982653" y="671795"/>
                  <a:pt x="1992175" y="684083"/>
                </a:cubicBezTo>
                <a:lnTo>
                  <a:pt x="1992175" y="683679"/>
                </a:lnTo>
                <a:lnTo>
                  <a:pt x="2004629" y="698546"/>
                </a:lnTo>
                <a:lnTo>
                  <a:pt x="2004629" y="462291"/>
                </a:lnTo>
                <a:lnTo>
                  <a:pt x="2050834" y="462291"/>
                </a:lnTo>
                <a:lnTo>
                  <a:pt x="2026023" y="431983"/>
                </a:lnTo>
                <a:lnTo>
                  <a:pt x="1814981" y="431983"/>
                </a:lnTo>
                <a:lnTo>
                  <a:pt x="1798753" y="431983"/>
                </a:lnTo>
                <a:lnTo>
                  <a:pt x="1795001" y="431983"/>
                </a:lnTo>
                <a:cubicBezTo>
                  <a:pt x="1789651" y="426428"/>
                  <a:pt x="1785628" y="415561"/>
                  <a:pt x="1782931" y="399383"/>
                </a:cubicBezTo>
                <a:lnTo>
                  <a:pt x="1766952" y="390187"/>
                </a:lnTo>
                <a:cubicBezTo>
                  <a:pt x="1766952" y="397576"/>
                  <a:pt x="1767090" y="404612"/>
                  <a:pt x="1767368" y="411293"/>
                </a:cubicBezTo>
                <a:cubicBezTo>
                  <a:pt x="1767645" y="417974"/>
                  <a:pt x="1768061" y="425801"/>
                  <a:pt x="1768616" y="434773"/>
                </a:cubicBezTo>
                <a:cubicBezTo>
                  <a:pt x="1769426" y="443750"/>
                  <a:pt x="1769966" y="451533"/>
                  <a:pt x="1770235" y="458122"/>
                </a:cubicBezTo>
                <a:cubicBezTo>
                  <a:pt x="1770504" y="464711"/>
                  <a:pt x="1770638" y="468853"/>
                  <a:pt x="1770638" y="470547"/>
                </a:cubicBezTo>
                <a:cubicBezTo>
                  <a:pt x="1771141" y="457999"/>
                  <a:pt x="1767298" y="448435"/>
                  <a:pt x="1759109" y="441854"/>
                </a:cubicBezTo>
                <a:cubicBezTo>
                  <a:pt x="1755014" y="438564"/>
                  <a:pt x="1750112" y="436096"/>
                  <a:pt x="1744402" y="434451"/>
                </a:cubicBezTo>
                <a:lnTo>
                  <a:pt x="1725435" y="432057"/>
                </a:lnTo>
                <a:lnTo>
                  <a:pt x="1725375" y="431983"/>
                </a:lnTo>
                <a:lnTo>
                  <a:pt x="1724849" y="431983"/>
                </a:lnTo>
                <a:lnTo>
                  <a:pt x="1715231" y="431983"/>
                </a:lnTo>
                <a:cubicBezTo>
                  <a:pt x="1715231" y="412289"/>
                  <a:pt x="1710986" y="396921"/>
                  <a:pt x="1702496" y="385880"/>
                </a:cubicBezTo>
                <a:cubicBezTo>
                  <a:pt x="1691327" y="372953"/>
                  <a:pt x="1675055" y="366489"/>
                  <a:pt x="1653680" y="366489"/>
                </a:cubicBezTo>
                <a:cubicBezTo>
                  <a:pt x="1647157" y="366489"/>
                  <a:pt x="1637585" y="367332"/>
                  <a:pt x="1624965" y="369017"/>
                </a:cubicBezTo>
                <a:cubicBezTo>
                  <a:pt x="1619209" y="369516"/>
                  <a:pt x="1614099" y="369957"/>
                  <a:pt x="1609634" y="370339"/>
                </a:cubicBezTo>
                <a:cubicBezTo>
                  <a:pt x="1605169" y="370720"/>
                  <a:pt x="1601235" y="370911"/>
                  <a:pt x="1597830" y="370911"/>
                </a:cubicBezTo>
                <a:cubicBezTo>
                  <a:pt x="1589157" y="370911"/>
                  <a:pt x="1581503" y="369066"/>
                  <a:pt x="1574868" y="365376"/>
                </a:cubicBezTo>
                <a:cubicBezTo>
                  <a:pt x="1568533" y="361873"/>
                  <a:pt x="1565365" y="356107"/>
                  <a:pt x="1565365" y="348078"/>
                </a:cubicBezTo>
                <a:cubicBezTo>
                  <a:pt x="1565365" y="344507"/>
                  <a:pt x="1567240" y="341115"/>
                  <a:pt x="1570990" y="337902"/>
                </a:cubicBezTo>
                <a:cubicBezTo>
                  <a:pt x="1570990" y="335270"/>
                  <a:pt x="1570856" y="333286"/>
                  <a:pt x="1570587" y="331950"/>
                </a:cubicBezTo>
                <a:cubicBezTo>
                  <a:pt x="1570318" y="330615"/>
                  <a:pt x="1570184" y="328064"/>
                  <a:pt x="1570184" y="324297"/>
                </a:cubicBezTo>
                <a:close/>
                <a:moveTo>
                  <a:pt x="3586188" y="316892"/>
                </a:moveTo>
                <a:lnTo>
                  <a:pt x="3452295" y="420105"/>
                </a:lnTo>
                <a:lnTo>
                  <a:pt x="3511690" y="420105"/>
                </a:lnTo>
                <a:lnTo>
                  <a:pt x="3611371" y="316892"/>
                </a:lnTo>
                <a:close/>
                <a:moveTo>
                  <a:pt x="3559884" y="0"/>
                </a:moveTo>
                <a:lnTo>
                  <a:pt x="4169484" y="609600"/>
                </a:lnTo>
                <a:lnTo>
                  <a:pt x="3559884" y="1219200"/>
                </a:lnTo>
                <a:lnTo>
                  <a:pt x="3559884" y="914400"/>
                </a:lnTo>
                <a:lnTo>
                  <a:pt x="0" y="914400"/>
                </a:lnTo>
                <a:lnTo>
                  <a:pt x="0" y="304800"/>
                </a:lnTo>
                <a:lnTo>
                  <a:pt x="3559884" y="3048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0000"/>
              </a:solidFill>
            </a:endParaRPr>
          </a:p>
        </p:txBody>
      </p:sp>
      <p:sp>
        <p:nvSpPr>
          <p:cNvPr id="7" name="TextBox 6">
            <a:extLst>
              <a:ext uri="{FF2B5EF4-FFF2-40B4-BE49-F238E27FC236}">
                <a16:creationId xmlns:a16="http://schemas.microsoft.com/office/drawing/2014/main" id="{1C24D7E2-50B9-4D5B-A40A-2F8ECB6996C7}"/>
              </a:ext>
            </a:extLst>
          </p:cNvPr>
          <p:cNvSpPr txBox="1"/>
          <p:nvPr/>
        </p:nvSpPr>
        <p:spPr>
          <a:xfrm>
            <a:off x="131413" y="4610150"/>
            <a:ext cx="8822087" cy="2246769"/>
          </a:xfrm>
          <a:prstGeom prst="rect">
            <a:avLst/>
          </a:prstGeom>
          <a:noFill/>
        </p:spPr>
        <p:txBody>
          <a:bodyPr wrap="square">
            <a:spAutoFit/>
          </a:bodyPr>
          <a:lstStyle/>
          <a:p>
            <a:pPr algn="just"/>
            <a:r>
              <a:rPr lang="en-US" sz="2800" b="0" i="0" dirty="0" err="1">
                <a:solidFill>
                  <a:srgbClr val="3A3A3A"/>
                </a:solidFill>
                <a:effectLst/>
                <a:latin typeface="Kalpurush" panose="02000600000000000000" pitchFamily="2" charset="0"/>
                <a:cs typeface="Kalpurush" panose="02000600000000000000" pitchFamily="2" charset="0"/>
              </a:rPr>
              <a:t>দু</a:t>
            </a:r>
            <a:r>
              <a:rPr lang="as-IN" sz="2800" b="0" i="0" dirty="0">
                <a:solidFill>
                  <a:srgbClr val="3A3A3A"/>
                </a:solidFill>
                <a:effectLst/>
                <a:latin typeface="Kalpurush" panose="02000600000000000000" pitchFamily="2" charset="0"/>
                <a:cs typeface="Kalpurush" panose="02000600000000000000" pitchFamily="2" charset="0"/>
              </a:rPr>
              <a:t>ই বা ততোধিক কম্পিউটারকে কোনো উপায় ব্যবহার করে যুক্ত করে দিলে তাকে কম্পিউটার নেটওয়ার্ক(</a:t>
            </a:r>
            <a:r>
              <a:rPr lang="en-US" sz="2800" b="0" i="0" dirty="0">
                <a:solidFill>
                  <a:srgbClr val="3A3A3A"/>
                </a:solidFill>
                <a:effectLst/>
                <a:latin typeface="Kalpurush" panose="02000600000000000000" pitchFamily="2" charset="0"/>
                <a:cs typeface="Kalpurush" panose="02000600000000000000" pitchFamily="2" charset="0"/>
              </a:rPr>
              <a:t>Computer Network) </a:t>
            </a:r>
            <a:r>
              <a:rPr lang="as-IN" sz="2800" b="0" i="0" dirty="0">
                <a:solidFill>
                  <a:srgbClr val="3A3A3A"/>
                </a:solidFill>
                <a:effectLst/>
                <a:latin typeface="Kalpurush" panose="02000600000000000000" pitchFamily="2" charset="0"/>
                <a:cs typeface="Kalpurush" panose="02000600000000000000" pitchFamily="2" charset="0"/>
              </a:rPr>
              <a:t>বলে। এর ফলে একটি কম্পিউটার থেকে অন্য কম্পিউটারে তথ্য আদান-প্রদান</a:t>
            </a:r>
            <a:r>
              <a:rPr lang="en-US" sz="2800" b="0" i="0" dirty="0">
                <a:solidFill>
                  <a:srgbClr val="3A3A3A"/>
                </a:solidFill>
                <a:effectLst/>
                <a:latin typeface="Kalpurush" panose="02000600000000000000" pitchFamily="2" charset="0"/>
                <a:cs typeface="Kalpurush" panose="02000600000000000000" pitchFamily="2" charset="0"/>
              </a:rPr>
              <a:t>    </a:t>
            </a:r>
            <a:r>
              <a:rPr lang="as-IN" sz="2800" b="0" i="0" dirty="0">
                <a:solidFill>
                  <a:srgbClr val="3A3A3A"/>
                </a:solidFill>
                <a:effectLst/>
                <a:latin typeface="Kalpurush" panose="02000600000000000000" pitchFamily="2" charset="0"/>
                <a:cs typeface="Kalpurush" panose="02000600000000000000" pitchFamily="2" charset="0"/>
              </a:rPr>
              <a:t> ( </a:t>
            </a:r>
            <a:r>
              <a:rPr lang="en-US" sz="2800" b="0" i="0" dirty="0">
                <a:solidFill>
                  <a:srgbClr val="3A3A3A"/>
                </a:solidFill>
                <a:effectLst/>
                <a:latin typeface="Kalpurush" panose="02000600000000000000" pitchFamily="2" charset="0"/>
                <a:cs typeface="Kalpurush" panose="02000600000000000000" pitchFamily="2" charset="0"/>
              </a:rPr>
              <a:t>Data Transfer ) </a:t>
            </a:r>
            <a:r>
              <a:rPr lang="as-IN" sz="2800" b="0" i="0" dirty="0">
                <a:solidFill>
                  <a:srgbClr val="3A3A3A"/>
                </a:solidFill>
                <a:effectLst/>
                <a:latin typeface="Kalpurush" panose="02000600000000000000" pitchFamily="2" charset="0"/>
                <a:cs typeface="Kalpurush" panose="02000600000000000000" pitchFamily="2" charset="0"/>
              </a:rPr>
              <a:t>করা যায়। এই নেটওয়ার্ক সাধারণত অনেকগুলো কম্পিউটারের সমষ্টি</a:t>
            </a:r>
            <a:r>
              <a:rPr lang="en-US" sz="2800" b="0" i="0" dirty="0">
                <a:solidFill>
                  <a:srgbClr val="3A3A3A"/>
                </a:solidFill>
                <a:effectLst/>
                <a:latin typeface="Kalpurush" panose="02000600000000000000" pitchFamily="2" charset="0"/>
                <a:cs typeface="Kalpurush" panose="02000600000000000000" pitchFamily="2" charset="0"/>
              </a:rPr>
              <a:t>..</a:t>
            </a:r>
            <a:endParaRPr lang="en-US" sz="2800" dirty="0">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1612160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childTnLst>
                          </p:cTn>
                        </p:par>
                        <p:par>
                          <p:cTn id="12" fill="hold">
                            <p:stCondLst>
                              <p:cond delay="1250"/>
                            </p:stCondLst>
                            <p:childTnLst>
                              <p:par>
                                <p:cTn id="13" presetID="41" presetClass="entr" presetSubtype="0" fill="hold" grpId="0" nodeType="afterEffect">
                                  <p:stCondLst>
                                    <p:cond delay="0"/>
                                  </p:stCondLst>
                                  <p:iterate type="wd">
                                    <p:tmPct val="10000"/>
                                  </p:iterate>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6" dur="1000" fill="hold"/>
                                        <p:tgtEl>
                                          <p:spTgt spid="7"/>
                                        </p:tgtEl>
                                        <p:attrNameLst>
                                          <p:attrName>ppt_y</p:attrName>
                                        </p:attrNameLst>
                                      </p:cBhvr>
                                      <p:tavLst>
                                        <p:tav tm="0">
                                          <p:val>
                                            <p:strVal val="#ppt_y"/>
                                          </p:val>
                                        </p:tav>
                                        <p:tav tm="100000">
                                          <p:val>
                                            <p:strVal val="#ppt_y"/>
                                          </p:val>
                                        </p:tav>
                                      </p:tavLst>
                                    </p:anim>
                                    <p:anim calcmode="lin" valueType="num">
                                      <p:cBhvr>
                                        <p:cTn id="17" dur="10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8" dur="10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9" dur="10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8F9B419D-4A4D-4EB1-A069-39E33AB9AE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057" y="1142010"/>
            <a:ext cx="8185397" cy="4461164"/>
          </a:xfrm>
          <a:prstGeom prst="rect">
            <a:avLst/>
          </a:prstGeom>
        </p:spPr>
      </p:pic>
      <p:sp>
        <p:nvSpPr>
          <p:cNvPr id="6" name="Thought Bubble: Cloud 5">
            <a:extLst>
              <a:ext uri="{FF2B5EF4-FFF2-40B4-BE49-F238E27FC236}">
                <a16:creationId xmlns:a16="http://schemas.microsoft.com/office/drawing/2014/main" id="{E6F67584-2612-4908-915C-5D528F03D0A0}"/>
              </a:ext>
            </a:extLst>
          </p:cNvPr>
          <p:cNvSpPr/>
          <p:nvPr/>
        </p:nvSpPr>
        <p:spPr>
          <a:xfrm rot="19408835">
            <a:off x="295308" y="758742"/>
            <a:ext cx="1944258" cy="1194943"/>
          </a:xfrm>
          <a:prstGeom prst="cloudCallout">
            <a:avLst>
              <a:gd name="adj1" fmla="val -8143"/>
              <a:gd name="adj2" fmla="val 115343"/>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FF0000"/>
                </a:solidFill>
                <a:latin typeface="Kalpurush" panose="02000600000000000000" pitchFamily="2" charset="0"/>
                <a:cs typeface="Kalpurush" panose="02000600000000000000" pitchFamily="2" charset="0"/>
              </a:rPr>
              <a:t>ইন্টারনেট</a:t>
            </a:r>
            <a:endParaRPr lang="en-US" sz="2400" dirty="0">
              <a:solidFill>
                <a:srgbClr val="FF0000"/>
              </a:solidFill>
              <a:latin typeface="Kalpurush" panose="02000600000000000000" pitchFamily="2" charset="0"/>
              <a:cs typeface="Kalpurush" panose="02000600000000000000" pitchFamily="2" charset="0"/>
            </a:endParaRPr>
          </a:p>
        </p:txBody>
      </p:sp>
      <p:cxnSp>
        <p:nvCxnSpPr>
          <p:cNvPr id="15" name="Straight Arrow Connector 14">
            <a:extLst>
              <a:ext uri="{FF2B5EF4-FFF2-40B4-BE49-F238E27FC236}">
                <a16:creationId xmlns:a16="http://schemas.microsoft.com/office/drawing/2014/main" id="{DA055B39-5EEF-42CE-941A-EE1410B18F7E}"/>
              </a:ext>
            </a:extLst>
          </p:cNvPr>
          <p:cNvCxnSpPr>
            <a:cxnSpLocks/>
          </p:cNvCxnSpPr>
          <p:nvPr/>
        </p:nvCxnSpPr>
        <p:spPr>
          <a:xfrm>
            <a:off x="4289652" y="3691163"/>
            <a:ext cx="1907948" cy="0"/>
          </a:xfrm>
          <a:prstGeom prst="straightConnector1">
            <a:avLst/>
          </a:prstGeom>
          <a:ln w="57150">
            <a:tailEnd type="triangle"/>
          </a:ln>
          <a:scene3d>
            <a:camera prst="orthographicFront"/>
            <a:lightRig rig="threePt" dir="t"/>
          </a:scene3d>
          <a:sp3d prstMaterial="metal">
            <a:bevelT/>
          </a:sp3d>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03094C2-6B7C-4D09-B48F-B2E4F147450C}"/>
              </a:ext>
            </a:extLst>
          </p:cNvPr>
          <p:cNvCxnSpPr>
            <a:cxnSpLocks/>
          </p:cNvCxnSpPr>
          <p:nvPr/>
        </p:nvCxnSpPr>
        <p:spPr>
          <a:xfrm>
            <a:off x="2815771" y="3643084"/>
            <a:ext cx="977220" cy="0"/>
          </a:xfrm>
          <a:prstGeom prst="straightConnector1">
            <a:avLst/>
          </a:prstGeom>
          <a:ln w="57150">
            <a:tailEnd type="triangle"/>
          </a:ln>
          <a:scene3d>
            <a:camera prst="orthographicFront"/>
            <a:lightRig rig="threePt" dir="t"/>
          </a:scene3d>
          <a:sp3d prstMaterial="metal">
            <a:bevelT/>
          </a:sp3d>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F2514E6B-32B4-46F1-A430-231645209FF5}"/>
              </a:ext>
            </a:extLst>
          </p:cNvPr>
          <p:cNvCxnSpPr>
            <a:cxnSpLocks/>
          </p:cNvCxnSpPr>
          <p:nvPr/>
        </p:nvCxnSpPr>
        <p:spPr>
          <a:xfrm flipV="1">
            <a:off x="4105728" y="2393044"/>
            <a:ext cx="0" cy="406399"/>
          </a:xfrm>
          <a:prstGeom prst="straightConnector1">
            <a:avLst/>
          </a:prstGeom>
          <a:ln w="57150">
            <a:tailEnd type="triangle"/>
          </a:ln>
          <a:scene3d>
            <a:camera prst="orthographicFront"/>
            <a:lightRig rig="threePt" dir="t"/>
          </a:scene3d>
          <a:sp3d prstMaterial="metal">
            <a:bevelT/>
          </a:sp3d>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869ED221-0838-45F0-8378-C970591A42E8}"/>
              </a:ext>
            </a:extLst>
          </p:cNvPr>
          <p:cNvCxnSpPr>
            <a:cxnSpLocks/>
          </p:cNvCxnSpPr>
          <p:nvPr/>
        </p:nvCxnSpPr>
        <p:spPr>
          <a:xfrm flipV="1">
            <a:off x="6595835" y="2926444"/>
            <a:ext cx="0" cy="406399"/>
          </a:xfrm>
          <a:prstGeom prst="straightConnector1">
            <a:avLst/>
          </a:prstGeom>
          <a:ln w="57150">
            <a:tailEnd type="triangle"/>
          </a:ln>
          <a:scene3d>
            <a:camera prst="orthographicFront"/>
            <a:lightRig rig="threePt" dir="t"/>
          </a:scene3d>
          <a:sp3d prstMaterial="metal">
            <a:bevelT/>
          </a:sp3d>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A7CA0245-7303-4D2B-AB8B-6A3838326CD6}"/>
              </a:ext>
            </a:extLst>
          </p:cNvPr>
          <p:cNvGrpSpPr/>
          <p:nvPr/>
        </p:nvGrpSpPr>
        <p:grpSpPr>
          <a:xfrm>
            <a:off x="6890203" y="3062514"/>
            <a:ext cx="674687" cy="661081"/>
            <a:chOff x="6759575" y="3463474"/>
            <a:chExt cx="674687" cy="608464"/>
          </a:xfrm>
        </p:grpSpPr>
        <p:cxnSp>
          <p:nvCxnSpPr>
            <p:cNvPr id="26" name="Straight Arrow Connector 25">
              <a:extLst>
                <a:ext uri="{FF2B5EF4-FFF2-40B4-BE49-F238E27FC236}">
                  <a16:creationId xmlns:a16="http://schemas.microsoft.com/office/drawing/2014/main" id="{B496BC9F-0F72-4FA8-8C76-6F78ECC93B3C}"/>
                </a:ext>
              </a:extLst>
            </p:cNvPr>
            <p:cNvCxnSpPr>
              <a:cxnSpLocks/>
            </p:cNvCxnSpPr>
            <p:nvPr/>
          </p:nvCxnSpPr>
          <p:spPr>
            <a:xfrm flipV="1">
              <a:off x="7408636" y="3463474"/>
              <a:ext cx="0" cy="608464"/>
            </a:xfrm>
            <a:prstGeom prst="straightConnector1">
              <a:avLst/>
            </a:prstGeom>
            <a:ln w="57150">
              <a:tailEnd type="triangle"/>
            </a:ln>
            <a:scene3d>
              <a:camera prst="orthographicFront"/>
              <a:lightRig rig="threePt" dir="t"/>
            </a:scene3d>
            <a:sp3d prstMaterial="metal">
              <a:bevelT/>
            </a:sp3d>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836536F-234A-49A5-8632-275485C6F862}"/>
                </a:ext>
              </a:extLst>
            </p:cNvPr>
            <p:cNvCxnSpPr>
              <a:cxnSpLocks/>
            </p:cNvCxnSpPr>
            <p:nvPr/>
          </p:nvCxnSpPr>
          <p:spPr>
            <a:xfrm>
              <a:off x="6759575" y="4047672"/>
              <a:ext cx="674687" cy="0"/>
            </a:xfrm>
            <a:prstGeom prst="line">
              <a:avLst/>
            </a:prstGeom>
            <a:ln w="57150"/>
            <a:scene3d>
              <a:camera prst="orthographicFront"/>
              <a:lightRig rig="threePt" dir="t"/>
            </a:scene3d>
            <a:sp3d prstMaterial="metal">
              <a:bevelT/>
            </a:sp3d>
          </p:spPr>
          <p:style>
            <a:lnRef idx="1">
              <a:schemeClr val="accent1"/>
            </a:lnRef>
            <a:fillRef idx="0">
              <a:schemeClr val="accent1"/>
            </a:fillRef>
            <a:effectRef idx="0">
              <a:schemeClr val="accent1"/>
            </a:effectRef>
            <a:fontRef idx="minor">
              <a:schemeClr val="tx1"/>
            </a:fontRef>
          </p:style>
        </p:cxnSp>
      </p:grpSp>
      <p:cxnSp>
        <p:nvCxnSpPr>
          <p:cNvPr id="39" name="Straight Arrow Connector 38">
            <a:extLst>
              <a:ext uri="{FF2B5EF4-FFF2-40B4-BE49-F238E27FC236}">
                <a16:creationId xmlns:a16="http://schemas.microsoft.com/office/drawing/2014/main" id="{466D16B9-5ED2-48B2-A030-1F94B69A2A3C}"/>
              </a:ext>
            </a:extLst>
          </p:cNvPr>
          <p:cNvCxnSpPr>
            <a:cxnSpLocks/>
          </p:cNvCxnSpPr>
          <p:nvPr/>
        </p:nvCxnSpPr>
        <p:spPr>
          <a:xfrm>
            <a:off x="6572022" y="4056744"/>
            <a:ext cx="0" cy="366938"/>
          </a:xfrm>
          <a:prstGeom prst="straightConnector1">
            <a:avLst/>
          </a:prstGeom>
          <a:ln w="57150">
            <a:tailEnd type="triangle"/>
          </a:ln>
          <a:scene3d>
            <a:camera prst="orthographicFront"/>
            <a:lightRig rig="threePt" dir="t"/>
          </a:scene3d>
          <a:sp3d prstMaterial="metal">
            <a:bevelT/>
          </a:sp3d>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B960436-5797-4FB4-9C39-1BA825118F57}"/>
              </a:ext>
            </a:extLst>
          </p:cNvPr>
          <p:cNvSpPr txBox="1"/>
          <p:nvPr/>
        </p:nvSpPr>
        <p:spPr>
          <a:xfrm>
            <a:off x="1428750" y="4743450"/>
            <a:ext cx="1047750" cy="400050"/>
          </a:xfrm>
          <a:prstGeom prst="rect">
            <a:avLst/>
          </a:prstGeom>
          <a:noFill/>
        </p:spPr>
        <p:txBody>
          <a:bodyPr wrap="square" rtlCol="0">
            <a:spAutoFit/>
          </a:bodyPr>
          <a:lstStyle/>
          <a:p>
            <a:endParaRPr lang="en-US" dirty="0"/>
          </a:p>
        </p:txBody>
      </p:sp>
      <p:sp>
        <p:nvSpPr>
          <p:cNvPr id="47" name="TextBox 46">
            <a:extLst>
              <a:ext uri="{FF2B5EF4-FFF2-40B4-BE49-F238E27FC236}">
                <a16:creationId xmlns:a16="http://schemas.microsoft.com/office/drawing/2014/main" id="{82F597BD-91C2-4457-99E3-A28CDD2E2B80}"/>
              </a:ext>
            </a:extLst>
          </p:cNvPr>
          <p:cNvSpPr txBox="1"/>
          <p:nvPr/>
        </p:nvSpPr>
        <p:spPr>
          <a:xfrm>
            <a:off x="3333750" y="1562100"/>
            <a:ext cx="1047750" cy="400050"/>
          </a:xfrm>
          <a:prstGeom prst="rect">
            <a:avLst/>
          </a:prstGeom>
          <a:noFill/>
        </p:spPr>
        <p:txBody>
          <a:bodyPr wrap="square" rtlCol="0">
            <a:spAutoFit/>
          </a:bodyPr>
          <a:lstStyle/>
          <a:p>
            <a:endParaRPr lang="en-US" dirty="0"/>
          </a:p>
        </p:txBody>
      </p:sp>
      <p:sp>
        <p:nvSpPr>
          <p:cNvPr id="54" name="TextBox 53">
            <a:extLst>
              <a:ext uri="{FF2B5EF4-FFF2-40B4-BE49-F238E27FC236}">
                <a16:creationId xmlns:a16="http://schemas.microsoft.com/office/drawing/2014/main" id="{2AB56D21-CE6C-4A93-98EB-9F63EECAC992}"/>
              </a:ext>
            </a:extLst>
          </p:cNvPr>
          <p:cNvSpPr txBox="1"/>
          <p:nvPr/>
        </p:nvSpPr>
        <p:spPr>
          <a:xfrm>
            <a:off x="514940" y="4157395"/>
            <a:ext cx="3049895" cy="461665"/>
          </a:xfrm>
          <a:prstGeom prst="rect">
            <a:avLst/>
          </a:prstGeom>
          <a:noFill/>
        </p:spPr>
        <p:txBody>
          <a:bodyPr wrap="square" rtlCol="0">
            <a:spAutoFit/>
          </a:bodyPr>
          <a:lstStyle/>
          <a:p>
            <a:pPr algn="ctr"/>
            <a:r>
              <a:rPr lang="en-US" sz="2400" dirty="0" err="1">
                <a:latin typeface="Kalpurush" panose="02000600000000000000" pitchFamily="2" charset="0"/>
                <a:cs typeface="Kalpurush" panose="02000600000000000000" pitchFamily="2" charset="0"/>
              </a:rPr>
              <a:t>রাউডার</a:t>
            </a:r>
            <a:endParaRPr lang="en-US" sz="2400" dirty="0">
              <a:latin typeface="Kalpurush" panose="02000600000000000000" pitchFamily="2" charset="0"/>
              <a:cs typeface="Kalpurush" panose="02000600000000000000" pitchFamily="2" charset="0"/>
            </a:endParaRPr>
          </a:p>
        </p:txBody>
      </p:sp>
      <p:sp>
        <p:nvSpPr>
          <p:cNvPr id="55" name="TextBox 54">
            <a:extLst>
              <a:ext uri="{FF2B5EF4-FFF2-40B4-BE49-F238E27FC236}">
                <a16:creationId xmlns:a16="http://schemas.microsoft.com/office/drawing/2014/main" id="{A9792E68-D334-4F0C-8FEC-5E74A41BFC9C}"/>
              </a:ext>
            </a:extLst>
          </p:cNvPr>
          <p:cNvSpPr txBox="1"/>
          <p:nvPr/>
        </p:nvSpPr>
        <p:spPr>
          <a:xfrm>
            <a:off x="1736035" y="4556874"/>
            <a:ext cx="4439477" cy="461665"/>
          </a:xfrm>
          <a:prstGeom prst="rect">
            <a:avLst/>
          </a:prstGeom>
          <a:noFill/>
        </p:spPr>
        <p:txBody>
          <a:bodyPr wrap="square" rtlCol="0">
            <a:spAutoFit/>
          </a:bodyPr>
          <a:lstStyle/>
          <a:p>
            <a:pPr algn="ctr"/>
            <a:r>
              <a:rPr lang="en-US" sz="2400" dirty="0" err="1">
                <a:latin typeface="Kalpurush" panose="02000600000000000000" pitchFamily="2" charset="0"/>
                <a:cs typeface="Kalpurush" panose="02000600000000000000" pitchFamily="2" charset="0"/>
              </a:rPr>
              <a:t>সার্ভার</a:t>
            </a:r>
            <a:endParaRPr lang="en-US" sz="2400" dirty="0">
              <a:latin typeface="Kalpurush" panose="02000600000000000000" pitchFamily="2" charset="0"/>
              <a:cs typeface="Kalpurush" panose="02000600000000000000" pitchFamily="2" charset="0"/>
            </a:endParaRPr>
          </a:p>
        </p:txBody>
      </p:sp>
      <p:sp>
        <p:nvSpPr>
          <p:cNvPr id="58" name="TextBox 57">
            <a:extLst>
              <a:ext uri="{FF2B5EF4-FFF2-40B4-BE49-F238E27FC236}">
                <a16:creationId xmlns:a16="http://schemas.microsoft.com/office/drawing/2014/main" id="{ECC8AF24-CFEA-4C45-BFA8-008994C44900}"/>
              </a:ext>
            </a:extLst>
          </p:cNvPr>
          <p:cNvSpPr txBox="1"/>
          <p:nvPr/>
        </p:nvSpPr>
        <p:spPr>
          <a:xfrm>
            <a:off x="5803901" y="1832655"/>
            <a:ext cx="3340099" cy="461665"/>
          </a:xfrm>
          <a:prstGeom prst="rect">
            <a:avLst/>
          </a:prstGeom>
          <a:noFill/>
        </p:spPr>
        <p:txBody>
          <a:bodyPr wrap="square" rtlCol="0">
            <a:spAutoFit/>
          </a:bodyPr>
          <a:lstStyle/>
          <a:p>
            <a:pPr algn="ctr"/>
            <a:r>
              <a:rPr lang="en-US" sz="2400" dirty="0" err="1">
                <a:latin typeface="Kalpurush" panose="02000600000000000000" pitchFamily="2" charset="0"/>
                <a:cs typeface="Kalpurush" panose="02000600000000000000" pitchFamily="2" charset="0"/>
              </a:rPr>
              <a:t>কায়েন্ট</a:t>
            </a:r>
            <a:endParaRPr lang="en-US" sz="2400" dirty="0">
              <a:latin typeface="Kalpurush" panose="02000600000000000000" pitchFamily="2" charset="0"/>
              <a:cs typeface="Kalpurush" panose="02000600000000000000" pitchFamily="2" charset="0"/>
            </a:endParaRPr>
          </a:p>
        </p:txBody>
      </p:sp>
      <p:sp>
        <p:nvSpPr>
          <p:cNvPr id="59" name="TextBox 58">
            <a:extLst>
              <a:ext uri="{FF2B5EF4-FFF2-40B4-BE49-F238E27FC236}">
                <a16:creationId xmlns:a16="http://schemas.microsoft.com/office/drawing/2014/main" id="{21F2177F-F4F3-4D8B-B367-226B660B89A0}"/>
              </a:ext>
            </a:extLst>
          </p:cNvPr>
          <p:cNvSpPr txBox="1"/>
          <p:nvPr/>
        </p:nvSpPr>
        <p:spPr>
          <a:xfrm>
            <a:off x="3733800" y="5193392"/>
            <a:ext cx="5153025" cy="461665"/>
          </a:xfrm>
          <a:prstGeom prst="rect">
            <a:avLst/>
          </a:prstGeom>
          <a:noFill/>
        </p:spPr>
        <p:txBody>
          <a:bodyPr wrap="square" rtlCol="0">
            <a:spAutoFit/>
          </a:bodyPr>
          <a:lstStyle/>
          <a:p>
            <a:pPr algn="ctr"/>
            <a:r>
              <a:rPr lang="en-US" sz="2400" dirty="0" err="1">
                <a:latin typeface="Kalpurush" panose="02000600000000000000" pitchFamily="2" charset="0"/>
                <a:cs typeface="Kalpurush" panose="02000600000000000000" pitchFamily="2" charset="0"/>
              </a:rPr>
              <a:t>ক্লায়েন্ট</a:t>
            </a:r>
            <a:endParaRPr lang="en-US" sz="2400" dirty="0">
              <a:latin typeface="Kalpurush" panose="02000600000000000000" pitchFamily="2" charset="0"/>
              <a:cs typeface="Kalpurush" panose="02000600000000000000" pitchFamily="2" charset="0"/>
            </a:endParaRPr>
          </a:p>
        </p:txBody>
      </p:sp>
      <p:sp>
        <p:nvSpPr>
          <p:cNvPr id="60" name="TextBox 59">
            <a:extLst>
              <a:ext uri="{FF2B5EF4-FFF2-40B4-BE49-F238E27FC236}">
                <a16:creationId xmlns:a16="http://schemas.microsoft.com/office/drawing/2014/main" id="{BCD4B368-38A3-4AF5-9F82-251A491A714D}"/>
              </a:ext>
            </a:extLst>
          </p:cNvPr>
          <p:cNvSpPr txBox="1"/>
          <p:nvPr/>
        </p:nvSpPr>
        <p:spPr>
          <a:xfrm>
            <a:off x="1930401" y="1248455"/>
            <a:ext cx="4114800" cy="461665"/>
          </a:xfrm>
          <a:prstGeom prst="rect">
            <a:avLst/>
          </a:prstGeom>
          <a:noFill/>
        </p:spPr>
        <p:txBody>
          <a:bodyPr wrap="square" rtlCol="0">
            <a:spAutoFit/>
          </a:bodyPr>
          <a:lstStyle/>
          <a:p>
            <a:pPr algn="ctr"/>
            <a:r>
              <a:rPr lang="en-US" sz="2400" dirty="0" err="1">
                <a:latin typeface="Kalpurush" panose="02000600000000000000" pitchFamily="2" charset="0"/>
                <a:cs typeface="Kalpurush" panose="02000600000000000000" pitchFamily="2" charset="0"/>
              </a:rPr>
              <a:t>প্রিন্টার</a:t>
            </a:r>
            <a:endParaRPr lang="en-US" sz="2400" dirty="0">
              <a:latin typeface="Kalpurush" panose="02000600000000000000" pitchFamily="2" charset="0"/>
              <a:cs typeface="Kalpurush" panose="02000600000000000000" pitchFamily="2" charset="0"/>
            </a:endParaRPr>
          </a:p>
        </p:txBody>
      </p:sp>
      <p:sp>
        <p:nvSpPr>
          <p:cNvPr id="61" name="TextBox 60">
            <a:extLst>
              <a:ext uri="{FF2B5EF4-FFF2-40B4-BE49-F238E27FC236}">
                <a16:creationId xmlns:a16="http://schemas.microsoft.com/office/drawing/2014/main" id="{CA02575C-1426-4D40-B025-BDBCD6F6AD48}"/>
              </a:ext>
            </a:extLst>
          </p:cNvPr>
          <p:cNvSpPr txBox="1"/>
          <p:nvPr/>
        </p:nvSpPr>
        <p:spPr>
          <a:xfrm>
            <a:off x="4257675" y="3069318"/>
            <a:ext cx="2905125" cy="461665"/>
          </a:xfrm>
          <a:prstGeom prst="rect">
            <a:avLst/>
          </a:prstGeom>
          <a:noFill/>
        </p:spPr>
        <p:txBody>
          <a:bodyPr wrap="square" rtlCol="0">
            <a:spAutoFit/>
          </a:bodyPr>
          <a:lstStyle/>
          <a:p>
            <a:pPr algn="ctr"/>
            <a:r>
              <a:rPr lang="en-US" sz="2400" dirty="0" err="1">
                <a:latin typeface="Kalpurush" panose="02000600000000000000" pitchFamily="2" charset="0"/>
                <a:cs typeface="Kalpurush" panose="02000600000000000000" pitchFamily="2" charset="0"/>
              </a:rPr>
              <a:t>ক্লায়েন্ট</a:t>
            </a:r>
            <a:endParaRPr lang="en-US" sz="2400" dirty="0">
              <a:latin typeface="Kalpurush" panose="02000600000000000000" pitchFamily="2" charset="0"/>
              <a:cs typeface="Kalpurush" panose="02000600000000000000" pitchFamily="2" charset="0"/>
            </a:endParaRPr>
          </a:p>
        </p:txBody>
      </p:sp>
      <p:sp>
        <p:nvSpPr>
          <p:cNvPr id="62" name="TextBox 61">
            <a:extLst>
              <a:ext uri="{FF2B5EF4-FFF2-40B4-BE49-F238E27FC236}">
                <a16:creationId xmlns:a16="http://schemas.microsoft.com/office/drawing/2014/main" id="{869A6C75-776C-432C-AD51-6B4CBA18FBB2}"/>
              </a:ext>
            </a:extLst>
          </p:cNvPr>
          <p:cNvSpPr txBox="1"/>
          <p:nvPr/>
        </p:nvSpPr>
        <p:spPr>
          <a:xfrm>
            <a:off x="5524500" y="3721780"/>
            <a:ext cx="2333625" cy="461665"/>
          </a:xfrm>
          <a:prstGeom prst="rect">
            <a:avLst/>
          </a:prstGeom>
          <a:noFill/>
        </p:spPr>
        <p:txBody>
          <a:bodyPr wrap="square" rtlCol="0">
            <a:spAutoFit/>
          </a:bodyPr>
          <a:lstStyle/>
          <a:p>
            <a:r>
              <a:rPr lang="en-US" sz="2400" dirty="0" err="1">
                <a:latin typeface="Kalpurush" panose="02000600000000000000" pitchFamily="2" charset="0"/>
                <a:cs typeface="Kalpurush" panose="02000600000000000000" pitchFamily="2" charset="0"/>
              </a:rPr>
              <a:t>সুইচ</a:t>
            </a:r>
            <a:endParaRPr lang="en-US" sz="2400" dirty="0">
              <a:latin typeface="Kalpurush" panose="02000600000000000000" pitchFamily="2" charset="0"/>
              <a:cs typeface="Kalpurush" panose="02000600000000000000" pitchFamily="2" charset="0"/>
            </a:endParaRPr>
          </a:p>
        </p:txBody>
      </p:sp>
      <p:sp>
        <p:nvSpPr>
          <p:cNvPr id="64" name="Rectangle 63">
            <a:extLst>
              <a:ext uri="{FF2B5EF4-FFF2-40B4-BE49-F238E27FC236}">
                <a16:creationId xmlns:a16="http://schemas.microsoft.com/office/drawing/2014/main" id="{89DA8101-C131-4707-A58A-314EDED6697D}"/>
              </a:ext>
            </a:extLst>
          </p:cNvPr>
          <p:cNvSpPr/>
          <p:nvPr/>
        </p:nvSpPr>
        <p:spPr>
          <a:xfrm>
            <a:off x="132522" y="130629"/>
            <a:ext cx="9130747" cy="58477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cap="none" spc="0" dirty="0" err="1">
                <a:ln/>
                <a:effectLst/>
                <a:latin typeface="Kalpurush" panose="02000600000000000000" pitchFamily="2" charset="0"/>
                <a:cs typeface="Kalpurush" panose="02000600000000000000" pitchFamily="2" charset="0"/>
              </a:rPr>
              <a:t>ছবিতে</a:t>
            </a:r>
            <a:r>
              <a:rPr lang="en-US" sz="3200" b="1" cap="none" spc="0" dirty="0">
                <a:ln/>
                <a:effectLst/>
                <a:latin typeface="Kalpurush" panose="02000600000000000000" pitchFamily="2" charset="0"/>
                <a:cs typeface="Kalpurush" panose="02000600000000000000" pitchFamily="2" charset="0"/>
              </a:rPr>
              <a:t> </a:t>
            </a:r>
            <a:r>
              <a:rPr lang="en-US" sz="3200" b="1" cap="none" spc="0" dirty="0" err="1">
                <a:ln/>
                <a:effectLst/>
                <a:latin typeface="Kalpurush" panose="02000600000000000000" pitchFamily="2" charset="0"/>
                <a:cs typeface="Kalpurush" panose="02000600000000000000" pitchFamily="2" charset="0"/>
              </a:rPr>
              <a:t>লক্ষ্য</a:t>
            </a:r>
            <a:r>
              <a:rPr lang="en-US" sz="3200" b="1" cap="none" spc="0" dirty="0">
                <a:ln/>
                <a:effectLst/>
                <a:latin typeface="Kalpurush" panose="02000600000000000000" pitchFamily="2" charset="0"/>
                <a:cs typeface="Kalpurush" panose="02000600000000000000" pitchFamily="2" charset="0"/>
              </a:rPr>
              <a:t> </a:t>
            </a:r>
            <a:r>
              <a:rPr lang="en-US" sz="3200" b="1" cap="none" spc="0" dirty="0" err="1">
                <a:ln/>
                <a:effectLst/>
                <a:latin typeface="Kalpurush" panose="02000600000000000000" pitchFamily="2" charset="0"/>
                <a:cs typeface="Kalpurush" panose="02000600000000000000" pitchFamily="2" charset="0"/>
              </a:rPr>
              <a:t>কর</a:t>
            </a:r>
            <a:endParaRPr lang="en-US" sz="3200" b="1" cap="none" spc="0" dirty="0">
              <a:ln/>
              <a:effectLst/>
              <a:latin typeface="Kalpurush" panose="02000600000000000000" pitchFamily="2" charset="0"/>
              <a:cs typeface="Kalpurush" panose="02000600000000000000" pitchFamily="2" charset="0"/>
            </a:endParaRPr>
          </a:p>
        </p:txBody>
      </p:sp>
      <p:sp>
        <p:nvSpPr>
          <p:cNvPr id="65" name="Rectangle 64">
            <a:extLst>
              <a:ext uri="{FF2B5EF4-FFF2-40B4-BE49-F238E27FC236}">
                <a16:creationId xmlns:a16="http://schemas.microsoft.com/office/drawing/2014/main" id="{37458674-58B8-402D-8EE2-FE7573680AAD}"/>
              </a:ext>
            </a:extLst>
          </p:cNvPr>
          <p:cNvSpPr/>
          <p:nvPr/>
        </p:nvSpPr>
        <p:spPr>
          <a:xfrm>
            <a:off x="0" y="5878529"/>
            <a:ext cx="9027886" cy="58477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dirty="0" err="1">
                <a:ln/>
                <a:latin typeface="Kalpurush" panose="02000600000000000000" pitchFamily="2" charset="0"/>
                <a:cs typeface="Kalpurush" panose="02000600000000000000" pitchFamily="2" charset="0"/>
              </a:rPr>
              <a:t>এইগুলো</a:t>
            </a:r>
            <a:r>
              <a:rPr lang="en-US" sz="3200" b="1" dirty="0">
                <a:ln/>
                <a:latin typeface="Kalpurush" panose="02000600000000000000" pitchFamily="2" charset="0"/>
                <a:cs typeface="Kalpurush" panose="02000600000000000000" pitchFamily="2" charset="0"/>
              </a:rPr>
              <a:t> </a:t>
            </a:r>
            <a:r>
              <a:rPr lang="en-US" sz="3200" b="1" dirty="0" err="1">
                <a:ln/>
                <a:latin typeface="Kalpurush" panose="02000600000000000000" pitchFamily="2" charset="0"/>
                <a:cs typeface="Kalpurush" panose="02000600000000000000" pitchFamily="2" charset="0"/>
              </a:rPr>
              <a:t>নাম</a:t>
            </a:r>
            <a:r>
              <a:rPr lang="en-US" sz="3200" b="1" dirty="0">
                <a:ln/>
                <a:latin typeface="Kalpurush" panose="02000600000000000000" pitchFamily="2" charset="0"/>
                <a:cs typeface="Kalpurush" panose="02000600000000000000" pitchFamily="2" charset="0"/>
              </a:rPr>
              <a:t> </a:t>
            </a:r>
            <a:r>
              <a:rPr lang="en-US" sz="3200" b="1" dirty="0" err="1">
                <a:ln/>
                <a:latin typeface="Kalpurush" panose="02000600000000000000" pitchFamily="2" charset="0"/>
                <a:cs typeface="Kalpurush" panose="02000600000000000000" pitchFamily="2" charset="0"/>
              </a:rPr>
              <a:t>বলতে</a:t>
            </a:r>
            <a:r>
              <a:rPr lang="en-US" sz="3200" b="1" dirty="0">
                <a:ln/>
                <a:latin typeface="Kalpurush" panose="02000600000000000000" pitchFamily="2" charset="0"/>
                <a:cs typeface="Kalpurush" panose="02000600000000000000" pitchFamily="2" charset="0"/>
              </a:rPr>
              <a:t> </a:t>
            </a:r>
            <a:r>
              <a:rPr lang="en-US" sz="3200" b="1" dirty="0" err="1">
                <a:ln/>
                <a:latin typeface="Kalpurush" panose="02000600000000000000" pitchFamily="2" charset="0"/>
                <a:cs typeface="Kalpurush" panose="02000600000000000000" pitchFamily="2" charset="0"/>
              </a:rPr>
              <a:t>পারবে</a:t>
            </a:r>
            <a:r>
              <a:rPr lang="en-US" sz="3200" b="1" dirty="0">
                <a:ln/>
                <a:latin typeface="Kalpurush" panose="02000600000000000000" pitchFamily="2" charset="0"/>
                <a:cs typeface="Kalpurush" panose="02000600000000000000" pitchFamily="2" charset="0"/>
              </a:rPr>
              <a:t> </a:t>
            </a:r>
            <a:r>
              <a:rPr lang="en-US" sz="3200" b="1" dirty="0" err="1">
                <a:ln/>
                <a:latin typeface="Kalpurush" panose="02000600000000000000" pitchFamily="2" charset="0"/>
                <a:cs typeface="Kalpurush" panose="02000600000000000000" pitchFamily="2" charset="0"/>
              </a:rPr>
              <a:t>তোমরা</a:t>
            </a:r>
            <a:r>
              <a:rPr lang="en-US" sz="3200" b="1" dirty="0">
                <a:ln/>
                <a:latin typeface="Kalpurush" panose="02000600000000000000" pitchFamily="2" charset="0"/>
                <a:cs typeface="Kalpurush" panose="02000600000000000000" pitchFamily="2" charset="0"/>
              </a:rPr>
              <a:t> ?</a:t>
            </a:r>
            <a:endParaRPr lang="en-US" sz="3200" b="1" cap="none" spc="0" dirty="0">
              <a:ln/>
              <a:effectLst/>
              <a:latin typeface="Kalpurush" panose="02000600000000000000" pitchFamily="2" charset="0"/>
              <a:cs typeface="Kalpurush" panose="02000600000000000000" pitchFamily="2" charset="0"/>
            </a:endParaRPr>
          </a:p>
        </p:txBody>
      </p:sp>
      <p:sp>
        <p:nvSpPr>
          <p:cNvPr id="66" name="Rectangle 65">
            <a:extLst>
              <a:ext uri="{FF2B5EF4-FFF2-40B4-BE49-F238E27FC236}">
                <a16:creationId xmlns:a16="http://schemas.microsoft.com/office/drawing/2014/main" id="{45EC1C2E-B084-46FC-9E8E-72B8C75A20C3}"/>
              </a:ext>
            </a:extLst>
          </p:cNvPr>
          <p:cNvSpPr/>
          <p:nvPr/>
        </p:nvSpPr>
        <p:spPr>
          <a:xfrm>
            <a:off x="0" y="5889766"/>
            <a:ext cx="9027886" cy="58477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dirty="0" err="1">
                <a:ln/>
                <a:latin typeface="Kalpurush" panose="02000600000000000000" pitchFamily="2" charset="0"/>
                <a:cs typeface="Kalpurush" panose="02000600000000000000" pitchFamily="2" charset="0"/>
              </a:rPr>
              <a:t>এই</a:t>
            </a:r>
            <a:r>
              <a:rPr lang="en-US" sz="3200" b="1" dirty="0">
                <a:ln/>
                <a:latin typeface="Kalpurush" panose="02000600000000000000" pitchFamily="2" charset="0"/>
                <a:cs typeface="Kalpurush" panose="02000600000000000000" pitchFamily="2" charset="0"/>
              </a:rPr>
              <a:t> </a:t>
            </a:r>
            <a:r>
              <a:rPr lang="en-US" sz="3200" b="1" dirty="0" err="1">
                <a:ln/>
                <a:latin typeface="Kalpurush" panose="02000600000000000000" pitchFamily="2" charset="0"/>
                <a:cs typeface="Kalpurush" panose="02000600000000000000" pitchFamily="2" charset="0"/>
              </a:rPr>
              <a:t>যন্ত্রপাতি</a:t>
            </a:r>
            <a:r>
              <a:rPr lang="en-US" sz="3200" b="1" dirty="0">
                <a:ln/>
                <a:latin typeface="Kalpurush" panose="02000600000000000000" pitchFamily="2" charset="0"/>
                <a:cs typeface="Kalpurush" panose="02000600000000000000" pitchFamily="2" charset="0"/>
              </a:rPr>
              <a:t> </a:t>
            </a:r>
            <a:r>
              <a:rPr lang="en-US" sz="3200" b="1" dirty="0" err="1">
                <a:ln/>
                <a:latin typeface="Kalpurush" panose="02000600000000000000" pitchFamily="2" charset="0"/>
                <a:cs typeface="Kalpurush" panose="02000600000000000000" pitchFamily="2" charset="0"/>
              </a:rPr>
              <a:t>গুলো</a:t>
            </a:r>
            <a:r>
              <a:rPr lang="en-US" sz="3200" b="1" dirty="0">
                <a:ln/>
                <a:latin typeface="Kalpurush" panose="02000600000000000000" pitchFamily="2" charset="0"/>
                <a:cs typeface="Kalpurush" panose="02000600000000000000" pitchFamily="2" charset="0"/>
              </a:rPr>
              <a:t> </a:t>
            </a:r>
            <a:r>
              <a:rPr lang="en-US" sz="3200" b="1" dirty="0" err="1">
                <a:ln/>
                <a:latin typeface="Kalpurush" panose="02000600000000000000" pitchFamily="2" charset="0"/>
                <a:cs typeface="Kalpurush" panose="02000600000000000000" pitchFamily="2" charset="0"/>
              </a:rPr>
              <a:t>কোথায়</a:t>
            </a:r>
            <a:r>
              <a:rPr lang="en-US" sz="3200" b="1" dirty="0">
                <a:ln/>
                <a:latin typeface="Kalpurush" panose="02000600000000000000" pitchFamily="2" charset="0"/>
                <a:cs typeface="Kalpurush" panose="02000600000000000000" pitchFamily="2" charset="0"/>
              </a:rPr>
              <a:t> </a:t>
            </a:r>
            <a:r>
              <a:rPr lang="en-US" sz="3200" b="1" dirty="0" err="1">
                <a:ln/>
                <a:latin typeface="Kalpurush" panose="02000600000000000000" pitchFamily="2" charset="0"/>
                <a:cs typeface="Kalpurush" panose="02000600000000000000" pitchFamily="2" charset="0"/>
              </a:rPr>
              <a:t>ব্যবহার</a:t>
            </a:r>
            <a:r>
              <a:rPr lang="en-US" sz="3200" b="1" dirty="0">
                <a:ln/>
                <a:latin typeface="Kalpurush" panose="02000600000000000000" pitchFamily="2" charset="0"/>
                <a:cs typeface="Kalpurush" panose="02000600000000000000" pitchFamily="2" charset="0"/>
              </a:rPr>
              <a:t> </a:t>
            </a:r>
            <a:r>
              <a:rPr lang="en-US" sz="3200" b="1" dirty="0" err="1">
                <a:ln/>
                <a:latin typeface="Kalpurush" panose="02000600000000000000" pitchFamily="2" charset="0"/>
                <a:cs typeface="Kalpurush" panose="02000600000000000000" pitchFamily="2" charset="0"/>
              </a:rPr>
              <a:t>করা</a:t>
            </a:r>
            <a:r>
              <a:rPr lang="en-US" sz="3200" b="1" dirty="0">
                <a:ln/>
                <a:latin typeface="Kalpurush" panose="02000600000000000000" pitchFamily="2" charset="0"/>
                <a:cs typeface="Kalpurush" panose="02000600000000000000" pitchFamily="2" charset="0"/>
              </a:rPr>
              <a:t> </a:t>
            </a:r>
            <a:r>
              <a:rPr lang="en-US" sz="3200" b="1" dirty="0" err="1">
                <a:ln/>
                <a:latin typeface="Kalpurush" panose="02000600000000000000" pitchFamily="2" charset="0"/>
                <a:cs typeface="Kalpurush" panose="02000600000000000000" pitchFamily="2" charset="0"/>
              </a:rPr>
              <a:t>হয়</a:t>
            </a:r>
            <a:r>
              <a:rPr lang="en-US" sz="3200" b="1" dirty="0">
                <a:ln/>
                <a:latin typeface="Kalpurush" panose="02000600000000000000" pitchFamily="2" charset="0"/>
                <a:cs typeface="Kalpurush" panose="02000600000000000000" pitchFamily="2" charset="0"/>
              </a:rPr>
              <a:t> ?</a:t>
            </a:r>
            <a:endParaRPr lang="en-US" sz="3200" b="1" cap="none" spc="0" dirty="0">
              <a:ln/>
              <a:effectLst/>
              <a:latin typeface="Kalpurush" panose="02000600000000000000" pitchFamily="2" charset="0"/>
              <a:cs typeface="Kalpurush" panose="02000600000000000000" pitchFamily="2" charset="0"/>
            </a:endParaRPr>
          </a:p>
        </p:txBody>
      </p:sp>
      <p:sp>
        <p:nvSpPr>
          <p:cNvPr id="67" name="Rectangle 66">
            <a:extLst>
              <a:ext uri="{FF2B5EF4-FFF2-40B4-BE49-F238E27FC236}">
                <a16:creationId xmlns:a16="http://schemas.microsoft.com/office/drawing/2014/main" id="{CBA9E0A8-D125-4D61-BE9D-9BACB932E341}"/>
              </a:ext>
            </a:extLst>
          </p:cNvPr>
          <p:cNvSpPr/>
          <p:nvPr/>
        </p:nvSpPr>
        <p:spPr>
          <a:xfrm>
            <a:off x="0" y="5889767"/>
            <a:ext cx="9027886" cy="58477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cap="none" spc="0" dirty="0" err="1">
                <a:ln/>
                <a:effectLst/>
                <a:latin typeface="Kalpurush" panose="02000600000000000000" pitchFamily="2" charset="0"/>
                <a:cs typeface="Kalpurush" panose="02000600000000000000" pitchFamily="2" charset="0"/>
              </a:rPr>
              <a:t>নেটওয়ার্কের</a:t>
            </a:r>
            <a:r>
              <a:rPr lang="en-US" sz="3200" b="1" cap="none" spc="0" dirty="0">
                <a:ln/>
                <a:effectLst/>
                <a:latin typeface="Kalpurush" panose="02000600000000000000" pitchFamily="2" charset="0"/>
                <a:cs typeface="Kalpurush" panose="02000600000000000000" pitchFamily="2" charset="0"/>
              </a:rPr>
              <a:t> </a:t>
            </a:r>
            <a:r>
              <a:rPr lang="en-US" sz="3200" b="1" cap="none" spc="0" dirty="0" err="1">
                <a:ln/>
                <a:effectLst/>
                <a:latin typeface="Kalpurush" panose="02000600000000000000" pitchFamily="2" charset="0"/>
                <a:cs typeface="Kalpurush" panose="02000600000000000000" pitchFamily="2" charset="0"/>
              </a:rPr>
              <a:t>কাজে</a:t>
            </a:r>
            <a:endParaRPr lang="en-US" sz="3200" b="1" cap="none" spc="0" dirty="0">
              <a:ln/>
              <a:effectLst/>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2444361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p:cTn id="7" dur="500" fill="hold"/>
                                        <p:tgtEl>
                                          <p:spTgt spid="64"/>
                                        </p:tgtEl>
                                        <p:attrNameLst>
                                          <p:attrName>ppt_w</p:attrName>
                                        </p:attrNameLst>
                                      </p:cBhvr>
                                      <p:tavLst>
                                        <p:tav tm="0">
                                          <p:val>
                                            <p:fltVal val="0"/>
                                          </p:val>
                                        </p:tav>
                                        <p:tav tm="100000">
                                          <p:val>
                                            <p:strVal val="#ppt_w"/>
                                          </p:val>
                                        </p:tav>
                                      </p:tavLst>
                                    </p:anim>
                                    <p:anim calcmode="lin" valueType="num">
                                      <p:cBhvr>
                                        <p:cTn id="8" dur="500" fill="hold"/>
                                        <p:tgtEl>
                                          <p:spTgt spid="64"/>
                                        </p:tgtEl>
                                        <p:attrNameLst>
                                          <p:attrName>ppt_h</p:attrName>
                                        </p:attrNameLst>
                                      </p:cBhvr>
                                      <p:tavLst>
                                        <p:tav tm="0">
                                          <p:val>
                                            <p:fltVal val="0"/>
                                          </p:val>
                                        </p:tav>
                                        <p:tav tm="100000">
                                          <p:val>
                                            <p:strVal val="#ppt_h"/>
                                          </p:val>
                                        </p:tav>
                                      </p:tavLst>
                                    </p:anim>
                                    <p:animEffect transition="in" filter="fade">
                                      <p:cBhvr>
                                        <p:cTn id="9" dur="500"/>
                                        <p:tgtEl>
                                          <p:spTgt spid="6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500"/>
                                  </p:stCondLst>
                                  <p:childTnLst>
                                    <p:set>
                                      <p:cBhvr>
                                        <p:cTn id="13" dur="1" fill="hold">
                                          <p:stCondLst>
                                            <p:cond delay="0"/>
                                          </p:stCondLst>
                                        </p:cTn>
                                        <p:tgtEl>
                                          <p:spTgt spid="28"/>
                                        </p:tgtEl>
                                        <p:attrNameLst>
                                          <p:attrName>style.visibility</p:attrName>
                                        </p:attrNameLst>
                                      </p:cBhvr>
                                      <p:to>
                                        <p:strVal val="visible"/>
                                      </p:to>
                                    </p:set>
                                    <p:anim calcmode="lin" valueType="num">
                                      <p:cBhvr additive="base">
                                        <p:cTn id="14" dur="750" fill="hold"/>
                                        <p:tgtEl>
                                          <p:spTgt spid="28"/>
                                        </p:tgtEl>
                                        <p:attrNameLst>
                                          <p:attrName>ppt_x</p:attrName>
                                        </p:attrNameLst>
                                      </p:cBhvr>
                                      <p:tavLst>
                                        <p:tav tm="0">
                                          <p:val>
                                            <p:strVal val="0-#ppt_w/2"/>
                                          </p:val>
                                        </p:tav>
                                        <p:tav tm="100000">
                                          <p:val>
                                            <p:strVal val="#ppt_x"/>
                                          </p:val>
                                        </p:tav>
                                      </p:tavLst>
                                    </p:anim>
                                    <p:anim calcmode="lin" valueType="num">
                                      <p:cBhvr additive="base">
                                        <p:cTn id="15" dur="750" fill="hold"/>
                                        <p:tgtEl>
                                          <p:spTgt spid="28"/>
                                        </p:tgtEl>
                                        <p:attrNameLst>
                                          <p:attrName>ppt_y</p:attrName>
                                        </p:attrNameLst>
                                      </p:cBhvr>
                                      <p:tavLst>
                                        <p:tav tm="0">
                                          <p:val>
                                            <p:strVal val="#ppt_y"/>
                                          </p:val>
                                        </p:tav>
                                        <p:tav tm="100000">
                                          <p:val>
                                            <p:strVal val="#ppt_y"/>
                                          </p:val>
                                        </p:tav>
                                      </p:tavLst>
                                    </p:anim>
                                  </p:childTnLst>
                                </p:cTn>
                              </p:par>
                              <p:par>
                                <p:cTn id="16" presetID="53" presetClass="entr" presetSubtype="16" fill="hold" grpId="0" nodeType="withEffect">
                                  <p:stCondLst>
                                    <p:cond delay="50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Effect transition="in" filter="fade">
                                      <p:cBhvr>
                                        <p:cTn id="20" dur="1000"/>
                                        <p:tgtEl>
                                          <p:spTgt spid="6"/>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000"/>
                                        <p:tgtEl>
                                          <p:spTgt spid="18"/>
                                        </p:tgtEl>
                                      </p:cBhvr>
                                    </p:animEffect>
                                  </p:childTnLst>
                                </p:cTn>
                              </p:par>
                            </p:childTnLst>
                          </p:cTn>
                        </p:par>
                        <p:par>
                          <p:cTn id="25" fill="hold">
                            <p:stCondLst>
                              <p:cond delay="2500"/>
                            </p:stCondLst>
                            <p:childTnLst>
                              <p:par>
                                <p:cTn id="26" presetID="22" presetClass="entr" presetSubtype="4"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down)">
                                      <p:cBhvr>
                                        <p:cTn id="28" dur="1000"/>
                                        <p:tgtEl>
                                          <p:spTgt spid="23"/>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childTnLst>
                          </p:cTn>
                        </p:par>
                        <p:par>
                          <p:cTn id="33" fill="hold">
                            <p:stCondLst>
                              <p:cond delay="4500"/>
                            </p:stCondLst>
                            <p:childTnLst>
                              <p:par>
                                <p:cTn id="34" presetID="22" presetClass="entr" presetSubtype="4"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wipe(down)">
                                      <p:cBhvr>
                                        <p:cTn id="36" dur="1000"/>
                                        <p:tgtEl>
                                          <p:spTgt spid="29"/>
                                        </p:tgtEl>
                                      </p:cBhvr>
                                    </p:animEffect>
                                  </p:childTnLst>
                                </p:cTn>
                              </p:par>
                            </p:childTnLst>
                          </p:cTn>
                        </p:par>
                        <p:par>
                          <p:cTn id="37" fill="hold">
                            <p:stCondLst>
                              <p:cond delay="5500"/>
                            </p:stCondLst>
                            <p:childTnLst>
                              <p:par>
                                <p:cTn id="38" presetID="22" presetClass="entr" presetSubtype="1" fill="hold" nodeType="after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wipe(up)">
                                      <p:cBhvr>
                                        <p:cTn id="40" dur="1000"/>
                                        <p:tgtEl>
                                          <p:spTgt spid="39"/>
                                        </p:tgtEl>
                                      </p:cBhvr>
                                    </p:animEffect>
                                  </p:childTnLst>
                                </p:cTn>
                              </p:par>
                            </p:childTnLst>
                          </p:cTn>
                        </p:par>
                        <p:par>
                          <p:cTn id="41" fill="hold">
                            <p:stCondLst>
                              <p:cond delay="6500"/>
                            </p:stCondLst>
                            <p:childTnLst>
                              <p:par>
                                <p:cTn id="42" presetID="22" presetClass="entr" presetSubtype="4" fill="hold"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down)">
                                      <p:cBhvr>
                                        <p:cTn id="44" dur="1000"/>
                                        <p:tgtEl>
                                          <p:spTgt spid="42"/>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iterate type="wd">
                                    <p:tmPct val="0"/>
                                  </p:iterate>
                                  <p:childTnLst>
                                    <p:set>
                                      <p:cBhvr>
                                        <p:cTn id="48" dur="1" fill="hold">
                                          <p:stCondLst>
                                            <p:cond delay="0"/>
                                          </p:stCondLst>
                                        </p:cTn>
                                        <p:tgtEl>
                                          <p:spTgt spid="66"/>
                                        </p:tgtEl>
                                        <p:attrNameLst>
                                          <p:attrName>style.visibility</p:attrName>
                                        </p:attrNameLst>
                                      </p:cBhvr>
                                      <p:to>
                                        <p:strVal val="visible"/>
                                      </p:to>
                                    </p:set>
                                    <p:anim calcmode="lin" valueType="num">
                                      <p:cBhvr additive="base">
                                        <p:cTn id="49" dur="1800" fill="hold"/>
                                        <p:tgtEl>
                                          <p:spTgt spid="66"/>
                                        </p:tgtEl>
                                        <p:attrNameLst>
                                          <p:attrName>ppt_x</p:attrName>
                                        </p:attrNameLst>
                                      </p:cBhvr>
                                      <p:tavLst>
                                        <p:tav tm="0">
                                          <p:val>
                                            <p:strVal val="0-#ppt_w/2"/>
                                          </p:val>
                                        </p:tav>
                                        <p:tav tm="100000">
                                          <p:val>
                                            <p:strVal val="#ppt_x"/>
                                          </p:val>
                                        </p:tav>
                                      </p:tavLst>
                                    </p:anim>
                                    <p:anim calcmode="lin" valueType="num">
                                      <p:cBhvr additive="base">
                                        <p:cTn id="50" dur="1800" fill="hold"/>
                                        <p:tgtEl>
                                          <p:spTgt spid="66"/>
                                        </p:tgtEl>
                                        <p:attrNameLst>
                                          <p:attrName>ppt_y</p:attrName>
                                        </p:attrNameLst>
                                      </p:cBhvr>
                                      <p:tavLst>
                                        <p:tav tm="0">
                                          <p:val>
                                            <p:strVal val="#ppt_y"/>
                                          </p:val>
                                        </p:tav>
                                        <p:tav tm="100000">
                                          <p:val>
                                            <p:strVal val="#ppt_y"/>
                                          </p:val>
                                        </p:tav>
                                      </p:tavLst>
                                    </p:anim>
                                  </p:childTnLst>
                                </p:cTn>
                              </p:par>
                              <p:par>
                                <p:cTn id="51" presetID="34" presetClass="emph" presetSubtype="0" repeatCount="3000" fill="hold" grpId="1" nodeType="withEffect">
                                  <p:stCondLst>
                                    <p:cond delay="1250"/>
                                  </p:stCondLst>
                                  <p:iterate type="wd">
                                    <p:tmPct val="10000"/>
                                  </p:iterate>
                                  <p:childTnLst>
                                    <p:animMotion origin="layout" path="M 3.61111E-6 1.11111E-6 L 3.61111E-6 -0.07222 " pathEditMode="relative" rAng="0" ptsTypes="AA">
                                      <p:cBhvr>
                                        <p:cTn id="52" dur="500" accel="50000" decel="50000" autoRev="1" fill="hold">
                                          <p:stCondLst>
                                            <p:cond delay="0"/>
                                          </p:stCondLst>
                                        </p:cTn>
                                        <p:tgtEl>
                                          <p:spTgt spid="66"/>
                                        </p:tgtEl>
                                        <p:attrNameLst>
                                          <p:attrName>ppt_x</p:attrName>
                                          <p:attrName>ppt_y</p:attrName>
                                        </p:attrNameLst>
                                      </p:cBhvr>
                                      <p:rCtr x="0" y="-3611"/>
                                    </p:animMotion>
                                    <p:animRot by="1500000">
                                      <p:cBhvr>
                                        <p:cTn id="53" dur="250" fill="hold">
                                          <p:stCondLst>
                                            <p:cond delay="0"/>
                                          </p:stCondLst>
                                        </p:cTn>
                                        <p:tgtEl>
                                          <p:spTgt spid="66"/>
                                        </p:tgtEl>
                                        <p:attrNameLst>
                                          <p:attrName>r</p:attrName>
                                        </p:attrNameLst>
                                      </p:cBhvr>
                                    </p:animRot>
                                    <p:animRot by="-1500000">
                                      <p:cBhvr>
                                        <p:cTn id="54" dur="250" fill="hold">
                                          <p:stCondLst>
                                            <p:cond delay="250"/>
                                          </p:stCondLst>
                                        </p:cTn>
                                        <p:tgtEl>
                                          <p:spTgt spid="66"/>
                                        </p:tgtEl>
                                        <p:attrNameLst>
                                          <p:attrName>r</p:attrName>
                                        </p:attrNameLst>
                                      </p:cBhvr>
                                    </p:animRot>
                                    <p:animRot by="-1500000">
                                      <p:cBhvr>
                                        <p:cTn id="55" dur="250" fill="hold">
                                          <p:stCondLst>
                                            <p:cond delay="500"/>
                                          </p:stCondLst>
                                        </p:cTn>
                                        <p:tgtEl>
                                          <p:spTgt spid="66"/>
                                        </p:tgtEl>
                                        <p:attrNameLst>
                                          <p:attrName>r</p:attrName>
                                        </p:attrNameLst>
                                      </p:cBhvr>
                                    </p:animRot>
                                    <p:animRot by="1500000">
                                      <p:cBhvr>
                                        <p:cTn id="56" dur="250" fill="hold">
                                          <p:stCondLst>
                                            <p:cond delay="750"/>
                                          </p:stCondLst>
                                        </p:cTn>
                                        <p:tgtEl>
                                          <p:spTgt spid="66"/>
                                        </p:tgtEl>
                                        <p:attrNameLst>
                                          <p:attrName>r</p:attrName>
                                        </p:attrNameLst>
                                      </p:cBhvr>
                                    </p:animRot>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grpId="2" nodeType="clickEffect">
                                  <p:stCondLst>
                                    <p:cond delay="0"/>
                                  </p:stCondLst>
                                  <p:iterate type="wd">
                                    <p:tmPct val="0"/>
                                  </p:iterate>
                                  <p:childTnLst>
                                    <p:anim calcmode="lin" valueType="num">
                                      <p:cBhvr additive="base">
                                        <p:cTn id="60" dur="500"/>
                                        <p:tgtEl>
                                          <p:spTgt spid="66"/>
                                        </p:tgtEl>
                                        <p:attrNameLst>
                                          <p:attrName>ppt_x</p:attrName>
                                        </p:attrNameLst>
                                      </p:cBhvr>
                                      <p:tavLst>
                                        <p:tav tm="0">
                                          <p:val>
                                            <p:strVal val="ppt_x"/>
                                          </p:val>
                                        </p:tav>
                                        <p:tav tm="100000">
                                          <p:val>
                                            <p:strVal val="ppt_x"/>
                                          </p:val>
                                        </p:tav>
                                      </p:tavLst>
                                    </p:anim>
                                    <p:anim calcmode="lin" valueType="num">
                                      <p:cBhvr additive="base">
                                        <p:cTn id="61" dur="500"/>
                                        <p:tgtEl>
                                          <p:spTgt spid="66"/>
                                        </p:tgtEl>
                                        <p:attrNameLst>
                                          <p:attrName>ppt_y</p:attrName>
                                        </p:attrNameLst>
                                      </p:cBhvr>
                                      <p:tavLst>
                                        <p:tav tm="0">
                                          <p:val>
                                            <p:strVal val="ppt_y"/>
                                          </p:val>
                                        </p:tav>
                                        <p:tav tm="100000">
                                          <p:val>
                                            <p:strVal val="1+ppt_h/2"/>
                                          </p:val>
                                        </p:tav>
                                      </p:tavLst>
                                    </p:anim>
                                    <p:set>
                                      <p:cBhvr>
                                        <p:cTn id="62" dur="1" fill="hold">
                                          <p:stCondLst>
                                            <p:cond delay="499"/>
                                          </p:stCondLst>
                                        </p:cTn>
                                        <p:tgtEl>
                                          <p:spTgt spid="66"/>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67"/>
                                        </p:tgtEl>
                                        <p:attrNameLst>
                                          <p:attrName>style.visibility</p:attrName>
                                        </p:attrNameLst>
                                      </p:cBhvr>
                                      <p:to>
                                        <p:strVal val="visible"/>
                                      </p:to>
                                    </p:set>
                                    <p:animEffect transition="in" filter="wipe(up)">
                                      <p:cBhvr>
                                        <p:cTn id="67" dur="500"/>
                                        <p:tgtEl>
                                          <p:spTgt spid="67"/>
                                        </p:tgtEl>
                                      </p:cBhvr>
                                    </p:animEffect>
                                  </p:childTnLst>
                                </p:cTn>
                              </p:par>
                            </p:childTnLst>
                          </p:cTn>
                        </p:par>
                      </p:childTnLst>
                    </p:cTn>
                  </p:par>
                  <p:par>
                    <p:cTn id="68" fill="hold">
                      <p:stCondLst>
                        <p:cond delay="indefinite"/>
                      </p:stCondLst>
                      <p:childTnLst>
                        <p:par>
                          <p:cTn id="69" fill="hold">
                            <p:stCondLst>
                              <p:cond delay="0"/>
                            </p:stCondLst>
                            <p:childTnLst>
                              <p:par>
                                <p:cTn id="70" presetID="23" presetClass="exit" presetSubtype="32" fill="hold" grpId="1" nodeType="clickEffect">
                                  <p:stCondLst>
                                    <p:cond delay="750"/>
                                  </p:stCondLst>
                                  <p:childTnLst>
                                    <p:anim calcmode="lin" valueType="num">
                                      <p:cBhvr>
                                        <p:cTn id="71" dur="500"/>
                                        <p:tgtEl>
                                          <p:spTgt spid="67"/>
                                        </p:tgtEl>
                                        <p:attrNameLst>
                                          <p:attrName>ppt_w</p:attrName>
                                        </p:attrNameLst>
                                      </p:cBhvr>
                                      <p:tavLst>
                                        <p:tav tm="0">
                                          <p:val>
                                            <p:strVal val="ppt_w"/>
                                          </p:val>
                                        </p:tav>
                                        <p:tav tm="100000">
                                          <p:val>
                                            <p:fltVal val="0"/>
                                          </p:val>
                                        </p:tav>
                                      </p:tavLst>
                                    </p:anim>
                                    <p:anim calcmode="lin" valueType="num">
                                      <p:cBhvr>
                                        <p:cTn id="72" dur="500"/>
                                        <p:tgtEl>
                                          <p:spTgt spid="67"/>
                                        </p:tgtEl>
                                        <p:attrNameLst>
                                          <p:attrName>ppt_h</p:attrName>
                                        </p:attrNameLst>
                                      </p:cBhvr>
                                      <p:tavLst>
                                        <p:tav tm="0">
                                          <p:val>
                                            <p:strVal val="ppt_h"/>
                                          </p:val>
                                        </p:tav>
                                        <p:tav tm="100000">
                                          <p:val>
                                            <p:fltVal val="0"/>
                                          </p:val>
                                        </p:tav>
                                      </p:tavLst>
                                    </p:anim>
                                    <p:set>
                                      <p:cBhvr>
                                        <p:cTn id="73" dur="1" fill="hold">
                                          <p:stCondLst>
                                            <p:cond delay="499"/>
                                          </p:stCondLst>
                                        </p:cTn>
                                        <p:tgtEl>
                                          <p:spTgt spid="67"/>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22" presetClass="entr" presetSubtype="1" fill="hold" grpId="0" nodeType="clickEffect">
                                  <p:stCondLst>
                                    <p:cond delay="0"/>
                                  </p:stCondLst>
                                  <p:childTnLst>
                                    <p:set>
                                      <p:cBhvr>
                                        <p:cTn id="77" dur="1" fill="hold">
                                          <p:stCondLst>
                                            <p:cond delay="0"/>
                                          </p:stCondLst>
                                        </p:cTn>
                                        <p:tgtEl>
                                          <p:spTgt spid="65"/>
                                        </p:tgtEl>
                                        <p:attrNameLst>
                                          <p:attrName>style.visibility</p:attrName>
                                        </p:attrNameLst>
                                      </p:cBhvr>
                                      <p:to>
                                        <p:strVal val="visible"/>
                                      </p:to>
                                    </p:set>
                                    <p:animEffect transition="in" filter="wipe(up)">
                                      <p:cBhvr>
                                        <p:cTn id="78" dur="500"/>
                                        <p:tgtEl>
                                          <p:spTgt spid="65"/>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p:cTn id="88" dur="500" fill="hold"/>
                                        <p:tgtEl>
                                          <p:spTgt spid="55"/>
                                        </p:tgtEl>
                                        <p:attrNameLst>
                                          <p:attrName>ppt_w</p:attrName>
                                        </p:attrNameLst>
                                      </p:cBhvr>
                                      <p:tavLst>
                                        <p:tav tm="0">
                                          <p:val>
                                            <p:fltVal val="0"/>
                                          </p:val>
                                        </p:tav>
                                        <p:tav tm="100000">
                                          <p:val>
                                            <p:strVal val="#ppt_w"/>
                                          </p:val>
                                        </p:tav>
                                      </p:tavLst>
                                    </p:anim>
                                    <p:anim calcmode="lin" valueType="num">
                                      <p:cBhvr>
                                        <p:cTn id="89" dur="500" fill="hold"/>
                                        <p:tgtEl>
                                          <p:spTgt spid="55"/>
                                        </p:tgtEl>
                                        <p:attrNameLst>
                                          <p:attrName>ppt_h</p:attrName>
                                        </p:attrNameLst>
                                      </p:cBhvr>
                                      <p:tavLst>
                                        <p:tav tm="0">
                                          <p:val>
                                            <p:fltVal val="0"/>
                                          </p:val>
                                        </p:tav>
                                        <p:tav tm="100000">
                                          <p:val>
                                            <p:strVal val="#ppt_h"/>
                                          </p:val>
                                        </p:tav>
                                      </p:tavLst>
                                    </p:anim>
                                    <p:animEffect transition="in" filter="fade">
                                      <p:cBhvr>
                                        <p:cTn id="90" dur="500"/>
                                        <p:tgtEl>
                                          <p:spTgt spid="55"/>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60"/>
                                        </p:tgtEl>
                                        <p:attrNameLst>
                                          <p:attrName>style.visibility</p:attrName>
                                        </p:attrNameLst>
                                      </p:cBhvr>
                                      <p:to>
                                        <p:strVal val="visible"/>
                                      </p:to>
                                    </p:set>
                                    <p:anim calcmode="lin" valueType="num">
                                      <p:cBhvr>
                                        <p:cTn id="93" dur="500" fill="hold"/>
                                        <p:tgtEl>
                                          <p:spTgt spid="60"/>
                                        </p:tgtEl>
                                        <p:attrNameLst>
                                          <p:attrName>ppt_w</p:attrName>
                                        </p:attrNameLst>
                                      </p:cBhvr>
                                      <p:tavLst>
                                        <p:tav tm="0">
                                          <p:val>
                                            <p:fltVal val="0"/>
                                          </p:val>
                                        </p:tav>
                                        <p:tav tm="100000">
                                          <p:val>
                                            <p:strVal val="#ppt_w"/>
                                          </p:val>
                                        </p:tav>
                                      </p:tavLst>
                                    </p:anim>
                                    <p:anim calcmode="lin" valueType="num">
                                      <p:cBhvr>
                                        <p:cTn id="94" dur="500" fill="hold"/>
                                        <p:tgtEl>
                                          <p:spTgt spid="60"/>
                                        </p:tgtEl>
                                        <p:attrNameLst>
                                          <p:attrName>ppt_h</p:attrName>
                                        </p:attrNameLst>
                                      </p:cBhvr>
                                      <p:tavLst>
                                        <p:tav tm="0">
                                          <p:val>
                                            <p:fltVal val="0"/>
                                          </p:val>
                                        </p:tav>
                                        <p:tav tm="100000">
                                          <p:val>
                                            <p:strVal val="#ppt_h"/>
                                          </p:val>
                                        </p:tav>
                                      </p:tavLst>
                                    </p:anim>
                                    <p:animEffect transition="in" filter="fade">
                                      <p:cBhvr>
                                        <p:cTn id="95" dur="500"/>
                                        <p:tgtEl>
                                          <p:spTgt spid="60"/>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1"/>
                                        </p:tgtEl>
                                        <p:attrNameLst>
                                          <p:attrName>style.visibility</p:attrName>
                                        </p:attrNameLst>
                                      </p:cBhvr>
                                      <p:to>
                                        <p:strVal val="visible"/>
                                      </p:to>
                                    </p:set>
                                    <p:anim calcmode="lin" valueType="num">
                                      <p:cBhvr>
                                        <p:cTn id="98" dur="500" fill="hold"/>
                                        <p:tgtEl>
                                          <p:spTgt spid="61"/>
                                        </p:tgtEl>
                                        <p:attrNameLst>
                                          <p:attrName>ppt_w</p:attrName>
                                        </p:attrNameLst>
                                      </p:cBhvr>
                                      <p:tavLst>
                                        <p:tav tm="0">
                                          <p:val>
                                            <p:fltVal val="0"/>
                                          </p:val>
                                        </p:tav>
                                        <p:tav tm="100000">
                                          <p:val>
                                            <p:strVal val="#ppt_w"/>
                                          </p:val>
                                        </p:tav>
                                      </p:tavLst>
                                    </p:anim>
                                    <p:anim calcmode="lin" valueType="num">
                                      <p:cBhvr>
                                        <p:cTn id="99" dur="500" fill="hold"/>
                                        <p:tgtEl>
                                          <p:spTgt spid="61"/>
                                        </p:tgtEl>
                                        <p:attrNameLst>
                                          <p:attrName>ppt_h</p:attrName>
                                        </p:attrNameLst>
                                      </p:cBhvr>
                                      <p:tavLst>
                                        <p:tav tm="0">
                                          <p:val>
                                            <p:fltVal val="0"/>
                                          </p:val>
                                        </p:tav>
                                        <p:tav tm="100000">
                                          <p:val>
                                            <p:strVal val="#ppt_h"/>
                                          </p:val>
                                        </p:tav>
                                      </p:tavLst>
                                    </p:anim>
                                    <p:animEffect transition="in" filter="fade">
                                      <p:cBhvr>
                                        <p:cTn id="100" dur="500"/>
                                        <p:tgtEl>
                                          <p:spTgt spid="61"/>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62"/>
                                        </p:tgtEl>
                                        <p:attrNameLst>
                                          <p:attrName>style.visibility</p:attrName>
                                        </p:attrNameLst>
                                      </p:cBhvr>
                                      <p:to>
                                        <p:strVal val="visible"/>
                                      </p:to>
                                    </p:set>
                                    <p:anim calcmode="lin" valueType="num">
                                      <p:cBhvr>
                                        <p:cTn id="103" dur="500" fill="hold"/>
                                        <p:tgtEl>
                                          <p:spTgt spid="62"/>
                                        </p:tgtEl>
                                        <p:attrNameLst>
                                          <p:attrName>ppt_w</p:attrName>
                                        </p:attrNameLst>
                                      </p:cBhvr>
                                      <p:tavLst>
                                        <p:tav tm="0">
                                          <p:val>
                                            <p:fltVal val="0"/>
                                          </p:val>
                                        </p:tav>
                                        <p:tav tm="100000">
                                          <p:val>
                                            <p:strVal val="#ppt_w"/>
                                          </p:val>
                                        </p:tav>
                                      </p:tavLst>
                                    </p:anim>
                                    <p:anim calcmode="lin" valueType="num">
                                      <p:cBhvr>
                                        <p:cTn id="104" dur="500" fill="hold"/>
                                        <p:tgtEl>
                                          <p:spTgt spid="62"/>
                                        </p:tgtEl>
                                        <p:attrNameLst>
                                          <p:attrName>ppt_h</p:attrName>
                                        </p:attrNameLst>
                                      </p:cBhvr>
                                      <p:tavLst>
                                        <p:tav tm="0">
                                          <p:val>
                                            <p:fltVal val="0"/>
                                          </p:val>
                                        </p:tav>
                                        <p:tav tm="100000">
                                          <p:val>
                                            <p:strVal val="#ppt_h"/>
                                          </p:val>
                                        </p:tav>
                                      </p:tavLst>
                                    </p:anim>
                                    <p:animEffect transition="in" filter="fade">
                                      <p:cBhvr>
                                        <p:cTn id="105" dur="500"/>
                                        <p:tgtEl>
                                          <p:spTgt spid="62"/>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fltVal val="0"/>
                                          </p:val>
                                        </p:tav>
                                        <p:tav tm="100000">
                                          <p:val>
                                            <p:strVal val="#ppt_w"/>
                                          </p:val>
                                        </p:tav>
                                      </p:tavLst>
                                    </p:anim>
                                    <p:anim calcmode="lin" valueType="num">
                                      <p:cBhvr>
                                        <p:cTn id="114" dur="500" fill="hold"/>
                                        <p:tgtEl>
                                          <p:spTgt spid="59"/>
                                        </p:tgtEl>
                                        <p:attrNameLst>
                                          <p:attrName>ppt_h</p:attrName>
                                        </p:attrNameLst>
                                      </p:cBhvr>
                                      <p:tavLst>
                                        <p:tav tm="0">
                                          <p:val>
                                            <p:fltVal val="0"/>
                                          </p:val>
                                        </p:tav>
                                        <p:tav tm="100000">
                                          <p:val>
                                            <p:strVal val="#ppt_h"/>
                                          </p:val>
                                        </p:tav>
                                      </p:tavLst>
                                    </p:anim>
                                    <p:animEffect transition="in" filter="fade">
                                      <p:cBhvr>
                                        <p:cTn id="115"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4" grpId="0"/>
      <p:bldP spid="55" grpId="0"/>
      <p:bldP spid="58" grpId="0"/>
      <p:bldP spid="59" grpId="0"/>
      <p:bldP spid="60" grpId="0"/>
      <p:bldP spid="61" grpId="0"/>
      <p:bldP spid="62" grpId="0"/>
      <p:bldP spid="64" grpId="0"/>
      <p:bldP spid="65" grpId="0"/>
      <p:bldP spid="66" grpId="0"/>
      <p:bldP spid="66" grpId="1"/>
      <p:bldP spid="66" grpId="2"/>
      <p:bldP spid="67" grpId="0"/>
      <p:bldP spid="6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l="-17000" r="-17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BC88766-EAA2-4B38-BEDC-01DED2CC0CBA}"/>
              </a:ext>
            </a:extLst>
          </p:cNvPr>
          <p:cNvGrpSpPr/>
          <p:nvPr/>
        </p:nvGrpSpPr>
        <p:grpSpPr>
          <a:xfrm>
            <a:off x="542925" y="2588375"/>
            <a:ext cx="8226305" cy="1031125"/>
            <a:chOff x="934040" y="2702675"/>
            <a:chExt cx="7520865" cy="579729"/>
          </a:xfrm>
          <a:blipFill dpi="0" rotWithShape="1">
            <a:blip r:embed="rId3">
              <a:extLst>
                <a:ext uri="{28A0092B-C50C-407E-A947-70E740481C1C}">
                  <a14:useLocalDpi xmlns:a14="http://schemas.microsoft.com/office/drawing/2010/main" val="0"/>
                </a:ext>
              </a:extLst>
            </a:blip>
            <a:srcRect/>
            <a:stretch>
              <a:fillRect/>
            </a:stretch>
          </a:blipFill>
        </p:grpSpPr>
        <p:sp>
          <p:nvSpPr>
            <p:cNvPr id="26" name="Freeform: Shape 25">
              <a:extLst>
                <a:ext uri="{FF2B5EF4-FFF2-40B4-BE49-F238E27FC236}">
                  <a16:creationId xmlns:a16="http://schemas.microsoft.com/office/drawing/2014/main" id="{6B3A950F-8022-4738-8F41-E6303BD2495F}"/>
                </a:ext>
              </a:extLst>
            </p:cNvPr>
            <p:cNvSpPr/>
            <p:nvPr/>
          </p:nvSpPr>
          <p:spPr>
            <a:xfrm>
              <a:off x="5381302" y="2702675"/>
              <a:ext cx="236763" cy="153619"/>
            </a:xfrm>
            <a:custGeom>
              <a:avLst/>
              <a:gdLst/>
              <a:ahLst/>
              <a:cxnLst/>
              <a:rect l="l" t="t" r="r" b="b"/>
              <a:pathLst>
                <a:path w="236763" h="153619">
                  <a:moveTo>
                    <a:pt x="199282" y="0"/>
                  </a:moveTo>
                  <a:lnTo>
                    <a:pt x="236763" y="0"/>
                  </a:lnTo>
                  <a:lnTo>
                    <a:pt x="88401" y="153619"/>
                  </a:lnTo>
                  <a:lnTo>
                    <a:pt x="0" y="153619"/>
                  </a:lnTo>
                  <a:lnTo>
                    <a:pt x="19928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989DD66F-672C-4E32-9C9C-8AFF0BA41418}"/>
                </a:ext>
              </a:extLst>
            </p:cNvPr>
            <p:cNvSpPr/>
            <p:nvPr/>
          </p:nvSpPr>
          <p:spPr>
            <a:xfrm>
              <a:off x="2112065" y="2713694"/>
              <a:ext cx="1163183" cy="557022"/>
            </a:xfrm>
            <a:custGeom>
              <a:avLst/>
              <a:gdLst/>
              <a:ahLst/>
              <a:cxnLst/>
              <a:rect l="l" t="t" r="r" b="b"/>
              <a:pathLst>
                <a:path w="1163183" h="557022">
                  <a:moveTo>
                    <a:pt x="444474" y="0"/>
                  </a:moveTo>
                  <a:cubicBezTo>
                    <a:pt x="444474" y="5607"/>
                    <a:pt x="444674" y="9405"/>
                    <a:pt x="445074" y="11392"/>
                  </a:cubicBezTo>
                  <a:cubicBezTo>
                    <a:pt x="445474" y="13380"/>
                    <a:pt x="445674" y="16333"/>
                    <a:pt x="445674" y="20250"/>
                  </a:cubicBezTo>
                  <a:cubicBezTo>
                    <a:pt x="440093" y="25032"/>
                    <a:pt x="437302" y="30080"/>
                    <a:pt x="437302" y="35395"/>
                  </a:cubicBezTo>
                  <a:cubicBezTo>
                    <a:pt x="437302" y="47346"/>
                    <a:pt x="442017" y="55928"/>
                    <a:pt x="451446" y="61141"/>
                  </a:cubicBezTo>
                  <a:cubicBezTo>
                    <a:pt x="461321" y="66634"/>
                    <a:pt x="472713" y="69380"/>
                    <a:pt x="485622" y="69380"/>
                  </a:cubicBezTo>
                  <a:cubicBezTo>
                    <a:pt x="490689" y="69380"/>
                    <a:pt x="496546" y="69096"/>
                    <a:pt x="503191" y="68528"/>
                  </a:cubicBezTo>
                  <a:cubicBezTo>
                    <a:pt x="509836" y="67960"/>
                    <a:pt x="517442" y="67304"/>
                    <a:pt x="526008" y="66561"/>
                  </a:cubicBezTo>
                  <a:cubicBezTo>
                    <a:pt x="544792" y="64053"/>
                    <a:pt x="559037" y="62799"/>
                    <a:pt x="568747" y="62799"/>
                  </a:cubicBezTo>
                  <a:cubicBezTo>
                    <a:pt x="600560" y="62799"/>
                    <a:pt x="624780" y="72419"/>
                    <a:pt x="641403" y="91659"/>
                  </a:cubicBezTo>
                  <a:cubicBezTo>
                    <a:pt x="654040" y="108093"/>
                    <a:pt x="660358" y="130966"/>
                    <a:pt x="660358" y="160278"/>
                  </a:cubicBezTo>
                  <a:lnTo>
                    <a:pt x="675455" y="160278"/>
                  </a:lnTo>
                  <a:lnTo>
                    <a:pt x="681761" y="160278"/>
                  </a:lnTo>
                  <a:cubicBezTo>
                    <a:pt x="703567" y="160278"/>
                    <a:pt x="720564" y="165175"/>
                    <a:pt x="732753" y="174970"/>
                  </a:cubicBezTo>
                  <a:cubicBezTo>
                    <a:pt x="744942" y="184765"/>
                    <a:pt x="750661" y="199000"/>
                    <a:pt x="749912" y="217675"/>
                  </a:cubicBezTo>
                  <a:cubicBezTo>
                    <a:pt x="749912" y="215154"/>
                    <a:pt x="749712" y="208990"/>
                    <a:pt x="749312" y="199182"/>
                  </a:cubicBezTo>
                  <a:cubicBezTo>
                    <a:pt x="748913" y="189375"/>
                    <a:pt x="748109" y="177791"/>
                    <a:pt x="746902" y="164430"/>
                  </a:cubicBezTo>
                  <a:cubicBezTo>
                    <a:pt x="746077" y="151076"/>
                    <a:pt x="745458" y="139427"/>
                    <a:pt x="745045" y="129483"/>
                  </a:cubicBezTo>
                  <a:cubicBezTo>
                    <a:pt x="744632" y="119539"/>
                    <a:pt x="744426" y="109068"/>
                    <a:pt x="744426" y="98070"/>
                  </a:cubicBezTo>
                  <a:lnTo>
                    <a:pt x="768210" y="111757"/>
                  </a:lnTo>
                  <a:cubicBezTo>
                    <a:pt x="772223" y="135836"/>
                    <a:pt x="778211" y="152010"/>
                    <a:pt x="786174" y="160278"/>
                  </a:cubicBezTo>
                  <a:lnTo>
                    <a:pt x="787993" y="160278"/>
                  </a:lnTo>
                  <a:lnTo>
                    <a:pt x="815911" y="160278"/>
                  </a:lnTo>
                  <a:lnTo>
                    <a:pt x="1126254" y="160278"/>
                  </a:lnTo>
                  <a:lnTo>
                    <a:pt x="1163183" y="205388"/>
                  </a:lnTo>
                  <a:lnTo>
                    <a:pt x="1094412" y="205388"/>
                  </a:lnTo>
                  <a:lnTo>
                    <a:pt x="1094412" y="557022"/>
                  </a:lnTo>
                  <a:lnTo>
                    <a:pt x="1075877" y="534896"/>
                  </a:lnTo>
                  <a:lnTo>
                    <a:pt x="1075877" y="535496"/>
                  </a:lnTo>
                  <a:cubicBezTo>
                    <a:pt x="1061704" y="517208"/>
                    <a:pt x="1052615" y="504535"/>
                    <a:pt x="1048611" y="497477"/>
                  </a:cubicBezTo>
                  <a:cubicBezTo>
                    <a:pt x="1044608" y="490419"/>
                    <a:pt x="1038134" y="481353"/>
                    <a:pt x="1029190" y="470278"/>
                  </a:cubicBezTo>
                  <a:cubicBezTo>
                    <a:pt x="1020246" y="459204"/>
                    <a:pt x="1011942" y="450025"/>
                    <a:pt x="1004277" y="442741"/>
                  </a:cubicBezTo>
                  <a:cubicBezTo>
                    <a:pt x="976344" y="417126"/>
                    <a:pt x="939460" y="400066"/>
                    <a:pt x="893626" y="391564"/>
                  </a:cubicBezTo>
                  <a:lnTo>
                    <a:pt x="888463" y="385772"/>
                  </a:lnTo>
                  <a:lnTo>
                    <a:pt x="844210" y="327984"/>
                  </a:lnTo>
                  <a:cubicBezTo>
                    <a:pt x="913234" y="278854"/>
                    <a:pt x="981808" y="242872"/>
                    <a:pt x="1049931" y="220037"/>
                  </a:cubicBezTo>
                  <a:lnTo>
                    <a:pt x="1049931" y="205388"/>
                  </a:lnTo>
                  <a:lnTo>
                    <a:pt x="852325" y="205388"/>
                  </a:lnTo>
                  <a:lnTo>
                    <a:pt x="824379" y="205388"/>
                  </a:lnTo>
                  <a:lnTo>
                    <a:pt x="789536" y="205388"/>
                  </a:lnTo>
                  <a:lnTo>
                    <a:pt x="789536" y="555298"/>
                  </a:lnTo>
                  <a:lnTo>
                    <a:pt x="745035" y="518313"/>
                  </a:lnTo>
                  <a:lnTo>
                    <a:pt x="745035" y="267481"/>
                  </a:lnTo>
                  <a:cubicBezTo>
                    <a:pt x="745035" y="258090"/>
                    <a:pt x="743239" y="249616"/>
                    <a:pt x="739644" y="242059"/>
                  </a:cubicBezTo>
                  <a:cubicBezTo>
                    <a:pt x="736050" y="234503"/>
                    <a:pt x="731046" y="228069"/>
                    <a:pt x="724633" y="222757"/>
                  </a:cubicBezTo>
                  <a:cubicBezTo>
                    <a:pt x="718219" y="217445"/>
                    <a:pt x="710869" y="213222"/>
                    <a:pt x="702582" y="210088"/>
                  </a:cubicBezTo>
                  <a:cubicBezTo>
                    <a:pt x="694296" y="206955"/>
                    <a:pt x="684872" y="205388"/>
                    <a:pt x="674312" y="205388"/>
                  </a:cubicBezTo>
                  <a:lnTo>
                    <a:pt x="490518" y="205388"/>
                  </a:lnTo>
                  <a:lnTo>
                    <a:pt x="490518" y="432054"/>
                  </a:lnTo>
                  <a:cubicBezTo>
                    <a:pt x="496621" y="444253"/>
                    <a:pt x="505355" y="450352"/>
                    <a:pt x="516721" y="450352"/>
                  </a:cubicBezTo>
                  <a:cubicBezTo>
                    <a:pt x="534686" y="450352"/>
                    <a:pt x="553663" y="438852"/>
                    <a:pt x="573652" y="415852"/>
                  </a:cubicBezTo>
                  <a:cubicBezTo>
                    <a:pt x="591934" y="394135"/>
                    <a:pt x="602221" y="374412"/>
                    <a:pt x="604514" y="356683"/>
                  </a:cubicBezTo>
                  <a:lnTo>
                    <a:pt x="599789" y="357883"/>
                  </a:lnTo>
                  <a:cubicBezTo>
                    <a:pt x="587127" y="357883"/>
                    <a:pt x="575679" y="353562"/>
                    <a:pt x="565446" y="344920"/>
                  </a:cubicBezTo>
                  <a:cubicBezTo>
                    <a:pt x="555213" y="336277"/>
                    <a:pt x="550097" y="325209"/>
                    <a:pt x="550097" y="311716"/>
                  </a:cubicBezTo>
                  <a:cubicBezTo>
                    <a:pt x="550097" y="298107"/>
                    <a:pt x="554515" y="286317"/>
                    <a:pt x="563351" y="276344"/>
                  </a:cubicBezTo>
                  <a:cubicBezTo>
                    <a:pt x="572187" y="266372"/>
                    <a:pt x="583952" y="261385"/>
                    <a:pt x="598646" y="261385"/>
                  </a:cubicBezTo>
                  <a:cubicBezTo>
                    <a:pt x="620058" y="261385"/>
                    <a:pt x="637441" y="271507"/>
                    <a:pt x="650795" y="291751"/>
                  </a:cubicBezTo>
                  <a:cubicBezTo>
                    <a:pt x="655672" y="299739"/>
                    <a:pt x="659482" y="308904"/>
                    <a:pt x="662225" y="319245"/>
                  </a:cubicBezTo>
                  <a:cubicBezTo>
                    <a:pt x="664968" y="329586"/>
                    <a:pt x="666340" y="339837"/>
                    <a:pt x="666340" y="349996"/>
                  </a:cubicBezTo>
                  <a:cubicBezTo>
                    <a:pt x="666340" y="384560"/>
                    <a:pt x="652176" y="418469"/>
                    <a:pt x="623849" y="451724"/>
                  </a:cubicBezTo>
                  <a:cubicBezTo>
                    <a:pt x="594620" y="487639"/>
                    <a:pt x="562698" y="505597"/>
                    <a:pt x="528085" y="505597"/>
                  </a:cubicBezTo>
                  <a:cubicBezTo>
                    <a:pt x="505199" y="505597"/>
                    <a:pt x="486850" y="498474"/>
                    <a:pt x="473035" y="484228"/>
                  </a:cubicBezTo>
                  <a:cubicBezTo>
                    <a:pt x="459221" y="469981"/>
                    <a:pt x="450221" y="450298"/>
                    <a:pt x="446036" y="425177"/>
                  </a:cubicBezTo>
                  <a:lnTo>
                    <a:pt x="446036" y="205388"/>
                  </a:lnTo>
                  <a:lnTo>
                    <a:pt x="412289" y="205388"/>
                  </a:lnTo>
                  <a:lnTo>
                    <a:pt x="395477" y="205388"/>
                  </a:lnTo>
                  <a:lnTo>
                    <a:pt x="220322" y="205388"/>
                  </a:lnTo>
                  <a:lnTo>
                    <a:pt x="220322" y="302152"/>
                  </a:lnTo>
                  <a:cubicBezTo>
                    <a:pt x="220322" y="307988"/>
                    <a:pt x="221786" y="313217"/>
                    <a:pt x="224713" y="317840"/>
                  </a:cubicBezTo>
                  <a:cubicBezTo>
                    <a:pt x="227641" y="322463"/>
                    <a:pt x="231000" y="324774"/>
                    <a:pt x="234791" y="324774"/>
                  </a:cubicBezTo>
                  <a:cubicBezTo>
                    <a:pt x="248284" y="320272"/>
                    <a:pt x="261381" y="309557"/>
                    <a:pt x="274081" y="292627"/>
                  </a:cubicBezTo>
                  <a:cubicBezTo>
                    <a:pt x="288127" y="272193"/>
                    <a:pt x="298478" y="261976"/>
                    <a:pt x="305133" y="261976"/>
                  </a:cubicBezTo>
                  <a:cubicBezTo>
                    <a:pt x="323586" y="261976"/>
                    <a:pt x="339185" y="274333"/>
                    <a:pt x="351929" y="299047"/>
                  </a:cubicBezTo>
                  <a:cubicBezTo>
                    <a:pt x="365855" y="324670"/>
                    <a:pt x="372818" y="347764"/>
                    <a:pt x="372818" y="368332"/>
                  </a:cubicBezTo>
                  <a:cubicBezTo>
                    <a:pt x="374412" y="407759"/>
                    <a:pt x="364007" y="441583"/>
                    <a:pt x="341604" y="469802"/>
                  </a:cubicBezTo>
                  <a:cubicBezTo>
                    <a:pt x="314223" y="497590"/>
                    <a:pt x="282025" y="512112"/>
                    <a:pt x="245011" y="513369"/>
                  </a:cubicBezTo>
                  <a:cubicBezTo>
                    <a:pt x="143093" y="513369"/>
                    <a:pt x="81778" y="414220"/>
                    <a:pt x="61064" y="215923"/>
                  </a:cubicBezTo>
                  <a:lnTo>
                    <a:pt x="96297" y="232077"/>
                  </a:lnTo>
                  <a:cubicBezTo>
                    <a:pt x="97993" y="257566"/>
                    <a:pt x="101783" y="281496"/>
                    <a:pt x="107665" y="303867"/>
                  </a:cubicBezTo>
                  <a:cubicBezTo>
                    <a:pt x="113548" y="326238"/>
                    <a:pt x="121916" y="347704"/>
                    <a:pt x="132768" y="368265"/>
                  </a:cubicBezTo>
                  <a:cubicBezTo>
                    <a:pt x="161178" y="418608"/>
                    <a:pt x="196297" y="443780"/>
                    <a:pt x="238124" y="443780"/>
                  </a:cubicBezTo>
                  <a:cubicBezTo>
                    <a:pt x="250971" y="443780"/>
                    <a:pt x="262782" y="441735"/>
                    <a:pt x="273558" y="437646"/>
                  </a:cubicBezTo>
                  <a:cubicBezTo>
                    <a:pt x="284333" y="433556"/>
                    <a:pt x="294980" y="427263"/>
                    <a:pt x="305495" y="418767"/>
                  </a:cubicBezTo>
                  <a:cubicBezTo>
                    <a:pt x="324691" y="403559"/>
                    <a:pt x="334289" y="383623"/>
                    <a:pt x="334289" y="358960"/>
                  </a:cubicBezTo>
                  <a:cubicBezTo>
                    <a:pt x="334289" y="345491"/>
                    <a:pt x="330444" y="333172"/>
                    <a:pt x="322754" y="322003"/>
                  </a:cubicBezTo>
                  <a:cubicBezTo>
                    <a:pt x="320538" y="328429"/>
                    <a:pt x="315926" y="335763"/>
                    <a:pt x="308919" y="344005"/>
                  </a:cubicBezTo>
                  <a:cubicBezTo>
                    <a:pt x="301912" y="352248"/>
                    <a:pt x="293763" y="359956"/>
                    <a:pt x="284473" y="367132"/>
                  </a:cubicBezTo>
                  <a:cubicBezTo>
                    <a:pt x="276402" y="374009"/>
                    <a:pt x="268092" y="379370"/>
                    <a:pt x="259542" y="383215"/>
                  </a:cubicBezTo>
                  <a:cubicBezTo>
                    <a:pt x="250991" y="387060"/>
                    <a:pt x="243252" y="388982"/>
                    <a:pt x="236325" y="388982"/>
                  </a:cubicBezTo>
                  <a:cubicBezTo>
                    <a:pt x="228310" y="388982"/>
                    <a:pt x="220598" y="387411"/>
                    <a:pt x="213188" y="384267"/>
                  </a:cubicBezTo>
                  <a:cubicBezTo>
                    <a:pt x="205778" y="381124"/>
                    <a:pt x="199343" y="376713"/>
                    <a:pt x="193886" y="371032"/>
                  </a:cubicBezTo>
                  <a:cubicBezTo>
                    <a:pt x="188428" y="365352"/>
                    <a:pt x="183951" y="358582"/>
                    <a:pt x="180455" y="350720"/>
                  </a:cubicBezTo>
                  <a:cubicBezTo>
                    <a:pt x="176960" y="342859"/>
                    <a:pt x="175212" y="334045"/>
                    <a:pt x="175212" y="324279"/>
                  </a:cubicBezTo>
                  <a:lnTo>
                    <a:pt x="175212" y="205388"/>
                  </a:lnTo>
                  <a:lnTo>
                    <a:pt x="36375" y="205388"/>
                  </a:lnTo>
                  <a:lnTo>
                    <a:pt x="0" y="160278"/>
                  </a:lnTo>
                  <a:lnTo>
                    <a:pt x="286597" y="160278"/>
                  </a:lnTo>
                  <a:cubicBezTo>
                    <a:pt x="298872" y="160271"/>
                    <a:pt x="305010" y="156121"/>
                    <a:pt x="305010" y="147828"/>
                  </a:cubicBezTo>
                  <a:cubicBezTo>
                    <a:pt x="305010" y="140151"/>
                    <a:pt x="299986" y="134116"/>
                    <a:pt x="289941" y="129721"/>
                  </a:cubicBezTo>
                  <a:cubicBezTo>
                    <a:pt x="280441" y="125918"/>
                    <a:pt x="270554" y="124016"/>
                    <a:pt x="260280" y="124016"/>
                  </a:cubicBezTo>
                  <a:cubicBezTo>
                    <a:pt x="254888" y="124016"/>
                    <a:pt x="248399" y="124210"/>
                    <a:pt x="240811" y="124597"/>
                  </a:cubicBezTo>
                  <a:cubicBezTo>
                    <a:pt x="233222" y="124984"/>
                    <a:pt x="223691" y="125591"/>
                    <a:pt x="212216" y="126416"/>
                  </a:cubicBezTo>
                  <a:cubicBezTo>
                    <a:pt x="202006" y="127197"/>
                    <a:pt x="192740" y="127791"/>
                    <a:pt x="184418" y="128197"/>
                  </a:cubicBezTo>
                  <a:cubicBezTo>
                    <a:pt x="176096" y="128604"/>
                    <a:pt x="169281" y="128807"/>
                    <a:pt x="163972" y="128807"/>
                  </a:cubicBezTo>
                  <a:cubicBezTo>
                    <a:pt x="137639" y="128807"/>
                    <a:pt x="113452" y="122143"/>
                    <a:pt x="91411" y="108814"/>
                  </a:cubicBezTo>
                  <a:cubicBezTo>
                    <a:pt x="65554" y="93276"/>
                    <a:pt x="52625" y="72590"/>
                    <a:pt x="52625" y="46759"/>
                  </a:cubicBezTo>
                  <a:cubicBezTo>
                    <a:pt x="52625" y="25626"/>
                    <a:pt x="60566" y="10637"/>
                    <a:pt x="76447" y="1791"/>
                  </a:cubicBezTo>
                  <a:cubicBezTo>
                    <a:pt x="79985" y="3410"/>
                    <a:pt x="83094" y="4837"/>
                    <a:pt x="85777" y="6073"/>
                  </a:cubicBezTo>
                  <a:cubicBezTo>
                    <a:pt x="88460" y="7308"/>
                    <a:pt x="91836" y="9449"/>
                    <a:pt x="95907" y="12497"/>
                  </a:cubicBezTo>
                  <a:cubicBezTo>
                    <a:pt x="87537" y="22130"/>
                    <a:pt x="83353" y="30560"/>
                    <a:pt x="83353" y="37786"/>
                  </a:cubicBezTo>
                  <a:cubicBezTo>
                    <a:pt x="83353" y="48010"/>
                    <a:pt x="90154" y="56350"/>
                    <a:pt x="103755" y="62808"/>
                  </a:cubicBezTo>
                  <a:cubicBezTo>
                    <a:pt x="108854" y="64993"/>
                    <a:pt x="114680" y="66834"/>
                    <a:pt x="121234" y="68333"/>
                  </a:cubicBezTo>
                  <a:cubicBezTo>
                    <a:pt x="127787" y="69831"/>
                    <a:pt x="134257" y="70581"/>
                    <a:pt x="140646" y="70581"/>
                  </a:cubicBezTo>
                  <a:cubicBezTo>
                    <a:pt x="147142" y="70581"/>
                    <a:pt x="154168" y="70395"/>
                    <a:pt x="161725" y="70023"/>
                  </a:cubicBezTo>
                  <a:cubicBezTo>
                    <a:pt x="169281" y="69652"/>
                    <a:pt x="178841" y="69066"/>
                    <a:pt x="190404" y="68266"/>
                  </a:cubicBezTo>
                  <a:cubicBezTo>
                    <a:pt x="201580" y="67472"/>
                    <a:pt x="211670" y="66761"/>
                    <a:pt x="220675" y="66132"/>
                  </a:cubicBezTo>
                  <a:cubicBezTo>
                    <a:pt x="229679" y="65504"/>
                    <a:pt x="236702" y="65189"/>
                    <a:pt x="241744" y="65189"/>
                  </a:cubicBezTo>
                  <a:cubicBezTo>
                    <a:pt x="274517" y="65189"/>
                    <a:pt x="300469" y="74013"/>
                    <a:pt x="319601" y="91659"/>
                  </a:cubicBezTo>
                  <a:cubicBezTo>
                    <a:pt x="338734" y="109306"/>
                    <a:pt x="347703" y="132179"/>
                    <a:pt x="346509" y="160278"/>
                  </a:cubicBezTo>
                  <a:lnTo>
                    <a:pt x="361721" y="160278"/>
                  </a:lnTo>
                  <a:lnTo>
                    <a:pt x="375904" y="160278"/>
                  </a:lnTo>
                  <a:lnTo>
                    <a:pt x="615877" y="160278"/>
                  </a:lnTo>
                  <a:cubicBezTo>
                    <a:pt x="615877" y="160576"/>
                    <a:pt x="615977" y="158844"/>
                    <a:pt x="616177" y="155082"/>
                  </a:cubicBezTo>
                  <a:cubicBezTo>
                    <a:pt x="616377" y="151319"/>
                    <a:pt x="616477" y="147876"/>
                    <a:pt x="616477" y="144752"/>
                  </a:cubicBezTo>
                  <a:cubicBezTo>
                    <a:pt x="616870" y="128934"/>
                    <a:pt x="604948" y="121025"/>
                    <a:pt x="580710" y="121025"/>
                  </a:cubicBezTo>
                  <a:cubicBezTo>
                    <a:pt x="574964" y="121025"/>
                    <a:pt x="565147" y="122184"/>
                    <a:pt x="551259" y="124502"/>
                  </a:cubicBezTo>
                  <a:cubicBezTo>
                    <a:pt x="544065" y="125346"/>
                    <a:pt x="537981" y="125975"/>
                    <a:pt x="533009" y="126388"/>
                  </a:cubicBezTo>
                  <a:cubicBezTo>
                    <a:pt x="528037" y="126800"/>
                    <a:pt x="523605" y="127007"/>
                    <a:pt x="519712" y="127007"/>
                  </a:cubicBezTo>
                  <a:cubicBezTo>
                    <a:pt x="493049" y="127007"/>
                    <a:pt x="468509" y="120574"/>
                    <a:pt x="446094" y="107709"/>
                  </a:cubicBezTo>
                  <a:cubicBezTo>
                    <a:pt x="420541" y="93415"/>
                    <a:pt x="407765" y="72898"/>
                    <a:pt x="407765" y="46158"/>
                  </a:cubicBezTo>
                  <a:cubicBezTo>
                    <a:pt x="407765" y="17317"/>
                    <a:pt x="420001" y="1931"/>
                    <a:pt x="444474" y="0"/>
                  </a:cubicBezTo>
                  <a:close/>
                  <a:moveTo>
                    <a:pt x="1049912" y="284426"/>
                  </a:moveTo>
                  <a:cubicBezTo>
                    <a:pt x="1033846" y="292211"/>
                    <a:pt x="1014909" y="301606"/>
                    <a:pt x="993100" y="312611"/>
                  </a:cubicBezTo>
                  <a:cubicBezTo>
                    <a:pt x="971290" y="323615"/>
                    <a:pt x="949242" y="335220"/>
                    <a:pt x="926953" y="347425"/>
                  </a:cubicBezTo>
                  <a:cubicBezTo>
                    <a:pt x="986021" y="370342"/>
                    <a:pt x="1027007" y="406877"/>
                    <a:pt x="1049912" y="457029"/>
                  </a:cubicBezTo>
                  <a:lnTo>
                    <a:pt x="1049912" y="2844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FE075DB-B441-4188-9100-7F70A89829AA}"/>
                </a:ext>
              </a:extLst>
            </p:cNvPr>
            <p:cNvSpPr/>
            <p:nvPr/>
          </p:nvSpPr>
          <p:spPr>
            <a:xfrm>
              <a:off x="3470577" y="2713694"/>
              <a:ext cx="830247" cy="565662"/>
            </a:xfrm>
            <a:custGeom>
              <a:avLst/>
              <a:gdLst/>
              <a:ahLst/>
              <a:cxnLst/>
              <a:rect l="l" t="t" r="r" b="b"/>
              <a:pathLst>
                <a:path w="830247" h="565662">
                  <a:moveTo>
                    <a:pt x="562337" y="0"/>
                  </a:moveTo>
                  <a:cubicBezTo>
                    <a:pt x="562337" y="5607"/>
                    <a:pt x="562537" y="9405"/>
                    <a:pt x="562937" y="11392"/>
                  </a:cubicBezTo>
                  <a:cubicBezTo>
                    <a:pt x="563337" y="13380"/>
                    <a:pt x="563537" y="16333"/>
                    <a:pt x="563537" y="20250"/>
                  </a:cubicBezTo>
                  <a:cubicBezTo>
                    <a:pt x="557956" y="25032"/>
                    <a:pt x="555165" y="30080"/>
                    <a:pt x="555165" y="35395"/>
                  </a:cubicBezTo>
                  <a:cubicBezTo>
                    <a:pt x="555165" y="47346"/>
                    <a:pt x="559880" y="55928"/>
                    <a:pt x="569309" y="61141"/>
                  </a:cubicBezTo>
                  <a:cubicBezTo>
                    <a:pt x="579184" y="66634"/>
                    <a:pt x="590576" y="69380"/>
                    <a:pt x="603485" y="69380"/>
                  </a:cubicBezTo>
                  <a:cubicBezTo>
                    <a:pt x="608552" y="69380"/>
                    <a:pt x="614409" y="69096"/>
                    <a:pt x="621054" y="68528"/>
                  </a:cubicBezTo>
                  <a:cubicBezTo>
                    <a:pt x="627699" y="67960"/>
                    <a:pt x="635305" y="67304"/>
                    <a:pt x="643871" y="66561"/>
                  </a:cubicBezTo>
                  <a:cubicBezTo>
                    <a:pt x="662654" y="64053"/>
                    <a:pt x="676901" y="62799"/>
                    <a:pt x="686610" y="62799"/>
                  </a:cubicBezTo>
                  <a:cubicBezTo>
                    <a:pt x="718423" y="62799"/>
                    <a:pt x="742642" y="72419"/>
                    <a:pt x="759266" y="91659"/>
                  </a:cubicBezTo>
                  <a:cubicBezTo>
                    <a:pt x="771903" y="108093"/>
                    <a:pt x="778221" y="130966"/>
                    <a:pt x="778221" y="160278"/>
                  </a:cubicBezTo>
                  <a:lnTo>
                    <a:pt x="793318" y="160278"/>
                  </a:lnTo>
                  <a:lnTo>
                    <a:pt x="830247" y="205388"/>
                  </a:lnTo>
                  <a:lnTo>
                    <a:pt x="608381" y="205388"/>
                  </a:lnTo>
                  <a:lnTo>
                    <a:pt x="608381" y="432054"/>
                  </a:lnTo>
                  <a:cubicBezTo>
                    <a:pt x="614483" y="444253"/>
                    <a:pt x="623218" y="450352"/>
                    <a:pt x="634584" y="450352"/>
                  </a:cubicBezTo>
                  <a:cubicBezTo>
                    <a:pt x="652549" y="450352"/>
                    <a:pt x="671525" y="438852"/>
                    <a:pt x="691515" y="415852"/>
                  </a:cubicBezTo>
                  <a:cubicBezTo>
                    <a:pt x="709797" y="394135"/>
                    <a:pt x="720084" y="374412"/>
                    <a:pt x="722376" y="356683"/>
                  </a:cubicBezTo>
                  <a:lnTo>
                    <a:pt x="717652" y="357883"/>
                  </a:lnTo>
                  <a:cubicBezTo>
                    <a:pt x="704990" y="357883"/>
                    <a:pt x="693543" y="353562"/>
                    <a:pt x="683309" y="344920"/>
                  </a:cubicBezTo>
                  <a:cubicBezTo>
                    <a:pt x="673076" y="336277"/>
                    <a:pt x="667960" y="325209"/>
                    <a:pt x="667960" y="311716"/>
                  </a:cubicBezTo>
                  <a:cubicBezTo>
                    <a:pt x="667960" y="298107"/>
                    <a:pt x="672378" y="286317"/>
                    <a:pt x="681214" y="276344"/>
                  </a:cubicBezTo>
                  <a:cubicBezTo>
                    <a:pt x="690050" y="266372"/>
                    <a:pt x="701815" y="261385"/>
                    <a:pt x="716509" y="261385"/>
                  </a:cubicBezTo>
                  <a:cubicBezTo>
                    <a:pt x="737921" y="261385"/>
                    <a:pt x="755304" y="271507"/>
                    <a:pt x="768658" y="291751"/>
                  </a:cubicBezTo>
                  <a:cubicBezTo>
                    <a:pt x="773535" y="299739"/>
                    <a:pt x="777345" y="308904"/>
                    <a:pt x="780088" y="319245"/>
                  </a:cubicBezTo>
                  <a:cubicBezTo>
                    <a:pt x="782831" y="329586"/>
                    <a:pt x="784203" y="339837"/>
                    <a:pt x="784203" y="349996"/>
                  </a:cubicBezTo>
                  <a:cubicBezTo>
                    <a:pt x="784203" y="384560"/>
                    <a:pt x="770039" y="418469"/>
                    <a:pt x="741712" y="451724"/>
                  </a:cubicBezTo>
                  <a:cubicBezTo>
                    <a:pt x="712483" y="487639"/>
                    <a:pt x="680561" y="505597"/>
                    <a:pt x="645947" y="505597"/>
                  </a:cubicBezTo>
                  <a:cubicBezTo>
                    <a:pt x="623062" y="505597"/>
                    <a:pt x="604712" y="498474"/>
                    <a:pt x="590898" y="484228"/>
                  </a:cubicBezTo>
                  <a:cubicBezTo>
                    <a:pt x="577083" y="469981"/>
                    <a:pt x="568084" y="450298"/>
                    <a:pt x="563899" y="425177"/>
                  </a:cubicBezTo>
                  <a:lnTo>
                    <a:pt x="563899" y="205388"/>
                  </a:lnTo>
                  <a:lnTo>
                    <a:pt x="519856" y="205388"/>
                  </a:lnTo>
                  <a:lnTo>
                    <a:pt x="513341" y="205388"/>
                  </a:lnTo>
                  <a:lnTo>
                    <a:pt x="461248" y="205388"/>
                  </a:lnTo>
                  <a:lnTo>
                    <a:pt x="461248" y="565662"/>
                  </a:lnTo>
                  <a:lnTo>
                    <a:pt x="422282" y="546078"/>
                  </a:lnTo>
                  <a:lnTo>
                    <a:pt x="424672" y="507073"/>
                  </a:lnTo>
                  <a:cubicBezTo>
                    <a:pt x="425072" y="470224"/>
                    <a:pt x="416509" y="431718"/>
                    <a:pt x="398983" y="391554"/>
                  </a:cubicBezTo>
                  <a:cubicBezTo>
                    <a:pt x="373571" y="347123"/>
                    <a:pt x="344497" y="324908"/>
                    <a:pt x="311763" y="324908"/>
                  </a:cubicBezTo>
                  <a:cubicBezTo>
                    <a:pt x="308537" y="325200"/>
                    <a:pt x="307159" y="324584"/>
                    <a:pt x="307629" y="323060"/>
                  </a:cubicBezTo>
                  <a:cubicBezTo>
                    <a:pt x="322666" y="340681"/>
                    <a:pt x="330185" y="354413"/>
                    <a:pt x="330185" y="364255"/>
                  </a:cubicBezTo>
                  <a:cubicBezTo>
                    <a:pt x="330185" y="380099"/>
                    <a:pt x="325433" y="393548"/>
                    <a:pt x="315930" y="404603"/>
                  </a:cubicBezTo>
                  <a:cubicBezTo>
                    <a:pt x="306428" y="415659"/>
                    <a:pt x="293754" y="421186"/>
                    <a:pt x="277911" y="421186"/>
                  </a:cubicBezTo>
                  <a:cubicBezTo>
                    <a:pt x="230667" y="421186"/>
                    <a:pt x="207045" y="398231"/>
                    <a:pt x="207045" y="352321"/>
                  </a:cubicBezTo>
                  <a:cubicBezTo>
                    <a:pt x="207045" y="328152"/>
                    <a:pt x="215662" y="308080"/>
                    <a:pt x="232896" y="292104"/>
                  </a:cubicBezTo>
                  <a:cubicBezTo>
                    <a:pt x="251095" y="275987"/>
                    <a:pt x="271942" y="267929"/>
                    <a:pt x="295437" y="267929"/>
                  </a:cubicBezTo>
                  <a:cubicBezTo>
                    <a:pt x="339065" y="267929"/>
                    <a:pt x="377408" y="296304"/>
                    <a:pt x="410466" y="353055"/>
                  </a:cubicBezTo>
                  <a:lnTo>
                    <a:pt x="415528" y="362584"/>
                  </a:lnTo>
                  <a:lnTo>
                    <a:pt x="415528" y="205388"/>
                  </a:lnTo>
                  <a:lnTo>
                    <a:pt x="186093" y="205388"/>
                  </a:lnTo>
                  <a:lnTo>
                    <a:pt x="155758" y="215833"/>
                  </a:lnTo>
                  <a:cubicBezTo>
                    <a:pt x="144448" y="220762"/>
                    <a:pt x="134376" y="226298"/>
                    <a:pt x="125540" y="232444"/>
                  </a:cubicBezTo>
                  <a:cubicBezTo>
                    <a:pt x="107867" y="244734"/>
                    <a:pt x="92205" y="261030"/>
                    <a:pt x="78553" y="281331"/>
                  </a:cubicBezTo>
                  <a:cubicBezTo>
                    <a:pt x="68641" y="296901"/>
                    <a:pt x="60784" y="315318"/>
                    <a:pt x="54983" y="336581"/>
                  </a:cubicBezTo>
                  <a:cubicBezTo>
                    <a:pt x="49182" y="357844"/>
                    <a:pt x="46282" y="381842"/>
                    <a:pt x="46282" y="408575"/>
                  </a:cubicBezTo>
                  <a:cubicBezTo>
                    <a:pt x="46282" y="431156"/>
                    <a:pt x="51975" y="451444"/>
                    <a:pt x="63360" y="469440"/>
                  </a:cubicBezTo>
                  <a:cubicBezTo>
                    <a:pt x="73919" y="487985"/>
                    <a:pt x="85781" y="499576"/>
                    <a:pt x="98947" y="504212"/>
                  </a:cubicBezTo>
                  <a:lnTo>
                    <a:pt x="108434" y="505829"/>
                  </a:lnTo>
                  <a:lnTo>
                    <a:pt x="106935" y="504703"/>
                  </a:lnTo>
                  <a:cubicBezTo>
                    <a:pt x="104409" y="502084"/>
                    <a:pt x="102184" y="498971"/>
                    <a:pt x="100260" y="495362"/>
                  </a:cubicBezTo>
                  <a:cubicBezTo>
                    <a:pt x="96413" y="488146"/>
                    <a:pt x="94488" y="480600"/>
                    <a:pt x="94488" y="472726"/>
                  </a:cubicBezTo>
                  <a:cubicBezTo>
                    <a:pt x="94488" y="466662"/>
                    <a:pt x="95844" y="461155"/>
                    <a:pt x="98555" y="456205"/>
                  </a:cubicBezTo>
                  <a:cubicBezTo>
                    <a:pt x="101267" y="451255"/>
                    <a:pt x="104794" y="446847"/>
                    <a:pt x="109138" y="442980"/>
                  </a:cubicBezTo>
                  <a:cubicBezTo>
                    <a:pt x="113481" y="439112"/>
                    <a:pt x="118520" y="436037"/>
                    <a:pt x="124254" y="433755"/>
                  </a:cubicBezTo>
                  <a:cubicBezTo>
                    <a:pt x="129988" y="431472"/>
                    <a:pt x="135852" y="430330"/>
                    <a:pt x="141846" y="430330"/>
                  </a:cubicBezTo>
                  <a:cubicBezTo>
                    <a:pt x="154870" y="430330"/>
                    <a:pt x="165920" y="435414"/>
                    <a:pt x="174994" y="445580"/>
                  </a:cubicBezTo>
                  <a:cubicBezTo>
                    <a:pt x="184068" y="455746"/>
                    <a:pt x="188605" y="468373"/>
                    <a:pt x="188605" y="483461"/>
                  </a:cubicBezTo>
                  <a:cubicBezTo>
                    <a:pt x="188605" y="492237"/>
                    <a:pt x="186816" y="500415"/>
                    <a:pt x="183237" y="507997"/>
                  </a:cubicBezTo>
                  <a:cubicBezTo>
                    <a:pt x="179659" y="515579"/>
                    <a:pt x="174787" y="522110"/>
                    <a:pt x="168621" y="527590"/>
                  </a:cubicBezTo>
                  <a:cubicBezTo>
                    <a:pt x="162456" y="533070"/>
                    <a:pt x="155337" y="537331"/>
                    <a:pt x="147267" y="540373"/>
                  </a:cubicBezTo>
                  <a:cubicBezTo>
                    <a:pt x="139196" y="543414"/>
                    <a:pt x="130611" y="544935"/>
                    <a:pt x="121510" y="544935"/>
                  </a:cubicBezTo>
                  <a:cubicBezTo>
                    <a:pt x="80363" y="544935"/>
                    <a:pt x="49302" y="525171"/>
                    <a:pt x="28327" y="485642"/>
                  </a:cubicBezTo>
                  <a:cubicBezTo>
                    <a:pt x="9443" y="451327"/>
                    <a:pt x="0" y="412601"/>
                    <a:pt x="0" y="369466"/>
                  </a:cubicBezTo>
                  <a:cubicBezTo>
                    <a:pt x="1219" y="334972"/>
                    <a:pt x="7939" y="303372"/>
                    <a:pt x="20160" y="274663"/>
                  </a:cubicBezTo>
                  <a:cubicBezTo>
                    <a:pt x="32380" y="245955"/>
                    <a:pt x="49518" y="219964"/>
                    <a:pt x="71571" y="196692"/>
                  </a:cubicBezTo>
                  <a:cubicBezTo>
                    <a:pt x="82950" y="187833"/>
                    <a:pt x="95583" y="179882"/>
                    <a:pt x="109471" y="172836"/>
                  </a:cubicBezTo>
                  <a:cubicBezTo>
                    <a:pt x="116415" y="169314"/>
                    <a:pt x="123835" y="166455"/>
                    <a:pt x="131733" y="164260"/>
                  </a:cubicBezTo>
                  <a:lnTo>
                    <a:pt x="147855" y="161314"/>
                  </a:lnTo>
                  <a:lnTo>
                    <a:pt x="147019" y="160278"/>
                  </a:lnTo>
                  <a:lnTo>
                    <a:pt x="153523" y="160278"/>
                  </a:lnTo>
                  <a:lnTo>
                    <a:pt x="156858" y="159668"/>
                  </a:lnTo>
                  <a:lnTo>
                    <a:pt x="157374" y="160278"/>
                  </a:lnTo>
                  <a:lnTo>
                    <a:pt x="479584" y="160278"/>
                  </a:lnTo>
                  <a:lnTo>
                    <a:pt x="481670" y="160278"/>
                  </a:lnTo>
                  <a:lnTo>
                    <a:pt x="733739" y="160278"/>
                  </a:lnTo>
                  <a:cubicBezTo>
                    <a:pt x="733739" y="160576"/>
                    <a:pt x="733839" y="158844"/>
                    <a:pt x="734039" y="155082"/>
                  </a:cubicBezTo>
                  <a:cubicBezTo>
                    <a:pt x="734239" y="151319"/>
                    <a:pt x="734339" y="147876"/>
                    <a:pt x="734339" y="144752"/>
                  </a:cubicBezTo>
                  <a:cubicBezTo>
                    <a:pt x="734733" y="128934"/>
                    <a:pt x="722811" y="121025"/>
                    <a:pt x="698573" y="121025"/>
                  </a:cubicBezTo>
                  <a:cubicBezTo>
                    <a:pt x="692826" y="121025"/>
                    <a:pt x="683010" y="122184"/>
                    <a:pt x="669122" y="124502"/>
                  </a:cubicBezTo>
                  <a:cubicBezTo>
                    <a:pt x="661927" y="125346"/>
                    <a:pt x="655844" y="125975"/>
                    <a:pt x="650872" y="126388"/>
                  </a:cubicBezTo>
                  <a:cubicBezTo>
                    <a:pt x="645900" y="126800"/>
                    <a:pt x="641467" y="127007"/>
                    <a:pt x="637575" y="127007"/>
                  </a:cubicBezTo>
                  <a:cubicBezTo>
                    <a:pt x="610912" y="127007"/>
                    <a:pt x="586372" y="120574"/>
                    <a:pt x="563956" y="107709"/>
                  </a:cubicBezTo>
                  <a:cubicBezTo>
                    <a:pt x="538404" y="93415"/>
                    <a:pt x="525628" y="72898"/>
                    <a:pt x="525628" y="46158"/>
                  </a:cubicBezTo>
                  <a:cubicBezTo>
                    <a:pt x="525628" y="17317"/>
                    <a:pt x="537864" y="1931"/>
                    <a:pt x="56233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A4C5FD25-0A08-4A53-9069-601032510E9A}"/>
                </a:ext>
              </a:extLst>
            </p:cNvPr>
            <p:cNvSpPr/>
            <p:nvPr/>
          </p:nvSpPr>
          <p:spPr>
            <a:xfrm>
              <a:off x="934040" y="2714904"/>
              <a:ext cx="1213762" cy="554022"/>
            </a:xfrm>
            <a:custGeom>
              <a:avLst/>
              <a:gdLst/>
              <a:ahLst/>
              <a:cxnLst/>
              <a:rect l="l" t="t" r="r" b="b"/>
              <a:pathLst>
                <a:path w="1213762" h="554022">
                  <a:moveTo>
                    <a:pt x="619373" y="0"/>
                  </a:moveTo>
                  <a:cubicBezTo>
                    <a:pt x="692157" y="0"/>
                    <a:pt x="761740" y="34417"/>
                    <a:pt x="828123" y="103251"/>
                  </a:cubicBezTo>
                  <a:lnTo>
                    <a:pt x="835371" y="129988"/>
                  </a:lnTo>
                  <a:cubicBezTo>
                    <a:pt x="818347" y="119872"/>
                    <a:pt x="803218" y="110103"/>
                    <a:pt x="789985" y="100679"/>
                  </a:cubicBezTo>
                  <a:cubicBezTo>
                    <a:pt x="776751" y="91256"/>
                    <a:pt x="761791" y="81972"/>
                    <a:pt x="745103" y="72828"/>
                  </a:cubicBezTo>
                  <a:cubicBezTo>
                    <a:pt x="730701" y="64491"/>
                    <a:pt x="715622" y="58377"/>
                    <a:pt x="699864" y="54488"/>
                  </a:cubicBezTo>
                  <a:cubicBezTo>
                    <a:pt x="684106" y="50598"/>
                    <a:pt x="668042" y="48654"/>
                    <a:pt x="651672" y="48654"/>
                  </a:cubicBezTo>
                  <a:cubicBezTo>
                    <a:pt x="627822" y="48654"/>
                    <a:pt x="603215" y="57109"/>
                    <a:pt x="577854" y="74019"/>
                  </a:cubicBezTo>
                  <a:cubicBezTo>
                    <a:pt x="550371" y="92072"/>
                    <a:pt x="535931" y="111382"/>
                    <a:pt x="534534" y="131950"/>
                  </a:cubicBezTo>
                  <a:lnTo>
                    <a:pt x="545802" y="159068"/>
                  </a:lnTo>
                  <a:lnTo>
                    <a:pt x="573520" y="159068"/>
                  </a:lnTo>
                  <a:lnTo>
                    <a:pt x="580644" y="159068"/>
                  </a:lnTo>
                  <a:lnTo>
                    <a:pt x="824846" y="159068"/>
                  </a:lnTo>
                  <a:cubicBezTo>
                    <a:pt x="829507" y="159068"/>
                    <a:pt x="834155" y="160344"/>
                    <a:pt x="838791" y="162897"/>
                  </a:cubicBezTo>
                  <a:cubicBezTo>
                    <a:pt x="843426" y="165449"/>
                    <a:pt x="847908" y="168564"/>
                    <a:pt x="852235" y="172241"/>
                  </a:cubicBezTo>
                  <a:cubicBezTo>
                    <a:pt x="856563" y="175917"/>
                    <a:pt x="860532" y="179986"/>
                    <a:pt x="864142" y="184447"/>
                  </a:cubicBezTo>
                  <a:cubicBezTo>
                    <a:pt x="867751" y="188908"/>
                    <a:pt x="870033" y="191811"/>
                    <a:pt x="870985" y="193158"/>
                  </a:cubicBezTo>
                  <a:cubicBezTo>
                    <a:pt x="876980" y="202511"/>
                    <a:pt x="880202" y="209093"/>
                    <a:pt x="880653" y="212903"/>
                  </a:cubicBezTo>
                  <a:cubicBezTo>
                    <a:pt x="880386" y="210522"/>
                    <a:pt x="882296" y="207699"/>
                    <a:pt x="886382" y="204435"/>
                  </a:cubicBezTo>
                  <a:cubicBezTo>
                    <a:pt x="890469" y="201171"/>
                    <a:pt x="894626" y="197955"/>
                    <a:pt x="898855" y="194786"/>
                  </a:cubicBezTo>
                  <a:cubicBezTo>
                    <a:pt x="914178" y="185001"/>
                    <a:pt x="929464" y="177603"/>
                    <a:pt x="944713" y="172593"/>
                  </a:cubicBezTo>
                  <a:cubicBezTo>
                    <a:pt x="959963" y="167583"/>
                    <a:pt x="974262" y="165078"/>
                    <a:pt x="987610" y="165078"/>
                  </a:cubicBezTo>
                  <a:cubicBezTo>
                    <a:pt x="1032304" y="165078"/>
                    <a:pt x="1073491" y="192498"/>
                    <a:pt x="1111170" y="247338"/>
                  </a:cubicBezTo>
                  <a:lnTo>
                    <a:pt x="1119001" y="259715"/>
                  </a:lnTo>
                  <a:lnTo>
                    <a:pt x="1117704" y="233797"/>
                  </a:lnTo>
                  <a:cubicBezTo>
                    <a:pt x="1116944" y="219777"/>
                    <a:pt x="1116108" y="205429"/>
                    <a:pt x="1115197" y="190752"/>
                  </a:cubicBezTo>
                  <a:cubicBezTo>
                    <a:pt x="1113374" y="161400"/>
                    <a:pt x="1111847" y="129705"/>
                    <a:pt x="1110615" y="95669"/>
                  </a:cubicBezTo>
                  <a:cubicBezTo>
                    <a:pt x="1119797" y="99422"/>
                    <a:pt x="1125787" y="102295"/>
                    <a:pt x="1128584" y="104289"/>
                  </a:cubicBezTo>
                  <a:cubicBezTo>
                    <a:pt x="1131382" y="106283"/>
                    <a:pt x="1134339" y="108839"/>
                    <a:pt x="1137457" y="111957"/>
                  </a:cubicBezTo>
                  <a:cubicBezTo>
                    <a:pt x="1138746" y="121387"/>
                    <a:pt x="1139909" y="129107"/>
                    <a:pt x="1140947" y="135117"/>
                  </a:cubicBezTo>
                  <a:cubicBezTo>
                    <a:pt x="1141986" y="141127"/>
                    <a:pt x="1142800" y="145161"/>
                    <a:pt x="1143391" y="147218"/>
                  </a:cubicBezTo>
                  <a:cubicBezTo>
                    <a:pt x="1146502" y="155931"/>
                    <a:pt x="1153176" y="160287"/>
                    <a:pt x="1163412" y="160287"/>
                  </a:cubicBezTo>
                  <a:cubicBezTo>
                    <a:pt x="1164765" y="160287"/>
                    <a:pt x="1166130" y="160185"/>
                    <a:pt x="1167508" y="159982"/>
                  </a:cubicBezTo>
                  <a:cubicBezTo>
                    <a:pt x="1168886" y="159779"/>
                    <a:pt x="1171400" y="159271"/>
                    <a:pt x="1175052" y="158458"/>
                  </a:cubicBezTo>
                  <a:lnTo>
                    <a:pt x="1213762" y="204178"/>
                  </a:lnTo>
                  <a:lnTo>
                    <a:pt x="1156945" y="204178"/>
                  </a:lnTo>
                  <a:lnTo>
                    <a:pt x="1156945" y="553479"/>
                  </a:lnTo>
                  <a:lnTo>
                    <a:pt x="1108786" y="515360"/>
                  </a:lnTo>
                  <a:lnTo>
                    <a:pt x="1112977" y="333861"/>
                  </a:lnTo>
                  <a:cubicBezTo>
                    <a:pt x="1112977" y="325130"/>
                    <a:pt x="1108418" y="313430"/>
                    <a:pt x="1099300" y="298761"/>
                  </a:cubicBezTo>
                  <a:cubicBezTo>
                    <a:pt x="1096010" y="293167"/>
                    <a:pt x="1092270" y="288084"/>
                    <a:pt x="1088079" y="283512"/>
                  </a:cubicBezTo>
                  <a:cubicBezTo>
                    <a:pt x="1083888" y="278940"/>
                    <a:pt x="1081278" y="275628"/>
                    <a:pt x="1080250" y="273577"/>
                  </a:cubicBezTo>
                  <a:lnTo>
                    <a:pt x="963968" y="391982"/>
                  </a:lnTo>
                  <a:lnTo>
                    <a:pt x="908476" y="371085"/>
                  </a:lnTo>
                  <a:cubicBezTo>
                    <a:pt x="931596" y="345926"/>
                    <a:pt x="943156" y="327689"/>
                    <a:pt x="943156" y="316373"/>
                  </a:cubicBezTo>
                  <a:cubicBezTo>
                    <a:pt x="943156" y="297253"/>
                    <a:pt x="938213" y="287693"/>
                    <a:pt x="928326" y="287693"/>
                  </a:cubicBezTo>
                  <a:cubicBezTo>
                    <a:pt x="924351" y="287693"/>
                    <a:pt x="917029" y="289795"/>
                    <a:pt x="906361" y="293999"/>
                  </a:cubicBezTo>
                  <a:cubicBezTo>
                    <a:pt x="895928" y="298590"/>
                    <a:pt x="888581" y="300885"/>
                    <a:pt x="884320" y="300885"/>
                  </a:cubicBezTo>
                  <a:cubicBezTo>
                    <a:pt x="881863" y="308886"/>
                    <a:pt x="874141" y="318281"/>
                    <a:pt x="861156" y="329070"/>
                  </a:cubicBezTo>
                  <a:lnTo>
                    <a:pt x="861156" y="328470"/>
                  </a:lnTo>
                  <a:cubicBezTo>
                    <a:pt x="854291" y="350460"/>
                    <a:pt x="839350" y="361455"/>
                    <a:pt x="816331" y="361455"/>
                  </a:cubicBezTo>
                  <a:cubicBezTo>
                    <a:pt x="799015" y="361455"/>
                    <a:pt x="780723" y="354765"/>
                    <a:pt x="761458" y="341386"/>
                  </a:cubicBezTo>
                  <a:cubicBezTo>
                    <a:pt x="752802" y="336039"/>
                    <a:pt x="741578" y="323396"/>
                    <a:pt x="727786" y="303457"/>
                  </a:cubicBezTo>
                  <a:lnTo>
                    <a:pt x="727786" y="305067"/>
                  </a:lnTo>
                  <a:cubicBezTo>
                    <a:pt x="728586" y="318611"/>
                    <a:pt x="723754" y="329503"/>
                    <a:pt x="713289" y="337742"/>
                  </a:cubicBezTo>
                  <a:cubicBezTo>
                    <a:pt x="702825" y="345981"/>
                    <a:pt x="690325" y="350101"/>
                    <a:pt x="675790" y="350101"/>
                  </a:cubicBezTo>
                  <a:cubicBezTo>
                    <a:pt x="664372" y="350101"/>
                    <a:pt x="654639" y="345721"/>
                    <a:pt x="646591" y="336961"/>
                  </a:cubicBezTo>
                  <a:cubicBezTo>
                    <a:pt x="638542" y="328201"/>
                    <a:pt x="634518" y="318192"/>
                    <a:pt x="634518" y="306934"/>
                  </a:cubicBezTo>
                  <a:cubicBezTo>
                    <a:pt x="634518" y="293307"/>
                    <a:pt x="638404" y="282150"/>
                    <a:pt x="646176" y="273463"/>
                  </a:cubicBezTo>
                  <a:cubicBezTo>
                    <a:pt x="651205" y="269443"/>
                    <a:pt x="658864" y="265643"/>
                    <a:pt x="669151" y="262061"/>
                  </a:cubicBezTo>
                  <a:cubicBezTo>
                    <a:pt x="677755" y="258423"/>
                    <a:pt x="682558" y="256134"/>
                    <a:pt x="683562" y="255194"/>
                  </a:cubicBezTo>
                  <a:cubicBezTo>
                    <a:pt x="679771" y="226790"/>
                    <a:pt x="676196" y="211166"/>
                    <a:pt x="672837" y="208321"/>
                  </a:cubicBezTo>
                  <a:cubicBezTo>
                    <a:pt x="672875" y="208334"/>
                    <a:pt x="670948" y="208032"/>
                    <a:pt x="667055" y="207416"/>
                  </a:cubicBezTo>
                  <a:cubicBezTo>
                    <a:pt x="663162" y="206800"/>
                    <a:pt x="658376" y="206299"/>
                    <a:pt x="652696" y="205911"/>
                  </a:cubicBezTo>
                  <a:cubicBezTo>
                    <a:pt x="647016" y="205524"/>
                    <a:pt x="640834" y="205138"/>
                    <a:pt x="634151" y="204754"/>
                  </a:cubicBezTo>
                  <a:cubicBezTo>
                    <a:pt x="627468" y="204370"/>
                    <a:pt x="619801" y="204178"/>
                    <a:pt x="611153" y="204178"/>
                  </a:cubicBezTo>
                  <a:lnTo>
                    <a:pt x="559689" y="204178"/>
                  </a:lnTo>
                  <a:lnTo>
                    <a:pt x="559689" y="554022"/>
                  </a:lnTo>
                  <a:lnTo>
                    <a:pt x="513360" y="517046"/>
                  </a:lnTo>
                  <a:lnTo>
                    <a:pt x="513360" y="204178"/>
                  </a:lnTo>
                  <a:lnTo>
                    <a:pt x="470612" y="204178"/>
                  </a:lnTo>
                  <a:lnTo>
                    <a:pt x="466021" y="204178"/>
                  </a:lnTo>
                  <a:lnTo>
                    <a:pt x="295656" y="204178"/>
                  </a:lnTo>
                  <a:lnTo>
                    <a:pt x="295656" y="217113"/>
                  </a:lnTo>
                  <a:cubicBezTo>
                    <a:pt x="332791" y="217113"/>
                    <a:pt x="364024" y="234004"/>
                    <a:pt x="389354" y="267786"/>
                  </a:cubicBezTo>
                  <a:cubicBezTo>
                    <a:pt x="412607" y="297155"/>
                    <a:pt x="424234" y="329536"/>
                    <a:pt x="424234" y="364931"/>
                  </a:cubicBezTo>
                  <a:cubicBezTo>
                    <a:pt x="424234" y="374069"/>
                    <a:pt x="422726" y="382732"/>
                    <a:pt x="419710" y="390920"/>
                  </a:cubicBezTo>
                  <a:cubicBezTo>
                    <a:pt x="416694" y="399109"/>
                    <a:pt x="412522" y="406422"/>
                    <a:pt x="407194" y="412861"/>
                  </a:cubicBezTo>
                  <a:cubicBezTo>
                    <a:pt x="401867" y="419300"/>
                    <a:pt x="395435" y="424402"/>
                    <a:pt x="387901" y="428168"/>
                  </a:cubicBezTo>
                  <a:cubicBezTo>
                    <a:pt x="380367" y="431933"/>
                    <a:pt x="372107" y="433816"/>
                    <a:pt x="363122" y="433816"/>
                  </a:cubicBezTo>
                  <a:cubicBezTo>
                    <a:pt x="356702" y="433816"/>
                    <a:pt x="350546" y="432568"/>
                    <a:pt x="344653" y="430073"/>
                  </a:cubicBezTo>
                  <a:cubicBezTo>
                    <a:pt x="338760" y="427577"/>
                    <a:pt x="333471" y="424321"/>
                    <a:pt x="328784" y="420305"/>
                  </a:cubicBezTo>
                  <a:cubicBezTo>
                    <a:pt x="324098" y="416289"/>
                    <a:pt x="320258" y="411401"/>
                    <a:pt x="317264" y="405641"/>
                  </a:cubicBezTo>
                  <a:cubicBezTo>
                    <a:pt x="314270" y="399882"/>
                    <a:pt x="312773" y="393487"/>
                    <a:pt x="312773" y="386458"/>
                  </a:cubicBezTo>
                  <a:cubicBezTo>
                    <a:pt x="312773" y="374209"/>
                    <a:pt x="317134" y="363953"/>
                    <a:pt x="325855" y="355692"/>
                  </a:cubicBezTo>
                  <a:cubicBezTo>
                    <a:pt x="334577" y="347431"/>
                    <a:pt x="345405" y="343300"/>
                    <a:pt x="358340" y="343300"/>
                  </a:cubicBezTo>
                  <a:cubicBezTo>
                    <a:pt x="366278" y="343300"/>
                    <a:pt x="373355" y="345142"/>
                    <a:pt x="379572" y="348825"/>
                  </a:cubicBezTo>
                  <a:cubicBezTo>
                    <a:pt x="385788" y="352508"/>
                    <a:pt x="389043" y="356441"/>
                    <a:pt x="389335" y="360626"/>
                  </a:cubicBezTo>
                  <a:lnTo>
                    <a:pt x="388125" y="358054"/>
                  </a:lnTo>
                  <a:cubicBezTo>
                    <a:pt x="388125" y="337303"/>
                    <a:pt x="379464" y="318265"/>
                    <a:pt x="362141" y="300942"/>
                  </a:cubicBezTo>
                  <a:cubicBezTo>
                    <a:pt x="345383" y="282680"/>
                    <a:pt x="323019" y="273723"/>
                    <a:pt x="295047" y="274072"/>
                  </a:cubicBezTo>
                  <a:lnTo>
                    <a:pt x="295047" y="553422"/>
                  </a:lnTo>
                  <a:cubicBezTo>
                    <a:pt x="287147" y="552895"/>
                    <a:pt x="281545" y="551667"/>
                    <a:pt x="278240" y="549740"/>
                  </a:cubicBezTo>
                  <a:cubicBezTo>
                    <a:pt x="274935" y="547813"/>
                    <a:pt x="273130" y="546449"/>
                    <a:pt x="272825" y="545649"/>
                  </a:cubicBezTo>
                  <a:cubicBezTo>
                    <a:pt x="263878" y="523761"/>
                    <a:pt x="254089" y="504606"/>
                    <a:pt x="243459" y="488185"/>
                  </a:cubicBezTo>
                  <a:cubicBezTo>
                    <a:pt x="232830" y="471764"/>
                    <a:pt x="221018" y="457057"/>
                    <a:pt x="208026" y="444065"/>
                  </a:cubicBezTo>
                  <a:cubicBezTo>
                    <a:pt x="178708" y="414741"/>
                    <a:pt x="145206" y="397875"/>
                    <a:pt x="107518" y="393468"/>
                  </a:cubicBezTo>
                  <a:lnTo>
                    <a:pt x="57408" y="328413"/>
                  </a:lnTo>
                  <a:cubicBezTo>
                    <a:pt x="116285" y="280654"/>
                    <a:pt x="181070" y="245320"/>
                    <a:pt x="251765" y="222409"/>
                  </a:cubicBezTo>
                  <a:lnTo>
                    <a:pt x="251765" y="204178"/>
                  </a:lnTo>
                  <a:lnTo>
                    <a:pt x="37634" y="204178"/>
                  </a:lnTo>
                  <a:lnTo>
                    <a:pt x="0" y="159068"/>
                  </a:lnTo>
                  <a:lnTo>
                    <a:pt x="429644" y="159068"/>
                  </a:lnTo>
                  <a:lnTo>
                    <a:pt x="432359" y="159068"/>
                  </a:lnTo>
                  <a:lnTo>
                    <a:pt x="518751" y="159068"/>
                  </a:lnTo>
                  <a:lnTo>
                    <a:pt x="497319" y="146990"/>
                  </a:lnTo>
                  <a:cubicBezTo>
                    <a:pt x="487287" y="136957"/>
                    <a:pt x="482270" y="126467"/>
                    <a:pt x="482270" y="115519"/>
                  </a:cubicBezTo>
                  <a:cubicBezTo>
                    <a:pt x="482270" y="86754"/>
                    <a:pt x="498313" y="59706"/>
                    <a:pt x="530400" y="34376"/>
                  </a:cubicBezTo>
                  <a:cubicBezTo>
                    <a:pt x="560715" y="11459"/>
                    <a:pt x="590373" y="0"/>
                    <a:pt x="619373" y="0"/>
                  </a:cubicBezTo>
                  <a:close/>
                  <a:moveTo>
                    <a:pt x="249936" y="278435"/>
                  </a:moveTo>
                  <a:cubicBezTo>
                    <a:pt x="235433" y="285617"/>
                    <a:pt x="218124" y="294829"/>
                    <a:pt x="198011" y="306072"/>
                  </a:cubicBezTo>
                  <a:cubicBezTo>
                    <a:pt x="177897" y="317314"/>
                    <a:pt x="157410" y="328889"/>
                    <a:pt x="136551" y="340795"/>
                  </a:cubicBezTo>
                  <a:cubicBezTo>
                    <a:pt x="177651" y="356887"/>
                    <a:pt x="210815" y="381022"/>
                    <a:pt x="236042" y="413199"/>
                  </a:cubicBezTo>
                  <a:lnTo>
                    <a:pt x="249936" y="434647"/>
                  </a:lnTo>
                  <a:lnTo>
                    <a:pt x="249936" y="278435"/>
                  </a:lnTo>
                  <a:close/>
                  <a:moveTo>
                    <a:pt x="824599" y="204178"/>
                  </a:moveTo>
                  <a:lnTo>
                    <a:pt x="709898" y="204292"/>
                  </a:lnTo>
                  <a:lnTo>
                    <a:pt x="732244" y="245488"/>
                  </a:lnTo>
                  <a:cubicBezTo>
                    <a:pt x="736981" y="253876"/>
                    <a:pt x="741699" y="261599"/>
                    <a:pt x="746398" y="268657"/>
                  </a:cubicBezTo>
                  <a:cubicBezTo>
                    <a:pt x="751097" y="275715"/>
                    <a:pt x="755406" y="280876"/>
                    <a:pt x="759324" y="284140"/>
                  </a:cubicBezTo>
                  <a:cubicBezTo>
                    <a:pt x="773179" y="294637"/>
                    <a:pt x="789956" y="299885"/>
                    <a:pt x="809654" y="299885"/>
                  </a:cubicBezTo>
                  <a:cubicBezTo>
                    <a:pt x="824005" y="299885"/>
                    <a:pt x="833676" y="295885"/>
                    <a:pt x="838667" y="287884"/>
                  </a:cubicBezTo>
                  <a:cubicBezTo>
                    <a:pt x="842769" y="282404"/>
                    <a:pt x="844820" y="271450"/>
                    <a:pt x="844820" y="255022"/>
                  </a:cubicBezTo>
                  <a:cubicBezTo>
                    <a:pt x="844820" y="221126"/>
                    <a:pt x="838080" y="204178"/>
                    <a:pt x="824599" y="204178"/>
                  </a:cubicBezTo>
                  <a:close/>
                  <a:moveTo>
                    <a:pt x="998906" y="212712"/>
                  </a:moveTo>
                  <a:cubicBezTo>
                    <a:pt x="964324" y="212712"/>
                    <a:pt x="940239" y="223888"/>
                    <a:pt x="926649" y="246240"/>
                  </a:cubicBezTo>
                  <a:cubicBezTo>
                    <a:pt x="941934" y="246240"/>
                    <a:pt x="954329" y="252955"/>
                    <a:pt x="963835" y="266386"/>
                  </a:cubicBezTo>
                  <a:cubicBezTo>
                    <a:pt x="973341" y="279816"/>
                    <a:pt x="976897" y="293954"/>
                    <a:pt x="974503" y="308801"/>
                  </a:cubicBezTo>
                  <a:lnTo>
                    <a:pt x="1045436" y="232353"/>
                  </a:lnTo>
                  <a:cubicBezTo>
                    <a:pt x="1032113" y="219259"/>
                    <a:pt x="1016603" y="212712"/>
                    <a:pt x="998906" y="2127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4B1AE0FF-1918-4005-9E65-6B5A833B36A3}"/>
                </a:ext>
              </a:extLst>
            </p:cNvPr>
            <p:cNvSpPr/>
            <p:nvPr/>
          </p:nvSpPr>
          <p:spPr>
            <a:xfrm>
              <a:off x="4639541" y="2811764"/>
              <a:ext cx="898960" cy="463324"/>
            </a:xfrm>
            <a:custGeom>
              <a:avLst/>
              <a:gdLst/>
              <a:ahLst/>
              <a:cxnLst/>
              <a:rect l="l" t="t" r="r" b="b"/>
              <a:pathLst>
                <a:path w="898960" h="463324">
                  <a:moveTo>
                    <a:pt x="388649" y="0"/>
                  </a:moveTo>
                  <a:lnTo>
                    <a:pt x="412433" y="13687"/>
                  </a:lnTo>
                  <a:cubicBezTo>
                    <a:pt x="416446" y="37766"/>
                    <a:pt x="422434" y="53940"/>
                    <a:pt x="430397" y="62208"/>
                  </a:cubicBezTo>
                  <a:lnTo>
                    <a:pt x="460134" y="62208"/>
                  </a:lnTo>
                  <a:lnTo>
                    <a:pt x="860708" y="62208"/>
                  </a:lnTo>
                  <a:lnTo>
                    <a:pt x="898960" y="107318"/>
                  </a:lnTo>
                  <a:lnTo>
                    <a:pt x="724005" y="107318"/>
                  </a:lnTo>
                  <a:lnTo>
                    <a:pt x="724005" y="120253"/>
                  </a:lnTo>
                  <a:cubicBezTo>
                    <a:pt x="761140" y="120253"/>
                    <a:pt x="792372" y="137144"/>
                    <a:pt x="817702" y="170926"/>
                  </a:cubicBezTo>
                  <a:cubicBezTo>
                    <a:pt x="840956" y="200295"/>
                    <a:pt x="852583" y="232676"/>
                    <a:pt x="852583" y="268071"/>
                  </a:cubicBezTo>
                  <a:cubicBezTo>
                    <a:pt x="852583" y="277209"/>
                    <a:pt x="851075" y="285872"/>
                    <a:pt x="848059" y="294060"/>
                  </a:cubicBezTo>
                  <a:cubicBezTo>
                    <a:pt x="845043" y="302249"/>
                    <a:pt x="840870" y="309562"/>
                    <a:pt x="835542" y="316001"/>
                  </a:cubicBezTo>
                  <a:cubicBezTo>
                    <a:pt x="830215" y="322440"/>
                    <a:pt x="823784" y="327542"/>
                    <a:pt x="816250" y="331308"/>
                  </a:cubicBezTo>
                  <a:cubicBezTo>
                    <a:pt x="808716" y="335073"/>
                    <a:pt x="800456" y="336956"/>
                    <a:pt x="791471" y="336956"/>
                  </a:cubicBezTo>
                  <a:cubicBezTo>
                    <a:pt x="785051" y="336956"/>
                    <a:pt x="778894" y="335708"/>
                    <a:pt x="773002" y="333213"/>
                  </a:cubicBezTo>
                  <a:cubicBezTo>
                    <a:pt x="767109" y="330717"/>
                    <a:pt x="761819" y="327461"/>
                    <a:pt x="757133" y="323445"/>
                  </a:cubicBezTo>
                  <a:cubicBezTo>
                    <a:pt x="752446" y="319429"/>
                    <a:pt x="748607" y="314541"/>
                    <a:pt x="745613" y="308781"/>
                  </a:cubicBezTo>
                  <a:cubicBezTo>
                    <a:pt x="742619" y="303022"/>
                    <a:pt x="741122" y="296627"/>
                    <a:pt x="741122" y="289598"/>
                  </a:cubicBezTo>
                  <a:cubicBezTo>
                    <a:pt x="741122" y="277349"/>
                    <a:pt x="745482" y="267093"/>
                    <a:pt x="754204" y="258832"/>
                  </a:cubicBezTo>
                  <a:cubicBezTo>
                    <a:pt x="762926" y="250571"/>
                    <a:pt x="773754" y="246440"/>
                    <a:pt x="786689" y="246440"/>
                  </a:cubicBezTo>
                  <a:cubicBezTo>
                    <a:pt x="794626" y="246440"/>
                    <a:pt x="801703" y="248282"/>
                    <a:pt x="807920" y="251965"/>
                  </a:cubicBezTo>
                  <a:cubicBezTo>
                    <a:pt x="814137" y="255648"/>
                    <a:pt x="817391" y="259581"/>
                    <a:pt x="817683" y="263766"/>
                  </a:cubicBezTo>
                  <a:lnTo>
                    <a:pt x="816474" y="261194"/>
                  </a:lnTo>
                  <a:cubicBezTo>
                    <a:pt x="816474" y="240443"/>
                    <a:pt x="807812" y="221405"/>
                    <a:pt x="790489" y="204082"/>
                  </a:cubicBezTo>
                  <a:cubicBezTo>
                    <a:pt x="773732" y="185820"/>
                    <a:pt x="751367" y="176863"/>
                    <a:pt x="723395" y="177212"/>
                  </a:cubicBezTo>
                  <a:lnTo>
                    <a:pt x="723395" y="456562"/>
                  </a:lnTo>
                  <a:cubicBezTo>
                    <a:pt x="715496" y="456035"/>
                    <a:pt x="709894" y="454807"/>
                    <a:pt x="706589" y="452880"/>
                  </a:cubicBezTo>
                  <a:cubicBezTo>
                    <a:pt x="703283" y="450953"/>
                    <a:pt x="701479" y="449589"/>
                    <a:pt x="701173" y="448789"/>
                  </a:cubicBezTo>
                  <a:cubicBezTo>
                    <a:pt x="692226" y="426901"/>
                    <a:pt x="682438" y="407746"/>
                    <a:pt x="671808" y="391325"/>
                  </a:cubicBezTo>
                  <a:cubicBezTo>
                    <a:pt x="661178" y="374904"/>
                    <a:pt x="649367" y="360197"/>
                    <a:pt x="636375" y="347205"/>
                  </a:cubicBezTo>
                  <a:cubicBezTo>
                    <a:pt x="607057" y="317881"/>
                    <a:pt x="573554" y="301015"/>
                    <a:pt x="535867" y="296608"/>
                  </a:cubicBezTo>
                  <a:lnTo>
                    <a:pt x="485756" y="231553"/>
                  </a:lnTo>
                  <a:cubicBezTo>
                    <a:pt x="544633" y="183794"/>
                    <a:pt x="609419" y="148460"/>
                    <a:pt x="680114" y="125549"/>
                  </a:cubicBezTo>
                  <a:lnTo>
                    <a:pt x="680114" y="107318"/>
                  </a:lnTo>
                  <a:lnTo>
                    <a:pt x="496548" y="107318"/>
                  </a:lnTo>
                  <a:lnTo>
                    <a:pt x="465982" y="107318"/>
                  </a:lnTo>
                  <a:lnTo>
                    <a:pt x="433759" y="107318"/>
                  </a:lnTo>
                  <a:lnTo>
                    <a:pt x="433759" y="457228"/>
                  </a:lnTo>
                  <a:lnTo>
                    <a:pt x="389258" y="420243"/>
                  </a:lnTo>
                  <a:lnTo>
                    <a:pt x="389258" y="169411"/>
                  </a:lnTo>
                  <a:cubicBezTo>
                    <a:pt x="389258" y="160020"/>
                    <a:pt x="387461" y="151546"/>
                    <a:pt x="383867" y="143989"/>
                  </a:cubicBezTo>
                  <a:cubicBezTo>
                    <a:pt x="380273" y="136433"/>
                    <a:pt x="375269" y="129999"/>
                    <a:pt x="368856" y="124687"/>
                  </a:cubicBezTo>
                  <a:cubicBezTo>
                    <a:pt x="362442" y="119375"/>
                    <a:pt x="355092" y="115152"/>
                    <a:pt x="346805" y="112018"/>
                  </a:cubicBezTo>
                  <a:cubicBezTo>
                    <a:pt x="338519" y="108885"/>
                    <a:pt x="329095" y="107318"/>
                    <a:pt x="318535" y="107318"/>
                  </a:cubicBezTo>
                  <a:lnTo>
                    <a:pt x="302829" y="107318"/>
                  </a:lnTo>
                  <a:lnTo>
                    <a:pt x="302829" y="463324"/>
                  </a:lnTo>
                  <a:cubicBezTo>
                    <a:pt x="286496" y="455317"/>
                    <a:pt x="270329" y="437146"/>
                    <a:pt x="254327" y="408813"/>
                  </a:cubicBezTo>
                  <a:cubicBezTo>
                    <a:pt x="238001" y="380422"/>
                    <a:pt x="222152" y="359521"/>
                    <a:pt x="206779" y="346110"/>
                  </a:cubicBezTo>
                  <a:cubicBezTo>
                    <a:pt x="182661" y="327257"/>
                    <a:pt x="149984" y="316820"/>
                    <a:pt x="108747" y="314801"/>
                  </a:cubicBezTo>
                  <a:lnTo>
                    <a:pt x="60998" y="250460"/>
                  </a:lnTo>
                  <a:cubicBezTo>
                    <a:pt x="79191" y="231816"/>
                    <a:pt x="97224" y="214477"/>
                    <a:pt x="115095" y="198444"/>
                  </a:cubicBezTo>
                  <a:cubicBezTo>
                    <a:pt x="132968" y="182410"/>
                    <a:pt x="148625" y="170161"/>
                    <a:pt x="162068" y="161696"/>
                  </a:cubicBezTo>
                  <a:cubicBezTo>
                    <a:pt x="159541" y="160953"/>
                    <a:pt x="152723" y="157899"/>
                    <a:pt x="141613" y="152533"/>
                  </a:cubicBezTo>
                  <a:cubicBezTo>
                    <a:pt x="130504" y="147167"/>
                    <a:pt x="115697" y="141014"/>
                    <a:pt x="97193" y="134074"/>
                  </a:cubicBezTo>
                  <a:cubicBezTo>
                    <a:pt x="50540" y="120440"/>
                    <a:pt x="18142" y="96485"/>
                    <a:pt x="0" y="62208"/>
                  </a:cubicBezTo>
                  <a:lnTo>
                    <a:pt x="281616" y="62208"/>
                  </a:lnTo>
                  <a:lnTo>
                    <a:pt x="319059" y="62208"/>
                  </a:lnTo>
                  <a:lnTo>
                    <a:pt x="325984" y="62208"/>
                  </a:lnTo>
                  <a:cubicBezTo>
                    <a:pt x="347790" y="62208"/>
                    <a:pt x="364787" y="67105"/>
                    <a:pt x="376976" y="76900"/>
                  </a:cubicBezTo>
                  <a:cubicBezTo>
                    <a:pt x="389165" y="86695"/>
                    <a:pt x="394885" y="100930"/>
                    <a:pt x="394135" y="119605"/>
                  </a:cubicBezTo>
                  <a:cubicBezTo>
                    <a:pt x="394135" y="117084"/>
                    <a:pt x="393935" y="110920"/>
                    <a:pt x="393535" y="101112"/>
                  </a:cubicBezTo>
                  <a:cubicBezTo>
                    <a:pt x="393135" y="91305"/>
                    <a:pt x="392332" y="79721"/>
                    <a:pt x="391125" y="66360"/>
                  </a:cubicBezTo>
                  <a:cubicBezTo>
                    <a:pt x="390300" y="53006"/>
                    <a:pt x="389680" y="41357"/>
                    <a:pt x="389268" y="31413"/>
                  </a:cubicBezTo>
                  <a:cubicBezTo>
                    <a:pt x="388855" y="21469"/>
                    <a:pt x="388649" y="10998"/>
                    <a:pt x="388649" y="0"/>
                  </a:cubicBezTo>
                  <a:close/>
                  <a:moveTo>
                    <a:pt x="141370" y="107318"/>
                  </a:moveTo>
                  <a:cubicBezTo>
                    <a:pt x="150235" y="106842"/>
                    <a:pt x="162006" y="113738"/>
                    <a:pt x="176684" y="128006"/>
                  </a:cubicBezTo>
                  <a:cubicBezTo>
                    <a:pt x="191362" y="142275"/>
                    <a:pt x="207496" y="160893"/>
                    <a:pt x="225086" y="183861"/>
                  </a:cubicBezTo>
                  <a:cubicBezTo>
                    <a:pt x="210239" y="199095"/>
                    <a:pt x="196318" y="213304"/>
                    <a:pt x="183323" y="226490"/>
                  </a:cubicBezTo>
                  <a:cubicBezTo>
                    <a:pt x="170328" y="239676"/>
                    <a:pt x="156941" y="252193"/>
                    <a:pt x="143161" y="264042"/>
                  </a:cubicBezTo>
                  <a:cubicBezTo>
                    <a:pt x="183518" y="277334"/>
                    <a:pt x="216691" y="299110"/>
                    <a:pt x="242679" y="329368"/>
                  </a:cubicBezTo>
                  <a:lnTo>
                    <a:pt x="257747" y="350499"/>
                  </a:lnTo>
                  <a:lnTo>
                    <a:pt x="257747" y="107318"/>
                  </a:lnTo>
                  <a:lnTo>
                    <a:pt x="141370" y="107318"/>
                  </a:lnTo>
                  <a:close/>
                  <a:moveTo>
                    <a:pt x="678285" y="181575"/>
                  </a:moveTo>
                  <a:cubicBezTo>
                    <a:pt x="663781" y="188757"/>
                    <a:pt x="646473" y="197969"/>
                    <a:pt x="626359" y="209212"/>
                  </a:cubicBezTo>
                  <a:cubicBezTo>
                    <a:pt x="606246" y="220454"/>
                    <a:pt x="585759" y="232029"/>
                    <a:pt x="564899" y="243935"/>
                  </a:cubicBezTo>
                  <a:cubicBezTo>
                    <a:pt x="606000" y="260027"/>
                    <a:pt x="639163" y="284162"/>
                    <a:pt x="664390" y="316339"/>
                  </a:cubicBezTo>
                  <a:lnTo>
                    <a:pt x="678285" y="337787"/>
                  </a:lnTo>
                  <a:lnTo>
                    <a:pt x="678285" y="18157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F28CD300-61EC-42BC-91A9-77651C2FE89F}"/>
                </a:ext>
              </a:extLst>
            </p:cNvPr>
            <p:cNvSpPr/>
            <p:nvPr/>
          </p:nvSpPr>
          <p:spPr>
            <a:xfrm>
              <a:off x="5687016" y="2811764"/>
              <a:ext cx="1232611" cy="457228"/>
            </a:xfrm>
            <a:custGeom>
              <a:avLst/>
              <a:gdLst/>
              <a:ahLst/>
              <a:cxnLst/>
              <a:rect l="l" t="t" r="r" b="b"/>
              <a:pathLst>
                <a:path w="1232611" h="457228">
                  <a:moveTo>
                    <a:pt x="512750" y="0"/>
                  </a:moveTo>
                  <a:lnTo>
                    <a:pt x="536534" y="13687"/>
                  </a:lnTo>
                  <a:cubicBezTo>
                    <a:pt x="540547" y="37766"/>
                    <a:pt x="546535" y="53940"/>
                    <a:pt x="554498" y="62208"/>
                  </a:cubicBezTo>
                  <a:lnTo>
                    <a:pt x="562185" y="62208"/>
                  </a:lnTo>
                  <a:lnTo>
                    <a:pt x="584235" y="62208"/>
                  </a:lnTo>
                  <a:lnTo>
                    <a:pt x="762000" y="62208"/>
                  </a:lnTo>
                  <a:lnTo>
                    <a:pt x="792794" y="62208"/>
                  </a:lnTo>
                  <a:lnTo>
                    <a:pt x="1194359" y="62208"/>
                  </a:lnTo>
                  <a:lnTo>
                    <a:pt x="1232611" y="107318"/>
                  </a:lnTo>
                  <a:lnTo>
                    <a:pt x="1057656" y="107318"/>
                  </a:lnTo>
                  <a:lnTo>
                    <a:pt x="1057656" y="120253"/>
                  </a:lnTo>
                  <a:cubicBezTo>
                    <a:pt x="1094791" y="120253"/>
                    <a:pt x="1126023" y="137144"/>
                    <a:pt x="1151353" y="170926"/>
                  </a:cubicBezTo>
                  <a:cubicBezTo>
                    <a:pt x="1174607" y="200295"/>
                    <a:pt x="1186234" y="232676"/>
                    <a:pt x="1186234" y="268071"/>
                  </a:cubicBezTo>
                  <a:cubicBezTo>
                    <a:pt x="1186234" y="277209"/>
                    <a:pt x="1184726" y="285872"/>
                    <a:pt x="1181710" y="294060"/>
                  </a:cubicBezTo>
                  <a:cubicBezTo>
                    <a:pt x="1178694" y="302249"/>
                    <a:pt x="1174521" y="309562"/>
                    <a:pt x="1169193" y="316001"/>
                  </a:cubicBezTo>
                  <a:cubicBezTo>
                    <a:pt x="1163866" y="322440"/>
                    <a:pt x="1157435" y="327542"/>
                    <a:pt x="1149901" y="331308"/>
                  </a:cubicBezTo>
                  <a:cubicBezTo>
                    <a:pt x="1142367" y="335073"/>
                    <a:pt x="1134107" y="336956"/>
                    <a:pt x="1125122" y="336956"/>
                  </a:cubicBezTo>
                  <a:cubicBezTo>
                    <a:pt x="1118702" y="336956"/>
                    <a:pt x="1112545" y="335708"/>
                    <a:pt x="1106653" y="333213"/>
                  </a:cubicBezTo>
                  <a:cubicBezTo>
                    <a:pt x="1100760" y="330717"/>
                    <a:pt x="1095470" y="327461"/>
                    <a:pt x="1090784" y="323445"/>
                  </a:cubicBezTo>
                  <a:cubicBezTo>
                    <a:pt x="1086097" y="319429"/>
                    <a:pt x="1082258" y="314541"/>
                    <a:pt x="1079264" y="308781"/>
                  </a:cubicBezTo>
                  <a:cubicBezTo>
                    <a:pt x="1076270" y="303022"/>
                    <a:pt x="1074773" y="296627"/>
                    <a:pt x="1074773" y="289598"/>
                  </a:cubicBezTo>
                  <a:cubicBezTo>
                    <a:pt x="1074773" y="277349"/>
                    <a:pt x="1079133" y="267093"/>
                    <a:pt x="1087855" y="258832"/>
                  </a:cubicBezTo>
                  <a:cubicBezTo>
                    <a:pt x="1096577" y="250571"/>
                    <a:pt x="1107405" y="246440"/>
                    <a:pt x="1120340" y="246440"/>
                  </a:cubicBezTo>
                  <a:cubicBezTo>
                    <a:pt x="1128277" y="246440"/>
                    <a:pt x="1135354" y="248282"/>
                    <a:pt x="1141571" y="251965"/>
                  </a:cubicBezTo>
                  <a:cubicBezTo>
                    <a:pt x="1147788" y="255648"/>
                    <a:pt x="1151042" y="259581"/>
                    <a:pt x="1151334" y="263766"/>
                  </a:cubicBezTo>
                  <a:lnTo>
                    <a:pt x="1150125" y="261194"/>
                  </a:lnTo>
                  <a:cubicBezTo>
                    <a:pt x="1150125" y="240443"/>
                    <a:pt x="1141463" y="221405"/>
                    <a:pt x="1124140" y="204082"/>
                  </a:cubicBezTo>
                  <a:cubicBezTo>
                    <a:pt x="1107383" y="185820"/>
                    <a:pt x="1085018" y="176863"/>
                    <a:pt x="1057046" y="177212"/>
                  </a:cubicBezTo>
                  <a:lnTo>
                    <a:pt x="1057046" y="456562"/>
                  </a:lnTo>
                  <a:cubicBezTo>
                    <a:pt x="1049147" y="456035"/>
                    <a:pt x="1043545" y="454807"/>
                    <a:pt x="1040240" y="452880"/>
                  </a:cubicBezTo>
                  <a:cubicBezTo>
                    <a:pt x="1036934" y="450953"/>
                    <a:pt x="1035130" y="449589"/>
                    <a:pt x="1034824" y="448789"/>
                  </a:cubicBezTo>
                  <a:cubicBezTo>
                    <a:pt x="1025877" y="426901"/>
                    <a:pt x="1016089" y="407746"/>
                    <a:pt x="1005459" y="391325"/>
                  </a:cubicBezTo>
                  <a:cubicBezTo>
                    <a:pt x="994829" y="374904"/>
                    <a:pt x="983018" y="360197"/>
                    <a:pt x="970026" y="347205"/>
                  </a:cubicBezTo>
                  <a:cubicBezTo>
                    <a:pt x="940708" y="317881"/>
                    <a:pt x="907205" y="301015"/>
                    <a:pt x="869518" y="296608"/>
                  </a:cubicBezTo>
                  <a:lnTo>
                    <a:pt x="819407" y="231553"/>
                  </a:lnTo>
                  <a:cubicBezTo>
                    <a:pt x="878285" y="183794"/>
                    <a:pt x="943070" y="148460"/>
                    <a:pt x="1013765" y="125549"/>
                  </a:cubicBezTo>
                  <a:lnTo>
                    <a:pt x="1013765" y="107318"/>
                  </a:lnTo>
                  <a:lnTo>
                    <a:pt x="821885" y="107318"/>
                  </a:lnTo>
                  <a:lnTo>
                    <a:pt x="791542" y="117778"/>
                  </a:lnTo>
                  <a:cubicBezTo>
                    <a:pt x="780232" y="122712"/>
                    <a:pt x="770160" y="128257"/>
                    <a:pt x="761324" y="134412"/>
                  </a:cubicBezTo>
                  <a:cubicBezTo>
                    <a:pt x="743651" y="146721"/>
                    <a:pt x="727990" y="163039"/>
                    <a:pt x="714337" y="183366"/>
                  </a:cubicBezTo>
                  <a:cubicBezTo>
                    <a:pt x="704425" y="198961"/>
                    <a:pt x="696568" y="217406"/>
                    <a:pt x="690767" y="238701"/>
                  </a:cubicBezTo>
                  <a:cubicBezTo>
                    <a:pt x="684967" y="259996"/>
                    <a:pt x="682066" y="285899"/>
                    <a:pt x="682066" y="316411"/>
                  </a:cubicBezTo>
                  <a:cubicBezTo>
                    <a:pt x="682390" y="335626"/>
                    <a:pt x="688448" y="354365"/>
                    <a:pt x="700240" y="372627"/>
                  </a:cubicBezTo>
                  <a:cubicBezTo>
                    <a:pt x="719995" y="400326"/>
                    <a:pt x="737181" y="412683"/>
                    <a:pt x="751799" y="409699"/>
                  </a:cubicBezTo>
                  <a:cubicBezTo>
                    <a:pt x="745182" y="408918"/>
                    <a:pt x="739940" y="404888"/>
                    <a:pt x="736073" y="397611"/>
                  </a:cubicBezTo>
                  <a:cubicBezTo>
                    <a:pt x="732206" y="390334"/>
                    <a:pt x="730272" y="382737"/>
                    <a:pt x="730272" y="374818"/>
                  </a:cubicBezTo>
                  <a:cubicBezTo>
                    <a:pt x="730272" y="362823"/>
                    <a:pt x="735164" y="352731"/>
                    <a:pt x="744946" y="344543"/>
                  </a:cubicBezTo>
                  <a:cubicBezTo>
                    <a:pt x="754728" y="336354"/>
                    <a:pt x="765623" y="332260"/>
                    <a:pt x="777631" y="332260"/>
                  </a:cubicBezTo>
                  <a:cubicBezTo>
                    <a:pt x="790654" y="332260"/>
                    <a:pt x="801703" y="337344"/>
                    <a:pt x="810778" y="347510"/>
                  </a:cubicBezTo>
                  <a:cubicBezTo>
                    <a:pt x="819851" y="357676"/>
                    <a:pt x="824389" y="370303"/>
                    <a:pt x="824389" y="385391"/>
                  </a:cubicBezTo>
                  <a:cubicBezTo>
                    <a:pt x="824389" y="394167"/>
                    <a:pt x="822600" y="402345"/>
                    <a:pt x="819021" y="409927"/>
                  </a:cubicBezTo>
                  <a:cubicBezTo>
                    <a:pt x="815443" y="417509"/>
                    <a:pt x="810571" y="424040"/>
                    <a:pt x="804405" y="429520"/>
                  </a:cubicBezTo>
                  <a:cubicBezTo>
                    <a:pt x="798239" y="435000"/>
                    <a:pt x="791121" y="439261"/>
                    <a:pt x="783050" y="442303"/>
                  </a:cubicBezTo>
                  <a:cubicBezTo>
                    <a:pt x="774979" y="445344"/>
                    <a:pt x="766594" y="446865"/>
                    <a:pt x="757895" y="446865"/>
                  </a:cubicBezTo>
                  <a:cubicBezTo>
                    <a:pt x="716315" y="446865"/>
                    <a:pt x="684603" y="426288"/>
                    <a:pt x="662759" y="385134"/>
                  </a:cubicBezTo>
                  <a:cubicBezTo>
                    <a:pt x="644744" y="352450"/>
                    <a:pt x="635737" y="314604"/>
                    <a:pt x="635737" y="271596"/>
                  </a:cubicBezTo>
                  <a:cubicBezTo>
                    <a:pt x="635737" y="212179"/>
                    <a:pt x="659473" y="157419"/>
                    <a:pt x="706946" y="107318"/>
                  </a:cubicBezTo>
                  <a:lnTo>
                    <a:pt x="620649" y="107318"/>
                  </a:lnTo>
                  <a:lnTo>
                    <a:pt x="599103" y="107318"/>
                  </a:lnTo>
                  <a:lnTo>
                    <a:pt x="557860" y="107318"/>
                  </a:lnTo>
                  <a:lnTo>
                    <a:pt x="557860" y="457228"/>
                  </a:lnTo>
                  <a:lnTo>
                    <a:pt x="513360" y="420243"/>
                  </a:lnTo>
                  <a:lnTo>
                    <a:pt x="513360" y="169411"/>
                  </a:lnTo>
                  <a:cubicBezTo>
                    <a:pt x="513360" y="160020"/>
                    <a:pt x="511562" y="151546"/>
                    <a:pt x="507968" y="143989"/>
                  </a:cubicBezTo>
                  <a:cubicBezTo>
                    <a:pt x="504374" y="136433"/>
                    <a:pt x="499370" y="129999"/>
                    <a:pt x="492957" y="124687"/>
                  </a:cubicBezTo>
                  <a:cubicBezTo>
                    <a:pt x="486543" y="119375"/>
                    <a:pt x="479193" y="115152"/>
                    <a:pt x="470906" y="112018"/>
                  </a:cubicBezTo>
                  <a:cubicBezTo>
                    <a:pt x="462620" y="108885"/>
                    <a:pt x="453197" y="107318"/>
                    <a:pt x="442636" y="107318"/>
                  </a:cubicBezTo>
                  <a:lnTo>
                    <a:pt x="295656" y="107318"/>
                  </a:lnTo>
                  <a:lnTo>
                    <a:pt x="295656" y="120253"/>
                  </a:lnTo>
                  <a:cubicBezTo>
                    <a:pt x="332791" y="120253"/>
                    <a:pt x="364023" y="137144"/>
                    <a:pt x="389353" y="170926"/>
                  </a:cubicBezTo>
                  <a:cubicBezTo>
                    <a:pt x="412607" y="200295"/>
                    <a:pt x="424234" y="232676"/>
                    <a:pt x="424234" y="268071"/>
                  </a:cubicBezTo>
                  <a:cubicBezTo>
                    <a:pt x="424234" y="277209"/>
                    <a:pt x="422726" y="285872"/>
                    <a:pt x="419710" y="294060"/>
                  </a:cubicBezTo>
                  <a:cubicBezTo>
                    <a:pt x="416694" y="302249"/>
                    <a:pt x="412522" y="309562"/>
                    <a:pt x="407194" y="316001"/>
                  </a:cubicBezTo>
                  <a:cubicBezTo>
                    <a:pt x="401866" y="322440"/>
                    <a:pt x="395435" y="327542"/>
                    <a:pt x="387901" y="331308"/>
                  </a:cubicBezTo>
                  <a:cubicBezTo>
                    <a:pt x="380367" y="335073"/>
                    <a:pt x="372107" y="336956"/>
                    <a:pt x="363122" y="336956"/>
                  </a:cubicBezTo>
                  <a:cubicBezTo>
                    <a:pt x="356702" y="336956"/>
                    <a:pt x="350545" y="335708"/>
                    <a:pt x="344653" y="333213"/>
                  </a:cubicBezTo>
                  <a:cubicBezTo>
                    <a:pt x="338760" y="330717"/>
                    <a:pt x="333470" y="327461"/>
                    <a:pt x="328784" y="323445"/>
                  </a:cubicBezTo>
                  <a:cubicBezTo>
                    <a:pt x="324098" y="319429"/>
                    <a:pt x="320258" y="314541"/>
                    <a:pt x="317264" y="308781"/>
                  </a:cubicBezTo>
                  <a:cubicBezTo>
                    <a:pt x="314270" y="303022"/>
                    <a:pt x="312773" y="296627"/>
                    <a:pt x="312773" y="289598"/>
                  </a:cubicBezTo>
                  <a:cubicBezTo>
                    <a:pt x="312773" y="277349"/>
                    <a:pt x="317133" y="267093"/>
                    <a:pt x="325855" y="258832"/>
                  </a:cubicBezTo>
                  <a:cubicBezTo>
                    <a:pt x="334577" y="250571"/>
                    <a:pt x="345405" y="246440"/>
                    <a:pt x="358340" y="246440"/>
                  </a:cubicBezTo>
                  <a:cubicBezTo>
                    <a:pt x="366277" y="246440"/>
                    <a:pt x="373355" y="248282"/>
                    <a:pt x="379571" y="251965"/>
                  </a:cubicBezTo>
                  <a:cubicBezTo>
                    <a:pt x="385788" y="255648"/>
                    <a:pt x="389042" y="259581"/>
                    <a:pt x="389334" y="263766"/>
                  </a:cubicBezTo>
                  <a:lnTo>
                    <a:pt x="388125" y="261194"/>
                  </a:lnTo>
                  <a:cubicBezTo>
                    <a:pt x="388125" y="240443"/>
                    <a:pt x="379463" y="221405"/>
                    <a:pt x="362140" y="204082"/>
                  </a:cubicBezTo>
                  <a:cubicBezTo>
                    <a:pt x="345383" y="185820"/>
                    <a:pt x="323018" y="176863"/>
                    <a:pt x="295046" y="177212"/>
                  </a:cubicBezTo>
                  <a:lnTo>
                    <a:pt x="295046" y="456562"/>
                  </a:lnTo>
                  <a:cubicBezTo>
                    <a:pt x="287147" y="456035"/>
                    <a:pt x="281545" y="454807"/>
                    <a:pt x="278240" y="452880"/>
                  </a:cubicBezTo>
                  <a:cubicBezTo>
                    <a:pt x="274935" y="450953"/>
                    <a:pt x="273130" y="449589"/>
                    <a:pt x="272824" y="448789"/>
                  </a:cubicBezTo>
                  <a:cubicBezTo>
                    <a:pt x="263877" y="426901"/>
                    <a:pt x="254089" y="407746"/>
                    <a:pt x="243459" y="391325"/>
                  </a:cubicBezTo>
                  <a:cubicBezTo>
                    <a:pt x="232829" y="374904"/>
                    <a:pt x="221018" y="360197"/>
                    <a:pt x="208026" y="347205"/>
                  </a:cubicBezTo>
                  <a:cubicBezTo>
                    <a:pt x="178708" y="317881"/>
                    <a:pt x="145205" y="301015"/>
                    <a:pt x="107518" y="296608"/>
                  </a:cubicBezTo>
                  <a:lnTo>
                    <a:pt x="57407" y="231553"/>
                  </a:lnTo>
                  <a:cubicBezTo>
                    <a:pt x="116285" y="183794"/>
                    <a:pt x="181070" y="148460"/>
                    <a:pt x="251765" y="125549"/>
                  </a:cubicBezTo>
                  <a:lnTo>
                    <a:pt x="251765" y="107318"/>
                  </a:lnTo>
                  <a:lnTo>
                    <a:pt x="37633" y="107318"/>
                  </a:lnTo>
                  <a:lnTo>
                    <a:pt x="0" y="62208"/>
                  </a:lnTo>
                  <a:lnTo>
                    <a:pt x="405717" y="62208"/>
                  </a:lnTo>
                  <a:lnTo>
                    <a:pt x="432359" y="62208"/>
                  </a:lnTo>
                  <a:lnTo>
                    <a:pt x="450085" y="62208"/>
                  </a:lnTo>
                  <a:cubicBezTo>
                    <a:pt x="471891" y="62208"/>
                    <a:pt x="488888" y="67105"/>
                    <a:pt x="501077" y="76900"/>
                  </a:cubicBezTo>
                  <a:cubicBezTo>
                    <a:pt x="513266" y="86695"/>
                    <a:pt x="518986" y="100930"/>
                    <a:pt x="518236" y="119605"/>
                  </a:cubicBezTo>
                  <a:cubicBezTo>
                    <a:pt x="518236" y="117084"/>
                    <a:pt x="518036" y="110920"/>
                    <a:pt x="517636" y="101112"/>
                  </a:cubicBezTo>
                  <a:cubicBezTo>
                    <a:pt x="517236" y="91305"/>
                    <a:pt x="516433" y="79721"/>
                    <a:pt x="515226" y="66360"/>
                  </a:cubicBezTo>
                  <a:cubicBezTo>
                    <a:pt x="514401" y="53006"/>
                    <a:pt x="513782" y="41357"/>
                    <a:pt x="513369" y="31413"/>
                  </a:cubicBezTo>
                  <a:cubicBezTo>
                    <a:pt x="512956" y="21469"/>
                    <a:pt x="512750" y="10998"/>
                    <a:pt x="512750" y="0"/>
                  </a:cubicBezTo>
                  <a:close/>
                  <a:moveTo>
                    <a:pt x="249936" y="181575"/>
                  </a:moveTo>
                  <a:cubicBezTo>
                    <a:pt x="235432" y="188757"/>
                    <a:pt x="218124" y="197969"/>
                    <a:pt x="198010" y="209212"/>
                  </a:cubicBezTo>
                  <a:cubicBezTo>
                    <a:pt x="177897" y="220454"/>
                    <a:pt x="157410" y="232029"/>
                    <a:pt x="136551" y="243935"/>
                  </a:cubicBezTo>
                  <a:cubicBezTo>
                    <a:pt x="177651" y="260027"/>
                    <a:pt x="210815" y="284162"/>
                    <a:pt x="236042" y="316339"/>
                  </a:cubicBezTo>
                  <a:lnTo>
                    <a:pt x="249936" y="337787"/>
                  </a:lnTo>
                  <a:lnTo>
                    <a:pt x="249936" y="181575"/>
                  </a:lnTo>
                  <a:close/>
                  <a:moveTo>
                    <a:pt x="1011936" y="181575"/>
                  </a:moveTo>
                  <a:cubicBezTo>
                    <a:pt x="997432" y="188757"/>
                    <a:pt x="980124" y="197969"/>
                    <a:pt x="960010" y="209212"/>
                  </a:cubicBezTo>
                  <a:cubicBezTo>
                    <a:pt x="939897" y="220454"/>
                    <a:pt x="919410" y="232029"/>
                    <a:pt x="898550" y="243935"/>
                  </a:cubicBezTo>
                  <a:cubicBezTo>
                    <a:pt x="939651" y="260027"/>
                    <a:pt x="972814" y="284162"/>
                    <a:pt x="998041" y="316339"/>
                  </a:cubicBezTo>
                  <a:lnTo>
                    <a:pt x="1011936" y="337787"/>
                  </a:lnTo>
                  <a:lnTo>
                    <a:pt x="1011936" y="18157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C137FB28-C2CF-4207-A95A-17E1CE535016}"/>
                </a:ext>
              </a:extLst>
            </p:cNvPr>
            <p:cNvSpPr/>
            <p:nvPr/>
          </p:nvSpPr>
          <p:spPr>
            <a:xfrm>
              <a:off x="8230572" y="2868733"/>
              <a:ext cx="224333" cy="300428"/>
            </a:xfrm>
            <a:custGeom>
              <a:avLst/>
              <a:gdLst/>
              <a:ahLst/>
              <a:cxnLst/>
              <a:rect l="l" t="t" r="r" b="b"/>
              <a:pathLst>
                <a:path w="224333" h="300428">
                  <a:moveTo>
                    <a:pt x="129197" y="0"/>
                  </a:moveTo>
                  <a:cubicBezTo>
                    <a:pt x="159728" y="0"/>
                    <a:pt x="183217" y="9085"/>
                    <a:pt x="199663" y="27256"/>
                  </a:cubicBezTo>
                  <a:cubicBezTo>
                    <a:pt x="216109" y="45426"/>
                    <a:pt x="224333" y="68869"/>
                    <a:pt x="224333" y="97583"/>
                  </a:cubicBezTo>
                  <a:cubicBezTo>
                    <a:pt x="224333" y="113179"/>
                    <a:pt x="221855" y="126174"/>
                    <a:pt x="216899" y="136569"/>
                  </a:cubicBezTo>
                  <a:cubicBezTo>
                    <a:pt x="211942" y="146964"/>
                    <a:pt x="205821" y="155829"/>
                    <a:pt x="198535" y="163163"/>
                  </a:cubicBezTo>
                  <a:cubicBezTo>
                    <a:pt x="191247" y="170497"/>
                    <a:pt x="183424" y="177131"/>
                    <a:pt x="175065" y="183066"/>
                  </a:cubicBezTo>
                  <a:cubicBezTo>
                    <a:pt x="166705" y="189000"/>
                    <a:pt x="159109" y="195011"/>
                    <a:pt x="152276" y="201101"/>
                  </a:cubicBezTo>
                  <a:cubicBezTo>
                    <a:pt x="145444" y="207191"/>
                    <a:pt x="139514" y="214519"/>
                    <a:pt x="134488" y="223085"/>
                  </a:cubicBezTo>
                  <a:cubicBezTo>
                    <a:pt x="129462" y="231651"/>
                    <a:pt x="126584" y="242186"/>
                    <a:pt x="125854" y="254689"/>
                  </a:cubicBezTo>
                  <a:lnTo>
                    <a:pt x="123882" y="285578"/>
                  </a:lnTo>
                  <a:cubicBezTo>
                    <a:pt x="119495" y="288995"/>
                    <a:pt x="116705" y="291774"/>
                    <a:pt x="115515" y="293917"/>
                  </a:cubicBezTo>
                  <a:cubicBezTo>
                    <a:pt x="114324" y="296061"/>
                    <a:pt x="109325" y="298231"/>
                    <a:pt x="100517" y="300428"/>
                  </a:cubicBezTo>
                  <a:lnTo>
                    <a:pt x="88821" y="291436"/>
                  </a:lnTo>
                  <a:lnTo>
                    <a:pt x="86249" y="254813"/>
                  </a:lnTo>
                  <a:cubicBezTo>
                    <a:pt x="85849" y="242608"/>
                    <a:pt x="87519" y="231916"/>
                    <a:pt x="91259" y="222737"/>
                  </a:cubicBezTo>
                  <a:cubicBezTo>
                    <a:pt x="94999" y="213558"/>
                    <a:pt x="99791" y="205003"/>
                    <a:pt x="105632" y="197072"/>
                  </a:cubicBezTo>
                  <a:cubicBezTo>
                    <a:pt x="111474" y="189141"/>
                    <a:pt x="117891" y="181780"/>
                    <a:pt x="124883" y="174988"/>
                  </a:cubicBezTo>
                  <a:cubicBezTo>
                    <a:pt x="131873" y="168197"/>
                    <a:pt x="138291" y="161395"/>
                    <a:pt x="144133" y="154581"/>
                  </a:cubicBezTo>
                  <a:cubicBezTo>
                    <a:pt x="149974" y="147767"/>
                    <a:pt x="154743" y="140848"/>
                    <a:pt x="158439" y="133821"/>
                  </a:cubicBezTo>
                  <a:cubicBezTo>
                    <a:pt x="162134" y="126795"/>
                    <a:pt x="163983" y="119100"/>
                    <a:pt x="163983" y="110737"/>
                  </a:cubicBezTo>
                  <a:cubicBezTo>
                    <a:pt x="163983" y="88246"/>
                    <a:pt x="159007" y="70782"/>
                    <a:pt x="149057" y="58345"/>
                  </a:cubicBezTo>
                  <a:cubicBezTo>
                    <a:pt x="139106" y="45909"/>
                    <a:pt x="124908" y="39690"/>
                    <a:pt x="106461" y="39690"/>
                  </a:cubicBezTo>
                  <a:cubicBezTo>
                    <a:pt x="100270" y="39690"/>
                    <a:pt x="94326" y="41108"/>
                    <a:pt x="88630" y="43943"/>
                  </a:cubicBezTo>
                  <a:cubicBezTo>
                    <a:pt x="82934" y="46779"/>
                    <a:pt x="77953" y="50589"/>
                    <a:pt x="73686" y="55373"/>
                  </a:cubicBezTo>
                  <a:cubicBezTo>
                    <a:pt x="69418" y="60158"/>
                    <a:pt x="66027" y="65681"/>
                    <a:pt x="63513" y="71942"/>
                  </a:cubicBezTo>
                  <a:cubicBezTo>
                    <a:pt x="60998" y="78203"/>
                    <a:pt x="59741" y="84756"/>
                    <a:pt x="59741" y="91602"/>
                  </a:cubicBezTo>
                  <a:cubicBezTo>
                    <a:pt x="59741" y="94085"/>
                    <a:pt x="60092" y="96555"/>
                    <a:pt x="60794" y="99012"/>
                  </a:cubicBezTo>
                  <a:cubicBezTo>
                    <a:pt x="61495" y="101470"/>
                    <a:pt x="62341" y="105670"/>
                    <a:pt x="63332" y="111614"/>
                  </a:cubicBezTo>
                  <a:cubicBezTo>
                    <a:pt x="54467" y="116414"/>
                    <a:pt x="46439" y="119772"/>
                    <a:pt x="39248" y="121686"/>
                  </a:cubicBezTo>
                  <a:cubicBezTo>
                    <a:pt x="32056" y="123601"/>
                    <a:pt x="22911" y="124974"/>
                    <a:pt x="11811" y="125806"/>
                  </a:cubicBezTo>
                  <a:lnTo>
                    <a:pt x="1010" y="113566"/>
                  </a:lnTo>
                  <a:cubicBezTo>
                    <a:pt x="337" y="110855"/>
                    <a:pt x="0" y="108510"/>
                    <a:pt x="0" y="106532"/>
                  </a:cubicBezTo>
                  <a:cubicBezTo>
                    <a:pt x="0" y="104554"/>
                    <a:pt x="0" y="102765"/>
                    <a:pt x="0" y="101165"/>
                  </a:cubicBezTo>
                  <a:cubicBezTo>
                    <a:pt x="0" y="86725"/>
                    <a:pt x="3598" y="73258"/>
                    <a:pt x="10792" y="60765"/>
                  </a:cubicBezTo>
                  <a:cubicBezTo>
                    <a:pt x="17986" y="48271"/>
                    <a:pt x="27519" y="37544"/>
                    <a:pt x="39391" y="28584"/>
                  </a:cubicBezTo>
                  <a:cubicBezTo>
                    <a:pt x="51262" y="19624"/>
                    <a:pt x="64973" y="12620"/>
                    <a:pt x="80524" y="7572"/>
                  </a:cubicBezTo>
                  <a:cubicBezTo>
                    <a:pt x="96076" y="2524"/>
                    <a:pt x="112300" y="0"/>
                    <a:pt x="12919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7C3FC531-B641-4A10-9833-19250A26C96A}"/>
                </a:ext>
              </a:extLst>
            </p:cNvPr>
            <p:cNvSpPr/>
            <p:nvPr/>
          </p:nvSpPr>
          <p:spPr>
            <a:xfrm>
              <a:off x="7071988" y="2873972"/>
              <a:ext cx="948976" cy="398678"/>
            </a:xfrm>
            <a:custGeom>
              <a:avLst/>
              <a:gdLst/>
              <a:ahLst/>
              <a:cxnLst/>
              <a:rect l="l" t="t" r="r" b="b"/>
              <a:pathLst>
                <a:path w="948976" h="398678">
                  <a:moveTo>
                    <a:pt x="0" y="0"/>
                  </a:moveTo>
                  <a:lnTo>
                    <a:pt x="320212" y="0"/>
                  </a:lnTo>
                  <a:lnTo>
                    <a:pt x="339557" y="0"/>
                  </a:lnTo>
                  <a:lnTo>
                    <a:pt x="532524" y="0"/>
                  </a:lnTo>
                  <a:lnTo>
                    <a:pt x="550821" y="0"/>
                  </a:lnTo>
                  <a:lnTo>
                    <a:pt x="911324" y="0"/>
                  </a:lnTo>
                  <a:lnTo>
                    <a:pt x="948976" y="45110"/>
                  </a:lnTo>
                  <a:lnTo>
                    <a:pt x="886778" y="45110"/>
                  </a:lnTo>
                  <a:lnTo>
                    <a:pt x="886778" y="398678"/>
                  </a:lnTo>
                  <a:lnTo>
                    <a:pt x="839905" y="362950"/>
                  </a:lnTo>
                  <a:lnTo>
                    <a:pt x="839905" y="168649"/>
                  </a:lnTo>
                  <a:cubicBezTo>
                    <a:pt x="839905" y="158400"/>
                    <a:pt x="836176" y="149369"/>
                    <a:pt x="828718" y="141555"/>
                  </a:cubicBezTo>
                  <a:cubicBezTo>
                    <a:pt x="821260" y="133742"/>
                    <a:pt x="812467" y="129835"/>
                    <a:pt x="802339" y="129835"/>
                  </a:cubicBezTo>
                  <a:cubicBezTo>
                    <a:pt x="787270" y="129835"/>
                    <a:pt x="779736" y="139379"/>
                    <a:pt x="779736" y="158467"/>
                  </a:cubicBezTo>
                  <a:cubicBezTo>
                    <a:pt x="779736" y="163414"/>
                    <a:pt x="780732" y="171669"/>
                    <a:pt x="782726" y="183232"/>
                  </a:cubicBezTo>
                  <a:lnTo>
                    <a:pt x="758076" y="190909"/>
                  </a:lnTo>
                  <a:cubicBezTo>
                    <a:pt x="754279" y="171129"/>
                    <a:pt x="745897" y="156149"/>
                    <a:pt x="732930" y="145970"/>
                  </a:cubicBezTo>
                  <a:cubicBezTo>
                    <a:pt x="719093" y="134813"/>
                    <a:pt x="703361" y="129235"/>
                    <a:pt x="685733" y="129235"/>
                  </a:cubicBezTo>
                  <a:cubicBezTo>
                    <a:pt x="678298" y="129235"/>
                    <a:pt x="671133" y="130776"/>
                    <a:pt x="664240" y="133859"/>
                  </a:cubicBezTo>
                  <a:cubicBezTo>
                    <a:pt x="657347" y="136942"/>
                    <a:pt x="651266" y="141030"/>
                    <a:pt x="645995" y="146123"/>
                  </a:cubicBezTo>
                  <a:cubicBezTo>
                    <a:pt x="640725" y="151215"/>
                    <a:pt x="636580" y="157222"/>
                    <a:pt x="633561" y="164144"/>
                  </a:cubicBezTo>
                  <a:cubicBezTo>
                    <a:pt x="630541" y="171065"/>
                    <a:pt x="629031" y="178327"/>
                    <a:pt x="629031" y="185928"/>
                  </a:cubicBezTo>
                  <a:cubicBezTo>
                    <a:pt x="629031" y="209956"/>
                    <a:pt x="641115" y="223872"/>
                    <a:pt x="665283" y="227676"/>
                  </a:cubicBezTo>
                  <a:cubicBezTo>
                    <a:pt x="658108" y="222304"/>
                    <a:pt x="654520" y="214966"/>
                    <a:pt x="654520" y="205663"/>
                  </a:cubicBezTo>
                  <a:cubicBezTo>
                    <a:pt x="654520" y="194608"/>
                    <a:pt x="658979" y="184850"/>
                    <a:pt x="667898" y="176388"/>
                  </a:cubicBezTo>
                  <a:cubicBezTo>
                    <a:pt x="676817" y="167927"/>
                    <a:pt x="686632" y="163696"/>
                    <a:pt x="697344" y="163696"/>
                  </a:cubicBezTo>
                  <a:cubicBezTo>
                    <a:pt x="732733" y="165995"/>
                    <a:pt x="750427" y="183372"/>
                    <a:pt x="750427" y="215827"/>
                  </a:cubicBezTo>
                  <a:cubicBezTo>
                    <a:pt x="749913" y="232914"/>
                    <a:pt x="744517" y="246151"/>
                    <a:pt x="734239" y="255536"/>
                  </a:cubicBezTo>
                  <a:cubicBezTo>
                    <a:pt x="723962" y="264922"/>
                    <a:pt x="709327" y="270262"/>
                    <a:pt x="690334" y="271557"/>
                  </a:cubicBezTo>
                  <a:cubicBezTo>
                    <a:pt x="674903" y="271557"/>
                    <a:pt x="660843" y="269125"/>
                    <a:pt x="648153" y="264261"/>
                  </a:cubicBezTo>
                  <a:cubicBezTo>
                    <a:pt x="635462" y="259397"/>
                    <a:pt x="624512" y="252466"/>
                    <a:pt x="615301" y="243468"/>
                  </a:cubicBezTo>
                  <a:cubicBezTo>
                    <a:pt x="606090" y="234470"/>
                    <a:pt x="598961" y="223769"/>
                    <a:pt x="593912" y="211364"/>
                  </a:cubicBezTo>
                  <a:cubicBezTo>
                    <a:pt x="588864" y="198959"/>
                    <a:pt x="586340" y="185099"/>
                    <a:pt x="586340" y="169783"/>
                  </a:cubicBezTo>
                  <a:cubicBezTo>
                    <a:pt x="586340" y="145627"/>
                    <a:pt x="593036" y="123329"/>
                    <a:pt x="606428" y="102889"/>
                  </a:cubicBezTo>
                  <a:cubicBezTo>
                    <a:pt x="621897" y="79813"/>
                    <a:pt x="641950" y="68275"/>
                    <a:pt x="666588" y="68275"/>
                  </a:cubicBezTo>
                  <a:cubicBezTo>
                    <a:pt x="697373" y="68275"/>
                    <a:pt x="721059" y="82823"/>
                    <a:pt x="737645" y="111918"/>
                  </a:cubicBezTo>
                  <a:cubicBezTo>
                    <a:pt x="737645" y="104146"/>
                    <a:pt x="742728" y="95399"/>
                    <a:pt x="752894" y="85677"/>
                  </a:cubicBezTo>
                  <a:cubicBezTo>
                    <a:pt x="763296" y="75276"/>
                    <a:pt x="773998" y="70075"/>
                    <a:pt x="785003" y="70075"/>
                  </a:cubicBezTo>
                  <a:cubicBezTo>
                    <a:pt x="815826" y="70075"/>
                    <a:pt x="834523" y="88411"/>
                    <a:pt x="841096" y="125082"/>
                  </a:cubicBezTo>
                  <a:lnTo>
                    <a:pt x="841096" y="45110"/>
                  </a:lnTo>
                  <a:lnTo>
                    <a:pt x="579912" y="45110"/>
                  </a:lnTo>
                  <a:lnTo>
                    <a:pt x="549569" y="55570"/>
                  </a:lnTo>
                  <a:cubicBezTo>
                    <a:pt x="538259" y="60504"/>
                    <a:pt x="528187" y="66049"/>
                    <a:pt x="519351" y="72204"/>
                  </a:cubicBezTo>
                  <a:cubicBezTo>
                    <a:pt x="501678" y="84513"/>
                    <a:pt x="486017" y="100831"/>
                    <a:pt x="472364" y="121158"/>
                  </a:cubicBezTo>
                  <a:cubicBezTo>
                    <a:pt x="462452" y="136753"/>
                    <a:pt x="454595" y="155198"/>
                    <a:pt x="448794" y="176493"/>
                  </a:cubicBezTo>
                  <a:cubicBezTo>
                    <a:pt x="442994" y="197788"/>
                    <a:pt x="440093" y="223691"/>
                    <a:pt x="440093" y="254203"/>
                  </a:cubicBezTo>
                  <a:cubicBezTo>
                    <a:pt x="440417" y="273418"/>
                    <a:pt x="446475" y="292157"/>
                    <a:pt x="458267" y="310419"/>
                  </a:cubicBezTo>
                  <a:cubicBezTo>
                    <a:pt x="478022" y="338118"/>
                    <a:pt x="495208" y="350475"/>
                    <a:pt x="509826" y="347491"/>
                  </a:cubicBezTo>
                  <a:cubicBezTo>
                    <a:pt x="503209" y="346710"/>
                    <a:pt x="497967" y="342680"/>
                    <a:pt x="494100" y="335403"/>
                  </a:cubicBezTo>
                  <a:cubicBezTo>
                    <a:pt x="490233" y="328126"/>
                    <a:pt x="488299" y="320529"/>
                    <a:pt x="488299" y="312610"/>
                  </a:cubicBezTo>
                  <a:cubicBezTo>
                    <a:pt x="488299" y="300615"/>
                    <a:pt x="493191" y="290523"/>
                    <a:pt x="502973" y="282335"/>
                  </a:cubicBezTo>
                  <a:cubicBezTo>
                    <a:pt x="512755" y="274146"/>
                    <a:pt x="523650" y="270052"/>
                    <a:pt x="535658" y="270052"/>
                  </a:cubicBezTo>
                  <a:cubicBezTo>
                    <a:pt x="548681" y="270052"/>
                    <a:pt x="559731" y="275136"/>
                    <a:pt x="568805" y="285302"/>
                  </a:cubicBezTo>
                  <a:cubicBezTo>
                    <a:pt x="577878" y="295468"/>
                    <a:pt x="582416" y="308095"/>
                    <a:pt x="582416" y="323183"/>
                  </a:cubicBezTo>
                  <a:cubicBezTo>
                    <a:pt x="582416" y="331959"/>
                    <a:pt x="580627" y="340137"/>
                    <a:pt x="577048" y="347719"/>
                  </a:cubicBezTo>
                  <a:cubicBezTo>
                    <a:pt x="573470" y="355301"/>
                    <a:pt x="568598" y="361832"/>
                    <a:pt x="562432" y="367312"/>
                  </a:cubicBezTo>
                  <a:cubicBezTo>
                    <a:pt x="556266" y="372792"/>
                    <a:pt x="549148" y="377053"/>
                    <a:pt x="541077" y="380095"/>
                  </a:cubicBezTo>
                  <a:cubicBezTo>
                    <a:pt x="533006" y="383136"/>
                    <a:pt x="524621" y="384657"/>
                    <a:pt x="515922" y="384657"/>
                  </a:cubicBezTo>
                  <a:cubicBezTo>
                    <a:pt x="474342" y="384657"/>
                    <a:pt x="442630" y="364080"/>
                    <a:pt x="420786" y="322926"/>
                  </a:cubicBezTo>
                  <a:cubicBezTo>
                    <a:pt x="402771" y="290242"/>
                    <a:pt x="393764" y="252396"/>
                    <a:pt x="393764" y="209388"/>
                  </a:cubicBezTo>
                  <a:cubicBezTo>
                    <a:pt x="393764" y="149971"/>
                    <a:pt x="417500" y="95211"/>
                    <a:pt x="464973" y="45110"/>
                  </a:cubicBezTo>
                  <a:lnTo>
                    <a:pt x="375209" y="45110"/>
                  </a:lnTo>
                  <a:lnTo>
                    <a:pt x="357130" y="45110"/>
                  </a:lnTo>
                  <a:lnTo>
                    <a:pt x="306439" y="45110"/>
                  </a:lnTo>
                  <a:lnTo>
                    <a:pt x="306439" y="396849"/>
                  </a:lnTo>
                  <a:lnTo>
                    <a:pt x="276406" y="371865"/>
                  </a:lnTo>
                  <a:cubicBezTo>
                    <a:pt x="274965" y="367572"/>
                    <a:pt x="273384" y="363610"/>
                    <a:pt x="271663" y="359978"/>
                  </a:cubicBezTo>
                  <a:cubicBezTo>
                    <a:pt x="269942" y="356346"/>
                    <a:pt x="266659" y="349880"/>
                    <a:pt x="261814" y="340580"/>
                  </a:cubicBezTo>
                  <a:cubicBezTo>
                    <a:pt x="256969" y="331281"/>
                    <a:pt x="250086" y="321103"/>
                    <a:pt x="241164" y="310048"/>
                  </a:cubicBezTo>
                  <a:cubicBezTo>
                    <a:pt x="232242" y="298992"/>
                    <a:pt x="223952" y="289823"/>
                    <a:pt x="216294" y="282540"/>
                  </a:cubicBezTo>
                  <a:cubicBezTo>
                    <a:pt x="188354" y="256917"/>
                    <a:pt x="150432" y="241690"/>
                    <a:pt x="102527" y="236858"/>
                  </a:cubicBezTo>
                  <a:lnTo>
                    <a:pt x="56217" y="167697"/>
                  </a:lnTo>
                  <a:cubicBezTo>
                    <a:pt x="125241" y="118586"/>
                    <a:pt x="193815" y="82610"/>
                    <a:pt x="261938" y="59769"/>
                  </a:cubicBezTo>
                  <a:lnTo>
                    <a:pt x="261938" y="45110"/>
                  </a:lnTo>
                  <a:lnTo>
                    <a:pt x="36386" y="45110"/>
                  </a:lnTo>
                  <a:lnTo>
                    <a:pt x="0" y="0"/>
                  </a:lnTo>
                  <a:close/>
                  <a:moveTo>
                    <a:pt x="261938" y="124015"/>
                  </a:moveTo>
                  <a:cubicBezTo>
                    <a:pt x="245841" y="131800"/>
                    <a:pt x="226873" y="141195"/>
                    <a:pt x="205036" y="152200"/>
                  </a:cubicBezTo>
                  <a:cubicBezTo>
                    <a:pt x="183198" y="163204"/>
                    <a:pt x="161119" y="174825"/>
                    <a:pt x="138798" y="187061"/>
                  </a:cubicBezTo>
                  <a:cubicBezTo>
                    <a:pt x="197955" y="210023"/>
                    <a:pt x="239001" y="246627"/>
                    <a:pt x="261938" y="296875"/>
                  </a:cubicBezTo>
                  <a:lnTo>
                    <a:pt x="261938" y="12401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C94657CB-BFCA-4360-B237-1E8DFF1F2DE7}"/>
                </a:ext>
              </a:extLst>
            </p:cNvPr>
            <p:cNvSpPr/>
            <p:nvPr/>
          </p:nvSpPr>
          <p:spPr>
            <a:xfrm>
              <a:off x="4311767" y="2889212"/>
              <a:ext cx="335118" cy="340766"/>
            </a:xfrm>
            <a:custGeom>
              <a:avLst/>
              <a:gdLst/>
              <a:ahLst/>
              <a:cxnLst/>
              <a:rect l="l" t="t" r="r" b="b"/>
              <a:pathLst>
                <a:path w="335118" h="340766">
                  <a:moveTo>
                    <a:pt x="241116" y="0"/>
                  </a:moveTo>
                  <a:cubicBezTo>
                    <a:pt x="252863" y="0"/>
                    <a:pt x="264205" y="1820"/>
                    <a:pt x="275139" y="5462"/>
                  </a:cubicBezTo>
                  <a:cubicBezTo>
                    <a:pt x="286074" y="9104"/>
                    <a:pt x="295739" y="14365"/>
                    <a:pt x="304133" y="21245"/>
                  </a:cubicBezTo>
                  <a:cubicBezTo>
                    <a:pt x="312528" y="28125"/>
                    <a:pt x="319094" y="36407"/>
                    <a:pt x="323831" y="46091"/>
                  </a:cubicBezTo>
                  <a:cubicBezTo>
                    <a:pt x="328568" y="55775"/>
                    <a:pt x="330936" y="66535"/>
                    <a:pt x="330936" y="78371"/>
                  </a:cubicBezTo>
                  <a:cubicBezTo>
                    <a:pt x="330936" y="118110"/>
                    <a:pt x="321967" y="147520"/>
                    <a:pt x="304029" y="166601"/>
                  </a:cubicBezTo>
                  <a:cubicBezTo>
                    <a:pt x="324755" y="191125"/>
                    <a:pt x="335118" y="214490"/>
                    <a:pt x="335118" y="236696"/>
                  </a:cubicBezTo>
                  <a:cubicBezTo>
                    <a:pt x="335118" y="269500"/>
                    <a:pt x="325326" y="295046"/>
                    <a:pt x="305743" y="313334"/>
                  </a:cubicBezTo>
                  <a:cubicBezTo>
                    <a:pt x="286160" y="331622"/>
                    <a:pt x="260032" y="340766"/>
                    <a:pt x="227362" y="340766"/>
                  </a:cubicBezTo>
                  <a:cubicBezTo>
                    <a:pt x="130956" y="340766"/>
                    <a:pt x="55169" y="237550"/>
                    <a:pt x="0" y="31118"/>
                  </a:cubicBezTo>
                  <a:lnTo>
                    <a:pt x="37500" y="42748"/>
                  </a:lnTo>
                  <a:cubicBezTo>
                    <a:pt x="47482" y="79317"/>
                    <a:pt x="58572" y="110180"/>
                    <a:pt x="70771" y="135336"/>
                  </a:cubicBezTo>
                  <a:cubicBezTo>
                    <a:pt x="82969" y="160491"/>
                    <a:pt x="93592" y="179946"/>
                    <a:pt x="102641" y="193700"/>
                  </a:cubicBezTo>
                  <a:cubicBezTo>
                    <a:pt x="120669" y="221107"/>
                    <a:pt x="140006" y="241779"/>
                    <a:pt x="160653" y="255717"/>
                  </a:cubicBezTo>
                  <a:cubicBezTo>
                    <a:pt x="181300" y="269655"/>
                    <a:pt x="203140" y="276625"/>
                    <a:pt x="226171" y="276625"/>
                  </a:cubicBezTo>
                  <a:cubicBezTo>
                    <a:pt x="235582" y="276625"/>
                    <a:pt x="244565" y="275261"/>
                    <a:pt x="253122" y="272534"/>
                  </a:cubicBezTo>
                  <a:cubicBezTo>
                    <a:pt x="261679" y="269806"/>
                    <a:pt x="269272" y="265960"/>
                    <a:pt x="275901" y="260994"/>
                  </a:cubicBezTo>
                  <a:cubicBezTo>
                    <a:pt x="282530" y="256028"/>
                    <a:pt x="287741" y="249942"/>
                    <a:pt x="291532" y="242735"/>
                  </a:cubicBezTo>
                  <a:cubicBezTo>
                    <a:pt x="295323" y="235527"/>
                    <a:pt x="297218" y="227549"/>
                    <a:pt x="297218" y="218798"/>
                  </a:cubicBezTo>
                  <a:cubicBezTo>
                    <a:pt x="297218" y="208562"/>
                    <a:pt x="292316" y="199247"/>
                    <a:pt x="282512" y="190852"/>
                  </a:cubicBezTo>
                  <a:cubicBezTo>
                    <a:pt x="274612" y="200402"/>
                    <a:pt x="263804" y="205178"/>
                    <a:pt x="250088" y="205178"/>
                  </a:cubicBezTo>
                  <a:cubicBezTo>
                    <a:pt x="236804" y="205178"/>
                    <a:pt x="225490" y="200740"/>
                    <a:pt x="216146" y="191866"/>
                  </a:cubicBezTo>
                  <a:cubicBezTo>
                    <a:pt x="206802" y="182992"/>
                    <a:pt x="202130" y="171859"/>
                    <a:pt x="202130" y="158467"/>
                  </a:cubicBezTo>
                  <a:cubicBezTo>
                    <a:pt x="202130" y="145703"/>
                    <a:pt x="206434" y="134232"/>
                    <a:pt x="215041" y="124053"/>
                  </a:cubicBezTo>
                  <a:cubicBezTo>
                    <a:pt x="223649" y="113874"/>
                    <a:pt x="234734" y="108785"/>
                    <a:pt x="248298" y="108785"/>
                  </a:cubicBezTo>
                  <a:cubicBezTo>
                    <a:pt x="258915" y="108785"/>
                    <a:pt x="268386" y="111169"/>
                    <a:pt x="276711" y="115938"/>
                  </a:cubicBezTo>
                  <a:cubicBezTo>
                    <a:pt x="289582" y="110191"/>
                    <a:pt x="296018" y="98088"/>
                    <a:pt x="296018" y="79629"/>
                  </a:cubicBezTo>
                  <a:cubicBezTo>
                    <a:pt x="296018" y="56616"/>
                    <a:pt x="283699" y="45110"/>
                    <a:pt x="259061" y="45110"/>
                  </a:cubicBezTo>
                  <a:cubicBezTo>
                    <a:pt x="249707" y="45110"/>
                    <a:pt x="240490" y="46172"/>
                    <a:pt x="231410" y="48296"/>
                  </a:cubicBezTo>
                  <a:cubicBezTo>
                    <a:pt x="222329" y="50420"/>
                    <a:pt x="214535" y="53038"/>
                    <a:pt x="208026" y="56149"/>
                  </a:cubicBezTo>
                  <a:cubicBezTo>
                    <a:pt x="187509" y="66614"/>
                    <a:pt x="173063" y="77952"/>
                    <a:pt x="164687" y="90163"/>
                  </a:cubicBezTo>
                  <a:cubicBezTo>
                    <a:pt x="179038" y="98907"/>
                    <a:pt x="186214" y="109962"/>
                    <a:pt x="186214" y="123329"/>
                  </a:cubicBezTo>
                  <a:cubicBezTo>
                    <a:pt x="186214" y="153308"/>
                    <a:pt x="172622" y="168297"/>
                    <a:pt x="145437" y="168297"/>
                  </a:cubicBezTo>
                  <a:cubicBezTo>
                    <a:pt x="109877" y="168297"/>
                    <a:pt x="92097" y="149520"/>
                    <a:pt x="92097" y="111966"/>
                  </a:cubicBezTo>
                  <a:cubicBezTo>
                    <a:pt x="92097" y="95862"/>
                    <a:pt x="96626" y="80756"/>
                    <a:pt x="105684" y="66646"/>
                  </a:cubicBezTo>
                  <a:cubicBezTo>
                    <a:pt x="114743" y="52536"/>
                    <a:pt x="127679" y="40014"/>
                    <a:pt x="144494" y="29079"/>
                  </a:cubicBezTo>
                  <a:cubicBezTo>
                    <a:pt x="174568" y="9693"/>
                    <a:pt x="206775" y="0"/>
                    <a:pt x="24111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08A448E2-C26D-4110-8F5E-3E8540F39F54}"/>
                </a:ext>
              </a:extLst>
            </p:cNvPr>
            <p:cNvSpPr/>
            <p:nvPr/>
          </p:nvSpPr>
          <p:spPr>
            <a:xfrm>
              <a:off x="3020215" y="3159970"/>
              <a:ext cx="81562" cy="80953"/>
            </a:xfrm>
            <a:custGeom>
              <a:avLst/>
              <a:gdLst/>
              <a:ahLst/>
              <a:cxnLst/>
              <a:rect l="l" t="t" r="r" b="b"/>
              <a:pathLst>
                <a:path w="81562" h="80953">
                  <a:moveTo>
                    <a:pt x="40786" y="0"/>
                  </a:moveTo>
                  <a:cubicBezTo>
                    <a:pt x="52026" y="0"/>
                    <a:pt x="61632" y="3869"/>
                    <a:pt x="69604" y="11606"/>
                  </a:cubicBezTo>
                  <a:cubicBezTo>
                    <a:pt x="77576" y="19344"/>
                    <a:pt x="81562" y="28864"/>
                    <a:pt x="81562" y="40167"/>
                  </a:cubicBezTo>
                  <a:cubicBezTo>
                    <a:pt x="81562" y="50949"/>
                    <a:pt x="77578" y="60443"/>
                    <a:pt x="69608" y="68647"/>
                  </a:cubicBezTo>
                  <a:cubicBezTo>
                    <a:pt x="61639" y="76851"/>
                    <a:pt x="52032" y="80953"/>
                    <a:pt x="40786" y="80953"/>
                  </a:cubicBezTo>
                  <a:cubicBezTo>
                    <a:pt x="29470" y="80953"/>
                    <a:pt x="19844" y="76869"/>
                    <a:pt x="11906" y="68699"/>
                  </a:cubicBezTo>
                  <a:cubicBezTo>
                    <a:pt x="3969" y="60530"/>
                    <a:pt x="0" y="51019"/>
                    <a:pt x="0" y="40167"/>
                  </a:cubicBezTo>
                  <a:cubicBezTo>
                    <a:pt x="0" y="28801"/>
                    <a:pt x="3971" y="19264"/>
                    <a:pt x="11911" y="11559"/>
                  </a:cubicBezTo>
                  <a:cubicBezTo>
                    <a:pt x="19852" y="3853"/>
                    <a:pt x="29477" y="0"/>
                    <a:pt x="4078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5AD65610-A462-421A-B7A3-E9004E9CA481}"/>
                </a:ext>
              </a:extLst>
            </p:cNvPr>
            <p:cNvSpPr/>
            <p:nvPr/>
          </p:nvSpPr>
          <p:spPr>
            <a:xfrm>
              <a:off x="4757356" y="3169533"/>
              <a:ext cx="80962" cy="80363"/>
            </a:xfrm>
            <a:custGeom>
              <a:avLst/>
              <a:gdLst/>
              <a:ahLst/>
              <a:cxnLst/>
              <a:rect l="l" t="t" r="r" b="b"/>
              <a:pathLst>
                <a:path w="80962" h="80363">
                  <a:moveTo>
                    <a:pt x="40176" y="0"/>
                  </a:moveTo>
                  <a:cubicBezTo>
                    <a:pt x="51518" y="0"/>
                    <a:pt x="61150" y="3963"/>
                    <a:pt x="69075" y="11888"/>
                  </a:cubicBezTo>
                  <a:cubicBezTo>
                    <a:pt x="77000" y="19812"/>
                    <a:pt x="80962" y="29242"/>
                    <a:pt x="80962" y="40177"/>
                  </a:cubicBezTo>
                  <a:cubicBezTo>
                    <a:pt x="80962" y="51061"/>
                    <a:pt x="76986" y="60479"/>
                    <a:pt x="69033" y="68433"/>
                  </a:cubicBezTo>
                  <a:cubicBezTo>
                    <a:pt x="61079" y="76386"/>
                    <a:pt x="51460" y="80363"/>
                    <a:pt x="40176" y="80363"/>
                  </a:cubicBezTo>
                  <a:cubicBezTo>
                    <a:pt x="29229" y="80363"/>
                    <a:pt x="19796" y="76402"/>
                    <a:pt x="11878" y="68480"/>
                  </a:cubicBezTo>
                  <a:cubicBezTo>
                    <a:pt x="3959" y="60559"/>
                    <a:pt x="0" y="51124"/>
                    <a:pt x="0" y="40177"/>
                  </a:cubicBezTo>
                  <a:cubicBezTo>
                    <a:pt x="0" y="29179"/>
                    <a:pt x="3945" y="19733"/>
                    <a:pt x="11835" y="11840"/>
                  </a:cubicBezTo>
                  <a:cubicBezTo>
                    <a:pt x="19724" y="3947"/>
                    <a:pt x="29172" y="0"/>
                    <a:pt x="4017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B076EEC1-E078-4254-B59C-971CE9953C3C}"/>
                </a:ext>
              </a:extLst>
            </p:cNvPr>
            <p:cNvSpPr/>
            <p:nvPr/>
          </p:nvSpPr>
          <p:spPr>
            <a:xfrm>
              <a:off x="8295189" y="3190354"/>
              <a:ext cx="81686" cy="92050"/>
            </a:xfrm>
            <a:custGeom>
              <a:avLst/>
              <a:gdLst/>
              <a:ahLst/>
              <a:cxnLst/>
              <a:rect l="l" t="t" r="r" b="b"/>
              <a:pathLst>
                <a:path w="81686" h="92050">
                  <a:moveTo>
                    <a:pt x="46834" y="0"/>
                  </a:moveTo>
                  <a:cubicBezTo>
                    <a:pt x="70069" y="0"/>
                    <a:pt x="81686" y="12757"/>
                    <a:pt x="81686" y="38271"/>
                  </a:cubicBezTo>
                  <a:cubicBezTo>
                    <a:pt x="81686" y="53232"/>
                    <a:pt x="77351" y="65935"/>
                    <a:pt x="68680" y="76381"/>
                  </a:cubicBezTo>
                  <a:cubicBezTo>
                    <a:pt x="60009" y="86827"/>
                    <a:pt x="48933" y="92050"/>
                    <a:pt x="35452" y="92050"/>
                  </a:cubicBezTo>
                  <a:cubicBezTo>
                    <a:pt x="23044" y="92050"/>
                    <a:pt x="14033" y="88528"/>
                    <a:pt x="8420" y="81486"/>
                  </a:cubicBezTo>
                  <a:cubicBezTo>
                    <a:pt x="2806" y="74444"/>
                    <a:pt x="0" y="65005"/>
                    <a:pt x="0" y="53168"/>
                  </a:cubicBezTo>
                  <a:cubicBezTo>
                    <a:pt x="0" y="38824"/>
                    <a:pt x="4513" y="26376"/>
                    <a:pt x="13540" y="15826"/>
                  </a:cubicBezTo>
                  <a:cubicBezTo>
                    <a:pt x="22566" y="5275"/>
                    <a:pt x="33664" y="0"/>
                    <a:pt x="4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4" name="Rectangle 53">
            <a:extLst>
              <a:ext uri="{FF2B5EF4-FFF2-40B4-BE49-F238E27FC236}">
                <a16:creationId xmlns:a16="http://schemas.microsoft.com/office/drawing/2014/main" id="{52831707-F19B-4C26-9D00-910D8C32EE19}"/>
              </a:ext>
            </a:extLst>
          </p:cNvPr>
          <p:cNvSpPr/>
          <p:nvPr/>
        </p:nvSpPr>
        <p:spPr>
          <a:xfrm>
            <a:off x="1562100" y="509568"/>
            <a:ext cx="5636985" cy="646331"/>
          </a:xfrm>
          <a:prstGeom prst="rect">
            <a:avLst/>
          </a:prstGeom>
          <a:noFill/>
          <a:ln>
            <a:noFill/>
          </a:ln>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en-US" sz="3600" b="1" cap="none" spc="0" dirty="0" err="1">
                <a:ln/>
                <a:effectLst/>
                <a:latin typeface="Kalpurush" panose="02000600000000000000" pitchFamily="2" charset="0"/>
                <a:cs typeface="Kalpurush" panose="02000600000000000000" pitchFamily="2" charset="0"/>
              </a:rPr>
              <a:t>একক</a:t>
            </a:r>
            <a:r>
              <a:rPr lang="en-US" sz="3600" b="1" cap="none" spc="0" dirty="0">
                <a:ln/>
                <a:effectLst/>
                <a:latin typeface="Kalpurush" panose="02000600000000000000" pitchFamily="2" charset="0"/>
                <a:cs typeface="Kalpurush" panose="02000600000000000000" pitchFamily="2" charset="0"/>
              </a:rPr>
              <a:t> </a:t>
            </a:r>
            <a:r>
              <a:rPr lang="en-US" sz="3600" b="1" cap="none" spc="0" dirty="0" err="1">
                <a:ln/>
                <a:effectLst/>
                <a:latin typeface="Kalpurush" panose="02000600000000000000" pitchFamily="2" charset="0"/>
                <a:cs typeface="Kalpurush" panose="02000600000000000000" pitchFamily="2" charset="0"/>
              </a:rPr>
              <a:t>কাজ</a:t>
            </a:r>
            <a:endParaRPr lang="en-US" sz="3600" b="1" cap="none" spc="0" dirty="0">
              <a:ln/>
              <a:effectLst/>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3555466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4">
                                            <p:txEl>
                                              <p:pRg st="0" end="0"/>
                                            </p:txEl>
                                          </p:spTgt>
                                        </p:tgtEl>
                                        <p:attrNameLst>
                                          <p:attrName>style.visibility</p:attrName>
                                        </p:attrNameLst>
                                      </p:cBhvr>
                                      <p:to>
                                        <p:strVal val="visible"/>
                                      </p:to>
                                    </p:set>
                                    <p:animEffect transition="in" filter="fade">
                                      <p:cBhvr>
                                        <p:cTn id="7" dur="1000"/>
                                        <p:tgtEl>
                                          <p:spTgt spid="54">
                                            <p:txEl>
                                              <p:pRg st="0" end="0"/>
                                            </p:txEl>
                                          </p:spTgt>
                                        </p:tgtEl>
                                      </p:cBhvr>
                                    </p:animEffect>
                                    <p:anim calcmode="lin" valueType="num">
                                      <p:cBhvr>
                                        <p:cTn id="8"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5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8" fill="hold" grpId="1" nodeType="clickEffect">
                                  <p:stCondLst>
                                    <p:cond delay="0"/>
                                  </p:stCondLst>
                                  <p:childTnLst>
                                    <p:set>
                                      <p:cBhvr>
                                        <p:cTn id="14" dur="1" fill="hold">
                                          <p:stCondLst>
                                            <p:cond delay="0"/>
                                          </p:stCondLst>
                                        </p:cTn>
                                        <p:tgtEl>
                                          <p:spTgt spid="54">
                                            <p:txEl>
                                              <p:pRg st="0" end="0"/>
                                            </p:txEl>
                                          </p:spTgt>
                                        </p:tgtEl>
                                        <p:attrNameLst>
                                          <p:attrName>style.visibility</p:attrName>
                                        </p:attrNameLst>
                                      </p:cBhvr>
                                      <p:to>
                                        <p:strVal val="visible"/>
                                      </p:to>
                                    </p:set>
                                    <p:anim calcmode="lin" valueType="num">
                                      <p:cBhvr additive="base">
                                        <p:cTn id="15" dur="500"/>
                                        <p:tgtEl>
                                          <p:spTgt spid="54">
                                            <p:txEl>
                                              <p:pRg st="0" end="0"/>
                                            </p:txEl>
                                          </p:spTgt>
                                        </p:tgtEl>
                                        <p:attrNameLst>
                                          <p:attrName>ppt_x</p:attrName>
                                        </p:attrNameLst>
                                      </p:cBhvr>
                                      <p:tavLst>
                                        <p:tav tm="0">
                                          <p:val>
                                            <p:strVal val="#ppt_x-#ppt_w*1.125000"/>
                                          </p:val>
                                        </p:tav>
                                        <p:tav tm="100000">
                                          <p:val>
                                            <p:strVal val="#ppt_x"/>
                                          </p:val>
                                        </p:tav>
                                      </p:tavLst>
                                    </p:anim>
                                    <p:animEffect transition="in" filter="wipe(right)">
                                      <p:cBhvr>
                                        <p:cTn id="16" dur="500"/>
                                        <p:tgtEl>
                                          <p:spTgt spid="5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1"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p:tgtEl>
                                          <p:spTgt spid="3"/>
                                        </p:tgtEl>
                                        <p:attrNameLst>
                                          <p:attrName>ppt_y</p:attrName>
                                        </p:attrNameLst>
                                      </p:cBhvr>
                                      <p:tavLst>
                                        <p:tav tm="0">
                                          <p:val>
                                            <p:strVal val="#ppt_y-#ppt_h*1.125000"/>
                                          </p:val>
                                        </p:tav>
                                        <p:tav tm="100000">
                                          <p:val>
                                            <p:strVal val="#ppt_y"/>
                                          </p:val>
                                        </p:tav>
                                      </p:tavLst>
                                    </p:anim>
                                    <p:animEffect transition="in" filter="wipe(down)">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build="allAtOnce"/>
      <p:bldP spid="54" grpId="1" build="allAtOnce"/>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2604</TotalTime>
  <Words>1009</Words>
  <Application>Microsoft Office PowerPoint</Application>
  <PresentationFormat>On-screen Show (4:3)</PresentationFormat>
  <Paragraphs>127</Paragraphs>
  <Slides>26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BurigangaSushreeMJ</vt:lpstr>
      <vt:lpstr>Calibri</vt:lpstr>
      <vt:lpstr>Calibri Light</vt:lpstr>
      <vt:lpstr>Kalpurush</vt:lpstr>
      <vt:lpstr>NikoshBAN</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ismail - [2010]</cp:lastModifiedBy>
  <cp:revision>102</cp:revision>
  <dcterms:created xsi:type="dcterms:W3CDTF">2021-05-15T15:26:04Z</dcterms:created>
  <dcterms:modified xsi:type="dcterms:W3CDTF">2021-06-16T17:12:15Z</dcterms:modified>
</cp:coreProperties>
</file>