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0" r:id="rId3"/>
    <p:sldId id="278" r:id="rId4"/>
    <p:sldId id="281" r:id="rId5"/>
    <p:sldId id="279" r:id="rId6"/>
    <p:sldId id="287" r:id="rId7"/>
    <p:sldId id="263" r:id="rId8"/>
    <p:sldId id="265" r:id="rId9"/>
    <p:sldId id="262" r:id="rId10"/>
    <p:sldId id="264" r:id="rId11"/>
    <p:sldId id="285" r:id="rId12"/>
    <p:sldId id="266" r:id="rId13"/>
    <p:sldId id="261" r:id="rId14"/>
    <p:sldId id="273" r:id="rId15"/>
    <p:sldId id="283" r:id="rId16"/>
    <p:sldId id="274" r:id="rId17"/>
    <p:sldId id="272" r:id="rId18"/>
    <p:sldId id="282" r:id="rId19"/>
    <p:sldId id="271" r:id="rId20"/>
  </p:sldIdLst>
  <p:sldSz cx="22860000" cy="11887200"/>
  <p:notesSz cx="6858000" cy="9144000"/>
  <p:defaultTextStyle>
    <a:defPPr>
      <a:defRPr lang="en-US"/>
    </a:defPPr>
    <a:lvl1pPr marL="0" algn="l" defTabSz="1667866" rtl="0" eaLnBrk="1" latinLnBrk="0" hangingPunct="1">
      <a:defRPr sz="3283" kern="1200">
        <a:solidFill>
          <a:schemeClr val="tx1"/>
        </a:solidFill>
        <a:latin typeface="+mn-lt"/>
        <a:ea typeface="+mn-ea"/>
        <a:cs typeface="+mn-cs"/>
      </a:defRPr>
    </a:lvl1pPr>
    <a:lvl2pPr marL="833933" algn="l" defTabSz="1667866" rtl="0" eaLnBrk="1" latinLnBrk="0" hangingPunct="1">
      <a:defRPr sz="3283" kern="1200">
        <a:solidFill>
          <a:schemeClr val="tx1"/>
        </a:solidFill>
        <a:latin typeface="+mn-lt"/>
        <a:ea typeface="+mn-ea"/>
        <a:cs typeface="+mn-cs"/>
      </a:defRPr>
    </a:lvl2pPr>
    <a:lvl3pPr marL="1667866" algn="l" defTabSz="1667866" rtl="0" eaLnBrk="1" latinLnBrk="0" hangingPunct="1">
      <a:defRPr sz="3283" kern="1200">
        <a:solidFill>
          <a:schemeClr val="tx1"/>
        </a:solidFill>
        <a:latin typeface="+mn-lt"/>
        <a:ea typeface="+mn-ea"/>
        <a:cs typeface="+mn-cs"/>
      </a:defRPr>
    </a:lvl3pPr>
    <a:lvl4pPr marL="2501798" algn="l" defTabSz="1667866" rtl="0" eaLnBrk="1" latinLnBrk="0" hangingPunct="1">
      <a:defRPr sz="3283" kern="1200">
        <a:solidFill>
          <a:schemeClr val="tx1"/>
        </a:solidFill>
        <a:latin typeface="+mn-lt"/>
        <a:ea typeface="+mn-ea"/>
        <a:cs typeface="+mn-cs"/>
      </a:defRPr>
    </a:lvl4pPr>
    <a:lvl5pPr marL="3335731" algn="l" defTabSz="1667866" rtl="0" eaLnBrk="1" latinLnBrk="0" hangingPunct="1">
      <a:defRPr sz="3283" kern="1200">
        <a:solidFill>
          <a:schemeClr val="tx1"/>
        </a:solidFill>
        <a:latin typeface="+mn-lt"/>
        <a:ea typeface="+mn-ea"/>
        <a:cs typeface="+mn-cs"/>
      </a:defRPr>
    </a:lvl5pPr>
    <a:lvl6pPr marL="4169664" algn="l" defTabSz="1667866" rtl="0" eaLnBrk="1" latinLnBrk="0" hangingPunct="1">
      <a:defRPr sz="3283" kern="1200">
        <a:solidFill>
          <a:schemeClr val="tx1"/>
        </a:solidFill>
        <a:latin typeface="+mn-lt"/>
        <a:ea typeface="+mn-ea"/>
        <a:cs typeface="+mn-cs"/>
      </a:defRPr>
    </a:lvl6pPr>
    <a:lvl7pPr marL="5003597" algn="l" defTabSz="1667866" rtl="0" eaLnBrk="1" latinLnBrk="0" hangingPunct="1">
      <a:defRPr sz="3283" kern="1200">
        <a:solidFill>
          <a:schemeClr val="tx1"/>
        </a:solidFill>
        <a:latin typeface="+mn-lt"/>
        <a:ea typeface="+mn-ea"/>
        <a:cs typeface="+mn-cs"/>
      </a:defRPr>
    </a:lvl7pPr>
    <a:lvl8pPr marL="5837530" algn="l" defTabSz="1667866" rtl="0" eaLnBrk="1" latinLnBrk="0" hangingPunct="1">
      <a:defRPr sz="3283" kern="1200">
        <a:solidFill>
          <a:schemeClr val="tx1"/>
        </a:solidFill>
        <a:latin typeface="+mn-lt"/>
        <a:ea typeface="+mn-ea"/>
        <a:cs typeface="+mn-cs"/>
      </a:defRPr>
    </a:lvl8pPr>
    <a:lvl9pPr marL="6671462" algn="l" defTabSz="1667866" rtl="0" eaLnBrk="1" latinLnBrk="0" hangingPunct="1">
      <a:defRPr sz="328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5D18"/>
    <a:srgbClr val="7AE67D"/>
    <a:srgbClr val="06AE2E"/>
    <a:srgbClr val="DA7556"/>
    <a:srgbClr val="CC3399"/>
    <a:srgbClr val="06B230"/>
    <a:srgbClr val="10AF30"/>
    <a:srgbClr val="296826"/>
    <a:srgbClr val="F7986D"/>
    <a:srgbClr val="AA16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322" autoAdjust="0"/>
  </p:normalViewPr>
  <p:slideViewPr>
    <p:cSldViewPr snapToGrid="0">
      <p:cViewPr varScale="1">
        <p:scale>
          <a:sx n="40" d="100"/>
          <a:sy n="40" d="100"/>
        </p:scale>
        <p:origin x="570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500" y="1945429"/>
            <a:ext cx="17145000" cy="4138507"/>
          </a:xfrm>
        </p:spPr>
        <p:txBody>
          <a:bodyPr anchor="b"/>
          <a:lstStyle>
            <a:lvl1pPr algn="ctr">
              <a:defRPr sz="10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500" y="6243533"/>
            <a:ext cx="17145000" cy="2869987"/>
          </a:xfrm>
        </p:spPr>
        <p:txBody>
          <a:bodyPr/>
          <a:lstStyle>
            <a:lvl1pPr marL="0" indent="0" algn="ctr">
              <a:buNone/>
              <a:defRPr sz="4160"/>
            </a:lvl1pPr>
            <a:lvl2pPr marL="792465" indent="0" algn="ctr">
              <a:buNone/>
              <a:defRPr sz="3467"/>
            </a:lvl2pPr>
            <a:lvl3pPr marL="1584930" indent="0" algn="ctr">
              <a:buNone/>
              <a:defRPr sz="3120"/>
            </a:lvl3pPr>
            <a:lvl4pPr marL="2377394" indent="0" algn="ctr">
              <a:buNone/>
              <a:defRPr sz="2773"/>
            </a:lvl4pPr>
            <a:lvl5pPr marL="3169859" indent="0" algn="ctr">
              <a:buNone/>
              <a:defRPr sz="2773"/>
            </a:lvl5pPr>
            <a:lvl6pPr marL="3962324" indent="0" algn="ctr">
              <a:buNone/>
              <a:defRPr sz="2773"/>
            </a:lvl6pPr>
            <a:lvl7pPr marL="4754789" indent="0" algn="ctr">
              <a:buNone/>
              <a:defRPr sz="2773"/>
            </a:lvl7pPr>
            <a:lvl8pPr marL="5547253" indent="0" algn="ctr">
              <a:buNone/>
              <a:defRPr sz="2773"/>
            </a:lvl8pPr>
            <a:lvl9pPr marL="6339718" indent="0" algn="ctr">
              <a:buNone/>
              <a:defRPr sz="277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1772-B3CA-471D-95B1-7024F88D934D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8EF94-B8AC-4BC8-9D41-F4B20B15D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73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1772-B3CA-471D-95B1-7024F88D934D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8EF94-B8AC-4BC8-9D41-F4B20B15D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9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359187" y="632883"/>
            <a:ext cx="4929188" cy="1007385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71625" y="632883"/>
            <a:ext cx="14501813" cy="1007385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1772-B3CA-471D-95B1-7024F88D934D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8EF94-B8AC-4BC8-9D41-F4B20B15D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25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1772-B3CA-471D-95B1-7024F88D934D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8EF94-B8AC-4BC8-9D41-F4B20B15D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22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719" y="2963547"/>
            <a:ext cx="19716750" cy="4944744"/>
          </a:xfrm>
        </p:spPr>
        <p:txBody>
          <a:bodyPr anchor="b"/>
          <a:lstStyle>
            <a:lvl1pPr>
              <a:defRPr sz="10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9719" y="7955070"/>
            <a:ext cx="19716750" cy="2600324"/>
          </a:xfrm>
        </p:spPr>
        <p:txBody>
          <a:bodyPr/>
          <a:lstStyle>
            <a:lvl1pPr marL="0" indent="0">
              <a:buNone/>
              <a:defRPr sz="4160">
                <a:solidFill>
                  <a:schemeClr val="tx1">
                    <a:tint val="75000"/>
                  </a:schemeClr>
                </a:solidFill>
              </a:defRPr>
            </a:lvl1pPr>
            <a:lvl2pPr marL="792465" indent="0">
              <a:buNone/>
              <a:defRPr sz="3467">
                <a:solidFill>
                  <a:schemeClr val="tx1">
                    <a:tint val="75000"/>
                  </a:schemeClr>
                </a:solidFill>
              </a:defRPr>
            </a:lvl2pPr>
            <a:lvl3pPr marL="1584930" indent="0">
              <a:buNone/>
              <a:defRPr sz="3120">
                <a:solidFill>
                  <a:schemeClr val="tx1">
                    <a:tint val="75000"/>
                  </a:schemeClr>
                </a:solidFill>
              </a:defRPr>
            </a:lvl3pPr>
            <a:lvl4pPr marL="2377394" indent="0">
              <a:buNone/>
              <a:defRPr sz="2773">
                <a:solidFill>
                  <a:schemeClr val="tx1">
                    <a:tint val="75000"/>
                  </a:schemeClr>
                </a:solidFill>
              </a:defRPr>
            </a:lvl4pPr>
            <a:lvl5pPr marL="3169859" indent="0">
              <a:buNone/>
              <a:defRPr sz="2773">
                <a:solidFill>
                  <a:schemeClr val="tx1">
                    <a:tint val="75000"/>
                  </a:schemeClr>
                </a:solidFill>
              </a:defRPr>
            </a:lvl5pPr>
            <a:lvl6pPr marL="3962324" indent="0">
              <a:buNone/>
              <a:defRPr sz="2773">
                <a:solidFill>
                  <a:schemeClr val="tx1">
                    <a:tint val="75000"/>
                  </a:schemeClr>
                </a:solidFill>
              </a:defRPr>
            </a:lvl6pPr>
            <a:lvl7pPr marL="4754789" indent="0">
              <a:buNone/>
              <a:defRPr sz="2773">
                <a:solidFill>
                  <a:schemeClr val="tx1">
                    <a:tint val="75000"/>
                  </a:schemeClr>
                </a:solidFill>
              </a:defRPr>
            </a:lvl7pPr>
            <a:lvl8pPr marL="5547253" indent="0">
              <a:buNone/>
              <a:defRPr sz="2773">
                <a:solidFill>
                  <a:schemeClr val="tx1">
                    <a:tint val="75000"/>
                  </a:schemeClr>
                </a:solidFill>
              </a:defRPr>
            </a:lvl8pPr>
            <a:lvl9pPr marL="6339718" indent="0">
              <a:buNone/>
              <a:defRPr sz="277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1772-B3CA-471D-95B1-7024F88D934D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8EF94-B8AC-4BC8-9D41-F4B20B15D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725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1625" y="3164417"/>
            <a:ext cx="9715500" cy="75423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72875" y="3164417"/>
            <a:ext cx="9715500" cy="75423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1772-B3CA-471D-95B1-7024F88D934D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8EF94-B8AC-4BC8-9D41-F4B20B15D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46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603" y="632884"/>
            <a:ext cx="19716750" cy="229764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4603" y="2914016"/>
            <a:ext cx="9670851" cy="1428114"/>
          </a:xfrm>
        </p:spPr>
        <p:txBody>
          <a:bodyPr anchor="b"/>
          <a:lstStyle>
            <a:lvl1pPr marL="0" indent="0">
              <a:buNone/>
              <a:defRPr sz="4160" b="1"/>
            </a:lvl1pPr>
            <a:lvl2pPr marL="792465" indent="0">
              <a:buNone/>
              <a:defRPr sz="3467" b="1"/>
            </a:lvl2pPr>
            <a:lvl3pPr marL="1584930" indent="0">
              <a:buNone/>
              <a:defRPr sz="3120" b="1"/>
            </a:lvl3pPr>
            <a:lvl4pPr marL="2377394" indent="0">
              <a:buNone/>
              <a:defRPr sz="2773" b="1"/>
            </a:lvl4pPr>
            <a:lvl5pPr marL="3169859" indent="0">
              <a:buNone/>
              <a:defRPr sz="2773" b="1"/>
            </a:lvl5pPr>
            <a:lvl6pPr marL="3962324" indent="0">
              <a:buNone/>
              <a:defRPr sz="2773" b="1"/>
            </a:lvl6pPr>
            <a:lvl7pPr marL="4754789" indent="0">
              <a:buNone/>
              <a:defRPr sz="2773" b="1"/>
            </a:lvl7pPr>
            <a:lvl8pPr marL="5547253" indent="0">
              <a:buNone/>
              <a:defRPr sz="2773" b="1"/>
            </a:lvl8pPr>
            <a:lvl9pPr marL="6339718" indent="0">
              <a:buNone/>
              <a:defRPr sz="277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74603" y="4342130"/>
            <a:ext cx="9670851" cy="63866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572875" y="2914016"/>
            <a:ext cx="9718478" cy="1428114"/>
          </a:xfrm>
        </p:spPr>
        <p:txBody>
          <a:bodyPr anchor="b"/>
          <a:lstStyle>
            <a:lvl1pPr marL="0" indent="0">
              <a:buNone/>
              <a:defRPr sz="4160" b="1"/>
            </a:lvl1pPr>
            <a:lvl2pPr marL="792465" indent="0">
              <a:buNone/>
              <a:defRPr sz="3467" b="1"/>
            </a:lvl2pPr>
            <a:lvl3pPr marL="1584930" indent="0">
              <a:buNone/>
              <a:defRPr sz="3120" b="1"/>
            </a:lvl3pPr>
            <a:lvl4pPr marL="2377394" indent="0">
              <a:buNone/>
              <a:defRPr sz="2773" b="1"/>
            </a:lvl4pPr>
            <a:lvl5pPr marL="3169859" indent="0">
              <a:buNone/>
              <a:defRPr sz="2773" b="1"/>
            </a:lvl5pPr>
            <a:lvl6pPr marL="3962324" indent="0">
              <a:buNone/>
              <a:defRPr sz="2773" b="1"/>
            </a:lvl6pPr>
            <a:lvl7pPr marL="4754789" indent="0">
              <a:buNone/>
              <a:defRPr sz="2773" b="1"/>
            </a:lvl7pPr>
            <a:lvl8pPr marL="5547253" indent="0">
              <a:buNone/>
              <a:defRPr sz="2773" b="1"/>
            </a:lvl8pPr>
            <a:lvl9pPr marL="6339718" indent="0">
              <a:buNone/>
              <a:defRPr sz="277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572875" y="4342130"/>
            <a:ext cx="9718478" cy="63866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1772-B3CA-471D-95B1-7024F88D934D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8EF94-B8AC-4BC8-9D41-F4B20B15D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131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1772-B3CA-471D-95B1-7024F88D934D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8EF94-B8AC-4BC8-9D41-F4B20B15D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684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9978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604" y="792480"/>
            <a:ext cx="7372944" cy="2773680"/>
          </a:xfrm>
        </p:spPr>
        <p:txBody>
          <a:bodyPr anchor="b"/>
          <a:lstStyle>
            <a:lvl1pPr>
              <a:defRPr sz="5547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8477" y="1711537"/>
            <a:ext cx="11572875" cy="8447617"/>
          </a:xfrm>
        </p:spPr>
        <p:txBody>
          <a:bodyPr/>
          <a:lstStyle>
            <a:lvl1pPr>
              <a:defRPr sz="5547"/>
            </a:lvl1pPr>
            <a:lvl2pPr>
              <a:defRPr sz="4853"/>
            </a:lvl2pPr>
            <a:lvl3pPr>
              <a:defRPr sz="4160"/>
            </a:lvl3pPr>
            <a:lvl4pPr>
              <a:defRPr sz="3467"/>
            </a:lvl4pPr>
            <a:lvl5pPr>
              <a:defRPr sz="3467"/>
            </a:lvl5pPr>
            <a:lvl6pPr>
              <a:defRPr sz="3467"/>
            </a:lvl6pPr>
            <a:lvl7pPr>
              <a:defRPr sz="3467"/>
            </a:lvl7pPr>
            <a:lvl8pPr>
              <a:defRPr sz="3467"/>
            </a:lvl8pPr>
            <a:lvl9pPr>
              <a:defRPr sz="346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4604" y="3566160"/>
            <a:ext cx="7372944" cy="6606753"/>
          </a:xfrm>
        </p:spPr>
        <p:txBody>
          <a:bodyPr/>
          <a:lstStyle>
            <a:lvl1pPr marL="0" indent="0">
              <a:buNone/>
              <a:defRPr sz="2773"/>
            </a:lvl1pPr>
            <a:lvl2pPr marL="792465" indent="0">
              <a:buNone/>
              <a:defRPr sz="2427"/>
            </a:lvl2pPr>
            <a:lvl3pPr marL="1584930" indent="0">
              <a:buNone/>
              <a:defRPr sz="2080"/>
            </a:lvl3pPr>
            <a:lvl4pPr marL="2377394" indent="0">
              <a:buNone/>
              <a:defRPr sz="1733"/>
            </a:lvl4pPr>
            <a:lvl5pPr marL="3169859" indent="0">
              <a:buNone/>
              <a:defRPr sz="1733"/>
            </a:lvl5pPr>
            <a:lvl6pPr marL="3962324" indent="0">
              <a:buNone/>
              <a:defRPr sz="1733"/>
            </a:lvl6pPr>
            <a:lvl7pPr marL="4754789" indent="0">
              <a:buNone/>
              <a:defRPr sz="1733"/>
            </a:lvl7pPr>
            <a:lvl8pPr marL="5547253" indent="0">
              <a:buNone/>
              <a:defRPr sz="1733"/>
            </a:lvl8pPr>
            <a:lvl9pPr marL="6339718" indent="0">
              <a:buNone/>
              <a:defRPr sz="17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1772-B3CA-471D-95B1-7024F88D934D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8EF94-B8AC-4BC8-9D41-F4B20B15D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089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604" y="792480"/>
            <a:ext cx="7372944" cy="2773680"/>
          </a:xfrm>
        </p:spPr>
        <p:txBody>
          <a:bodyPr anchor="b"/>
          <a:lstStyle>
            <a:lvl1pPr>
              <a:defRPr sz="5547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718477" y="1711537"/>
            <a:ext cx="11572875" cy="8447617"/>
          </a:xfrm>
        </p:spPr>
        <p:txBody>
          <a:bodyPr/>
          <a:lstStyle>
            <a:lvl1pPr marL="0" indent="0">
              <a:buNone/>
              <a:defRPr sz="5547"/>
            </a:lvl1pPr>
            <a:lvl2pPr marL="792465" indent="0">
              <a:buNone/>
              <a:defRPr sz="4853"/>
            </a:lvl2pPr>
            <a:lvl3pPr marL="1584930" indent="0">
              <a:buNone/>
              <a:defRPr sz="4160"/>
            </a:lvl3pPr>
            <a:lvl4pPr marL="2377394" indent="0">
              <a:buNone/>
              <a:defRPr sz="3467"/>
            </a:lvl4pPr>
            <a:lvl5pPr marL="3169859" indent="0">
              <a:buNone/>
              <a:defRPr sz="3467"/>
            </a:lvl5pPr>
            <a:lvl6pPr marL="3962324" indent="0">
              <a:buNone/>
              <a:defRPr sz="3467"/>
            </a:lvl6pPr>
            <a:lvl7pPr marL="4754789" indent="0">
              <a:buNone/>
              <a:defRPr sz="3467"/>
            </a:lvl7pPr>
            <a:lvl8pPr marL="5547253" indent="0">
              <a:buNone/>
              <a:defRPr sz="3467"/>
            </a:lvl8pPr>
            <a:lvl9pPr marL="6339718" indent="0">
              <a:buNone/>
              <a:defRPr sz="34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4604" y="3566160"/>
            <a:ext cx="7372944" cy="6606753"/>
          </a:xfrm>
        </p:spPr>
        <p:txBody>
          <a:bodyPr/>
          <a:lstStyle>
            <a:lvl1pPr marL="0" indent="0">
              <a:buNone/>
              <a:defRPr sz="2773"/>
            </a:lvl1pPr>
            <a:lvl2pPr marL="792465" indent="0">
              <a:buNone/>
              <a:defRPr sz="2427"/>
            </a:lvl2pPr>
            <a:lvl3pPr marL="1584930" indent="0">
              <a:buNone/>
              <a:defRPr sz="2080"/>
            </a:lvl3pPr>
            <a:lvl4pPr marL="2377394" indent="0">
              <a:buNone/>
              <a:defRPr sz="1733"/>
            </a:lvl4pPr>
            <a:lvl5pPr marL="3169859" indent="0">
              <a:buNone/>
              <a:defRPr sz="1733"/>
            </a:lvl5pPr>
            <a:lvl6pPr marL="3962324" indent="0">
              <a:buNone/>
              <a:defRPr sz="1733"/>
            </a:lvl6pPr>
            <a:lvl7pPr marL="4754789" indent="0">
              <a:buNone/>
              <a:defRPr sz="1733"/>
            </a:lvl7pPr>
            <a:lvl8pPr marL="5547253" indent="0">
              <a:buNone/>
              <a:defRPr sz="1733"/>
            </a:lvl8pPr>
            <a:lvl9pPr marL="6339718" indent="0">
              <a:buNone/>
              <a:defRPr sz="17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1772-B3CA-471D-95B1-7024F88D934D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8EF94-B8AC-4BC8-9D41-F4B20B15D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7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71625" y="632884"/>
            <a:ext cx="19716750" cy="2297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1625" y="3164417"/>
            <a:ext cx="19716750" cy="7542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71625" y="11017674"/>
            <a:ext cx="5143500" cy="6328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C1772-B3CA-471D-95B1-7024F88D934D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72375" y="11017674"/>
            <a:ext cx="7715250" cy="6328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144875" y="11017674"/>
            <a:ext cx="5143500" cy="6328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8EF94-B8AC-4BC8-9D41-F4B20B15D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15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584930" rtl="0" eaLnBrk="1" latinLnBrk="0" hangingPunct="1">
        <a:lnSpc>
          <a:spcPct val="90000"/>
        </a:lnSpc>
        <a:spcBef>
          <a:spcPct val="0"/>
        </a:spcBef>
        <a:buNone/>
        <a:defRPr sz="762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6232" indent="-396232" algn="l" defTabSz="1584930" rtl="0" eaLnBrk="1" latinLnBrk="0" hangingPunct="1">
        <a:lnSpc>
          <a:spcPct val="90000"/>
        </a:lnSpc>
        <a:spcBef>
          <a:spcPts val="1733"/>
        </a:spcBef>
        <a:buFont typeface="Arial" panose="020B0604020202020204" pitchFamily="34" charset="0"/>
        <a:buChar char="•"/>
        <a:defRPr sz="4853" kern="1200">
          <a:solidFill>
            <a:schemeClr val="tx1"/>
          </a:solidFill>
          <a:latin typeface="+mn-lt"/>
          <a:ea typeface="+mn-ea"/>
          <a:cs typeface="+mn-cs"/>
        </a:defRPr>
      </a:lvl1pPr>
      <a:lvl2pPr marL="1188697" indent="-396232" algn="l" defTabSz="1584930" rtl="0" eaLnBrk="1" latinLnBrk="0" hangingPunct="1">
        <a:lnSpc>
          <a:spcPct val="90000"/>
        </a:lnSpc>
        <a:spcBef>
          <a:spcPts val="867"/>
        </a:spcBef>
        <a:buFont typeface="Arial" panose="020B0604020202020204" pitchFamily="34" charset="0"/>
        <a:buChar char="•"/>
        <a:defRPr sz="4160" kern="1200">
          <a:solidFill>
            <a:schemeClr val="tx1"/>
          </a:solidFill>
          <a:latin typeface="+mn-lt"/>
          <a:ea typeface="+mn-ea"/>
          <a:cs typeface="+mn-cs"/>
        </a:defRPr>
      </a:lvl2pPr>
      <a:lvl3pPr marL="1981162" indent="-396232" algn="l" defTabSz="1584930" rtl="0" eaLnBrk="1" latinLnBrk="0" hangingPunct="1">
        <a:lnSpc>
          <a:spcPct val="90000"/>
        </a:lnSpc>
        <a:spcBef>
          <a:spcPts val="867"/>
        </a:spcBef>
        <a:buFont typeface="Arial" panose="020B0604020202020204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773627" indent="-396232" algn="l" defTabSz="1584930" rtl="0" eaLnBrk="1" latinLnBrk="0" hangingPunct="1">
        <a:lnSpc>
          <a:spcPct val="90000"/>
        </a:lnSpc>
        <a:spcBef>
          <a:spcPts val="867"/>
        </a:spcBef>
        <a:buFont typeface="Arial" panose="020B0604020202020204" pitchFamily="34" charset="0"/>
        <a:buChar char="•"/>
        <a:defRPr sz="3120" kern="1200">
          <a:solidFill>
            <a:schemeClr val="tx1"/>
          </a:solidFill>
          <a:latin typeface="+mn-lt"/>
          <a:ea typeface="+mn-ea"/>
          <a:cs typeface="+mn-cs"/>
        </a:defRPr>
      </a:lvl4pPr>
      <a:lvl5pPr marL="3566091" indent="-396232" algn="l" defTabSz="1584930" rtl="0" eaLnBrk="1" latinLnBrk="0" hangingPunct="1">
        <a:lnSpc>
          <a:spcPct val="90000"/>
        </a:lnSpc>
        <a:spcBef>
          <a:spcPts val="867"/>
        </a:spcBef>
        <a:buFont typeface="Arial" panose="020B0604020202020204" pitchFamily="34" charset="0"/>
        <a:buChar char="•"/>
        <a:defRPr sz="3120" kern="1200">
          <a:solidFill>
            <a:schemeClr val="tx1"/>
          </a:solidFill>
          <a:latin typeface="+mn-lt"/>
          <a:ea typeface="+mn-ea"/>
          <a:cs typeface="+mn-cs"/>
        </a:defRPr>
      </a:lvl5pPr>
      <a:lvl6pPr marL="4358556" indent="-396232" algn="l" defTabSz="1584930" rtl="0" eaLnBrk="1" latinLnBrk="0" hangingPunct="1">
        <a:lnSpc>
          <a:spcPct val="90000"/>
        </a:lnSpc>
        <a:spcBef>
          <a:spcPts val="867"/>
        </a:spcBef>
        <a:buFont typeface="Arial" panose="020B0604020202020204" pitchFamily="34" charset="0"/>
        <a:buChar char="•"/>
        <a:defRPr sz="3120" kern="1200">
          <a:solidFill>
            <a:schemeClr val="tx1"/>
          </a:solidFill>
          <a:latin typeface="+mn-lt"/>
          <a:ea typeface="+mn-ea"/>
          <a:cs typeface="+mn-cs"/>
        </a:defRPr>
      </a:lvl6pPr>
      <a:lvl7pPr marL="5151021" indent="-396232" algn="l" defTabSz="1584930" rtl="0" eaLnBrk="1" latinLnBrk="0" hangingPunct="1">
        <a:lnSpc>
          <a:spcPct val="90000"/>
        </a:lnSpc>
        <a:spcBef>
          <a:spcPts val="867"/>
        </a:spcBef>
        <a:buFont typeface="Arial" panose="020B0604020202020204" pitchFamily="34" charset="0"/>
        <a:buChar char="•"/>
        <a:defRPr sz="3120" kern="1200">
          <a:solidFill>
            <a:schemeClr val="tx1"/>
          </a:solidFill>
          <a:latin typeface="+mn-lt"/>
          <a:ea typeface="+mn-ea"/>
          <a:cs typeface="+mn-cs"/>
        </a:defRPr>
      </a:lvl7pPr>
      <a:lvl8pPr marL="5943486" indent="-396232" algn="l" defTabSz="1584930" rtl="0" eaLnBrk="1" latinLnBrk="0" hangingPunct="1">
        <a:lnSpc>
          <a:spcPct val="90000"/>
        </a:lnSpc>
        <a:spcBef>
          <a:spcPts val="867"/>
        </a:spcBef>
        <a:buFont typeface="Arial" panose="020B0604020202020204" pitchFamily="34" charset="0"/>
        <a:buChar char="•"/>
        <a:defRPr sz="3120" kern="1200">
          <a:solidFill>
            <a:schemeClr val="tx1"/>
          </a:solidFill>
          <a:latin typeface="+mn-lt"/>
          <a:ea typeface="+mn-ea"/>
          <a:cs typeface="+mn-cs"/>
        </a:defRPr>
      </a:lvl8pPr>
      <a:lvl9pPr marL="6735950" indent="-396232" algn="l" defTabSz="1584930" rtl="0" eaLnBrk="1" latinLnBrk="0" hangingPunct="1">
        <a:lnSpc>
          <a:spcPct val="90000"/>
        </a:lnSpc>
        <a:spcBef>
          <a:spcPts val="867"/>
        </a:spcBef>
        <a:buFont typeface="Arial" panose="020B0604020202020204" pitchFamily="34" charset="0"/>
        <a:buChar char="•"/>
        <a:defRPr sz="31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84930" rtl="0" eaLnBrk="1" latinLnBrk="0" hangingPunct="1">
        <a:defRPr sz="3120" kern="1200">
          <a:solidFill>
            <a:schemeClr val="tx1"/>
          </a:solidFill>
          <a:latin typeface="+mn-lt"/>
          <a:ea typeface="+mn-ea"/>
          <a:cs typeface="+mn-cs"/>
        </a:defRPr>
      </a:lvl1pPr>
      <a:lvl2pPr marL="792465" algn="l" defTabSz="1584930" rtl="0" eaLnBrk="1" latinLnBrk="0" hangingPunct="1">
        <a:defRPr sz="3120" kern="1200">
          <a:solidFill>
            <a:schemeClr val="tx1"/>
          </a:solidFill>
          <a:latin typeface="+mn-lt"/>
          <a:ea typeface="+mn-ea"/>
          <a:cs typeface="+mn-cs"/>
        </a:defRPr>
      </a:lvl2pPr>
      <a:lvl3pPr marL="1584930" algn="l" defTabSz="1584930" rtl="0" eaLnBrk="1" latinLnBrk="0" hangingPunct="1">
        <a:defRPr sz="3120" kern="1200">
          <a:solidFill>
            <a:schemeClr val="tx1"/>
          </a:solidFill>
          <a:latin typeface="+mn-lt"/>
          <a:ea typeface="+mn-ea"/>
          <a:cs typeface="+mn-cs"/>
        </a:defRPr>
      </a:lvl3pPr>
      <a:lvl4pPr marL="2377394" algn="l" defTabSz="1584930" rtl="0" eaLnBrk="1" latinLnBrk="0" hangingPunct="1">
        <a:defRPr sz="3120" kern="1200">
          <a:solidFill>
            <a:schemeClr val="tx1"/>
          </a:solidFill>
          <a:latin typeface="+mn-lt"/>
          <a:ea typeface="+mn-ea"/>
          <a:cs typeface="+mn-cs"/>
        </a:defRPr>
      </a:lvl4pPr>
      <a:lvl5pPr marL="3169859" algn="l" defTabSz="1584930" rtl="0" eaLnBrk="1" latinLnBrk="0" hangingPunct="1">
        <a:defRPr sz="3120" kern="1200">
          <a:solidFill>
            <a:schemeClr val="tx1"/>
          </a:solidFill>
          <a:latin typeface="+mn-lt"/>
          <a:ea typeface="+mn-ea"/>
          <a:cs typeface="+mn-cs"/>
        </a:defRPr>
      </a:lvl5pPr>
      <a:lvl6pPr marL="3962324" algn="l" defTabSz="1584930" rtl="0" eaLnBrk="1" latinLnBrk="0" hangingPunct="1">
        <a:defRPr sz="3120" kern="1200">
          <a:solidFill>
            <a:schemeClr val="tx1"/>
          </a:solidFill>
          <a:latin typeface="+mn-lt"/>
          <a:ea typeface="+mn-ea"/>
          <a:cs typeface="+mn-cs"/>
        </a:defRPr>
      </a:lvl6pPr>
      <a:lvl7pPr marL="4754789" algn="l" defTabSz="1584930" rtl="0" eaLnBrk="1" latinLnBrk="0" hangingPunct="1">
        <a:defRPr sz="3120" kern="1200">
          <a:solidFill>
            <a:schemeClr val="tx1"/>
          </a:solidFill>
          <a:latin typeface="+mn-lt"/>
          <a:ea typeface="+mn-ea"/>
          <a:cs typeface="+mn-cs"/>
        </a:defRPr>
      </a:lvl7pPr>
      <a:lvl8pPr marL="5547253" algn="l" defTabSz="1584930" rtl="0" eaLnBrk="1" latinLnBrk="0" hangingPunct="1">
        <a:defRPr sz="3120" kern="1200">
          <a:solidFill>
            <a:schemeClr val="tx1"/>
          </a:solidFill>
          <a:latin typeface="+mn-lt"/>
          <a:ea typeface="+mn-ea"/>
          <a:cs typeface="+mn-cs"/>
        </a:defRPr>
      </a:lvl8pPr>
      <a:lvl9pPr marL="6339718" algn="l" defTabSz="1584930" rtl="0" eaLnBrk="1" latinLnBrk="0" hangingPunct="1">
        <a:defRPr sz="31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microsoft.com/office/2007/relationships/hdphoto" Target="../media/hdphoto2.wdp"/><Relationship Id="rId7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9.jp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4" Type="http://schemas.openxmlformats.org/officeDocument/2006/relationships/image" Target="../media/image10.jpg"/><Relationship Id="rId9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996198" y="4528526"/>
            <a:ext cx="10749154" cy="2489017"/>
          </a:xfrm>
          <a:prstGeom prst="rect">
            <a:avLst/>
          </a:prstGeom>
          <a:effectLst>
            <a:glow rad="609600">
              <a:srgbClr val="92D050">
                <a:alpha val="80000"/>
              </a:srgbClr>
            </a:glow>
            <a:outerShdw blurRad="50800" dist="50800" dir="5400000" sx="89000" sy="89000" algn="ctr" rotWithShape="0">
              <a:srgbClr val="7AE67D"/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16050126" y="4633573"/>
            <a:ext cx="10749154" cy="2278922"/>
          </a:xfrm>
          <a:prstGeom prst="rect">
            <a:avLst/>
          </a:prstGeom>
          <a:effectLst>
            <a:glow rad="609600">
              <a:srgbClr val="92D050"/>
            </a:glow>
            <a:outerShdw blurRad="50800" dist="50800" dir="5400000" sx="86000" sy="86000" algn="ctr" rotWithShape="0">
              <a:srgbClr val="7AE67D"/>
            </a:outerShdw>
          </a:effectLst>
        </p:spPr>
      </p:pic>
      <p:grpSp>
        <p:nvGrpSpPr>
          <p:cNvPr id="6" name="Group 5"/>
          <p:cNvGrpSpPr/>
          <p:nvPr/>
        </p:nvGrpSpPr>
        <p:grpSpPr>
          <a:xfrm>
            <a:off x="0" y="0"/>
            <a:ext cx="22859999" cy="11991109"/>
            <a:chOff x="0" y="0"/>
            <a:chExt cx="22859999" cy="1199110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363" r="-432" b="30083"/>
            <a:stretch/>
          </p:blipFill>
          <p:spPr>
            <a:xfrm>
              <a:off x="433137" y="10900611"/>
              <a:ext cx="22192194" cy="986589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0" y="0"/>
              <a:ext cx="22859999" cy="11991109"/>
              <a:chOff x="0" y="0"/>
              <a:chExt cx="22859999" cy="11991109"/>
            </a:xfrm>
            <a:effectLst>
              <a:outerShdw blurRad="50800" dist="50800" dir="5400000" algn="ctr" rotWithShape="0">
                <a:srgbClr val="7AE67D"/>
              </a:outerShdw>
            </a:effectLst>
          </p:grpSpPr>
          <p:sp>
            <p:nvSpPr>
              <p:cNvPr id="14" name="Frame 13"/>
              <p:cNvSpPr/>
              <p:nvPr/>
            </p:nvSpPr>
            <p:spPr>
              <a:xfrm>
                <a:off x="195035" y="191926"/>
                <a:ext cx="22369129" cy="11749062"/>
              </a:xfrm>
              <a:prstGeom prst="frame">
                <a:avLst>
                  <a:gd name="adj1" fmla="val 1135"/>
                </a:avLst>
              </a:prstGeom>
              <a:gradFill>
                <a:gsLst>
                  <a:gs pos="0">
                    <a:srgbClr val="AA166E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solidFill>
                  <a:srgbClr val="FF6699"/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Frame 14"/>
              <p:cNvSpPr/>
              <p:nvPr/>
            </p:nvSpPr>
            <p:spPr>
              <a:xfrm>
                <a:off x="0" y="0"/>
                <a:ext cx="22859999" cy="11991109"/>
              </a:xfrm>
              <a:prstGeom prst="frame">
                <a:avLst>
                  <a:gd name="adj1" fmla="val 2002"/>
                </a:avLst>
              </a:prstGeom>
              <a:solidFill>
                <a:srgbClr val="10AF30">
                  <a:alpha val="94118"/>
                </a:srgbClr>
              </a:solidFill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59" t="7768" r="5573" b="8863"/>
          <a:stretch/>
        </p:blipFill>
        <p:spPr>
          <a:xfrm>
            <a:off x="7026442" y="2291463"/>
            <a:ext cx="8373978" cy="73429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90066" y="191926"/>
            <a:ext cx="10646729" cy="132343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7AE67D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46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24" b="94922" l="8492" r="96633"/>
                    </a14:imgEffect>
                  </a14:imgLayer>
                </a14:imgProps>
              </a:ext>
            </a:extLst>
          </a:blip>
          <a:srcRect l="8439" t="10991" r="3592" b="11854"/>
          <a:stretch/>
        </p:blipFill>
        <p:spPr>
          <a:xfrm>
            <a:off x="6165977" y="1991790"/>
            <a:ext cx="11445765" cy="65827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6708112" y="-864852"/>
            <a:ext cx="8805402" cy="923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নিচের</a:t>
            </a:r>
            <a:r>
              <a:rPr lang="en-US" sz="5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চিত্রটি</a:t>
            </a:r>
            <a:r>
              <a:rPr lang="en-US" sz="5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ভালো</a:t>
            </a:r>
            <a:r>
              <a:rPr lang="en-US" sz="5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5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লক্ষ্য</a:t>
            </a:r>
            <a:r>
              <a:rPr lang="en-US" sz="5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r>
              <a:rPr lang="en-US" sz="5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08112" y="511359"/>
            <a:ext cx="8805402" cy="923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নিচের</a:t>
            </a:r>
            <a:r>
              <a:rPr lang="en-US" sz="5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চিত্রটি</a:t>
            </a:r>
            <a:r>
              <a:rPr lang="en-US" sz="5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ভালো</a:t>
            </a:r>
            <a:r>
              <a:rPr lang="en-US" sz="5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5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লক্ষ্য</a:t>
            </a:r>
            <a:r>
              <a:rPr lang="en-US" sz="5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r>
              <a:rPr lang="en-US" sz="5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51404" y="9322063"/>
            <a:ext cx="20664614" cy="830997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শিক্ষা</a:t>
            </a:r>
            <a:r>
              <a:rPr lang="en-US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ছাড়া</a:t>
            </a:r>
            <a:r>
              <a:rPr lang="en-US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জীবনে</a:t>
            </a:r>
            <a:r>
              <a:rPr lang="en-US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উন্নতি</a:t>
            </a:r>
            <a:r>
              <a:rPr lang="en-US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যায়</a:t>
            </a:r>
            <a:r>
              <a:rPr lang="en-US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না</a:t>
            </a:r>
            <a:r>
              <a:rPr lang="en-US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4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তাই</a:t>
            </a:r>
            <a:r>
              <a:rPr lang="en-US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শিক্ষা</a:t>
            </a:r>
            <a:r>
              <a:rPr lang="en-US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লাভের</a:t>
            </a:r>
            <a:r>
              <a:rPr lang="en-US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অধিকার</a:t>
            </a:r>
            <a:r>
              <a:rPr lang="en-US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4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একটি</a:t>
            </a:r>
            <a:r>
              <a:rPr lang="en-US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মৌলিক</a:t>
            </a:r>
            <a:r>
              <a:rPr lang="en-US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অধিকার</a:t>
            </a:r>
            <a:r>
              <a:rPr lang="en-US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0" y="0"/>
            <a:ext cx="22859999" cy="11991109"/>
            <a:chOff x="0" y="0"/>
            <a:chExt cx="22859999" cy="1199110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363" r="-432" b="30083"/>
            <a:stretch/>
          </p:blipFill>
          <p:spPr>
            <a:xfrm>
              <a:off x="433137" y="10900611"/>
              <a:ext cx="22192194" cy="986589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0" y="0"/>
              <a:ext cx="22859999" cy="11991109"/>
              <a:chOff x="0" y="0"/>
              <a:chExt cx="22859999" cy="11991109"/>
            </a:xfrm>
            <a:effectLst>
              <a:outerShdw blurRad="50800" dist="50800" dir="5400000" algn="ctr" rotWithShape="0">
                <a:srgbClr val="7AE67D"/>
              </a:outerShdw>
            </a:effectLst>
          </p:grpSpPr>
          <p:sp>
            <p:nvSpPr>
              <p:cNvPr id="22" name="Frame 21"/>
              <p:cNvSpPr/>
              <p:nvPr/>
            </p:nvSpPr>
            <p:spPr>
              <a:xfrm>
                <a:off x="195035" y="191926"/>
                <a:ext cx="22369129" cy="11749062"/>
              </a:xfrm>
              <a:prstGeom prst="frame">
                <a:avLst>
                  <a:gd name="adj1" fmla="val 1135"/>
                </a:avLst>
              </a:prstGeom>
              <a:gradFill>
                <a:gsLst>
                  <a:gs pos="0">
                    <a:srgbClr val="AA166E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solidFill>
                  <a:srgbClr val="FF6699"/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Frame 22"/>
              <p:cNvSpPr/>
              <p:nvPr/>
            </p:nvSpPr>
            <p:spPr>
              <a:xfrm>
                <a:off x="0" y="0"/>
                <a:ext cx="22859999" cy="11991109"/>
              </a:xfrm>
              <a:prstGeom prst="frame">
                <a:avLst>
                  <a:gd name="adj1" fmla="val 2002"/>
                </a:avLst>
              </a:prstGeom>
              <a:solidFill>
                <a:srgbClr val="10AF30">
                  <a:alpha val="94118"/>
                </a:srgbClr>
              </a:solidFill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61728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0">
        <p15:prstTrans prst="wind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938" b="84896" l="56881" r="71596"/>
                    </a14:imgEffect>
                  </a14:imgLayer>
                </a14:imgProps>
              </a:ext>
            </a:extLst>
          </a:blip>
          <a:srcRect l="56473" t="60305" r="27315" b="14228"/>
          <a:stretch/>
        </p:blipFill>
        <p:spPr>
          <a:xfrm>
            <a:off x="6728635" y="2708483"/>
            <a:ext cx="9601197" cy="56755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6976898" y="526875"/>
            <a:ext cx="8805402" cy="923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নিচের</a:t>
            </a:r>
            <a:r>
              <a:rPr lang="en-US" sz="5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চিত্রটি</a:t>
            </a:r>
            <a:r>
              <a:rPr lang="en-US" sz="5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ভালো</a:t>
            </a:r>
            <a:r>
              <a:rPr lang="en-US" sz="5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5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লক্ষ্য</a:t>
            </a:r>
            <a:r>
              <a:rPr lang="en-US" sz="5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r>
              <a:rPr lang="en-US" sz="5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3614" y="9389438"/>
            <a:ext cx="20869166" cy="769441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অসুস্থ</a:t>
            </a:r>
            <a:r>
              <a:rPr lang="en-US" sz="4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হলে</a:t>
            </a:r>
            <a:r>
              <a:rPr lang="en-US" sz="4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আমাদের</a:t>
            </a:r>
            <a:r>
              <a:rPr lang="en-US" sz="4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চিকিৎসার</a:t>
            </a:r>
            <a:r>
              <a:rPr lang="en-US" sz="4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দরকার</a:t>
            </a:r>
            <a:r>
              <a:rPr lang="en-US" sz="4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4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4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তাই</a:t>
            </a:r>
            <a:r>
              <a:rPr lang="en-US" sz="4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চিকিৎসা</a:t>
            </a:r>
            <a:r>
              <a:rPr lang="en-US" sz="4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লাভের</a:t>
            </a:r>
            <a:r>
              <a:rPr lang="en-US" sz="4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অধিকার</a:t>
            </a:r>
            <a:r>
              <a:rPr lang="en-US" sz="4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4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একটি</a:t>
            </a:r>
            <a:r>
              <a:rPr lang="en-US" sz="4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মৌলিক</a:t>
            </a:r>
            <a:r>
              <a:rPr lang="en-US" sz="4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অধিকার</a:t>
            </a:r>
            <a:r>
              <a:rPr lang="en-US" sz="4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22859999" cy="11991109"/>
            <a:chOff x="0" y="0"/>
            <a:chExt cx="22859999" cy="1199110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363" r="-432" b="30083"/>
            <a:stretch/>
          </p:blipFill>
          <p:spPr>
            <a:xfrm>
              <a:off x="433137" y="10900611"/>
              <a:ext cx="22192194" cy="986589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0" y="0"/>
              <a:ext cx="22859999" cy="11991109"/>
              <a:chOff x="0" y="0"/>
              <a:chExt cx="22859999" cy="11991109"/>
            </a:xfrm>
            <a:effectLst>
              <a:outerShdw blurRad="50800" dist="50800" dir="5400000" algn="ctr" rotWithShape="0">
                <a:srgbClr val="7AE67D"/>
              </a:outerShdw>
            </a:effectLst>
          </p:grpSpPr>
          <p:sp>
            <p:nvSpPr>
              <p:cNvPr id="16" name="Frame 15"/>
              <p:cNvSpPr/>
              <p:nvPr/>
            </p:nvSpPr>
            <p:spPr>
              <a:xfrm>
                <a:off x="195035" y="191926"/>
                <a:ext cx="22369129" cy="11749062"/>
              </a:xfrm>
              <a:prstGeom prst="frame">
                <a:avLst>
                  <a:gd name="adj1" fmla="val 1135"/>
                </a:avLst>
              </a:prstGeom>
              <a:gradFill>
                <a:gsLst>
                  <a:gs pos="0">
                    <a:srgbClr val="AA166E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solidFill>
                  <a:srgbClr val="FF6699"/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Frame 20"/>
              <p:cNvSpPr/>
              <p:nvPr/>
            </p:nvSpPr>
            <p:spPr>
              <a:xfrm>
                <a:off x="0" y="0"/>
                <a:ext cx="22859999" cy="11991109"/>
              </a:xfrm>
              <a:prstGeom prst="frame">
                <a:avLst>
                  <a:gd name="adj1" fmla="val 2002"/>
                </a:avLst>
              </a:prstGeom>
              <a:solidFill>
                <a:srgbClr val="10AF30">
                  <a:alpha val="94118"/>
                </a:srgbClr>
              </a:solidFill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42940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0">
        <p15:prstTrans prst="wind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4121" t="11185" r="3579" b="11513"/>
          <a:stretch/>
        </p:blipFill>
        <p:spPr>
          <a:xfrm>
            <a:off x="6025546" y="2141168"/>
            <a:ext cx="10708106" cy="61936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7040671" y="485290"/>
            <a:ext cx="8805402" cy="923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নিচের</a:t>
            </a:r>
            <a:r>
              <a:rPr lang="en-US" sz="5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চিত্রটি</a:t>
            </a:r>
            <a:r>
              <a:rPr lang="en-US" sz="5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ভালো</a:t>
            </a:r>
            <a:r>
              <a:rPr lang="en-US" sz="5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5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লক্ষ্য</a:t>
            </a:r>
            <a:r>
              <a:rPr lang="en-US" sz="5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r>
              <a:rPr lang="en-US" sz="5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46136" y="9067387"/>
            <a:ext cx="15204539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শহর</a:t>
            </a:r>
            <a:r>
              <a:rPr lang="en-US" sz="4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4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গ্রামের</a:t>
            </a:r>
            <a:r>
              <a:rPr lang="en-US" sz="4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রাস্তাঘাটে</a:t>
            </a:r>
            <a:r>
              <a:rPr lang="en-US" sz="4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চলাচলের</a:t>
            </a:r>
            <a:r>
              <a:rPr lang="en-US" sz="4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সময়</a:t>
            </a:r>
            <a:r>
              <a:rPr lang="en-US" sz="4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আমাদের</a:t>
            </a:r>
            <a:r>
              <a:rPr lang="en-US" sz="4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জীবনের</a:t>
            </a:r>
            <a:r>
              <a:rPr lang="en-US" sz="4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নিরাপত্তার</a:t>
            </a:r>
            <a:r>
              <a:rPr lang="en-US" sz="4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প্রয়োজন</a:t>
            </a:r>
            <a:r>
              <a:rPr lang="en-US" sz="4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4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তাই</a:t>
            </a:r>
            <a:r>
              <a:rPr lang="en-US" sz="4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নিরাপত্তা</a:t>
            </a:r>
            <a:r>
              <a:rPr lang="en-US" sz="4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লাভের</a:t>
            </a:r>
            <a:r>
              <a:rPr lang="en-US" sz="4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অধিকার</a:t>
            </a:r>
            <a:r>
              <a:rPr lang="en-US" sz="4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4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একটি</a:t>
            </a:r>
            <a:r>
              <a:rPr lang="en-US" sz="4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মৌলিক</a:t>
            </a:r>
            <a:r>
              <a:rPr lang="en-US" sz="4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অধিকার</a:t>
            </a:r>
            <a:r>
              <a:rPr lang="en-US" sz="4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0" y="0"/>
            <a:ext cx="22859999" cy="11991109"/>
            <a:chOff x="0" y="0"/>
            <a:chExt cx="22859999" cy="11991109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363" r="-432" b="30083"/>
            <a:stretch/>
          </p:blipFill>
          <p:spPr>
            <a:xfrm>
              <a:off x="433137" y="10900611"/>
              <a:ext cx="22192194" cy="986589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0" y="0"/>
              <a:ext cx="22859999" cy="11991109"/>
              <a:chOff x="0" y="0"/>
              <a:chExt cx="22859999" cy="11991109"/>
            </a:xfrm>
            <a:effectLst>
              <a:outerShdw blurRad="50800" dist="50800" dir="5400000" algn="ctr" rotWithShape="0">
                <a:srgbClr val="7AE67D"/>
              </a:outerShdw>
            </a:effectLst>
          </p:grpSpPr>
          <p:sp>
            <p:nvSpPr>
              <p:cNvPr id="17" name="Frame 16"/>
              <p:cNvSpPr/>
              <p:nvPr/>
            </p:nvSpPr>
            <p:spPr>
              <a:xfrm>
                <a:off x="195035" y="191926"/>
                <a:ext cx="22369129" cy="11749062"/>
              </a:xfrm>
              <a:prstGeom prst="frame">
                <a:avLst>
                  <a:gd name="adj1" fmla="val 1135"/>
                </a:avLst>
              </a:prstGeom>
              <a:gradFill>
                <a:gsLst>
                  <a:gs pos="0">
                    <a:srgbClr val="AA166E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solidFill>
                  <a:srgbClr val="FF6699"/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Frame 20"/>
              <p:cNvSpPr/>
              <p:nvPr/>
            </p:nvSpPr>
            <p:spPr>
              <a:xfrm>
                <a:off x="0" y="0"/>
                <a:ext cx="22859999" cy="11991109"/>
              </a:xfrm>
              <a:prstGeom prst="frame">
                <a:avLst>
                  <a:gd name="adj1" fmla="val 2002"/>
                </a:avLst>
              </a:prstGeom>
              <a:solidFill>
                <a:srgbClr val="10AF30">
                  <a:alpha val="94118"/>
                </a:srgbClr>
              </a:solidFill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9316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Click="0" advTm="0">
        <p:wipe/>
      </p:transition>
    </mc:Choice>
    <mc:Fallback xmlns="">
      <p:transition spd="slow" advClick="0" advTm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072485" y="4653092"/>
            <a:ext cx="2506436" cy="1754326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আমাদের</a:t>
            </a:r>
            <a:r>
              <a:rPr lang="en-US" sz="5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r>
              <a:rPr lang="en-US" sz="5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অধিকার</a:t>
            </a:r>
            <a:endParaRPr lang="en-US" sz="54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398775" y="3594352"/>
            <a:ext cx="3657600" cy="4018548"/>
            <a:chOff x="11502189" y="2815389"/>
            <a:chExt cx="3657600" cy="4018548"/>
          </a:xfrm>
        </p:grpSpPr>
        <p:sp>
          <p:nvSpPr>
            <p:cNvPr id="3" name="Oval 2"/>
            <p:cNvSpPr/>
            <p:nvPr/>
          </p:nvSpPr>
          <p:spPr>
            <a:xfrm>
              <a:off x="11502189" y="2815389"/>
              <a:ext cx="3657600" cy="4018548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11694695" y="3007895"/>
              <a:ext cx="3272589" cy="3633537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ight Arrow 5"/>
          <p:cNvSpPr/>
          <p:nvPr/>
        </p:nvSpPr>
        <p:spPr>
          <a:xfrm>
            <a:off x="13143588" y="5478597"/>
            <a:ext cx="994762" cy="393029"/>
          </a:xfrm>
          <a:prstGeom prst="rightArrow">
            <a:avLst/>
          </a:prstGeom>
          <a:solidFill>
            <a:schemeClr val="tx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8355954">
            <a:off x="11766683" y="3064616"/>
            <a:ext cx="936830" cy="379819"/>
          </a:xfrm>
          <a:prstGeom prst="rightArrow">
            <a:avLst/>
          </a:prstGeom>
          <a:solidFill>
            <a:schemeClr val="tx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7029902">
            <a:off x="9820109" y="7835392"/>
            <a:ext cx="1131350" cy="470348"/>
          </a:xfrm>
          <a:prstGeom prst="rightArrow">
            <a:avLst/>
          </a:prstGeom>
          <a:solidFill>
            <a:schemeClr val="tx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10800000">
            <a:off x="8361146" y="5390144"/>
            <a:ext cx="963755" cy="308419"/>
          </a:xfrm>
          <a:prstGeom prst="rightArrow">
            <a:avLst/>
          </a:prstGeom>
          <a:solidFill>
            <a:schemeClr val="tx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14017970">
            <a:off x="9617438" y="3139220"/>
            <a:ext cx="910093" cy="428445"/>
          </a:xfrm>
          <a:prstGeom prst="rightArrow">
            <a:avLst/>
          </a:prstGeom>
          <a:solidFill>
            <a:schemeClr val="tx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3202705">
            <a:off x="11687515" y="7729660"/>
            <a:ext cx="1116223" cy="443020"/>
          </a:xfrm>
          <a:prstGeom prst="rightArrow">
            <a:avLst/>
          </a:prstGeom>
          <a:solidFill>
            <a:schemeClr val="tx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/>
          <a:srcRect l="25379" t="49924" r="60380" b="30997"/>
          <a:stretch/>
        </p:blipFill>
        <p:spPr>
          <a:xfrm>
            <a:off x="4650934" y="3995504"/>
            <a:ext cx="3531970" cy="3186151"/>
          </a:xfrm>
          <a:prstGeom prst="ellipse">
            <a:avLst/>
          </a:prstGeom>
          <a:ln w="38100"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/>
          <a:srcRect l="32445" t="73479" r="53684" b="10402"/>
          <a:stretch/>
        </p:blipFill>
        <p:spPr>
          <a:xfrm>
            <a:off x="7270384" y="8047889"/>
            <a:ext cx="3392714" cy="3021440"/>
          </a:xfrm>
          <a:prstGeom prst="ellipse">
            <a:avLst/>
          </a:prstGeom>
          <a:ln w="38100"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/>
          <a:srcRect l="47684" t="71775" r="39554" b="9804"/>
          <a:stretch/>
        </p:blipFill>
        <p:spPr>
          <a:xfrm>
            <a:off x="12235099" y="7877724"/>
            <a:ext cx="3370219" cy="2974993"/>
          </a:xfrm>
          <a:prstGeom prst="ellipse">
            <a:avLst/>
          </a:prstGeom>
          <a:ln w="38100"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/>
          <a:srcRect l="55022" t="50308" r="31477" b="31929"/>
          <a:stretch/>
        </p:blipFill>
        <p:spPr>
          <a:xfrm>
            <a:off x="14461711" y="4128648"/>
            <a:ext cx="3545733" cy="3139831"/>
          </a:xfrm>
          <a:prstGeom prst="ellipse">
            <a:avLst/>
          </a:prstGeom>
          <a:ln w="38100"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/>
          <a:srcRect l="47341" t="27810" r="39158" b="53111"/>
          <a:stretch/>
        </p:blipFill>
        <p:spPr>
          <a:xfrm>
            <a:off x="12434952" y="768002"/>
            <a:ext cx="3085786" cy="2986133"/>
          </a:xfrm>
          <a:prstGeom prst="ellipse">
            <a:avLst/>
          </a:prstGeom>
          <a:ln w="38100"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/>
          <a:srcRect l="31066" t="26495" r="54324" b="53824"/>
          <a:stretch/>
        </p:blipFill>
        <p:spPr>
          <a:xfrm>
            <a:off x="6354218" y="884268"/>
            <a:ext cx="3596358" cy="2754514"/>
          </a:xfrm>
          <a:prstGeom prst="ellipse">
            <a:avLst/>
          </a:prstGeom>
          <a:ln w="38100"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5" name="TextBox 34"/>
          <p:cNvSpPr txBox="1"/>
          <p:nvPr/>
        </p:nvSpPr>
        <p:spPr>
          <a:xfrm>
            <a:off x="4293151" y="320572"/>
            <a:ext cx="14760861" cy="830997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নিচের</a:t>
            </a:r>
            <a:r>
              <a:rPr lang="en-US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চিত্রের</a:t>
            </a:r>
            <a:r>
              <a:rPr lang="en-US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মাধ্যমে</a:t>
            </a:r>
            <a:r>
              <a:rPr lang="en-US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আমাদের</a:t>
            </a:r>
            <a:r>
              <a:rPr lang="en-US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অধিকারগুলো</a:t>
            </a:r>
            <a:r>
              <a:rPr lang="en-US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ভালোভাবে</a:t>
            </a:r>
            <a:r>
              <a:rPr lang="en-US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জেনে</a:t>
            </a:r>
            <a:r>
              <a:rPr lang="en-US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নিই</a:t>
            </a:r>
            <a:r>
              <a:rPr lang="en-US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4216935" y="3055432"/>
            <a:ext cx="3223948" cy="707886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বস্ত্রের</a:t>
            </a:r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অধিকার</a:t>
            </a:r>
            <a:endParaRPr lang="en-US" sz="40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899972" y="7105974"/>
            <a:ext cx="3801165" cy="707886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বাসস্থানের</a:t>
            </a:r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অধিকার</a:t>
            </a:r>
            <a:endParaRPr lang="en-US" sz="40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443367" y="6819998"/>
            <a:ext cx="4261715" cy="707886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শিক্ষা</a:t>
            </a:r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লাভের</a:t>
            </a:r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অধিকার</a:t>
            </a:r>
            <a:endParaRPr lang="en-US" sz="40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459283" y="2900582"/>
            <a:ext cx="3223948" cy="707886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খাদ্যের</a:t>
            </a:r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অধিকার</a:t>
            </a:r>
            <a:endParaRPr lang="en-US" sz="40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0" y="0"/>
            <a:ext cx="22859999" cy="11991109"/>
            <a:chOff x="0" y="0"/>
            <a:chExt cx="22859999" cy="11991109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363" r="-432" b="30083"/>
            <a:stretch/>
          </p:blipFill>
          <p:spPr>
            <a:xfrm>
              <a:off x="433137" y="10900611"/>
              <a:ext cx="22192194" cy="986589"/>
            </a:xfrm>
            <a:prstGeom prst="rect">
              <a:avLst/>
            </a:prstGeom>
          </p:spPr>
        </p:pic>
        <p:grpSp>
          <p:nvGrpSpPr>
            <p:cNvPr id="44" name="Group 43"/>
            <p:cNvGrpSpPr/>
            <p:nvPr/>
          </p:nvGrpSpPr>
          <p:grpSpPr>
            <a:xfrm>
              <a:off x="0" y="0"/>
              <a:ext cx="22859999" cy="11991109"/>
              <a:chOff x="0" y="0"/>
              <a:chExt cx="22859999" cy="11991109"/>
            </a:xfrm>
            <a:effectLst>
              <a:outerShdw blurRad="50800" dist="50800" dir="5400000" algn="ctr" rotWithShape="0">
                <a:srgbClr val="7AE67D"/>
              </a:outerShdw>
            </a:effectLst>
          </p:grpSpPr>
          <p:sp>
            <p:nvSpPr>
              <p:cNvPr id="45" name="Frame 44"/>
              <p:cNvSpPr/>
              <p:nvPr/>
            </p:nvSpPr>
            <p:spPr>
              <a:xfrm>
                <a:off x="195035" y="191926"/>
                <a:ext cx="22369129" cy="11749062"/>
              </a:xfrm>
              <a:prstGeom prst="frame">
                <a:avLst>
                  <a:gd name="adj1" fmla="val 1135"/>
                </a:avLst>
              </a:prstGeom>
              <a:gradFill>
                <a:gsLst>
                  <a:gs pos="0">
                    <a:srgbClr val="AA166E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solidFill>
                  <a:srgbClr val="FF6699"/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Frame 45"/>
              <p:cNvSpPr/>
              <p:nvPr/>
            </p:nvSpPr>
            <p:spPr>
              <a:xfrm>
                <a:off x="0" y="0"/>
                <a:ext cx="22859999" cy="11991109"/>
              </a:xfrm>
              <a:prstGeom prst="frame">
                <a:avLst>
                  <a:gd name="adj1" fmla="val 2002"/>
                </a:avLst>
              </a:prstGeom>
              <a:solidFill>
                <a:srgbClr val="10AF30">
                  <a:alpha val="94118"/>
                </a:srgbClr>
              </a:solidFill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9" name="TextBox 38"/>
          <p:cNvSpPr txBox="1"/>
          <p:nvPr/>
        </p:nvSpPr>
        <p:spPr>
          <a:xfrm>
            <a:off x="12515708" y="10544635"/>
            <a:ext cx="4661611" cy="707886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চিকিৎসা</a:t>
            </a:r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লাভের</a:t>
            </a:r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অধিকার</a:t>
            </a:r>
            <a:endParaRPr lang="en-US" sz="40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840278" y="10618131"/>
            <a:ext cx="4607626" cy="707886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নিরাপত্তা</a:t>
            </a:r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লাভের</a:t>
            </a:r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অধিকার</a:t>
            </a:r>
            <a:endParaRPr lang="en-US" sz="40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43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6" grpId="0"/>
      <p:bldP spid="37" grpId="0"/>
      <p:bldP spid="38" grpId="0"/>
      <p:bldP spid="41" grpId="0"/>
      <p:bldP spid="39" grpId="0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9329211" y="366596"/>
            <a:ext cx="2875788" cy="101566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p3d extrusionH="57150">
              <a:bevelT w="38100" h="38100" prst="angle"/>
            </a:sp3d>
          </a:bodyPr>
          <a:lstStyle/>
          <a:p>
            <a:r>
              <a:rPr lang="bn-IN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21877" y="5552210"/>
            <a:ext cx="12062897" cy="110799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p3d extrusionH="57150">
              <a:bevelT w="38100" h="38100" prst="angle"/>
            </a:sp3d>
          </a:bodyPr>
          <a:lstStyle/>
          <a:p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3897" b="22167"/>
          <a:stretch/>
        </p:blipFill>
        <p:spPr>
          <a:xfrm>
            <a:off x="9329211" y="1281701"/>
            <a:ext cx="3279884" cy="2826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92486" y="7664395"/>
            <a:ext cx="14585850" cy="110799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p3d extrusionH="57150">
              <a:bevelT w="38100" h="38100" prst="angle"/>
            </a:sp3d>
          </a:bodyPr>
          <a:lstStyle/>
          <a:p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বেঁচে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0"/>
            <a:ext cx="22859999" cy="11991109"/>
            <a:chOff x="0" y="0"/>
            <a:chExt cx="22859999" cy="1199110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363" r="-432" b="30083"/>
            <a:stretch/>
          </p:blipFill>
          <p:spPr>
            <a:xfrm>
              <a:off x="433137" y="10900611"/>
              <a:ext cx="22192194" cy="986589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0" y="0"/>
              <a:ext cx="22859999" cy="11991109"/>
              <a:chOff x="0" y="0"/>
              <a:chExt cx="22859999" cy="11991109"/>
            </a:xfrm>
            <a:effectLst>
              <a:outerShdw blurRad="50800" dist="50800" dir="5400000" algn="ctr" rotWithShape="0">
                <a:srgbClr val="7AE67D"/>
              </a:outerShdw>
            </a:effectLst>
          </p:grpSpPr>
          <p:sp>
            <p:nvSpPr>
              <p:cNvPr id="16" name="Frame 15"/>
              <p:cNvSpPr/>
              <p:nvPr/>
            </p:nvSpPr>
            <p:spPr>
              <a:xfrm>
                <a:off x="195035" y="191926"/>
                <a:ext cx="22369129" cy="11749062"/>
              </a:xfrm>
              <a:prstGeom prst="frame">
                <a:avLst>
                  <a:gd name="adj1" fmla="val 1135"/>
                </a:avLst>
              </a:prstGeom>
              <a:gradFill>
                <a:gsLst>
                  <a:gs pos="0">
                    <a:srgbClr val="AA166E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solidFill>
                  <a:srgbClr val="FF6699"/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Frame 21"/>
              <p:cNvSpPr/>
              <p:nvPr/>
            </p:nvSpPr>
            <p:spPr>
              <a:xfrm>
                <a:off x="0" y="0"/>
                <a:ext cx="22859999" cy="11991109"/>
              </a:xfrm>
              <a:prstGeom prst="frame">
                <a:avLst>
                  <a:gd name="adj1" fmla="val 2002"/>
                </a:avLst>
              </a:prstGeom>
              <a:solidFill>
                <a:srgbClr val="10AF30">
                  <a:alpha val="94118"/>
                </a:srgbClr>
              </a:solidFill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62817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460672" y="519412"/>
            <a:ext cx="6410360" cy="1107996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বইয়ের</a:t>
            </a:r>
            <a:r>
              <a:rPr lang="en-US" sz="6600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6600" dirty="0" err="1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সাথে</a:t>
            </a:r>
            <a:r>
              <a:rPr lang="en-US" sz="6600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6600" dirty="0" err="1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সংযোগ</a:t>
            </a:r>
            <a:endParaRPr lang="en-US" sz="6600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800414" y="2301090"/>
            <a:ext cx="13730875" cy="7388927"/>
            <a:chOff x="5491559" y="2336542"/>
            <a:chExt cx="13730875" cy="738892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32430" t="18319" r="34369" b="8836"/>
            <a:stretch/>
          </p:blipFill>
          <p:spPr>
            <a:xfrm>
              <a:off x="5491559" y="2407445"/>
              <a:ext cx="6498034" cy="731802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31703" t="14440" r="36308" b="9267"/>
            <a:stretch/>
          </p:blipFill>
          <p:spPr>
            <a:xfrm>
              <a:off x="12724400" y="2336542"/>
              <a:ext cx="6498034" cy="731802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" name="Group 7"/>
          <p:cNvGrpSpPr/>
          <p:nvPr/>
        </p:nvGrpSpPr>
        <p:grpSpPr>
          <a:xfrm>
            <a:off x="0" y="0"/>
            <a:ext cx="22859999" cy="11991109"/>
            <a:chOff x="0" y="0"/>
            <a:chExt cx="22859999" cy="1199110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363" r="-432" b="30083"/>
            <a:stretch/>
          </p:blipFill>
          <p:spPr>
            <a:xfrm>
              <a:off x="433137" y="10900611"/>
              <a:ext cx="22192194" cy="986589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0" y="0"/>
              <a:ext cx="22859999" cy="11991109"/>
              <a:chOff x="0" y="0"/>
              <a:chExt cx="22859999" cy="11991109"/>
            </a:xfrm>
            <a:effectLst>
              <a:outerShdw blurRad="50800" dist="50800" dir="5400000" algn="ctr" rotWithShape="0">
                <a:srgbClr val="7AE67D"/>
              </a:outerShdw>
            </a:effectLst>
          </p:grpSpPr>
          <p:sp>
            <p:nvSpPr>
              <p:cNvPr id="12" name="Frame 11"/>
              <p:cNvSpPr/>
              <p:nvPr/>
            </p:nvSpPr>
            <p:spPr>
              <a:xfrm>
                <a:off x="195035" y="191926"/>
                <a:ext cx="22369129" cy="11749062"/>
              </a:xfrm>
              <a:prstGeom prst="frame">
                <a:avLst>
                  <a:gd name="adj1" fmla="val 1135"/>
                </a:avLst>
              </a:prstGeom>
              <a:gradFill>
                <a:gsLst>
                  <a:gs pos="0">
                    <a:srgbClr val="AA166E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solidFill>
                  <a:srgbClr val="FF6699"/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Frame 12"/>
              <p:cNvSpPr/>
              <p:nvPr/>
            </p:nvSpPr>
            <p:spPr>
              <a:xfrm>
                <a:off x="0" y="0"/>
                <a:ext cx="22859999" cy="11991109"/>
              </a:xfrm>
              <a:prstGeom prst="frame">
                <a:avLst>
                  <a:gd name="adj1" fmla="val 2002"/>
                </a:avLst>
              </a:prstGeom>
              <a:solidFill>
                <a:srgbClr val="10AF30">
                  <a:alpha val="94118"/>
                </a:srgbClr>
              </a:solidFill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4576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0">
        <p15:prstTrans prst="drap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2" b="100000" l="10000" r="879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36" t="2883" r="12991"/>
          <a:stretch/>
        </p:blipFill>
        <p:spPr>
          <a:xfrm>
            <a:off x="9150890" y="1047158"/>
            <a:ext cx="2832563" cy="2247411"/>
          </a:xfrm>
          <a:prstGeom prst="ellipse">
            <a:avLst/>
          </a:prstGeom>
          <a:ln w="63500" cap="rnd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9120827" y="328111"/>
            <a:ext cx="3431560" cy="92333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জোড়ায়</a:t>
            </a:r>
            <a:r>
              <a:rPr lang="en-US" sz="5400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5400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0864" y="3575771"/>
            <a:ext cx="22222657" cy="830997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আমাদের</a:t>
            </a:r>
            <a:r>
              <a:rPr lang="en-US" sz="4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মৌলিক</a:t>
            </a:r>
            <a:r>
              <a:rPr lang="en-US" sz="4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অধিকারগুলো</a:t>
            </a:r>
            <a:r>
              <a:rPr lang="en-US" sz="4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r>
              <a:rPr lang="en-US" sz="4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কিসের</a:t>
            </a:r>
            <a:r>
              <a:rPr lang="en-US" sz="4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মাধ্যমে</a:t>
            </a:r>
            <a:r>
              <a:rPr lang="en-US" sz="4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পূরণ</a:t>
            </a:r>
            <a:r>
              <a:rPr lang="en-US" sz="4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করি</a:t>
            </a:r>
            <a:r>
              <a:rPr lang="en-US" sz="4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তা</a:t>
            </a:r>
            <a:r>
              <a:rPr lang="en-US" sz="4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উদাহরণ</a:t>
            </a:r>
            <a:r>
              <a:rPr lang="en-US" sz="4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দিয়ে</a:t>
            </a:r>
            <a:r>
              <a:rPr lang="en-US" sz="4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একে</a:t>
            </a:r>
            <a:r>
              <a:rPr lang="en-US" sz="4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অপরকে</a:t>
            </a:r>
            <a:r>
              <a:rPr lang="en-US" sz="4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বল</a:t>
            </a:r>
            <a:r>
              <a:rPr lang="en-US" sz="4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4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79879" y="5017559"/>
            <a:ext cx="10920542" cy="5262979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খাদ্যঃ</a:t>
            </a:r>
            <a:r>
              <a:rPr lang="en-US" sz="4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----------------------------------------------</a:t>
            </a:r>
          </a:p>
          <a:p>
            <a:r>
              <a:rPr lang="en-US" sz="4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বস্ত্রঃ</a:t>
            </a:r>
            <a:r>
              <a:rPr lang="en-US" sz="4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-----------------------------------------------</a:t>
            </a:r>
          </a:p>
          <a:p>
            <a:r>
              <a:rPr lang="en-US" sz="4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বাসস্থানঃ</a:t>
            </a:r>
            <a:r>
              <a:rPr lang="en-US" sz="4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-------------------------------------------</a:t>
            </a:r>
          </a:p>
          <a:p>
            <a:r>
              <a:rPr lang="en-US" sz="4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শিক্ষা</a:t>
            </a:r>
            <a:r>
              <a:rPr lang="en-US" sz="4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----------------------------------------------</a:t>
            </a:r>
            <a:endParaRPr lang="en-US" sz="48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4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চিকিৎসাঃ</a:t>
            </a:r>
            <a:r>
              <a:rPr lang="en-US" sz="4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------------------------------------------</a:t>
            </a:r>
          </a:p>
          <a:p>
            <a:r>
              <a:rPr lang="en-US" sz="4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নিরাপত্তাঃ</a:t>
            </a:r>
            <a:r>
              <a:rPr lang="en-US" sz="4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------------------------------------------</a:t>
            </a:r>
          </a:p>
          <a:p>
            <a:endParaRPr lang="en-US" sz="48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0"/>
            <a:ext cx="22859999" cy="11991109"/>
            <a:chOff x="0" y="0"/>
            <a:chExt cx="22859999" cy="1199110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363" r="-432" b="30083"/>
            <a:stretch/>
          </p:blipFill>
          <p:spPr>
            <a:xfrm>
              <a:off x="433137" y="10900611"/>
              <a:ext cx="22192194" cy="986589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0" y="0"/>
              <a:ext cx="22859999" cy="11991109"/>
              <a:chOff x="0" y="0"/>
              <a:chExt cx="22859999" cy="11991109"/>
            </a:xfrm>
            <a:effectLst>
              <a:outerShdw blurRad="50800" dist="50800" dir="5400000" algn="ctr" rotWithShape="0">
                <a:srgbClr val="7AE67D"/>
              </a:outerShdw>
            </a:effectLst>
          </p:grpSpPr>
          <p:sp>
            <p:nvSpPr>
              <p:cNvPr id="16" name="Frame 15"/>
              <p:cNvSpPr/>
              <p:nvPr/>
            </p:nvSpPr>
            <p:spPr>
              <a:xfrm>
                <a:off x="195035" y="191926"/>
                <a:ext cx="22369129" cy="11749062"/>
              </a:xfrm>
              <a:prstGeom prst="frame">
                <a:avLst>
                  <a:gd name="adj1" fmla="val 1135"/>
                </a:avLst>
              </a:prstGeom>
              <a:gradFill>
                <a:gsLst>
                  <a:gs pos="0">
                    <a:srgbClr val="AA166E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solidFill>
                  <a:srgbClr val="FF6699"/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Frame 16"/>
              <p:cNvSpPr/>
              <p:nvPr/>
            </p:nvSpPr>
            <p:spPr>
              <a:xfrm>
                <a:off x="0" y="0"/>
                <a:ext cx="22859999" cy="11991109"/>
              </a:xfrm>
              <a:prstGeom prst="frame">
                <a:avLst>
                  <a:gd name="adj1" fmla="val 2002"/>
                </a:avLst>
              </a:prstGeom>
              <a:solidFill>
                <a:srgbClr val="10AF30">
                  <a:alpha val="94118"/>
                </a:srgbClr>
              </a:solidFill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0718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rippl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199249" y="316270"/>
            <a:ext cx="1941992" cy="923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7095" y="3655326"/>
            <a:ext cx="16974298" cy="424731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?।</a:t>
            </a:r>
          </a:p>
          <a:p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খ)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ছয়টি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অধিকারের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গুরত্বপূর্ণ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গ)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26979" y="1667869"/>
            <a:ext cx="6286531" cy="923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0"/>
            <a:ext cx="22859999" cy="11991109"/>
            <a:chOff x="0" y="0"/>
            <a:chExt cx="22859999" cy="1199110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363" r="-432" b="30083"/>
            <a:stretch/>
          </p:blipFill>
          <p:spPr>
            <a:xfrm>
              <a:off x="433137" y="10900611"/>
              <a:ext cx="22192194" cy="986589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0" y="0"/>
              <a:ext cx="22859999" cy="11991109"/>
              <a:chOff x="0" y="0"/>
              <a:chExt cx="22859999" cy="11991109"/>
            </a:xfrm>
            <a:effectLst>
              <a:outerShdw blurRad="50800" dist="50800" dir="5400000" algn="ctr" rotWithShape="0">
                <a:srgbClr val="7AE67D"/>
              </a:outerShdw>
            </a:effectLst>
          </p:grpSpPr>
          <p:sp>
            <p:nvSpPr>
              <p:cNvPr id="14" name="Frame 13"/>
              <p:cNvSpPr/>
              <p:nvPr/>
            </p:nvSpPr>
            <p:spPr>
              <a:xfrm>
                <a:off x="195035" y="191926"/>
                <a:ext cx="22369129" cy="11749062"/>
              </a:xfrm>
              <a:prstGeom prst="frame">
                <a:avLst>
                  <a:gd name="adj1" fmla="val 1135"/>
                </a:avLst>
              </a:prstGeom>
              <a:gradFill>
                <a:gsLst>
                  <a:gs pos="0">
                    <a:srgbClr val="AA166E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solidFill>
                  <a:srgbClr val="FF6699"/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Frame 14"/>
              <p:cNvSpPr/>
              <p:nvPr/>
            </p:nvSpPr>
            <p:spPr>
              <a:xfrm>
                <a:off x="0" y="0"/>
                <a:ext cx="22859999" cy="11991109"/>
              </a:xfrm>
              <a:prstGeom prst="frame">
                <a:avLst>
                  <a:gd name="adj1" fmla="val 2002"/>
                </a:avLst>
              </a:prstGeom>
              <a:solidFill>
                <a:srgbClr val="10AF30">
                  <a:alpha val="94118"/>
                </a:srgbClr>
              </a:solidFill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7554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Click="0" advTm="0">
        <p:circle/>
      </p:transition>
    </mc:Choice>
    <mc:Fallback xmlns="">
      <p:transition spd="slow" advClick="0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166512" y="374380"/>
            <a:ext cx="4238122" cy="110799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1926" y="7914354"/>
            <a:ext cx="21740534" cy="110799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p3d/>
          </a:bodyPr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en-US" sz="6600" b="1" dirty="0" err="1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6600" b="1" dirty="0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6600" b="1" dirty="0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6600" b="1" dirty="0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6600" b="1" dirty="0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6600" b="1" dirty="0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এ </a:t>
            </a:r>
            <a:r>
              <a:rPr lang="en-US" sz="6600" b="1" dirty="0" err="1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6600" b="1" dirty="0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6600" b="1" dirty="0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6600" b="1" dirty="0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6600" b="1" dirty="0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6600" b="1" dirty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6600" b="1" dirty="0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6600" b="1" dirty="0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8485667" y="2503241"/>
            <a:ext cx="5619270" cy="4363088"/>
            <a:chOff x="7939683" y="1076521"/>
            <a:chExt cx="6280485" cy="5613037"/>
          </a:xfrm>
          <a:effectLst>
            <a:glow rad="711200">
              <a:schemeClr val="accent1">
                <a:alpha val="71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4" name="Rectangle 3"/>
            <p:cNvSpPr/>
            <p:nvPr/>
          </p:nvSpPr>
          <p:spPr>
            <a:xfrm>
              <a:off x="8349916" y="4031849"/>
              <a:ext cx="5438273" cy="265770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/>
            <p:cNvSpPr/>
            <p:nvPr/>
          </p:nvSpPr>
          <p:spPr>
            <a:xfrm>
              <a:off x="7939683" y="1076521"/>
              <a:ext cx="6280485" cy="3113574"/>
            </a:xfrm>
            <a:prstGeom prst="triangl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687604" y="4531812"/>
              <a:ext cx="986590" cy="1771931"/>
            </a:xfrm>
            <a:prstGeom prst="rect">
              <a:avLst/>
            </a:prstGeom>
            <a:solidFill>
              <a:srgbClr val="DA7556"/>
            </a:solidFill>
            <a:effectLst>
              <a:glow rad="304800">
                <a:schemeClr val="accent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2237896" y="4524416"/>
              <a:ext cx="986590" cy="915410"/>
            </a:xfrm>
            <a:prstGeom prst="rect">
              <a:avLst/>
            </a:prstGeom>
            <a:solidFill>
              <a:srgbClr val="DA7556"/>
            </a:solidFill>
            <a:effectLst>
              <a:glow rad="330200">
                <a:schemeClr val="accent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151019" y="4528245"/>
              <a:ext cx="986590" cy="915410"/>
            </a:xfrm>
            <a:prstGeom prst="rect">
              <a:avLst/>
            </a:prstGeom>
            <a:solidFill>
              <a:srgbClr val="DA7556"/>
            </a:solidFill>
            <a:effectLst>
              <a:glow rad="177800">
                <a:schemeClr val="accent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0" y="0"/>
            <a:ext cx="22859999" cy="11991109"/>
            <a:chOff x="0" y="0"/>
            <a:chExt cx="22859999" cy="1199110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363" r="-432" b="30083"/>
            <a:stretch/>
          </p:blipFill>
          <p:spPr>
            <a:xfrm>
              <a:off x="433137" y="10900611"/>
              <a:ext cx="22192194" cy="986589"/>
            </a:xfrm>
            <a:prstGeom prst="rect">
              <a:avLst/>
            </a:prstGeom>
          </p:spPr>
        </p:pic>
        <p:grpSp>
          <p:nvGrpSpPr>
            <p:cNvPr id="17" name="Group 16"/>
            <p:cNvGrpSpPr/>
            <p:nvPr/>
          </p:nvGrpSpPr>
          <p:grpSpPr>
            <a:xfrm>
              <a:off x="0" y="0"/>
              <a:ext cx="22859999" cy="11991109"/>
              <a:chOff x="0" y="0"/>
              <a:chExt cx="22859999" cy="11991109"/>
            </a:xfrm>
            <a:effectLst>
              <a:outerShdw blurRad="50800" dist="50800" dir="5400000" algn="ctr" rotWithShape="0">
                <a:srgbClr val="7AE67D"/>
              </a:outerShdw>
            </a:effectLst>
          </p:grpSpPr>
          <p:sp>
            <p:nvSpPr>
              <p:cNvPr id="18" name="Frame 17"/>
              <p:cNvSpPr/>
              <p:nvPr/>
            </p:nvSpPr>
            <p:spPr>
              <a:xfrm>
                <a:off x="195035" y="191926"/>
                <a:ext cx="22369129" cy="11749062"/>
              </a:xfrm>
              <a:prstGeom prst="frame">
                <a:avLst>
                  <a:gd name="adj1" fmla="val 1135"/>
                </a:avLst>
              </a:prstGeom>
              <a:gradFill>
                <a:gsLst>
                  <a:gs pos="0">
                    <a:srgbClr val="AA166E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solidFill>
                  <a:srgbClr val="FF6699"/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Frame 18"/>
              <p:cNvSpPr/>
              <p:nvPr/>
            </p:nvSpPr>
            <p:spPr>
              <a:xfrm>
                <a:off x="0" y="0"/>
                <a:ext cx="22859999" cy="11991109"/>
              </a:xfrm>
              <a:prstGeom prst="frame">
                <a:avLst>
                  <a:gd name="adj1" fmla="val 2002"/>
                </a:avLst>
              </a:prstGeom>
              <a:solidFill>
                <a:srgbClr val="10AF30">
                  <a:alpha val="94118"/>
                </a:srgbClr>
              </a:solidFill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8634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250" advClick="0" advTm="0">
        <p15:prstTrans prst="drap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9317385" y="203639"/>
            <a:ext cx="4438904" cy="10156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823262" y="9771180"/>
            <a:ext cx="4438904" cy="10156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548" y="2243136"/>
            <a:ext cx="9026578" cy="6388873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0" name="Group 9"/>
          <p:cNvGrpSpPr/>
          <p:nvPr/>
        </p:nvGrpSpPr>
        <p:grpSpPr>
          <a:xfrm>
            <a:off x="0" y="0"/>
            <a:ext cx="22859999" cy="11991109"/>
            <a:chOff x="0" y="0"/>
            <a:chExt cx="22859999" cy="1199110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363" r="-432" b="30083"/>
            <a:stretch/>
          </p:blipFill>
          <p:spPr>
            <a:xfrm>
              <a:off x="433137" y="10900611"/>
              <a:ext cx="22192194" cy="986589"/>
            </a:xfrm>
            <a:prstGeom prst="rect">
              <a:avLst/>
            </a:prstGeom>
          </p:spPr>
        </p:pic>
        <p:grpSp>
          <p:nvGrpSpPr>
            <p:cNvPr id="12" name="Group 11"/>
            <p:cNvGrpSpPr/>
            <p:nvPr/>
          </p:nvGrpSpPr>
          <p:grpSpPr>
            <a:xfrm>
              <a:off x="0" y="0"/>
              <a:ext cx="22859999" cy="11991109"/>
              <a:chOff x="0" y="0"/>
              <a:chExt cx="22859999" cy="11991109"/>
            </a:xfrm>
            <a:effectLst>
              <a:outerShdw blurRad="50800" dist="50800" dir="5400000" algn="ctr" rotWithShape="0">
                <a:srgbClr val="7AE67D"/>
              </a:outerShdw>
            </a:effectLst>
          </p:grpSpPr>
          <p:sp>
            <p:nvSpPr>
              <p:cNvPr id="13" name="Frame 12"/>
              <p:cNvSpPr/>
              <p:nvPr/>
            </p:nvSpPr>
            <p:spPr>
              <a:xfrm>
                <a:off x="195035" y="191926"/>
                <a:ext cx="22369129" cy="11749062"/>
              </a:xfrm>
              <a:prstGeom prst="frame">
                <a:avLst>
                  <a:gd name="adj1" fmla="val 1135"/>
                </a:avLst>
              </a:prstGeom>
              <a:gradFill>
                <a:gsLst>
                  <a:gs pos="0">
                    <a:srgbClr val="AA166E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solidFill>
                  <a:srgbClr val="FF6699"/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Frame 20"/>
              <p:cNvSpPr/>
              <p:nvPr/>
            </p:nvSpPr>
            <p:spPr>
              <a:xfrm>
                <a:off x="0" y="0"/>
                <a:ext cx="22859999" cy="11991109"/>
              </a:xfrm>
              <a:prstGeom prst="frame">
                <a:avLst>
                  <a:gd name="adj1" fmla="val 2002"/>
                </a:avLst>
              </a:prstGeom>
              <a:solidFill>
                <a:srgbClr val="10AF30">
                  <a:alpha val="94118"/>
                </a:srgbClr>
              </a:solidFill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90851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250" advClick="0" advTm="0">
        <p15:prstTrans prst="drap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4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00" b="96600" l="9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145" t="7032" r="43560" b="5810"/>
          <a:stretch/>
        </p:blipFill>
        <p:spPr>
          <a:xfrm>
            <a:off x="10554585" y="2092134"/>
            <a:ext cx="1750827" cy="93648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1"/>
          <p:cNvGrpSpPr/>
          <p:nvPr/>
        </p:nvGrpSpPr>
        <p:grpSpPr>
          <a:xfrm>
            <a:off x="1121334" y="1583911"/>
            <a:ext cx="4372527" cy="4912462"/>
            <a:chOff x="1560395" y="1304397"/>
            <a:chExt cx="4372527" cy="491246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03" b="97487" l="0" r="96500"/>
                      </a14:imgEffect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61" t="1970" r="8072" b="7366"/>
            <a:stretch/>
          </p:blipFill>
          <p:spPr>
            <a:xfrm>
              <a:off x="1560395" y="1304397"/>
              <a:ext cx="4372527" cy="491246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2ED8095-8FE5-4957-9F6F-A42E5F601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7557" y="1943150"/>
              <a:ext cx="3176337" cy="3499927"/>
            </a:xfrm>
            <a:prstGeom prst="ellipse">
              <a:avLst/>
            </a:prstGeom>
            <a:ln w="28575">
              <a:solidFill>
                <a:schemeClr val="tx1"/>
              </a:solidFill>
            </a:ln>
            <a:effectLst>
              <a:softEdge rad="112500"/>
            </a:effectLst>
          </p:spPr>
        </p:pic>
      </p:grpSp>
      <p:sp>
        <p:nvSpPr>
          <p:cNvPr id="18" name="TextBox 17"/>
          <p:cNvSpPr txBox="1"/>
          <p:nvPr/>
        </p:nvSpPr>
        <p:spPr>
          <a:xfrm>
            <a:off x="10091675" y="425593"/>
            <a:ext cx="2875117" cy="1200329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b="1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623763-B36B-4091-B453-5FB20F623001}"/>
              </a:ext>
            </a:extLst>
          </p:cNvPr>
          <p:cNvSpPr txBox="1"/>
          <p:nvPr/>
        </p:nvSpPr>
        <p:spPr>
          <a:xfrm>
            <a:off x="587341" y="7004596"/>
            <a:ext cx="6954582" cy="378565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মোছাঃ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হোসনেয়ারা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পারভীন</a:t>
            </a:r>
            <a:endParaRPr lang="en-US" sz="6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ষোলটাকা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সরঃ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প্রাঃ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বিঃ</a:t>
            </a:r>
            <a:endParaRPr lang="bn-IN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গাংনী</a:t>
            </a:r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, মেহেরপুর।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3017" y="3411916"/>
            <a:ext cx="5736804" cy="66892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grpSp>
        <p:nvGrpSpPr>
          <p:cNvPr id="14" name="Group 13"/>
          <p:cNvGrpSpPr/>
          <p:nvPr/>
        </p:nvGrpSpPr>
        <p:grpSpPr>
          <a:xfrm>
            <a:off x="0" y="0"/>
            <a:ext cx="22859999" cy="11991109"/>
            <a:chOff x="0" y="0"/>
            <a:chExt cx="22859999" cy="1199110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363" r="-432" b="30083"/>
            <a:stretch/>
          </p:blipFill>
          <p:spPr>
            <a:xfrm>
              <a:off x="433137" y="10900611"/>
              <a:ext cx="22192194" cy="986589"/>
            </a:xfrm>
            <a:prstGeom prst="rect">
              <a:avLst/>
            </a:prstGeom>
          </p:spPr>
        </p:pic>
        <p:grpSp>
          <p:nvGrpSpPr>
            <p:cNvPr id="17" name="Group 16"/>
            <p:cNvGrpSpPr/>
            <p:nvPr/>
          </p:nvGrpSpPr>
          <p:grpSpPr>
            <a:xfrm>
              <a:off x="0" y="0"/>
              <a:ext cx="22859999" cy="11991109"/>
              <a:chOff x="0" y="0"/>
              <a:chExt cx="22859999" cy="11991109"/>
            </a:xfrm>
            <a:effectLst>
              <a:outerShdw blurRad="50800" dist="50800" dir="5400000" algn="ctr" rotWithShape="0">
                <a:srgbClr val="7AE67D"/>
              </a:outerShdw>
            </a:effectLst>
          </p:grpSpPr>
          <p:sp>
            <p:nvSpPr>
              <p:cNvPr id="19" name="Frame 18"/>
              <p:cNvSpPr/>
              <p:nvPr/>
            </p:nvSpPr>
            <p:spPr>
              <a:xfrm>
                <a:off x="195035" y="191926"/>
                <a:ext cx="22369129" cy="11749062"/>
              </a:xfrm>
              <a:prstGeom prst="frame">
                <a:avLst>
                  <a:gd name="adj1" fmla="val 1135"/>
                </a:avLst>
              </a:prstGeom>
              <a:gradFill>
                <a:gsLst>
                  <a:gs pos="0">
                    <a:srgbClr val="AA166E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solidFill>
                  <a:srgbClr val="FF6699"/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Frame 19"/>
              <p:cNvSpPr/>
              <p:nvPr/>
            </p:nvSpPr>
            <p:spPr>
              <a:xfrm>
                <a:off x="0" y="0"/>
                <a:ext cx="22859999" cy="11991109"/>
              </a:xfrm>
              <a:prstGeom prst="frame">
                <a:avLst>
                  <a:gd name="adj1" fmla="val 2002"/>
                </a:avLst>
              </a:prstGeom>
              <a:solidFill>
                <a:srgbClr val="10AF30">
                  <a:alpha val="94118"/>
                </a:srgbClr>
              </a:solidFill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09891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0">
        <p15:prstTrans prst="curtains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7431349" y="394395"/>
            <a:ext cx="7872819" cy="92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ছবিগুলো</a:t>
            </a:r>
            <a:r>
              <a:rPr lang="en-US" sz="5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ভালো</a:t>
            </a:r>
            <a:r>
              <a:rPr lang="en-US" sz="5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5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লক্ষ্য</a:t>
            </a:r>
            <a:r>
              <a:rPr lang="en-US" sz="5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r>
              <a:rPr lang="en-US" sz="5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8" y="3217726"/>
            <a:ext cx="3517941" cy="3699039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295" y="3321325"/>
            <a:ext cx="3829344" cy="3568537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5418" y="3252752"/>
            <a:ext cx="4037725" cy="3664013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41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50" t="14801" r="14806" b="14088"/>
          <a:stretch/>
        </p:blipFill>
        <p:spPr>
          <a:xfrm>
            <a:off x="9261794" y="3320716"/>
            <a:ext cx="3804722" cy="3569146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7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003" y="3252752"/>
            <a:ext cx="3698770" cy="3699039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6163694" y="7140358"/>
            <a:ext cx="1155387" cy="92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বস্ত্র</a:t>
            </a:r>
            <a:endParaRPr lang="en-US" sz="54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073565" y="7181527"/>
            <a:ext cx="2233210" cy="92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বাসস্থান</a:t>
            </a:r>
            <a:endParaRPr lang="en-US" sz="54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788128" y="7174569"/>
            <a:ext cx="1563330" cy="92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শিক্ষা</a:t>
            </a:r>
            <a:endParaRPr lang="en-US" sz="54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832811" y="7181527"/>
            <a:ext cx="2300026" cy="92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চিকিৎসা</a:t>
            </a:r>
            <a:endParaRPr lang="en-US" sz="54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94265" y="7106171"/>
            <a:ext cx="1336183" cy="92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খাদ্য</a:t>
            </a:r>
            <a:endParaRPr lang="en-US" sz="54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57894" y="8851792"/>
            <a:ext cx="14262271" cy="175432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এগুলো</a:t>
            </a:r>
            <a:r>
              <a:rPr lang="en-US" sz="5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হলো</a:t>
            </a:r>
            <a:r>
              <a:rPr lang="en-US" sz="5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আমাদের</a:t>
            </a:r>
            <a:r>
              <a:rPr lang="en-US" sz="5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অধিকার</a:t>
            </a:r>
            <a:r>
              <a:rPr lang="en-US" sz="5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54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সমাজে</a:t>
            </a:r>
            <a:r>
              <a:rPr lang="en-US" sz="5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বেঁচে</a:t>
            </a:r>
            <a:r>
              <a:rPr lang="en-US" sz="5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থাকার</a:t>
            </a:r>
            <a:r>
              <a:rPr lang="en-US" sz="5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জন্য</a:t>
            </a:r>
            <a:r>
              <a:rPr lang="en-US" sz="5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      </a:t>
            </a:r>
            <a:r>
              <a:rPr lang="en-US" sz="54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আমাদের</a:t>
            </a:r>
            <a:r>
              <a:rPr lang="en-US" sz="5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খাদ্য</a:t>
            </a:r>
            <a:r>
              <a:rPr lang="en-US" sz="5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54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বস্ত্র</a:t>
            </a:r>
            <a:r>
              <a:rPr lang="en-US" sz="5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54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বাসস্থান</a:t>
            </a:r>
            <a:r>
              <a:rPr lang="en-US" sz="5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54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শিক্ষা</a:t>
            </a:r>
            <a:r>
              <a:rPr lang="en-US" sz="5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চিকিৎসার</a:t>
            </a:r>
            <a:r>
              <a:rPr lang="en-US" sz="5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দরকার</a:t>
            </a:r>
            <a:r>
              <a:rPr lang="en-US" sz="5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0" y="0"/>
            <a:ext cx="22859999" cy="11991109"/>
            <a:chOff x="0" y="0"/>
            <a:chExt cx="22859999" cy="11991109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363" r="-432" b="30083"/>
            <a:stretch/>
          </p:blipFill>
          <p:spPr>
            <a:xfrm>
              <a:off x="433137" y="10900611"/>
              <a:ext cx="22192194" cy="986589"/>
            </a:xfrm>
            <a:prstGeom prst="rect">
              <a:avLst/>
            </a:prstGeom>
          </p:spPr>
        </p:pic>
        <p:grpSp>
          <p:nvGrpSpPr>
            <p:cNvPr id="27" name="Group 26"/>
            <p:cNvGrpSpPr/>
            <p:nvPr/>
          </p:nvGrpSpPr>
          <p:grpSpPr>
            <a:xfrm>
              <a:off x="0" y="0"/>
              <a:ext cx="22859999" cy="11991109"/>
              <a:chOff x="0" y="0"/>
              <a:chExt cx="22859999" cy="11991109"/>
            </a:xfrm>
            <a:effectLst>
              <a:outerShdw blurRad="50800" dist="50800" dir="5400000" algn="ctr" rotWithShape="0">
                <a:srgbClr val="7AE67D"/>
              </a:outerShdw>
            </a:effectLst>
          </p:grpSpPr>
          <p:sp>
            <p:nvSpPr>
              <p:cNvPr id="28" name="Frame 27"/>
              <p:cNvSpPr/>
              <p:nvPr/>
            </p:nvSpPr>
            <p:spPr>
              <a:xfrm>
                <a:off x="195035" y="191926"/>
                <a:ext cx="22369129" cy="11749062"/>
              </a:xfrm>
              <a:prstGeom prst="frame">
                <a:avLst>
                  <a:gd name="adj1" fmla="val 1135"/>
                </a:avLst>
              </a:prstGeom>
              <a:gradFill>
                <a:gsLst>
                  <a:gs pos="0">
                    <a:srgbClr val="AA166E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solidFill>
                  <a:srgbClr val="FF6699"/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Frame 28"/>
              <p:cNvSpPr/>
              <p:nvPr/>
            </p:nvSpPr>
            <p:spPr>
              <a:xfrm>
                <a:off x="0" y="0"/>
                <a:ext cx="22859999" cy="11991109"/>
              </a:xfrm>
              <a:prstGeom prst="frame">
                <a:avLst>
                  <a:gd name="adj1" fmla="val 2002"/>
                </a:avLst>
              </a:prstGeom>
              <a:solidFill>
                <a:srgbClr val="10AF30">
                  <a:alpha val="94118"/>
                </a:srgbClr>
              </a:solidFill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6322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0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730733" y="633436"/>
            <a:ext cx="12184789" cy="37856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    </a:t>
            </a:r>
            <a:r>
              <a:rPr lang="en-US" sz="8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আজকে</a:t>
            </a:r>
            <a:r>
              <a:rPr lang="en-US" sz="8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8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r>
              <a:rPr lang="en-US" sz="8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8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পড়ব</a:t>
            </a:r>
            <a:endParaRPr lang="en-US" sz="80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sz="80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8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    </a:t>
            </a:r>
            <a:r>
              <a:rPr lang="en-US" sz="8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আমাদের</a:t>
            </a:r>
            <a:r>
              <a:rPr lang="en-US" sz="8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8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অধিকার</a:t>
            </a:r>
            <a:r>
              <a:rPr lang="en-US" sz="8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8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দায়িত্ব</a:t>
            </a:r>
            <a:endParaRPr lang="en-US" sz="8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829918" y="4860597"/>
            <a:ext cx="9509272" cy="4508927"/>
            <a:chOff x="7081202" y="4217531"/>
            <a:chExt cx="9509272" cy="4508927"/>
          </a:xfrm>
        </p:grpSpPr>
        <p:sp>
          <p:nvSpPr>
            <p:cNvPr id="2" name="Rounded Rectangle 1"/>
            <p:cNvSpPr/>
            <p:nvPr/>
          </p:nvSpPr>
          <p:spPr>
            <a:xfrm>
              <a:off x="7081202" y="5256013"/>
              <a:ext cx="9509272" cy="2431965"/>
            </a:xfrm>
            <a:prstGeom prst="roundRect">
              <a:avLst>
                <a:gd name="adj" fmla="val 30648"/>
              </a:avLst>
            </a:prstGeom>
            <a:solidFill>
              <a:srgbClr val="DA7556"/>
            </a:solidFill>
            <a:ln>
              <a:noFill/>
            </a:ln>
            <a:scene3d>
              <a:camera prst="perspectiveLeft"/>
              <a:lightRig rig="threePt" dir="t"/>
            </a:scene3d>
            <a:sp3d>
              <a:bevelB w="158750" h="1016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472932" y="4217531"/>
              <a:ext cx="2017910" cy="4508927"/>
            </a:xfrm>
            <a:prstGeom prst="rect">
              <a:avLst/>
            </a:prstGeom>
            <a:noFill/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8700" b="1" dirty="0" smtClean="0">
                  <a:ln w="76200">
                    <a:solidFill>
                      <a:srgbClr val="C00000"/>
                    </a:solidFill>
                  </a:ln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404417" y="5575122"/>
              <a:ext cx="5840040" cy="2308324"/>
            </a:xfrm>
            <a:prstGeom prst="rect">
              <a:avLst/>
            </a:prstGeom>
            <a:noFill/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7200" b="1" dirty="0" err="1" smtClean="0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সমাজে</a:t>
              </a:r>
              <a:r>
                <a:rPr lang="en-US" sz="7200" b="1" dirty="0" smtClean="0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7200" b="1" dirty="0" err="1" smtClean="0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আমাদের</a:t>
              </a:r>
              <a:r>
                <a:rPr lang="en-US" sz="7200" b="1" dirty="0" smtClean="0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</a:p>
            <a:p>
              <a:r>
                <a:rPr lang="en-US" sz="7200" b="1" dirty="0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7200" b="1" dirty="0" smtClean="0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   </a:t>
              </a:r>
              <a:r>
                <a:rPr lang="en-US" sz="7200" b="1" dirty="0" err="1" smtClean="0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অধিকার</a:t>
              </a:r>
              <a:endParaRPr lang="en-US" sz="7200" b="1" dirty="0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0" y="0"/>
            <a:ext cx="22859999" cy="11991109"/>
            <a:chOff x="0" y="0"/>
            <a:chExt cx="22859999" cy="11991109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363" r="-432" b="30083"/>
            <a:stretch/>
          </p:blipFill>
          <p:spPr>
            <a:xfrm>
              <a:off x="433137" y="10900611"/>
              <a:ext cx="22192194" cy="986589"/>
            </a:xfrm>
            <a:prstGeom prst="rect">
              <a:avLst/>
            </a:prstGeom>
          </p:spPr>
        </p:pic>
        <p:grpSp>
          <p:nvGrpSpPr>
            <p:cNvPr id="20" name="Group 19"/>
            <p:cNvGrpSpPr/>
            <p:nvPr/>
          </p:nvGrpSpPr>
          <p:grpSpPr>
            <a:xfrm>
              <a:off x="0" y="0"/>
              <a:ext cx="22859999" cy="11991109"/>
              <a:chOff x="0" y="0"/>
              <a:chExt cx="22859999" cy="11991109"/>
            </a:xfrm>
            <a:effectLst>
              <a:outerShdw blurRad="50800" dist="50800" dir="5400000" algn="ctr" rotWithShape="0">
                <a:srgbClr val="7AE67D"/>
              </a:outerShdw>
            </a:effectLst>
          </p:grpSpPr>
          <p:sp>
            <p:nvSpPr>
              <p:cNvPr id="21" name="Frame 20"/>
              <p:cNvSpPr/>
              <p:nvPr/>
            </p:nvSpPr>
            <p:spPr>
              <a:xfrm>
                <a:off x="195035" y="191926"/>
                <a:ext cx="22369129" cy="11749062"/>
              </a:xfrm>
              <a:prstGeom prst="frame">
                <a:avLst>
                  <a:gd name="adj1" fmla="val 1135"/>
                </a:avLst>
              </a:prstGeom>
              <a:gradFill>
                <a:gsLst>
                  <a:gs pos="0">
                    <a:srgbClr val="AA166E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solidFill>
                  <a:srgbClr val="FF6699"/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Frame 21"/>
              <p:cNvSpPr/>
              <p:nvPr/>
            </p:nvSpPr>
            <p:spPr>
              <a:xfrm>
                <a:off x="0" y="0"/>
                <a:ext cx="22859999" cy="11991109"/>
              </a:xfrm>
              <a:prstGeom prst="frame">
                <a:avLst>
                  <a:gd name="adj1" fmla="val 2002"/>
                </a:avLst>
              </a:prstGeom>
              <a:solidFill>
                <a:srgbClr val="10AF30">
                  <a:alpha val="94118"/>
                </a:srgbClr>
              </a:solidFill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6628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:circle/>
      </p:transition>
    </mc:Choice>
    <mc:Fallback xmlns="">
      <p:transition spd="slow" advClick="0" advTm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433342" y="620667"/>
            <a:ext cx="2873222" cy="1107996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শিখনফল</a:t>
            </a:r>
            <a:endParaRPr lang="en-US" sz="6600" b="1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856921" y="2955929"/>
            <a:ext cx="16026064" cy="6701381"/>
            <a:chOff x="3561347" y="2153861"/>
            <a:chExt cx="16026064" cy="6701381"/>
          </a:xfrm>
        </p:grpSpPr>
        <p:grpSp>
          <p:nvGrpSpPr>
            <p:cNvPr id="8" name="Group 7"/>
            <p:cNvGrpSpPr/>
            <p:nvPr/>
          </p:nvGrpSpPr>
          <p:grpSpPr>
            <a:xfrm>
              <a:off x="4278250" y="3115803"/>
              <a:ext cx="14622662" cy="4848440"/>
              <a:chOff x="5470075" y="2656070"/>
              <a:chExt cx="14622662" cy="4848440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5470078" y="2656070"/>
                <a:ext cx="14622659" cy="92333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৩.১.১  </a:t>
                </a:r>
                <a:r>
                  <a:rPr lang="en-US" sz="5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মানুষ</a:t>
                </a:r>
                <a:r>
                  <a:rPr lang="en-US" sz="5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হিসাবে</a:t>
                </a:r>
                <a:r>
                  <a:rPr lang="en-US" sz="5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শিশুর</a:t>
                </a:r>
                <a:r>
                  <a:rPr lang="en-US" sz="5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কয়েকটি</a:t>
                </a:r>
                <a:r>
                  <a:rPr lang="en-US" sz="5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অধিকার</a:t>
                </a:r>
                <a:r>
                  <a:rPr lang="en-US" sz="5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সম্পর্কে</a:t>
                </a:r>
                <a:r>
                  <a:rPr lang="en-US" sz="5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বলতে</a:t>
                </a:r>
                <a:r>
                  <a:rPr lang="en-US" sz="5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পারবে</a:t>
                </a:r>
                <a:r>
                  <a:rPr lang="en-US" sz="5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470075" y="4230075"/>
                <a:ext cx="14622659" cy="175432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৩.১.৩  </a:t>
                </a:r>
                <a:r>
                  <a:rPr lang="en-US" sz="5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সামাজিক</a:t>
                </a:r>
                <a:r>
                  <a:rPr lang="en-US" sz="5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5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অর্থনৈতিক</a:t>
                </a:r>
                <a:r>
                  <a:rPr lang="en-US" sz="5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অবস্থা</a:t>
                </a:r>
                <a:r>
                  <a:rPr lang="en-US" sz="5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নির্বিশেষে</a:t>
                </a:r>
                <a:r>
                  <a:rPr lang="en-US" sz="5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সকলের</a:t>
                </a:r>
                <a:r>
                  <a:rPr lang="en-US" sz="5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</a:t>
                </a:r>
                <a:r>
                  <a:rPr lang="en-US" sz="5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অধিকার</a:t>
                </a:r>
                <a:r>
                  <a:rPr lang="en-US" sz="5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রয়েছে</a:t>
                </a:r>
                <a:r>
                  <a:rPr lang="en-US" sz="5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তা</a:t>
                </a:r>
                <a:r>
                  <a:rPr lang="en-US" sz="5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বর্ণনা</a:t>
                </a:r>
                <a:r>
                  <a:rPr lang="en-US" sz="5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en-US" sz="5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পারবে</a:t>
                </a:r>
                <a:r>
                  <a:rPr lang="en-US" sz="5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470076" y="6581180"/>
                <a:ext cx="14622659" cy="92333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৩.২.২ </a:t>
                </a:r>
                <a:r>
                  <a:rPr lang="en-US" sz="5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অন্যের</a:t>
                </a:r>
                <a:r>
                  <a:rPr lang="en-US" sz="5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অধিকারের</a:t>
                </a:r>
                <a:r>
                  <a:rPr lang="en-US" sz="5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প্রতি</a:t>
                </a:r>
                <a:r>
                  <a:rPr lang="en-US" sz="5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শ্রদ্ধাশীল</a:t>
                </a:r>
                <a:r>
                  <a:rPr lang="en-US" sz="5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হবে</a:t>
                </a:r>
                <a:r>
                  <a:rPr lang="en-US" sz="5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  </a:t>
                </a: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3561347" y="2153861"/>
              <a:ext cx="16026064" cy="6701381"/>
            </a:xfrm>
            <a:prstGeom prst="rect">
              <a:avLst/>
            </a:prstGeom>
            <a:noFill/>
            <a:ln w="76200"/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0" y="0"/>
            <a:ext cx="22859999" cy="11991109"/>
            <a:chOff x="0" y="0"/>
            <a:chExt cx="22859999" cy="11991109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363" r="-432" b="30083"/>
            <a:stretch/>
          </p:blipFill>
          <p:spPr>
            <a:xfrm>
              <a:off x="433137" y="10900611"/>
              <a:ext cx="22192194" cy="986589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0" y="0"/>
              <a:ext cx="22859999" cy="11991109"/>
              <a:chOff x="0" y="0"/>
              <a:chExt cx="22859999" cy="11991109"/>
            </a:xfrm>
            <a:effectLst>
              <a:outerShdw blurRad="50800" dist="50800" dir="5400000" algn="ctr" rotWithShape="0">
                <a:srgbClr val="7AE67D"/>
              </a:outerShdw>
            </a:effectLst>
          </p:grpSpPr>
          <p:sp>
            <p:nvSpPr>
              <p:cNvPr id="17" name="Frame 16"/>
              <p:cNvSpPr/>
              <p:nvPr/>
            </p:nvSpPr>
            <p:spPr>
              <a:xfrm>
                <a:off x="195035" y="191926"/>
                <a:ext cx="22369129" cy="11749062"/>
              </a:xfrm>
              <a:prstGeom prst="frame">
                <a:avLst>
                  <a:gd name="adj1" fmla="val 1135"/>
                </a:avLst>
              </a:prstGeom>
              <a:gradFill>
                <a:gsLst>
                  <a:gs pos="0">
                    <a:srgbClr val="AA166E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solidFill>
                  <a:srgbClr val="FF6699"/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Frame 17"/>
              <p:cNvSpPr/>
              <p:nvPr/>
            </p:nvSpPr>
            <p:spPr>
              <a:xfrm>
                <a:off x="0" y="0"/>
                <a:ext cx="22859999" cy="11991109"/>
              </a:xfrm>
              <a:prstGeom prst="frame">
                <a:avLst>
                  <a:gd name="adj1" fmla="val 2002"/>
                </a:avLst>
              </a:prstGeom>
              <a:solidFill>
                <a:srgbClr val="10AF30">
                  <a:alpha val="94118"/>
                </a:srgbClr>
              </a:solidFill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2441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:wipe/>
      </p:transition>
    </mc:Choice>
    <mc:Fallback xmlns="">
      <p:transition spd="slow" advClick="0" advTm="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560066" y="326034"/>
            <a:ext cx="12075116" cy="1015663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এসো</a:t>
            </a:r>
            <a:r>
              <a:rPr lang="en-US" sz="6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6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অধিকার</a:t>
            </a:r>
            <a:r>
              <a:rPr lang="en-US" sz="6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6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দায়িত্ব</a:t>
            </a:r>
            <a:r>
              <a:rPr lang="en-US" sz="6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6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6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6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তা</a:t>
            </a:r>
            <a:r>
              <a:rPr lang="en-US" sz="6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6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জেনে</a:t>
            </a:r>
            <a:r>
              <a:rPr lang="en-US" sz="6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6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নিই</a:t>
            </a:r>
            <a:r>
              <a:rPr lang="en-US" sz="6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5868297" y="2726771"/>
            <a:ext cx="11766885" cy="3103379"/>
          </a:xfrm>
          <a:prstGeom prst="rect">
            <a:avLst/>
          </a:prstGeom>
          <a:noFill/>
          <a:ln w="57150">
            <a:solidFill>
              <a:srgbClr val="035D18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অধিকারঃ</a:t>
            </a:r>
            <a:endParaRPr lang="en-US" sz="5400" b="1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অধিকার</a:t>
            </a:r>
            <a:r>
              <a:rPr lang="en-US" sz="5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r>
              <a:rPr lang="en-US" sz="5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অর্জন</a:t>
            </a:r>
            <a:r>
              <a:rPr lang="en-US" sz="5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করি</a:t>
            </a:r>
            <a:r>
              <a:rPr lang="en-US" sz="5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</a:t>
            </a:r>
            <a:r>
              <a:rPr lang="en-US" sz="5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আদায়</a:t>
            </a:r>
            <a:r>
              <a:rPr lang="en-US" sz="5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করি</a:t>
            </a:r>
            <a:r>
              <a:rPr lang="en-US" sz="5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54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যেমনঃ</a:t>
            </a:r>
            <a:r>
              <a:rPr lang="en-US" sz="5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আমাদের</a:t>
            </a:r>
            <a:r>
              <a:rPr lang="en-US" sz="5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খাদ্য</a:t>
            </a:r>
            <a:r>
              <a:rPr lang="en-US" sz="5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গ্রহনের</a:t>
            </a:r>
            <a:r>
              <a:rPr lang="en-US" sz="5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অধিকার</a:t>
            </a:r>
            <a:r>
              <a:rPr lang="en-US" sz="5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আছে</a:t>
            </a:r>
            <a:r>
              <a:rPr lang="en-US" sz="5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 algn="ctr"/>
            <a:endParaRPr lang="en-US" sz="54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92995" y="7215224"/>
            <a:ext cx="11766885" cy="3078356"/>
          </a:xfrm>
          <a:prstGeom prst="rect">
            <a:avLst/>
          </a:prstGeom>
          <a:noFill/>
          <a:ln w="57150">
            <a:solidFill>
              <a:srgbClr val="035D18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sz="5400" b="1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দায়িত্বঃ</a:t>
            </a:r>
            <a:endParaRPr lang="en-US" sz="5400" b="1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দায়িত্ব</a:t>
            </a:r>
            <a:r>
              <a:rPr lang="en-US" sz="5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r>
              <a:rPr lang="en-US" sz="5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পালন</a:t>
            </a:r>
            <a:r>
              <a:rPr lang="en-US" sz="5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করি</a:t>
            </a:r>
            <a:r>
              <a:rPr lang="en-US" sz="5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</a:t>
            </a:r>
            <a:r>
              <a:rPr lang="en-US" sz="5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প্রদান</a:t>
            </a:r>
            <a:r>
              <a:rPr lang="en-US" sz="5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করি</a:t>
            </a:r>
            <a:r>
              <a:rPr lang="en-US" sz="5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যেমনঃ</a:t>
            </a:r>
            <a:r>
              <a:rPr lang="en-US" sz="5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খাবার</a:t>
            </a:r>
            <a:r>
              <a:rPr lang="en-US" sz="5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তৈরি</a:t>
            </a:r>
            <a:r>
              <a:rPr lang="en-US" sz="5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করার</a:t>
            </a:r>
            <a:r>
              <a:rPr lang="en-US" sz="5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দায়িত্বটাও</a:t>
            </a:r>
            <a:r>
              <a:rPr lang="en-US" sz="5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আমাদের</a:t>
            </a:r>
            <a:r>
              <a:rPr lang="en-US" sz="5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 algn="ctr"/>
            <a:endParaRPr lang="en-US" sz="5400" b="1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sz="54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0" y="0"/>
            <a:ext cx="22859999" cy="11991109"/>
            <a:chOff x="0" y="0"/>
            <a:chExt cx="22859999" cy="11991109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363" r="-432" b="30083"/>
            <a:stretch/>
          </p:blipFill>
          <p:spPr>
            <a:xfrm>
              <a:off x="433137" y="10900611"/>
              <a:ext cx="22192194" cy="986589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0" y="0"/>
              <a:ext cx="22859999" cy="11991109"/>
              <a:chOff x="0" y="0"/>
              <a:chExt cx="22859999" cy="11991109"/>
            </a:xfrm>
            <a:effectLst>
              <a:outerShdw blurRad="50800" dist="50800" dir="5400000" algn="ctr" rotWithShape="0">
                <a:srgbClr val="7AE67D"/>
              </a:outerShdw>
            </a:effectLst>
          </p:grpSpPr>
          <p:sp>
            <p:nvSpPr>
              <p:cNvPr id="19" name="Frame 18"/>
              <p:cNvSpPr/>
              <p:nvPr/>
            </p:nvSpPr>
            <p:spPr>
              <a:xfrm>
                <a:off x="195035" y="191926"/>
                <a:ext cx="22369129" cy="11749062"/>
              </a:xfrm>
              <a:prstGeom prst="frame">
                <a:avLst>
                  <a:gd name="adj1" fmla="val 1135"/>
                </a:avLst>
              </a:prstGeom>
              <a:gradFill>
                <a:gsLst>
                  <a:gs pos="0">
                    <a:srgbClr val="AA166E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solidFill>
                  <a:srgbClr val="FF6699"/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Frame 19"/>
              <p:cNvSpPr/>
              <p:nvPr/>
            </p:nvSpPr>
            <p:spPr>
              <a:xfrm>
                <a:off x="0" y="0"/>
                <a:ext cx="22859999" cy="11991109"/>
              </a:xfrm>
              <a:prstGeom prst="frame">
                <a:avLst>
                  <a:gd name="adj1" fmla="val 2002"/>
                </a:avLst>
              </a:prstGeom>
              <a:solidFill>
                <a:srgbClr val="10AF30">
                  <a:alpha val="94118"/>
                </a:srgbClr>
              </a:solidFill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53082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7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791613" y="540023"/>
            <a:ext cx="8805402" cy="923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নিচের</a:t>
            </a:r>
            <a:r>
              <a:rPr lang="en-US" sz="5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চিত্রটি</a:t>
            </a:r>
            <a:r>
              <a:rPr lang="en-US" sz="5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ভালো</a:t>
            </a:r>
            <a:r>
              <a:rPr lang="en-US" sz="5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5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লক্ষ্য</a:t>
            </a:r>
            <a:r>
              <a:rPr lang="en-US" sz="5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r>
              <a:rPr lang="en-US" sz="5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10007" y="9857096"/>
            <a:ext cx="18954329" cy="830997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খাবার</a:t>
            </a:r>
            <a:r>
              <a:rPr lang="en-US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ছাড়া</a:t>
            </a:r>
            <a:r>
              <a:rPr lang="en-US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r>
              <a:rPr lang="en-US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বাঁচতে</a:t>
            </a:r>
            <a:r>
              <a:rPr lang="en-US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পারিনা</a:t>
            </a:r>
            <a:r>
              <a:rPr lang="en-US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 </a:t>
            </a:r>
            <a:r>
              <a:rPr lang="en-US" sz="4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তাই</a:t>
            </a:r>
            <a:r>
              <a:rPr lang="en-US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আমাদের</a:t>
            </a:r>
            <a:r>
              <a:rPr lang="en-US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বেঁচে</a:t>
            </a:r>
            <a:r>
              <a:rPr lang="en-US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থাকার</a:t>
            </a:r>
            <a:r>
              <a:rPr lang="en-US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জন্য</a:t>
            </a:r>
            <a:r>
              <a:rPr lang="en-US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খাদ্যের</a:t>
            </a:r>
            <a:r>
              <a:rPr lang="en-US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প্রয়োজন</a:t>
            </a:r>
            <a:r>
              <a:rPr lang="en-US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719" b="90234" l="1391" r="100000"/>
                    </a14:imgEffect>
                  </a14:imgLayer>
                </a14:imgProps>
              </a:ext>
            </a:extLst>
          </a:blip>
          <a:srcRect l="1657" t="12741" r="729" b="12108"/>
          <a:stretch/>
        </p:blipFill>
        <p:spPr>
          <a:xfrm>
            <a:off x="6346558" y="2069431"/>
            <a:ext cx="10365351" cy="6328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4" name="Group 13"/>
          <p:cNvGrpSpPr/>
          <p:nvPr/>
        </p:nvGrpSpPr>
        <p:grpSpPr>
          <a:xfrm>
            <a:off x="0" y="0"/>
            <a:ext cx="22859999" cy="11991109"/>
            <a:chOff x="0" y="0"/>
            <a:chExt cx="22859999" cy="11991109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363" r="-432" b="30083"/>
            <a:stretch/>
          </p:blipFill>
          <p:spPr>
            <a:xfrm>
              <a:off x="433137" y="10900611"/>
              <a:ext cx="22192194" cy="986589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0" y="0"/>
              <a:ext cx="22859999" cy="11991109"/>
              <a:chOff x="0" y="0"/>
              <a:chExt cx="22859999" cy="11991109"/>
            </a:xfrm>
            <a:effectLst>
              <a:outerShdw blurRad="50800" dist="50800" dir="5400000" algn="ctr" rotWithShape="0">
                <a:srgbClr val="7AE67D"/>
              </a:outerShdw>
            </a:effectLst>
          </p:grpSpPr>
          <p:sp>
            <p:nvSpPr>
              <p:cNvPr id="17" name="Frame 16"/>
              <p:cNvSpPr/>
              <p:nvPr/>
            </p:nvSpPr>
            <p:spPr>
              <a:xfrm>
                <a:off x="195035" y="191926"/>
                <a:ext cx="22369129" cy="11749062"/>
              </a:xfrm>
              <a:prstGeom prst="frame">
                <a:avLst>
                  <a:gd name="adj1" fmla="val 1135"/>
                </a:avLst>
              </a:prstGeom>
              <a:gradFill>
                <a:gsLst>
                  <a:gs pos="0">
                    <a:srgbClr val="AA166E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solidFill>
                  <a:srgbClr val="FF6699"/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Frame 17"/>
              <p:cNvSpPr/>
              <p:nvPr/>
            </p:nvSpPr>
            <p:spPr>
              <a:xfrm>
                <a:off x="0" y="0"/>
                <a:ext cx="22859999" cy="11991109"/>
              </a:xfrm>
              <a:prstGeom prst="frame">
                <a:avLst>
                  <a:gd name="adj1" fmla="val 2002"/>
                </a:avLst>
              </a:prstGeom>
              <a:solidFill>
                <a:srgbClr val="10AF30">
                  <a:alpha val="94118"/>
                </a:srgbClr>
              </a:solidFill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5219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14:rippl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6025" t="14587" r="32985" b="60197"/>
          <a:stretch/>
        </p:blipFill>
        <p:spPr>
          <a:xfrm>
            <a:off x="6833937" y="1906975"/>
            <a:ext cx="8325853" cy="6634866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convex"/>
            <a:contourClr>
              <a:srgbClr val="969696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6791613" y="540023"/>
            <a:ext cx="8805402" cy="923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নিচের</a:t>
            </a:r>
            <a:r>
              <a:rPr lang="en-US" sz="5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চিত্রটি</a:t>
            </a:r>
            <a:r>
              <a:rPr lang="en-US" sz="5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ভালো</a:t>
            </a:r>
            <a:r>
              <a:rPr lang="en-US" sz="5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5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লক্ষ্য</a:t>
            </a:r>
            <a:r>
              <a:rPr lang="en-US" sz="5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r>
              <a:rPr lang="en-US" sz="5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34004" y="9297710"/>
            <a:ext cx="14925718" cy="830997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বেঁচে</a:t>
            </a:r>
            <a:r>
              <a:rPr lang="en-US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থাকার</a:t>
            </a:r>
            <a:r>
              <a:rPr lang="en-US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জন্য</a:t>
            </a:r>
            <a:r>
              <a:rPr lang="en-US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বস্ত্রের</a:t>
            </a:r>
            <a:r>
              <a:rPr lang="en-US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প্রয়োজন</a:t>
            </a:r>
            <a:r>
              <a:rPr lang="en-US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4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এটা</a:t>
            </a:r>
            <a:r>
              <a:rPr lang="en-US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আমাদের</a:t>
            </a:r>
            <a:r>
              <a:rPr lang="en-US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মৌলিক</a:t>
            </a:r>
            <a:r>
              <a:rPr lang="en-US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অধিকার</a:t>
            </a:r>
            <a:r>
              <a:rPr lang="en-US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0"/>
            <a:ext cx="22859999" cy="11991109"/>
            <a:chOff x="0" y="0"/>
            <a:chExt cx="22859999" cy="11991109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363" r="-432" b="30083"/>
            <a:stretch/>
          </p:blipFill>
          <p:spPr>
            <a:xfrm>
              <a:off x="433137" y="10900611"/>
              <a:ext cx="22192194" cy="986589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0" y="0"/>
              <a:ext cx="22859999" cy="11991109"/>
              <a:chOff x="0" y="0"/>
              <a:chExt cx="22859999" cy="11991109"/>
            </a:xfrm>
            <a:effectLst>
              <a:outerShdw blurRad="50800" dist="50800" dir="5400000" algn="ctr" rotWithShape="0">
                <a:srgbClr val="7AE67D"/>
              </a:outerShdw>
            </a:effectLst>
          </p:grpSpPr>
          <p:sp>
            <p:nvSpPr>
              <p:cNvPr id="19" name="Frame 18"/>
              <p:cNvSpPr/>
              <p:nvPr/>
            </p:nvSpPr>
            <p:spPr>
              <a:xfrm>
                <a:off x="195035" y="191926"/>
                <a:ext cx="22369129" cy="11749062"/>
              </a:xfrm>
              <a:prstGeom prst="frame">
                <a:avLst>
                  <a:gd name="adj1" fmla="val 1135"/>
                </a:avLst>
              </a:prstGeom>
              <a:gradFill>
                <a:gsLst>
                  <a:gs pos="0">
                    <a:srgbClr val="AA166E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solidFill>
                  <a:srgbClr val="FF6699"/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Frame 19"/>
              <p:cNvSpPr/>
              <p:nvPr/>
            </p:nvSpPr>
            <p:spPr>
              <a:xfrm>
                <a:off x="0" y="0"/>
                <a:ext cx="22859999" cy="11991109"/>
              </a:xfrm>
              <a:prstGeom prst="frame">
                <a:avLst>
                  <a:gd name="adj1" fmla="val 2002"/>
                </a:avLst>
              </a:prstGeom>
              <a:solidFill>
                <a:srgbClr val="10AF30">
                  <a:alpha val="94118"/>
                </a:srgbClr>
              </a:solidFill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90332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0" b="89974" l="659" r="66252"/>
                    </a14:imgEffect>
                  </a14:imgLayer>
                </a14:imgProps>
              </a:ext>
            </a:extLst>
          </a:blip>
          <a:srcRect l="5288" t="11422" r="33884" b="10561"/>
          <a:stretch/>
        </p:blipFill>
        <p:spPr>
          <a:xfrm>
            <a:off x="6925014" y="2385603"/>
            <a:ext cx="9517394" cy="57071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7027298" y="436087"/>
            <a:ext cx="8805402" cy="923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নিচের</a:t>
            </a:r>
            <a:r>
              <a:rPr lang="en-US" sz="5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চিত্রটি</a:t>
            </a:r>
            <a:r>
              <a:rPr lang="en-US" sz="5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ভালো</a:t>
            </a:r>
            <a:r>
              <a:rPr lang="en-US" sz="5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5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লক্ষ্য</a:t>
            </a:r>
            <a:r>
              <a:rPr lang="en-US" sz="5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r>
              <a:rPr lang="en-US" sz="5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3334" y="9043428"/>
            <a:ext cx="21900754" cy="830997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জীবনকে</a:t>
            </a:r>
            <a:r>
              <a:rPr lang="en-US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ভালোভাবে</a:t>
            </a:r>
            <a:r>
              <a:rPr lang="en-US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গড়ার</a:t>
            </a:r>
            <a:r>
              <a:rPr lang="en-US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জন্য</a:t>
            </a:r>
            <a:r>
              <a:rPr lang="en-US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বাসস্থানের</a:t>
            </a:r>
            <a:r>
              <a:rPr lang="en-US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দরকার</a:t>
            </a:r>
            <a:r>
              <a:rPr lang="en-US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4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এটা</a:t>
            </a:r>
            <a:r>
              <a:rPr lang="en-US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আমাদের</a:t>
            </a:r>
            <a:r>
              <a:rPr lang="en-US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অন্যতম</a:t>
            </a:r>
            <a:r>
              <a:rPr lang="en-US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একটি</a:t>
            </a:r>
            <a:r>
              <a:rPr lang="en-US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মৌলিক</a:t>
            </a:r>
            <a:r>
              <a:rPr lang="en-US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অধিকার</a:t>
            </a:r>
            <a:r>
              <a:rPr lang="en-US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0" y="0"/>
            <a:ext cx="22859999" cy="11991109"/>
            <a:chOff x="0" y="0"/>
            <a:chExt cx="22859999" cy="11991109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363" r="-432" b="30083"/>
            <a:stretch/>
          </p:blipFill>
          <p:spPr>
            <a:xfrm>
              <a:off x="433137" y="10900611"/>
              <a:ext cx="22192194" cy="986589"/>
            </a:xfrm>
            <a:prstGeom prst="rect">
              <a:avLst/>
            </a:prstGeom>
          </p:spPr>
        </p:pic>
        <p:grpSp>
          <p:nvGrpSpPr>
            <p:cNvPr id="19" name="Group 18"/>
            <p:cNvGrpSpPr/>
            <p:nvPr/>
          </p:nvGrpSpPr>
          <p:grpSpPr>
            <a:xfrm>
              <a:off x="0" y="0"/>
              <a:ext cx="22859999" cy="11991109"/>
              <a:chOff x="0" y="0"/>
              <a:chExt cx="22859999" cy="11991109"/>
            </a:xfrm>
            <a:effectLst>
              <a:outerShdw blurRad="50800" dist="50800" dir="5400000" algn="ctr" rotWithShape="0">
                <a:srgbClr val="7AE67D"/>
              </a:outerShdw>
            </a:effectLst>
          </p:grpSpPr>
          <p:sp>
            <p:nvSpPr>
              <p:cNvPr id="20" name="Frame 19"/>
              <p:cNvSpPr/>
              <p:nvPr/>
            </p:nvSpPr>
            <p:spPr>
              <a:xfrm>
                <a:off x="195035" y="191926"/>
                <a:ext cx="22369129" cy="11749062"/>
              </a:xfrm>
              <a:prstGeom prst="frame">
                <a:avLst>
                  <a:gd name="adj1" fmla="val 1135"/>
                </a:avLst>
              </a:prstGeom>
              <a:gradFill>
                <a:gsLst>
                  <a:gs pos="0">
                    <a:srgbClr val="AA166E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solidFill>
                  <a:srgbClr val="FF6699"/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Frame 20"/>
              <p:cNvSpPr/>
              <p:nvPr/>
            </p:nvSpPr>
            <p:spPr>
              <a:xfrm>
                <a:off x="0" y="0"/>
                <a:ext cx="22859999" cy="11991109"/>
              </a:xfrm>
              <a:prstGeom prst="frame">
                <a:avLst>
                  <a:gd name="adj1" fmla="val 2002"/>
                </a:avLst>
              </a:prstGeom>
              <a:solidFill>
                <a:srgbClr val="10AF30">
                  <a:alpha val="94118"/>
                </a:srgbClr>
              </a:solidFill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43020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7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1473</TotalTime>
  <Words>425</Words>
  <Application>Microsoft Office PowerPoint</Application>
  <PresentationFormat>Custom</PresentationFormat>
  <Paragraphs>77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Kalpurush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Smart</dc:creator>
  <cp:lastModifiedBy>Smart</cp:lastModifiedBy>
  <cp:revision>274</cp:revision>
  <dcterms:created xsi:type="dcterms:W3CDTF">2021-05-09T02:24:40Z</dcterms:created>
  <dcterms:modified xsi:type="dcterms:W3CDTF">2021-06-17T01:26:28Z</dcterms:modified>
</cp:coreProperties>
</file>