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44" r:id="rId4"/>
    <p:sldMasterId id="2147483768" r:id="rId5"/>
    <p:sldMasterId id="2147483792" r:id="rId6"/>
    <p:sldMasterId id="2147483816" r:id="rId7"/>
    <p:sldMasterId id="2147483840" r:id="rId8"/>
    <p:sldMasterId id="214748386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839200" cy="11429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মাল্টিমিডিয়া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ক্লাশে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সবাইকে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W81\Downloads\download (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382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4114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181600"/>
            <a:ext cx="8534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প্রভাবকসমুহের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W81\Downloads\images (3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867400" cy="3124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6626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দেখছঃ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W81\Downloads\222718kalerkant--1-2019-05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8713"/>
            <a:ext cx="4495800" cy="2681287"/>
          </a:xfrm>
          <a:prstGeom prst="rect">
            <a:avLst/>
          </a:prstGeom>
          <a:noFill/>
        </p:spPr>
      </p:pic>
      <p:pic>
        <p:nvPicPr>
          <p:cNvPr id="8196" name="Picture 4" descr="C:\Users\W81\Downloads\images (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657600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57800" y="403860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86200"/>
            <a:ext cx="4876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86400"/>
            <a:ext cx="8686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ভেজ্ঞে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W81\Downloads\225930kalerkantho-2019-08-2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419601" cy="3079528"/>
          </a:xfrm>
          <a:prstGeom prst="rect">
            <a:avLst/>
          </a:prstGeom>
          <a:noFill/>
        </p:spPr>
      </p:pic>
      <p:pic>
        <p:nvPicPr>
          <p:cNvPr id="9219" name="Picture 3" descr="C:\Users\W81\Downloads\Wbbse-Class-9-Life-Science-Ans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41910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267200"/>
            <a:ext cx="822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কার্বনডাই-অক্সাইডের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953000"/>
            <a:ext cx="838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W81\Downloads\trees-plants-carbon-dioxide-sunlight-sugars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5562600" cy="304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886200"/>
            <a:ext cx="876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76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626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শসন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শ্বসন 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1"/>
            <a:ext cx="8763000" cy="43433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486400"/>
            <a:ext cx="876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গ্লোকোজ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সম্পূর্ণরুপে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আটত্রিশটি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018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দেখছঃ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Wbbse-Class-9-Life-Science-Ans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4724400" cy="28956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5410200" y="25908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2514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53000" y="1143000"/>
            <a:ext cx="1981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9906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86200"/>
            <a:ext cx="876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953000"/>
            <a:ext cx="8686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২য়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অ্যাসিটাইল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এ-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৩য়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৪র্থ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প্রবাহতন্ত্র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152400"/>
            <a:ext cx="4191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জোর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96200" cy="4038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486400"/>
            <a:ext cx="876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পার্থ্যকের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325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দেখছঃ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9t4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3340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876800"/>
            <a:ext cx="876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থার্মোফ্লাস্ক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864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9t4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886200" cy="236220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3276600"/>
            <a:ext cx="8763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থার্মোফ্লাস্ক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ছিদ্রযুক্ত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ফ্লাস্ক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ছিদ্রযুক্ত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থকবে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(ক)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নির্বীজ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752600" y="2438400"/>
            <a:ext cx="129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324600" y="2362200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22860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22098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6555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W81\Downloads\images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580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257800"/>
            <a:ext cx="876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সমীকরনটি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endParaRPr lang="en-US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আর,কে,আর,এম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2954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4400" dirty="0" err="1" smtClean="0"/>
              <a:t>পরিচিতি</a:t>
            </a:r>
            <a:endParaRPr lang="en-US" sz="4400" dirty="0"/>
          </a:p>
        </p:txBody>
      </p:sp>
      <p:pic>
        <p:nvPicPr>
          <p:cNvPr id="2050" name="Picture 2" descr="C:\Users\W81\Downloads\DSC_0482-00-00-----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1"/>
            <a:ext cx="1447799" cy="1219200"/>
          </a:xfrm>
          <a:prstGeom prst="rect">
            <a:avLst/>
          </a:prstGeom>
          <a:noFill/>
        </p:spPr>
      </p:pic>
      <p:pic>
        <p:nvPicPr>
          <p:cNvPr id="2051" name="Picture 3" descr="C:\Users\W81\Downloads\download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16764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839200" cy="65864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447800" y="1447800"/>
            <a:ext cx="62484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কার্বনডাই-অক্সাইডের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447800" y="2819400"/>
            <a:ext cx="6172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447800" y="4191000"/>
            <a:ext cx="60960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447800" y="5334000"/>
            <a:ext cx="61722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47974"/>
          </a:xfrm>
          <a:prstGeom prst="rect">
            <a:avLst/>
          </a:prstGeom>
          <a:solidFill>
            <a:srgbClr val="92D050"/>
          </a:solidFill>
          <a:ln w="76200">
            <a:solidFill>
              <a:srgbClr val="002060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b="1" i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W81\Downloads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53200" cy="3733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228600" y="5257800"/>
            <a:ext cx="8686800" cy="1066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নির্গমনের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81\Downloads\ধন্যবাদ-ছব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543800" cy="5867400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667000" y="3962400"/>
            <a:ext cx="4114800" cy="10668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5791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image_458242_1571112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962400" cy="2514600"/>
          </a:xfrm>
          <a:prstGeom prst="rect">
            <a:avLst/>
          </a:prstGeom>
          <a:noFill/>
        </p:spPr>
      </p:pic>
      <p:pic>
        <p:nvPicPr>
          <p:cNvPr id="3076" name="Picture 4" descr="C:\Users\W81\Downloads\class-9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196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4343400"/>
            <a:ext cx="502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3340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সালোকসংশ্লেষন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ctr"/>
            <a:r>
              <a:rPr lang="en-US" sz="1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1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W81\Downloads\Leaf_1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800600" cy="4267200"/>
          </a:xfrm>
          <a:prstGeom prst="rect">
            <a:avLst/>
          </a:prstGeom>
          <a:noFill/>
        </p:spPr>
      </p:pic>
      <p:pic>
        <p:nvPicPr>
          <p:cNvPr id="4101" name="Picture 5" descr="C:\Users\W81\Downloads\9t4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6576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838200"/>
            <a:ext cx="6553200" cy="76200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trike="sngStrike" dirty="0" err="1" smtClean="0"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4000" strike="sngStrike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trike="sngStrike" dirty="0" err="1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4000" strike="sngStrike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strike="sngStrike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endParaRPr lang="en-US" sz="4000" strike="sngStrike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152400"/>
            <a:ext cx="4038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8839200" cy="44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657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343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7467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676400"/>
            <a:ext cx="33528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839200" cy="66787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chto-takoe-fotosintez-opisanie-osobennosti-fazy-i-znachenie-fotosintez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105400" cy="3200400"/>
          </a:xfrm>
          <a:prstGeom prst="rect">
            <a:avLst/>
          </a:prstGeom>
          <a:noFill/>
        </p:spPr>
      </p:pic>
      <p:pic>
        <p:nvPicPr>
          <p:cNvPr id="5124" name="Picture 4" descr="C:\Users\W81\Downloads\9t4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90600"/>
            <a:ext cx="3581400" cy="3200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90600" y="41148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96000" y="2209800"/>
            <a:ext cx="2286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2672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181600"/>
            <a:ext cx="845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762000"/>
            <a:ext cx="3352800" cy="9906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সহমুহ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Arrow Connector 4"/>
          <p:cNvCxnSpPr>
            <a:stCxn id="8" idx="0"/>
            <a:endCxn id="14" idx="0"/>
          </p:cNvCxnSpPr>
          <p:nvPr/>
        </p:nvCxnSpPr>
        <p:spPr>
          <a:xfrm>
            <a:off x="419100" y="2133600"/>
            <a:ext cx="80772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04800" y="2133600"/>
            <a:ext cx="228600" cy="6858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905000" y="2133600"/>
            <a:ext cx="228600" cy="7620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9000" y="2133600"/>
            <a:ext cx="228600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876800" y="2133600"/>
            <a:ext cx="228600" cy="6858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96000" y="2209800"/>
            <a:ext cx="198119" cy="8382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15200" y="2209800"/>
            <a:ext cx="228600" cy="7620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8382000" y="2133600"/>
            <a:ext cx="228600" cy="7620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H="1">
            <a:off x="4724400" y="1676400"/>
            <a:ext cx="381000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2895600"/>
            <a:ext cx="838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2971800"/>
            <a:ext cx="1447800" cy="990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কার্বনডাই-অক্সাইড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3048000"/>
            <a:ext cx="1295400" cy="533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2895600"/>
            <a:ext cx="7620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400" y="3124200"/>
            <a:ext cx="12954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3048000"/>
            <a:ext cx="9906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2971800"/>
            <a:ext cx="914400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" y="4876800"/>
            <a:ext cx="8610600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প্রভাবকসমুহ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প্রভাবকসমুহ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838200"/>
            <a:ext cx="38100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প্রভাবকসমুহ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2438400"/>
            <a:ext cx="7848600" cy="1588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419600" y="16764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5800" y="24384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276600" y="2438400"/>
            <a:ext cx="228600" cy="990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105400" y="2438400"/>
            <a:ext cx="228600" cy="914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705600" y="2438400"/>
            <a:ext cx="2286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382000" y="2438400"/>
            <a:ext cx="228600" cy="91440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35052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505200"/>
            <a:ext cx="17526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3429000"/>
            <a:ext cx="15240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429000"/>
            <a:ext cx="12954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6200" y="3429000"/>
            <a:ext cx="12192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648200"/>
            <a:ext cx="8077200" cy="167738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প্রভাবকসমুহ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38400"/>
            <a:ext cx="876300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সকল শক্তির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ৎস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সূর্য, উদ্ভিদ সালোকসংশ্লেষণ প্রক্রিয়ায় সৌর শক্তিকে রাসায়নিক শক্তিতে পরিণত করে।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পৃথিবীর সকল উদ্ভিদ ও প্রাণির খাদ্য প্রস্তুত হয় সালোকসংশ্লেষণ প্রক্রিয়ায়।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পরিবেশের ভারসাম্য রক্ষায়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CO2  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O2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অনুপাত ঠিক রাখতে সালোকসংশ্লেষণ বিশেষ ভূমিকা পালন করে।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শ্বসন প্রক্রিয়ায় নির্গত গ্যাসের পরিমাণ বৃদ্ধি পেলে বায়ুমণ্ডল জীবজগতের জন্য ক্ষতিকর হয়ে উঠবে। সালোকসংশ্লেষণ উক্ত গ্যাস গ্রহণ করে বায়ুকে নির্মল রাখে।</a:t>
            </a:r>
          </a:p>
          <a:p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                                                                                                                                                                                           </a:t>
            </a:r>
          </a:p>
          <a:p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W81\Downloads\220px-সালোকসংশ্লেষণ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1"/>
            <a:ext cx="2971800" cy="16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W81\Downloads\639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36576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76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8382000" cy="1066800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প্রতীয়মান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সালোকসংশ্লেষনের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498</TotalTime>
  <Words>642</Words>
  <Application>Microsoft Office PowerPoint</Application>
  <PresentationFormat>On-screen Show (4:3)</PresentationFormat>
  <Paragraphs>314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Opulent</vt:lpstr>
      <vt:lpstr>Concourse</vt:lpstr>
      <vt:lpstr>Metro</vt:lpstr>
      <vt:lpstr>Aspect</vt:lpstr>
      <vt:lpstr>Civic</vt:lpstr>
      <vt:lpstr>Flow</vt:lpstr>
      <vt:lpstr>Solstice</vt:lpstr>
      <vt:lpstr>1_Aspect</vt:lpstr>
      <vt:lpstr>2_Aspect</vt:lpstr>
      <vt:lpstr>আজকের মাল্টিমিডিয়া ক্লাশে সবাইকে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মাল্টিমিডিয়া ক্লাশে সবাইকে</dc:title>
  <dc:creator>W81</dc:creator>
  <cp:lastModifiedBy>m</cp:lastModifiedBy>
  <cp:revision>89</cp:revision>
  <dcterms:created xsi:type="dcterms:W3CDTF">2006-08-16T00:00:00Z</dcterms:created>
  <dcterms:modified xsi:type="dcterms:W3CDTF">2021-06-15T11:45:05Z</dcterms:modified>
</cp:coreProperties>
</file>