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LVFUNP+Wingdings-Regular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84773" y="720040"/>
            <a:ext cx="4085862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WELCOME</a:t>
            </a:r>
            <a:r>
              <a:rPr dirty="0" sz="4800" spc="21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23902" y="2073692"/>
            <a:ext cx="7168951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ENGLISH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GRAMMAR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CLASS.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4826" y="1254957"/>
            <a:ext cx="2571281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Pair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9969" y="4882775"/>
            <a:ext cx="10826243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sentences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minutes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95278" y="504968"/>
            <a:ext cx="1121271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312" y="2103939"/>
            <a:ext cx="10641843" cy="3370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assert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something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infer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conclude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logical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possibility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situation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event.For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example,</a:t>
            </a:r>
          </a:p>
          <a:p>
            <a:pPr marL="0" marR="0">
              <a:lnSpc>
                <a:spcPts val="3607"/>
              </a:lnSpc>
              <a:spcBef>
                <a:spcPts val="11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q</a:t>
            </a:r>
            <a:r>
              <a:rPr dirty="0" sz="3250" spc="15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crazy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dozen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eggs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3607"/>
              </a:lnSpc>
              <a:spcBef>
                <a:spcPts val="11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q</a:t>
            </a:r>
            <a:r>
              <a:rPr dirty="0" sz="3250" spc="15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examinee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confident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fail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English</a:t>
            </a:r>
          </a:p>
          <a:p>
            <a:pPr marL="5715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since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subject,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‘can’t’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express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</a:p>
          <a:p>
            <a:pPr marL="57150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logical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possibility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situation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3312" y="5451467"/>
            <a:ext cx="3637967" cy="510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q</a:t>
            </a:r>
            <a:r>
              <a:rPr dirty="0" sz="3250" spc="7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simply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1027" y="2378736"/>
            <a:ext cx="10398735" cy="2395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express</a:t>
            </a:r>
            <a:r>
              <a:rPr dirty="0" sz="3200" spc="-2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obligation</a:t>
            </a:r>
            <a:r>
              <a:rPr dirty="0" sz="3200" spc="-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express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prohibition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something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allowed</a:t>
            </a:r>
          </a:p>
          <a:p>
            <a:pPr marL="0" marR="0">
              <a:lnSpc>
                <a:spcPts val="3607"/>
              </a:lnSpc>
              <a:spcBef>
                <a:spcPts val="16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Ø</a:t>
            </a:r>
            <a:r>
              <a:rPr dirty="0" sz="3250" spc="9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submit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essays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tomorrow.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23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obligation)</a:t>
            </a:r>
          </a:p>
          <a:p>
            <a:pPr marL="0" marR="0">
              <a:lnSpc>
                <a:spcPts val="3607"/>
              </a:lnSpc>
              <a:spcBef>
                <a:spcPts val="11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Ø</a:t>
            </a:r>
            <a:r>
              <a:rPr dirty="0" sz="3250" spc="9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book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anyone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else’s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writing.</a:t>
            </a:r>
          </a:p>
          <a:p>
            <a:pPr marL="6429244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(prohibition)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027" y="4750904"/>
            <a:ext cx="9314370" cy="510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Ø</a:t>
            </a:r>
            <a:r>
              <a:rPr dirty="0" sz="3250" spc="9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move</a:t>
            </a:r>
            <a:r>
              <a:rPr dirty="0" sz="3200" spc="7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chair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(not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allowed)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3896" y="1868653"/>
            <a:ext cx="10560460" cy="3858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talk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something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necessary:</a:t>
            </a:r>
          </a:p>
          <a:p>
            <a:pPr marL="0" marR="0">
              <a:lnSpc>
                <a:spcPts val="3607"/>
              </a:lnSpc>
              <a:spcBef>
                <a:spcPts val="11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v</a:t>
            </a:r>
            <a:r>
              <a:rPr dirty="0" sz="325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interview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,you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</a:p>
          <a:p>
            <a:pPr marL="28575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impression.(necessary)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(without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‘to’)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talk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something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necessary:</a:t>
            </a:r>
          </a:p>
          <a:p>
            <a:pPr marL="0" marR="0">
              <a:lnSpc>
                <a:spcPts val="3607"/>
              </a:lnSpc>
              <a:spcBef>
                <a:spcPts val="16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v</a:t>
            </a:r>
            <a:r>
              <a:rPr dirty="0" sz="325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wear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fashionable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clothes.</a:t>
            </a:r>
          </a:p>
          <a:p>
            <a:pPr marL="0" marR="0">
              <a:lnSpc>
                <a:spcPts val="3607"/>
              </a:lnSpc>
              <a:spcBef>
                <a:spcPts val="118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LVFUNP+Wingdings-Regular"/>
                <a:cs typeface="LVFUNP+Wingdings-Regular"/>
              </a:rPr>
              <a:t>v</a:t>
            </a:r>
            <a:r>
              <a:rPr dirty="0" sz="325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smile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,but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relaxed</a:t>
            </a:r>
          </a:p>
          <a:p>
            <a:pPr marL="45720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confident.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56733" y="712033"/>
            <a:ext cx="2832794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590" y="1578635"/>
            <a:ext cx="11272222" cy="3858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Fill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blanks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sentences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,mustn’t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can’t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need/needn’t</a:t>
            </a:r>
          </a:p>
          <a:p>
            <a:pPr marL="0" marR="0">
              <a:lnSpc>
                <a:spcPts val="3250"/>
              </a:lnSpc>
              <a:spcBef>
                <a:spcPts val="652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3250" spc="9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Rita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wants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live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Japan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oneday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-----</a:t>
            </a:r>
          </a:p>
          <a:p>
            <a:pPr marL="514350" marR="0">
              <a:lnSpc>
                <a:spcPts val="3200"/>
              </a:lnSpc>
              <a:spcBef>
                <a:spcPts val="627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--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learn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speak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Japanese.</a:t>
            </a:r>
          </a:p>
          <a:p>
            <a:pPr marL="0" marR="0">
              <a:lnSpc>
                <a:spcPts val="3250"/>
              </a:lnSpc>
              <a:spcBef>
                <a:spcPts val="652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alibri"/>
                <a:cs typeface="Calibri"/>
              </a:rPr>
              <a:t>b.</a:t>
            </a:r>
            <a:r>
              <a:rPr dirty="0" sz="3250" spc="15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doctor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tells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his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heart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bad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,and</a:t>
            </a:r>
          </a:p>
          <a:p>
            <a:pPr marL="514350" marR="0">
              <a:lnSpc>
                <a:spcPts val="3200"/>
              </a:lnSpc>
              <a:spcBef>
                <a:spcPts val="627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------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smoke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all.</a:t>
            </a:r>
          </a:p>
          <a:p>
            <a:pPr marL="0" marR="0">
              <a:lnSpc>
                <a:spcPts val="3250"/>
              </a:lnSpc>
              <a:spcBef>
                <a:spcPts val="652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dirty="0" sz="3250" spc="18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rules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hotels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anywhere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guests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------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sign</a:t>
            </a:r>
          </a:p>
          <a:p>
            <a:pPr marL="514350" marR="0">
              <a:lnSpc>
                <a:spcPts val="3200"/>
              </a:lnSpc>
              <a:spcBef>
                <a:spcPts val="627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register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immediately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arrival.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4669" y="1344613"/>
            <a:ext cx="3129260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Homeworks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8209" y="4143850"/>
            <a:ext cx="8972074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Write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sentences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600" spc="8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,mustn’t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can’t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need/needn’t.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4515" y="1287819"/>
            <a:ext cx="9022743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Thank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all.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Stay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home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stay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safe.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1902" y="315106"/>
            <a:ext cx="4156769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9384" y="2710263"/>
            <a:ext cx="18306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Class-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78" y="2868608"/>
            <a:ext cx="294695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Hasina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Momotaj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9384" y="3197943"/>
            <a:ext cx="4262156" cy="2395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Sub-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English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Grammar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Composition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Unit-5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Time-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minutes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678" y="3356288"/>
            <a:ext cx="4677370" cy="2395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Assistant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Head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Raja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GC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Sylhet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Email-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hasinalovely76@gmail.com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4327" y="448070"/>
            <a:ext cx="9756888" cy="137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pictures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tell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  <a:p>
            <a:pPr marL="0" marR="0">
              <a:lnSpc>
                <a:spcPts val="4800"/>
              </a:lnSpc>
              <a:spcBef>
                <a:spcPts val="96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see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pictures?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08349" y="2123063"/>
            <a:ext cx="4943143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obey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elders.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20697" y="4138178"/>
            <a:ext cx="580130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8663" y="4964308"/>
            <a:ext cx="890978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,can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guess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today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learn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42365" y="808837"/>
            <a:ext cx="4029365" cy="137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Today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topic</a:t>
            </a:r>
          </a:p>
          <a:p>
            <a:pPr marL="1708149" marR="0">
              <a:lnSpc>
                <a:spcPts val="4800"/>
              </a:lnSpc>
              <a:spcBef>
                <a:spcPts val="96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8965" y="4188409"/>
            <a:ext cx="6080308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Must.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not/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need.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38246" y="1155320"/>
            <a:ext cx="4955393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9103" y="2703909"/>
            <a:ext cx="8183829" cy="2763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LVFUNP+Wingdings-Regular"/>
                <a:cs typeface="LVFUNP+Wingdings-Regular"/>
              </a:rPr>
              <a:t>q</a:t>
            </a:r>
            <a:r>
              <a:rPr dirty="0" sz="365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end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57150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able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say-</a:t>
            </a:r>
          </a:p>
          <a:p>
            <a:pPr marL="0" marR="0">
              <a:lnSpc>
                <a:spcPts val="4051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LVFUNP+Wingdings-Regular"/>
                <a:cs typeface="LVFUNP+Wingdings-Regular"/>
              </a:rPr>
              <a:t>v</a:t>
            </a:r>
            <a:r>
              <a:rPr dirty="0" sz="365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modals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modals.</a:t>
            </a:r>
          </a:p>
          <a:p>
            <a:pPr marL="0" marR="0">
              <a:lnSpc>
                <a:spcPts val="4051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LVFUNP+Wingdings-Regular"/>
                <a:cs typeface="LVFUNP+Wingdings-Regular"/>
              </a:rPr>
              <a:t>v</a:t>
            </a:r>
            <a:r>
              <a:rPr dirty="0" sz="365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,need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4051"/>
              </a:lnSpc>
              <a:spcBef>
                <a:spcPts val="8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LVFUNP+Wingdings-Regular"/>
                <a:cs typeface="LVFUNP+Wingdings-Regular"/>
              </a:rPr>
              <a:t>v</a:t>
            </a:r>
            <a:r>
              <a:rPr dirty="0" sz="365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Making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sentences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modals.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6915" y="429406"/>
            <a:ext cx="6946134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Read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000000"/>
                </a:solidFill>
                <a:latin typeface="Calibri"/>
                <a:cs typeface="Calibri"/>
              </a:rPr>
              <a:t>texts: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7575" y="1444240"/>
            <a:ext cx="6727704" cy="501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3650" spc="23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:He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ate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dozen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eggs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10525" y="1997643"/>
            <a:ext cx="5832822" cy="1592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dirty="0" sz="36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 spc="-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crazy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462417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:You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joking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!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don’t</a:t>
            </a:r>
          </a:p>
          <a:p>
            <a:pPr marL="163289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believe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412" y="3898863"/>
            <a:ext cx="7762214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mark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–sheet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shows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I’ve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failed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1412" y="4447503"/>
            <a:ext cx="7851825" cy="1592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English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!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3600" spc="-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 spc="-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some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mistake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English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always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storng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subject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simply</a:t>
            </a:r>
            <a:r>
              <a:rPr dirty="0" sz="36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can’t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9434" y="3281152"/>
            <a:ext cx="10274881" cy="2141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c.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says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her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,”You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 spc="-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submit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essays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tomorrow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won’t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accept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that.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6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6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copy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book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anyone</a:t>
            </a:r>
          </a:p>
          <a:p>
            <a:pPr marL="0" marR="0">
              <a:lnSpc>
                <a:spcPts val="3600"/>
              </a:lnSpc>
              <a:spcBef>
                <a:spcPts val="77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else’s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writing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7528" y="1478623"/>
            <a:ext cx="8738154" cy="1907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e.When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interview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 spc="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make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good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impression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soon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enter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room.You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2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give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impression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polite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at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confident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pleasant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7528" y="3917022"/>
            <a:ext cx="8586740" cy="141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846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Here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few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things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remember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;.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200" spc="-2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  <a:r>
              <a:rPr dirty="0" sz="3200" spc="-2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move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chair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,you</a:t>
            </a:r>
            <a:r>
              <a:rPr dirty="0" sz="3200" spc="-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200" spc="-3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sit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relax;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77654" y="985509"/>
            <a:ext cx="7092436" cy="1592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600" spc="-2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needn’t</a:t>
            </a:r>
            <a:r>
              <a:rPr dirty="0" sz="3600" spc="3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wear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fashionable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clothes,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600" spc="-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dirty="0" sz="3600" spc="-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wear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clean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neat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clothes;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954" y="3871583"/>
            <a:ext cx="7134331" cy="159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3600" spc="-2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speak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loudly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clearly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  <a:r>
              <a:rPr dirty="0" sz="36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mustn’t</a:t>
            </a:r>
            <a:r>
              <a:rPr dirty="0" sz="3600" spc="-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interrupt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they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speaking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2021-06-17T10:44:08-05:00</dcterms:modified>
</cp:coreProperties>
</file>