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9" r:id="rId3"/>
    <p:sldId id="260" r:id="rId4"/>
    <p:sldId id="261" r:id="rId5"/>
    <p:sldId id="269" r:id="rId6"/>
    <p:sldId id="27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4" r:id="rId16"/>
    <p:sldId id="273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6DAE-A883-4283-942D-12DD8179DC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7A7323-15EC-4CB4-B9BF-AAAB73EA7C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C418C-3A38-4690-AE51-5FAC4653D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6FBE-7F83-4FCE-8DE4-9CE83C01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AB436-A378-4C1D-84D6-BE47444E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FF76-CDF2-4C57-AA82-7FE5DB24B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E28-D3F3-4DC4-A605-2F35E4B59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F9DE7-580A-437A-9307-3B9ACFC2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B2D19-3F0D-4FF0-AC1C-B19CB33AD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802FB-4D92-4C34-86CF-AA4104B3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4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DF4723-B695-4586-8600-6E4ADCC1A0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3EDDB0-A704-486E-893E-8C02C75A3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881A-C0EF-42D0-8485-D2B90CB8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0165E-2559-4BF5-9041-1D5B511B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304FC-D384-4F86-B0DC-D59C9736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FA2E-E917-4B5F-B338-7D4E28A80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52B58-9C0D-4B38-AB7C-2A94790D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D54B-B4B7-48E7-B3D7-72CA7037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C3E42-690A-4E1F-AD2F-414E2F31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E247-5AA0-4D6D-A9B4-40540AD67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09CB-9DED-468E-ACBD-056E2AA1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CD8CD-9190-42D0-9B4C-806F9D4E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DFFC9-4566-4F50-900A-7AD660C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4710C-27B9-44B2-B713-B829AFBC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B408-987B-4C80-886D-E2C721E50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20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901-5AFB-42F1-B381-15BECF311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52873-9ED3-44AE-9E8E-8439FE0DB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E7940-AD00-4C35-A034-6EC5E96627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AA9EEE-E372-48A9-BEEF-62DACCF1B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7D629-AC60-4FD5-BCD0-9325C740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A1755-3FA0-473B-9C16-8328F9B2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1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C85E-4725-4AB0-BA14-CC03D5F14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9B8EF-9D45-40A0-A50B-E45DAA7CF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3FAC8-DAC4-4510-96E0-2378BD9BE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EBE59-F5FA-4AE6-A104-56265D8AC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7B03F-2084-4D1C-A321-E823C85D5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CC7BA8-0D22-4D9F-9548-56C0AC93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CF9A8-EE97-4065-B957-1481FFB9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F49E58-DE67-4C2B-AD9B-49FA1D4D3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4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09445-0E2B-4E0A-BCC0-E28E6D91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0777AB-095A-4CF4-943C-54177D73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6AF24-4D3E-4886-A803-726B5389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2A6E4-8D54-4D00-832C-3818BBF4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6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4FF1-B49B-417A-9C96-60F158C83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00C626-95D4-487B-BE02-7101595B0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ABEC92-5240-48E6-B83D-76BD3A36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7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D1FD-D793-4051-9846-808AE4BE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A1541-2BF5-4BCF-A316-FE5BF211A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CAE1E-7E8E-462B-80A6-0AA8DCFE82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F25BA-5D3C-4A0A-827A-27513F4D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0EC63-9303-452C-BCC8-572A4AC1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9DCC1-7C69-4C3B-9FDA-35FD5130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0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C1149-E99C-42E8-ABDA-0125CAFB3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FA5B3F-ADF9-4EBA-80BB-BA8813527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C478CE-5440-4CB7-BF7A-D9587964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B2FD-721E-462F-9A33-596DEE6C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A1B98-A05B-40CB-8998-E2DF523D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D1208-7719-4AFE-8384-73428F986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3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F1FEA4-9F99-4259-B4AB-C20EACCE9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66B550-A053-4EE6-8F13-55692349C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1572C-90AE-44B8-A62D-EC0B49A69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CBE53-46A7-40DF-A695-9903A35C9CC2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D144-AD54-4532-BF72-A6361EE1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50F8-430D-4CA8-ACF1-73B4D5340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9101-6284-484E-83D5-C2D57B4DF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9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7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4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2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5" Type="http://schemas.openxmlformats.org/officeDocument/2006/relationships/image" Target="../media/image60.png"/><Relationship Id="rId10" Type="http://schemas.openxmlformats.org/officeDocument/2006/relationships/image" Target="../media/image7.png"/><Relationship Id="rId4" Type="http://schemas.openxmlformats.org/officeDocument/2006/relationships/image" Target="../media/image50.png"/><Relationship Id="rId9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76BD64B-1E2A-4965-8977-92A3AF3B0A4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38693-FC00-4FA2-A38A-89E0FF6B51B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2BDF28-FC7C-491B-B280-6E5C29F9DCFE}"/>
                  </a:ext>
                </a:extLst>
              </p:cNvPr>
              <p:cNvSpPr/>
              <p:nvPr/>
            </p:nvSpPr>
            <p:spPr>
              <a:xfrm>
                <a:off x="392483" y="413359"/>
                <a:ext cx="11407036" cy="607512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38DCDBAC-BEFE-42AD-8337-9A0A087C635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5959"/>
                </a:avLst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h="1016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D129F5-D633-491B-96F6-89429672F979}"/>
                  </a:ext>
                </a:extLst>
              </p:cNvPr>
              <p:cNvSpPr/>
              <p:nvPr/>
            </p:nvSpPr>
            <p:spPr>
              <a:xfrm>
                <a:off x="475989" y="513567"/>
                <a:ext cx="11235847" cy="58747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1393BD4-6AAD-4531-B492-CD09C080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89" y="513567"/>
              <a:ext cx="11169672" cy="58049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719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C317AE-A8CD-4242-AA82-3A25AD669DC5}"/>
              </a:ext>
            </a:extLst>
          </p:cNvPr>
          <p:cNvSpPr txBox="1"/>
          <p:nvPr/>
        </p:nvSpPr>
        <p:spPr>
          <a:xfrm>
            <a:off x="3773328" y="593954"/>
            <a:ext cx="5641676" cy="83099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68A42-7582-4866-8469-97FCF058C5D6}"/>
                  </a:ext>
                </a:extLst>
              </p:cNvPr>
              <p:cNvSpPr txBox="1"/>
              <p:nvPr/>
            </p:nvSpPr>
            <p:spPr>
              <a:xfrm>
                <a:off x="774959" y="1420754"/>
                <a:ext cx="10667291" cy="48501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𝐫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,এবং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হয়,তাহলে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cs typeface="NikoshBAN" panose="02000000000000000000" pitchFamily="2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𝐚𝐫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𝐚𝐫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p>
                    </m:sSup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[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⋯(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en-US" sz="2800" b="1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𝐫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𝐚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𝐫</m:t>
                            </m:r>
                          </m:e>
                          <m:sup>
                            <m:r>
                              <a:rPr lang="en-US" sz="2800" b="1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𝐧</m:t>
                            </m:r>
                          </m:sup>
                        </m:s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𝐫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A568A42-7582-4866-8469-97FCF058C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59" y="1420754"/>
                <a:ext cx="10667291" cy="4850174"/>
              </a:xfrm>
              <a:prstGeom prst="rect">
                <a:avLst/>
              </a:prstGeom>
              <a:blipFill>
                <a:blip r:embed="rId2"/>
                <a:stretch>
                  <a:fillRect l="-1143" t="-1005" b="-1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C5CE13-F2C5-4670-B064-2CC9C6D433E1}"/>
              </a:ext>
            </a:extLst>
          </p:cNvPr>
          <p:cNvCxnSpPr/>
          <p:nvPr/>
        </p:nvCxnSpPr>
        <p:spPr>
          <a:xfrm>
            <a:off x="774959" y="3200403"/>
            <a:ext cx="106795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41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AC31F9-6DC2-4254-B254-91068ACD6F4D}"/>
              </a:ext>
            </a:extLst>
          </p:cNvPr>
          <p:cNvSpPr txBox="1"/>
          <p:nvPr/>
        </p:nvSpPr>
        <p:spPr>
          <a:xfrm>
            <a:off x="4517681" y="697117"/>
            <a:ext cx="2435382" cy="92333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সমস্যাঃ৯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4AA1E-926F-4554-8B9B-AB22433462DA}"/>
              </a:ext>
            </a:extLst>
          </p:cNvPr>
          <p:cNvSpPr txBox="1"/>
          <p:nvPr/>
        </p:nvSpPr>
        <p:spPr>
          <a:xfrm>
            <a:off x="733332" y="1620447"/>
            <a:ext cx="735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7E5633-3BCD-4ED4-8714-6840146D9315}"/>
                  </a:ext>
                </a:extLst>
              </p:cNvPr>
              <p:cNvSpPr txBox="1"/>
              <p:nvPr/>
            </p:nvSpPr>
            <p:spPr>
              <a:xfrm>
                <a:off x="645648" y="1553229"/>
                <a:ext cx="7161291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⋯⋯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ধারটির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37E5633-3BCD-4ED4-8714-6840146D9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48" y="1553229"/>
                <a:ext cx="7161291" cy="721801"/>
              </a:xfrm>
              <a:prstGeom prst="rect">
                <a:avLst/>
              </a:prstGeom>
              <a:blipFill>
                <a:blip r:embed="rId2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5980CB6-98E5-4107-8136-50CD22508F9E}"/>
              </a:ext>
            </a:extLst>
          </p:cNvPr>
          <p:cNvSpPr txBox="1"/>
          <p:nvPr/>
        </p:nvSpPr>
        <p:spPr>
          <a:xfrm>
            <a:off x="728557" y="2535441"/>
            <a:ext cx="735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EA84A2-AB80-4CB1-B114-7886338576C3}"/>
                  </a:ext>
                </a:extLst>
              </p:cNvPr>
              <p:cNvSpPr txBox="1"/>
              <p:nvPr/>
            </p:nvSpPr>
            <p:spPr>
              <a:xfrm>
                <a:off x="723783" y="2260582"/>
                <a:ext cx="5776606" cy="4002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a</m:t>
                      </m:r>
                      <m:sSup>
                        <m:s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r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CEA84A2-AB80-4CB1-B114-788633857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3" y="2260582"/>
                <a:ext cx="5776606" cy="4002571"/>
              </a:xfrm>
              <a:prstGeom prst="rect">
                <a:avLst/>
              </a:prstGeom>
              <a:blipFill>
                <a:blip r:embed="rId3"/>
                <a:stretch>
                  <a:fillRect l="-2218" r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20D95F-0148-4E6C-B143-6209FCB47531}"/>
                  </a:ext>
                </a:extLst>
              </p:cNvPr>
              <p:cNvSpPr txBox="1"/>
              <p:nvPr/>
            </p:nvSpPr>
            <p:spPr>
              <a:xfrm>
                <a:off x="7043596" y="2535441"/>
                <a:ext cx="4173648" cy="3327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m:rPr>
                          <m:nor/>
                        </m:rP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n</m:t>
                          </m:r>
                          <m:r>
                            <a:rPr lang="en-US" sz="2800" b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 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n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D20D95F-0148-4E6C-B143-6209FCB47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596" y="2535441"/>
                <a:ext cx="4173648" cy="3327001"/>
              </a:xfrm>
              <a:prstGeom prst="rect">
                <a:avLst/>
              </a:prstGeom>
              <a:blipFill>
                <a:blip r:embed="rId4"/>
                <a:stretch>
                  <a:fillRect l="-2920" t="-366" b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1328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0DA55C-5E9B-4FA8-B53C-0373CC965DF2}"/>
              </a:ext>
            </a:extLst>
          </p:cNvPr>
          <p:cNvSpPr txBox="1"/>
          <p:nvPr/>
        </p:nvSpPr>
        <p:spPr>
          <a:xfrm>
            <a:off x="3671910" y="685648"/>
            <a:ext cx="3597215" cy="92333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B7C0B-DA0F-42CF-8B86-2B7D4E7BDBCD}"/>
                  </a:ext>
                </a:extLst>
              </p:cNvPr>
              <p:cNvSpPr txBox="1"/>
              <p:nvPr/>
            </p:nvSpPr>
            <p:spPr>
              <a:xfrm>
                <a:off x="742277" y="1538216"/>
                <a:ext cx="107791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সংখ্যক পদের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254</m:t>
                    </m:r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14:m>
                  <m:oMath xmlns:m="http://schemas.openxmlformats.org/officeDocument/2006/math"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𝑛</m:t>
                    </m:r>
                    <m:r>
                      <a:rPr lang="en-US" sz="28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0B7C0B-DA0F-42CF-8B86-2B7D4E7BD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7" y="1538216"/>
                <a:ext cx="10779163" cy="523220"/>
              </a:xfrm>
              <a:prstGeom prst="rect">
                <a:avLst/>
              </a:prstGeom>
              <a:blipFill>
                <a:blip r:embed="rId2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B3C88-4C2F-4DDB-AE83-73678A89894C}"/>
                  </a:ext>
                </a:extLst>
              </p:cNvPr>
              <p:cNvSpPr txBox="1"/>
              <p:nvPr/>
            </p:nvSpPr>
            <p:spPr>
              <a:xfrm>
                <a:off x="742277" y="2022337"/>
                <a:ext cx="5497158" cy="4144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হয়,তাহলে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𝐒</m:t>
                        </m:r>
                      </m:e>
                      <m:sub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</m:sub>
                    </m:sSub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B3C88-4C2F-4DDB-AE83-73678A898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7" y="2022337"/>
                <a:ext cx="5497158" cy="4144981"/>
              </a:xfrm>
              <a:prstGeom prst="rect">
                <a:avLst/>
              </a:prstGeom>
              <a:blipFill>
                <a:blip r:embed="rId3"/>
                <a:stretch>
                  <a:fillRect l="-2328" t="-1324" r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84CF2-E883-4D30-8E1F-0550FEC9B3AA}"/>
                  </a:ext>
                </a:extLst>
              </p:cNvPr>
              <p:cNvSpPr txBox="1"/>
              <p:nvPr/>
            </p:nvSpPr>
            <p:spPr>
              <a:xfrm>
                <a:off x="7768178" y="2376039"/>
                <a:ext cx="3681545" cy="3968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254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127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128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E184CF2-E883-4D30-8E1F-0550FEC9B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8178" y="2376039"/>
                <a:ext cx="3681545" cy="3968394"/>
              </a:xfrm>
              <a:prstGeom prst="rect">
                <a:avLst/>
              </a:prstGeom>
              <a:blipFill>
                <a:blip r:embed="rId4"/>
                <a:stretch>
                  <a:fillRect l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3762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D4EBF3-1B03-4256-ACAE-DB2CAB0AB221}"/>
              </a:ext>
            </a:extLst>
          </p:cNvPr>
          <p:cNvSpPr txBox="1"/>
          <p:nvPr/>
        </p:nvSpPr>
        <p:spPr>
          <a:xfrm>
            <a:off x="4012601" y="627537"/>
            <a:ext cx="3960695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১2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F6984-8B22-4310-892C-7AB1552AD49F}"/>
                  </a:ext>
                </a:extLst>
              </p:cNvPr>
              <p:cNvSpPr txBox="1"/>
              <p:nvPr/>
            </p:nvSpPr>
            <p:spPr>
              <a:xfrm>
                <a:off x="1032734" y="1516167"/>
                <a:ext cx="819732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সাতটি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09F6984-8B22-4310-892C-7AB1552AD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734" y="1516167"/>
                <a:ext cx="8197327" cy="523220"/>
              </a:xfrm>
              <a:prstGeom prst="rect">
                <a:avLst/>
              </a:prstGeom>
              <a:blipFill>
                <a:blip r:embed="rId2"/>
                <a:stretch>
                  <a:fillRect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6F448-6C75-4CAC-91A2-AF8CF687F76D}"/>
                  </a:ext>
                </a:extLst>
              </p:cNvPr>
              <p:cNvSpPr txBox="1"/>
              <p:nvPr/>
            </p:nvSpPr>
            <p:spPr>
              <a:xfrm>
                <a:off x="1309743" y="1938688"/>
                <a:ext cx="5854850" cy="455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হয়,তাহলে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</m:sub>
                    </m:sSub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r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800" b="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n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যখন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b="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(−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7</m:t>
                        </m:r>
                      </m:sub>
                    </m:sSub>
                    <m:r>
                      <a:rPr lang="en-US" sz="2800" b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{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}</m:t>
                        </m:r>
                      </m:num>
                      <m:den>
                        <m:r>
                          <a:rPr lang="en-US" sz="28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en-US" sz="2800" b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4C6F448-6C75-4CAC-91A2-AF8CF687F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43" y="1938688"/>
                <a:ext cx="5854850" cy="4550285"/>
              </a:xfrm>
              <a:prstGeom prst="rect">
                <a:avLst/>
              </a:prstGeom>
              <a:blipFill>
                <a:blip r:embed="rId3"/>
                <a:stretch>
                  <a:fillRect l="-2188"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9988B0E-6C98-43CC-8C28-D9B641690478}"/>
              </a:ext>
            </a:extLst>
          </p:cNvPr>
          <p:cNvSpPr txBox="1"/>
          <p:nvPr/>
        </p:nvSpPr>
        <p:spPr>
          <a:xfrm>
            <a:off x="7648687" y="2388198"/>
            <a:ext cx="3948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78E0F-C8C9-48F2-8E03-8A75D98275F1}"/>
                  </a:ext>
                </a:extLst>
              </p:cNvPr>
              <p:cNvSpPr txBox="1"/>
              <p:nvPr/>
            </p:nvSpPr>
            <p:spPr>
              <a:xfrm>
                <a:off x="8407187" y="2348221"/>
                <a:ext cx="2970732" cy="3932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{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}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{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−(−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)}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{</m:t>
                          </m:r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}</m:t>
                          </m:r>
                        </m:num>
                        <m:den>
                          <m:r>
                            <a:rPr lang="en-US" sz="2800" b="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129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43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86</m:t>
                      </m:r>
                    </m:oMath>
                  </m:oMathPara>
                </a14:m>
                <a:endParaRPr lang="en-US" sz="2800" i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B978E0F-C8C9-48F2-8E03-8A75D9827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7187" y="2348221"/>
                <a:ext cx="2970732" cy="3932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149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9D20D6A-3C40-41C8-AE14-1B2B5A324563}"/>
              </a:ext>
            </a:extLst>
          </p:cNvPr>
          <p:cNvSpPr txBox="1"/>
          <p:nvPr/>
        </p:nvSpPr>
        <p:spPr>
          <a:xfrm>
            <a:off x="3648973" y="655251"/>
            <a:ext cx="2984740" cy="1015663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4B614-0E38-479F-961D-5FB4D43AC55F}"/>
                  </a:ext>
                </a:extLst>
              </p:cNvPr>
              <p:cNvSpPr txBox="1"/>
              <p:nvPr/>
            </p:nvSpPr>
            <p:spPr>
              <a:xfrm>
                <a:off x="1030128" y="1613740"/>
                <a:ext cx="7470476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প্রশ্নঃ7.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𝟏𝟐𝟖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𝟔𝟒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𝟑𝟐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64B614-0E38-479F-961D-5FB4D43AC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128" y="1613740"/>
                <a:ext cx="7470476" cy="712631"/>
              </a:xfrm>
              <a:prstGeom prst="rect">
                <a:avLst/>
              </a:prstGeom>
              <a:blipFill>
                <a:blip r:embed="rId2"/>
                <a:stretch>
                  <a:fillRect l="-171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5A9DE-6E5F-4C7A-AA53-0D1EA3FFFE85}"/>
                  </a:ext>
                </a:extLst>
              </p:cNvPr>
              <p:cNvSpPr txBox="1"/>
              <p:nvPr/>
            </p:nvSpPr>
            <p:spPr>
              <a:xfrm>
                <a:off x="942445" y="2201948"/>
                <a:ext cx="6612877" cy="38350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</a:t>
                </a:r>
                <a:r>
                  <a:rPr 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64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128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&lt;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128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128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E15A9DE-6E5F-4C7A-AA53-0D1EA3FFF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45" y="2201948"/>
                <a:ext cx="6612877" cy="3835024"/>
              </a:xfrm>
              <a:prstGeom prst="rect">
                <a:avLst/>
              </a:prstGeom>
              <a:blipFill>
                <a:blip r:embed="rId3"/>
                <a:stretch>
                  <a:fillRect l="-1937" t="-1272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675FA7-8EB2-4CFE-B0DE-B254411D29CA}"/>
                  </a:ext>
                </a:extLst>
              </p:cNvPr>
              <p:cNvSpPr txBox="1"/>
              <p:nvPr/>
            </p:nvSpPr>
            <p:spPr>
              <a:xfrm>
                <a:off x="7220310" y="2902653"/>
                <a:ext cx="4287328" cy="321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128</m:t>
                        </m:r>
                      </m:den>
                    </m:f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56</m:t>
                        </m:r>
                      </m:den>
                    </m:f>
                  </m:oMath>
                </a14:m>
                <a:endParaRPr lang="en-US" sz="2800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8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n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9675FA7-8EB2-4CFE-B0DE-B254411D2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10" y="2902653"/>
                <a:ext cx="4287328" cy="3215752"/>
              </a:xfrm>
              <a:prstGeom prst="rect">
                <a:avLst/>
              </a:prstGeom>
              <a:blipFill>
                <a:blip r:embed="rId4"/>
                <a:stretch>
                  <a:fillRect l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BC6877-1EFF-4DB0-8221-643B395AF10B}"/>
              </a:ext>
            </a:extLst>
          </p:cNvPr>
          <p:cNvCxnSpPr/>
          <p:nvPr/>
        </p:nvCxnSpPr>
        <p:spPr>
          <a:xfrm>
            <a:off x="6633713" y="3036498"/>
            <a:ext cx="0" cy="3000474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00B37DD-45C6-483F-A6AD-56AEC4FA4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3" y="607875"/>
            <a:ext cx="2984740" cy="201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4110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57B33C8-75E9-4460-937C-35976B512520}"/>
              </a:ext>
            </a:extLst>
          </p:cNvPr>
          <p:cNvSpPr/>
          <p:nvPr/>
        </p:nvSpPr>
        <p:spPr>
          <a:xfrm>
            <a:off x="8350370" y="1276709"/>
            <a:ext cx="2579298" cy="1411807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6C0BE67-AC39-4287-9DD7-5C21ABA79694}"/>
              </a:ext>
            </a:extLst>
          </p:cNvPr>
          <p:cNvSpPr txBox="1"/>
          <p:nvPr/>
        </p:nvSpPr>
        <p:spPr>
          <a:xfrm>
            <a:off x="3676625" y="832901"/>
            <a:ext cx="3615177" cy="1107996"/>
          </a:xfrm>
          <a:prstGeom prst="rect">
            <a:avLst/>
          </a:prstGeom>
          <a:scene3d>
            <a:camera prst="orthographicFront"/>
            <a:lightRig rig="fla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9EB3F3-D792-4EC8-B89A-F800454C1BBB}"/>
                  </a:ext>
                </a:extLst>
              </p:cNvPr>
              <p:cNvSpPr txBox="1"/>
              <p:nvPr/>
            </p:nvSpPr>
            <p:spPr>
              <a:xfrm>
                <a:off x="1026898" y="2788724"/>
                <a:ext cx="962637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প্রশ্নঃ১১.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243</m:t>
                    </m:r>
                  </m:oMath>
                </a14:m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ধারাভুক্ত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89EB3F3-D792-4EC8-B89A-F800454C1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898" y="2788724"/>
                <a:ext cx="9626371" cy="1569660"/>
              </a:xfrm>
              <a:prstGeom prst="rect">
                <a:avLst/>
              </a:prstGeom>
              <a:blipFill>
                <a:blip r:embed="rId2"/>
                <a:stretch>
                  <a:fillRect l="-2848" t="-8140" b="-19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9AD4D123-EA27-48CA-962E-20D2F9B90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919" y="542371"/>
            <a:ext cx="3694588" cy="194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6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5469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D9D2D8-C7D1-4880-97AA-03979B4416B3}"/>
              </a:ext>
            </a:extLst>
          </p:cNvPr>
          <p:cNvSpPr txBox="1"/>
          <p:nvPr/>
        </p:nvSpPr>
        <p:spPr>
          <a:xfrm>
            <a:off x="4024547" y="658562"/>
            <a:ext cx="5426015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3C66-FFB6-4E69-A0A8-E113E794BF64}"/>
                  </a:ext>
                </a:extLst>
              </p:cNvPr>
              <p:cNvSpPr txBox="1"/>
              <p:nvPr/>
            </p:nvSpPr>
            <p:spPr>
              <a:xfrm>
                <a:off x="1422288" y="1326906"/>
                <a:ext cx="5244152" cy="5017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প্রশ্নঃ১১.এর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প্রথমপদ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a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পঞ্চম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243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তমপদ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ar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n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243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</a:t>
                </a:r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243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243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243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81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0" dirty="0"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r</m:t>
                        </m:r>
                      </m:e>
                      <m:sup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8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  <m:sup>
                        <m:r>
                          <a:rPr lang="en-US" sz="280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b="0" dirty="0"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r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FE33C66-FFB6-4E69-A0A8-E113E794B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88" y="1326906"/>
                <a:ext cx="5244152" cy="5017527"/>
              </a:xfrm>
              <a:prstGeom prst="rect">
                <a:avLst/>
              </a:prstGeom>
              <a:blipFill>
                <a:blip r:embed="rId2"/>
                <a:stretch>
                  <a:fillRect l="-2323" t="-1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C1E4EE-ED5C-48F3-BC6C-AFF91375E75A}"/>
                  </a:ext>
                </a:extLst>
              </p:cNvPr>
              <p:cNvSpPr txBox="1"/>
              <p:nvPr/>
            </p:nvSpPr>
            <p:spPr>
              <a:xfrm>
                <a:off x="7461848" y="1850510"/>
                <a:ext cx="3717985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দ্বিতীয়পদ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𝑎𝑟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b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𝑧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800" i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0" dirty="0"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𝑧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81</m:t>
                    </m:r>
                  </m:oMath>
                </a14:m>
                <a:endParaRPr lang="en-US" sz="2800" b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C1E4EE-ED5C-48F3-BC6C-AFF91375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848" y="1850510"/>
                <a:ext cx="3717985" cy="3970318"/>
              </a:xfrm>
              <a:prstGeom prst="rect">
                <a:avLst/>
              </a:prstGeom>
              <a:blipFill>
                <a:blip r:embed="rId3"/>
                <a:stretch>
                  <a:fillRect l="-3279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47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14139E6-819D-4254-9836-7CE919C3B893}"/>
              </a:ext>
            </a:extLst>
          </p:cNvPr>
          <p:cNvGrpSpPr/>
          <p:nvPr/>
        </p:nvGrpSpPr>
        <p:grpSpPr>
          <a:xfrm>
            <a:off x="967909" y="1060298"/>
            <a:ext cx="3529502" cy="1275706"/>
            <a:chOff x="3369327" y="1518249"/>
            <a:chExt cx="4161533" cy="1477241"/>
          </a:xfrm>
        </p:grpSpPr>
        <p:sp>
          <p:nvSpPr>
            <p:cNvPr id="7" name="Rectangle: Diagonal Corners Snipped 6">
              <a:extLst>
                <a:ext uri="{FF2B5EF4-FFF2-40B4-BE49-F238E27FC236}">
                  <a16:creationId xmlns:a16="http://schemas.microsoft.com/office/drawing/2014/main" id="{B8579854-2274-4EEF-823C-9578E38ED769}"/>
                </a:ext>
              </a:extLst>
            </p:cNvPr>
            <p:cNvSpPr/>
            <p:nvPr/>
          </p:nvSpPr>
          <p:spPr>
            <a:xfrm>
              <a:off x="3369327" y="1550365"/>
              <a:ext cx="4161533" cy="1194739"/>
            </a:xfrm>
            <a:prstGeom prst="snip2Diag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755B12-EED7-4C55-B2AA-6D11B8846545}"/>
                </a:ext>
              </a:extLst>
            </p:cNvPr>
            <p:cNvSpPr txBox="1"/>
            <p:nvPr/>
          </p:nvSpPr>
          <p:spPr>
            <a:xfrm>
              <a:off x="3445935" y="1518249"/>
              <a:ext cx="4054409" cy="147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758F4C-EC80-43A2-906E-F392A76FFF2B}"/>
                  </a:ext>
                </a:extLst>
              </p:cNvPr>
              <p:cNvSpPr txBox="1"/>
              <p:nvPr/>
            </p:nvSpPr>
            <p:spPr>
              <a:xfrm>
                <a:off x="1130062" y="2953159"/>
                <a:ext cx="9489056" cy="2453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পঞ্চম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দশম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  <m:rad>
                          <m:radPr>
                            <m:degHide m:val="on"/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81</m:t>
                        </m:r>
                      </m:den>
                    </m:f>
                    <m:r>
                      <a:rPr lang="en-US" sz="4800" i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হলে,ধারাটির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F758F4C-EC80-43A2-906E-F392A76FF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062" y="2953159"/>
                <a:ext cx="9489056" cy="2453557"/>
              </a:xfrm>
              <a:prstGeom prst="rect">
                <a:avLst/>
              </a:prstGeom>
              <a:blipFill>
                <a:blip r:embed="rId2"/>
                <a:stretch>
                  <a:fillRect l="-2890" r="-963" b="-7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36232B0A-1B19-4CE6-9055-A739A4A8D1B2}"/>
              </a:ext>
            </a:extLst>
          </p:cNvPr>
          <p:cNvGrpSpPr/>
          <p:nvPr/>
        </p:nvGrpSpPr>
        <p:grpSpPr>
          <a:xfrm>
            <a:off x="967909" y="774684"/>
            <a:ext cx="3595466" cy="1808957"/>
            <a:chOff x="2729751" y="673558"/>
            <a:chExt cx="4812845" cy="207826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88AE2F-2FBE-4C0F-A556-A79C41B84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751" y="773766"/>
              <a:ext cx="4729339" cy="197805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513DC1-5E8D-4D69-845B-BED330D1ED59}"/>
                </a:ext>
              </a:extLst>
            </p:cNvPr>
            <p:cNvSpPr txBox="1"/>
            <p:nvPr/>
          </p:nvSpPr>
          <p:spPr>
            <a:xfrm>
              <a:off x="5267794" y="673558"/>
              <a:ext cx="2274802" cy="60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28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724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0.5819 -0.03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9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-103517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09E5F0E-9081-46E8-B643-439B47673448}"/>
              </a:ext>
            </a:extLst>
          </p:cNvPr>
          <p:cNvGrpSpPr/>
          <p:nvPr/>
        </p:nvGrpSpPr>
        <p:grpSpPr>
          <a:xfrm>
            <a:off x="3459193" y="632242"/>
            <a:ext cx="3217653" cy="1323439"/>
            <a:chOff x="2700068" y="589110"/>
            <a:chExt cx="3217653" cy="1323439"/>
          </a:xfrm>
        </p:grpSpPr>
        <p:sp>
          <p:nvSpPr>
            <p:cNvPr id="5" name="Rectangle: Top Corners Snipped 4">
              <a:extLst>
                <a:ext uri="{FF2B5EF4-FFF2-40B4-BE49-F238E27FC236}">
                  <a16:creationId xmlns:a16="http://schemas.microsoft.com/office/drawing/2014/main" id="{88791844-9F9C-4367-A313-92E3DAE0C715}"/>
                </a:ext>
              </a:extLst>
            </p:cNvPr>
            <p:cNvSpPr/>
            <p:nvPr/>
          </p:nvSpPr>
          <p:spPr>
            <a:xfrm>
              <a:off x="2700068" y="767751"/>
              <a:ext cx="3217653" cy="966158"/>
            </a:xfrm>
            <a:prstGeom prst="snip2Same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9DACB6-2216-40BB-83EF-7C15798B5E91}"/>
                </a:ext>
              </a:extLst>
            </p:cNvPr>
            <p:cNvSpPr txBox="1"/>
            <p:nvPr/>
          </p:nvSpPr>
          <p:spPr>
            <a:xfrm>
              <a:off x="2985449" y="589110"/>
              <a:ext cx="2777706" cy="132343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rtlCol="0">
              <a:spAutoFit/>
            </a:bodyPr>
            <a:lstStyle/>
            <a:p>
              <a:r>
                <a:rPr lang="en-US" sz="8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8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59385-4C3C-4224-8646-4B73A7F83460}"/>
                  </a:ext>
                </a:extLst>
              </p:cNvPr>
              <p:cNvSpPr txBox="1"/>
              <p:nvPr/>
            </p:nvSpPr>
            <p:spPr>
              <a:xfrm>
                <a:off x="733245" y="1955681"/>
                <a:ext cx="7496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১.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12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24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384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কয়টি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A59385-4C3C-4224-8646-4B73A7F83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5" y="1955681"/>
                <a:ext cx="7496355" cy="523220"/>
              </a:xfrm>
              <a:prstGeom prst="rect">
                <a:avLst/>
              </a:prstGeom>
              <a:blipFill>
                <a:blip r:embed="rId2"/>
                <a:stretch>
                  <a:fillRect l="-1626" t="-10465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DBD958-0045-4C1A-8DD5-2E1DC2659BC7}"/>
                  </a:ext>
                </a:extLst>
              </p:cNvPr>
              <p:cNvSpPr txBox="1"/>
              <p:nvPr/>
            </p:nvSpPr>
            <p:spPr>
              <a:xfrm>
                <a:off x="854015" y="2631057"/>
                <a:ext cx="13259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12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6DBD958-0045-4C1A-8DD5-2E1DC2659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15" y="2631057"/>
                <a:ext cx="1325905" cy="523220"/>
              </a:xfrm>
              <a:prstGeom prst="rect">
                <a:avLst/>
              </a:prstGeom>
              <a:blipFill>
                <a:blip r:embed="rId3"/>
                <a:stretch>
                  <a:fillRect l="-917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BE86F-68E9-4167-9FA4-E8D084C6A32A}"/>
                  </a:ext>
                </a:extLst>
              </p:cNvPr>
              <p:cNvSpPr txBox="1"/>
              <p:nvPr/>
            </p:nvSpPr>
            <p:spPr>
              <a:xfrm>
                <a:off x="2993361" y="2638870"/>
                <a:ext cx="13259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10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BBE86F-68E9-4167-9FA4-E8D084C6A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61" y="2638870"/>
                <a:ext cx="1325905" cy="523220"/>
              </a:xfrm>
              <a:prstGeom prst="rect">
                <a:avLst/>
              </a:prstGeom>
              <a:blipFill>
                <a:blip r:embed="rId4"/>
                <a:stretch>
                  <a:fillRect l="-91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8643CD-5202-4326-B6DF-B004B4973D85}"/>
                  </a:ext>
                </a:extLst>
              </p:cNvPr>
              <p:cNvSpPr txBox="1"/>
              <p:nvPr/>
            </p:nvSpPr>
            <p:spPr>
              <a:xfrm>
                <a:off x="4945489" y="2630650"/>
                <a:ext cx="1138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8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98643CD-5202-4326-B6DF-B004B4973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89" y="2630650"/>
                <a:ext cx="1138687" cy="523220"/>
              </a:xfrm>
              <a:prstGeom prst="rect">
                <a:avLst/>
              </a:prstGeom>
              <a:blipFill>
                <a:blip r:embed="rId5"/>
                <a:stretch>
                  <a:fillRect l="-1069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B02B03-0EFD-4BA9-92D6-7B22921D9C29}"/>
                  </a:ext>
                </a:extLst>
              </p:cNvPr>
              <p:cNvSpPr txBox="1"/>
              <p:nvPr/>
            </p:nvSpPr>
            <p:spPr>
              <a:xfrm>
                <a:off x="7019199" y="2614002"/>
                <a:ext cx="13259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</a:t>
                </a:r>
                <a:r>
                  <a:rPr lang="en-US" sz="2800" b="0" dirty="0">
                    <a:cs typeface="NesarulOMR" panose="02000500020000020004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7</m:t>
                    </m:r>
                  </m:oMath>
                </a14:m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B02B03-0EFD-4BA9-92D6-7B22921D9C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9199" y="2614002"/>
                <a:ext cx="1325905" cy="523220"/>
              </a:xfrm>
              <a:prstGeom prst="rect">
                <a:avLst/>
              </a:prstGeom>
              <a:blipFill>
                <a:blip r:embed="rId6"/>
                <a:stretch>
                  <a:fillRect l="-9174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70005-F6BA-4403-9B90-B06B565112C8}"/>
                  </a:ext>
                </a:extLst>
              </p:cNvPr>
              <p:cNvSpPr txBox="1"/>
              <p:nvPr/>
            </p:nvSpPr>
            <p:spPr>
              <a:xfrm>
                <a:off x="858690" y="4502990"/>
                <a:ext cx="1311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ক</a:t>
                </a:r>
                <a:r>
                  <a:rPr lang="en-US" sz="2800" b="0" dirty="0">
                    <a:cs typeface="NesarulOMR" panose="02000500020000020004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D470005-F6BA-4403-9B90-B06B56511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90" y="4502990"/>
                <a:ext cx="1311504" cy="523220"/>
              </a:xfrm>
              <a:prstGeom prst="rect">
                <a:avLst/>
              </a:prstGeom>
              <a:blipFill>
                <a:blip r:embed="rId7"/>
                <a:stretch>
                  <a:fillRect l="-9767"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13FC65-6200-49D4-BAA7-4D4D6AF3BE5E}"/>
                  </a:ext>
                </a:extLst>
              </p:cNvPr>
              <p:cNvSpPr txBox="1"/>
              <p:nvPr/>
            </p:nvSpPr>
            <p:spPr>
              <a:xfrm>
                <a:off x="2993366" y="4502583"/>
                <a:ext cx="12422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খ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613FC65-6200-49D4-BAA7-4D4D6AF3B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366" y="4502583"/>
                <a:ext cx="1242204" cy="523220"/>
              </a:xfrm>
              <a:prstGeom prst="rect">
                <a:avLst/>
              </a:prstGeom>
              <a:blipFill>
                <a:blip r:embed="rId8"/>
                <a:stretch>
                  <a:fillRect l="-9804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7C559-7A8D-43A6-BCAF-9445CF8A8E01}"/>
                  </a:ext>
                </a:extLst>
              </p:cNvPr>
              <p:cNvSpPr txBox="1"/>
              <p:nvPr/>
            </p:nvSpPr>
            <p:spPr>
              <a:xfrm>
                <a:off x="4955225" y="4502583"/>
                <a:ext cx="11386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গ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0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057C559-7A8D-43A6-BCAF-9445CF8A8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5225" y="4502583"/>
                <a:ext cx="1138687" cy="523220"/>
              </a:xfrm>
              <a:prstGeom prst="rect">
                <a:avLst/>
              </a:prstGeom>
              <a:blipFill>
                <a:blip r:embed="rId9"/>
                <a:stretch>
                  <a:fillRect l="-11230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290148-B2E7-4967-A3AD-E90B61037AAB}"/>
                  </a:ext>
                </a:extLst>
              </p:cNvPr>
              <p:cNvSpPr txBox="1"/>
              <p:nvPr/>
            </p:nvSpPr>
            <p:spPr>
              <a:xfrm>
                <a:off x="7090914" y="4502583"/>
                <a:ext cx="1915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esarulOMR" panose="02000500020000020004" pitchFamily="2" charset="0"/>
                    <a:cs typeface="NesarulOMR" panose="02000500020000020004" pitchFamily="2" charset="0"/>
                  </a:rPr>
                  <a:t>ঘ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esarulOMR" panose="02000500020000020004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esarulOMR" panose="02000500020000020004" pitchFamily="2" charset="0"/>
                  <a:cs typeface="NesarulOMR" panose="02000500020000020004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290148-B2E7-4967-A3AD-E90B61037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914" y="4502583"/>
                <a:ext cx="1915063" cy="523220"/>
              </a:xfrm>
              <a:prstGeom prst="rect">
                <a:avLst/>
              </a:prstGeom>
              <a:blipFill>
                <a:blip r:embed="rId10"/>
                <a:stretch>
                  <a:fillRect l="-6369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F9E6B8-7AFB-4948-90AF-7BA0E06E4B60}"/>
                  </a:ext>
                </a:extLst>
              </p:cNvPr>
              <p:cNvSpPr txBox="1"/>
              <p:nvPr/>
            </p:nvSpPr>
            <p:spPr>
              <a:xfrm>
                <a:off x="6588178" y="2631981"/>
                <a:ext cx="496919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F9E6B8-7AFB-4948-90AF-7BA0E06E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178" y="2631981"/>
                <a:ext cx="496919" cy="55534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3D6620-FE5A-4E89-B61C-58BD6E775737}"/>
                  </a:ext>
                </a:extLst>
              </p:cNvPr>
              <p:cNvSpPr txBox="1"/>
              <p:nvPr/>
            </p:nvSpPr>
            <p:spPr>
              <a:xfrm>
                <a:off x="751227" y="3588349"/>
                <a:ext cx="82547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২.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+⋯⋯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F3D6620-FE5A-4E89-B61C-58BD6E775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27" y="3588349"/>
                <a:ext cx="8254750" cy="523220"/>
              </a:xfrm>
              <a:prstGeom prst="rect">
                <a:avLst/>
              </a:prstGeom>
              <a:blipFill>
                <a:blip r:embed="rId12"/>
                <a:stretch>
                  <a:fillRect l="-1477" t="-10588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C14CB7-38B7-4D2A-B257-20F7F58927FC}"/>
                  </a:ext>
                </a:extLst>
              </p:cNvPr>
              <p:cNvSpPr txBox="1"/>
              <p:nvPr/>
            </p:nvSpPr>
            <p:spPr>
              <a:xfrm>
                <a:off x="4490109" y="4470051"/>
                <a:ext cx="496919" cy="555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√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AC14CB7-38B7-4D2A-B257-20F7F5892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109" y="4470051"/>
                <a:ext cx="496919" cy="55534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D32F4D12-3AEF-4646-8CA5-6E367518E5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694" y="705036"/>
            <a:ext cx="3232026" cy="23683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50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39649 -0.0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1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-27219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110FF8-4557-4CA4-90A7-3838401945F2}"/>
              </a:ext>
            </a:extLst>
          </p:cNvPr>
          <p:cNvGrpSpPr/>
          <p:nvPr/>
        </p:nvGrpSpPr>
        <p:grpSpPr>
          <a:xfrm>
            <a:off x="3665617" y="3318344"/>
            <a:ext cx="4433978" cy="1492997"/>
            <a:chOff x="2607685" y="1241279"/>
            <a:chExt cx="5477773" cy="1837426"/>
          </a:xfrm>
        </p:grpSpPr>
        <p:sp>
          <p:nvSpPr>
            <p:cNvPr id="8" name="Rectangle: Diagonal Corners Snipped 7">
              <a:extLst>
                <a:ext uri="{FF2B5EF4-FFF2-40B4-BE49-F238E27FC236}">
                  <a16:creationId xmlns:a16="http://schemas.microsoft.com/office/drawing/2014/main" id="{8E21FCE0-2BEE-4C91-A23B-AD6E0205BD3E}"/>
                </a:ext>
              </a:extLst>
            </p:cNvPr>
            <p:cNvSpPr/>
            <p:nvPr/>
          </p:nvSpPr>
          <p:spPr>
            <a:xfrm>
              <a:off x="2607685" y="1241279"/>
              <a:ext cx="5477773" cy="1837426"/>
            </a:xfrm>
            <a:prstGeom prst="snip2Diag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D40A2A-7086-4B26-9F9C-2014CBE29E8F}"/>
                </a:ext>
              </a:extLst>
            </p:cNvPr>
            <p:cNvSpPr txBox="1"/>
            <p:nvPr/>
          </p:nvSpPr>
          <p:spPr>
            <a:xfrm>
              <a:off x="3039293" y="1421373"/>
              <a:ext cx="4454267" cy="147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7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3BFB985-9293-4141-A515-41AA0BF06451}"/>
              </a:ext>
            </a:extLst>
          </p:cNvPr>
          <p:cNvGrpSpPr/>
          <p:nvPr/>
        </p:nvGrpSpPr>
        <p:grpSpPr>
          <a:xfrm>
            <a:off x="2922391" y="2060528"/>
            <a:ext cx="5631777" cy="3162103"/>
            <a:chOff x="5426722" y="1157927"/>
            <a:chExt cx="6961517" cy="45315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A6E2DF-F1E9-4E7B-9987-1246FC314D5D}"/>
                </a:ext>
              </a:extLst>
            </p:cNvPr>
            <p:cNvSpPr/>
            <p:nvPr/>
          </p:nvSpPr>
          <p:spPr>
            <a:xfrm>
              <a:off x="6923406" y="3429000"/>
              <a:ext cx="3968151" cy="19668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22D9727-EB48-45CB-BC4B-B6BC16488CD0}"/>
                </a:ext>
              </a:extLst>
            </p:cNvPr>
            <p:cNvGrpSpPr/>
            <p:nvPr/>
          </p:nvGrpSpPr>
          <p:grpSpPr>
            <a:xfrm>
              <a:off x="5426722" y="1157927"/>
              <a:ext cx="6961517" cy="4531548"/>
              <a:chOff x="2113472" y="948906"/>
              <a:chExt cx="6961517" cy="453154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5EE78EC-B63B-4100-9CE3-3C1F4FCDB4D9}"/>
                  </a:ext>
                </a:extLst>
              </p:cNvPr>
              <p:cNvSpPr/>
              <p:nvPr/>
            </p:nvSpPr>
            <p:spPr>
              <a:xfrm>
                <a:off x="3614468" y="5141342"/>
                <a:ext cx="3968152" cy="17583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4A8FCAE7-BB7B-4325-8CFA-96D0B8F73CFF}"/>
                  </a:ext>
                </a:extLst>
              </p:cNvPr>
              <p:cNvSpPr/>
              <p:nvPr/>
            </p:nvSpPr>
            <p:spPr>
              <a:xfrm>
                <a:off x="3032184" y="948906"/>
                <a:ext cx="5132717" cy="2242868"/>
              </a:xfrm>
              <a:prstGeom prst="triangle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inus Sign 11">
                <a:extLst>
                  <a:ext uri="{FF2B5EF4-FFF2-40B4-BE49-F238E27FC236}">
                    <a16:creationId xmlns:a16="http://schemas.microsoft.com/office/drawing/2014/main" id="{2821E151-0167-415D-9D7E-DC4A8448BBFD}"/>
                  </a:ext>
                </a:extLst>
              </p:cNvPr>
              <p:cNvSpPr/>
              <p:nvPr/>
            </p:nvSpPr>
            <p:spPr>
              <a:xfrm>
                <a:off x="2113472" y="3074314"/>
                <a:ext cx="6961517" cy="226294"/>
              </a:xfrm>
              <a:prstGeom prst="mathMinus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95246C-16E1-4B06-921A-1225BD28D5EC}"/>
                  </a:ext>
                </a:extLst>
              </p:cNvPr>
              <p:cNvSpPr/>
              <p:nvPr/>
            </p:nvSpPr>
            <p:spPr>
              <a:xfrm>
                <a:off x="4216898" y="3588212"/>
                <a:ext cx="741872" cy="9236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24D100D-4221-4812-8C84-559ED6A1477E}"/>
                  </a:ext>
                </a:extLst>
              </p:cNvPr>
              <p:cNvSpPr/>
              <p:nvPr/>
            </p:nvSpPr>
            <p:spPr>
              <a:xfrm>
                <a:off x="6226852" y="3639719"/>
                <a:ext cx="741872" cy="92365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ACC9D9-A306-42FE-B0E9-0CBE66B0E181}"/>
                  </a:ext>
                </a:extLst>
              </p:cNvPr>
              <p:cNvSpPr/>
              <p:nvPr/>
            </p:nvSpPr>
            <p:spPr>
              <a:xfrm>
                <a:off x="5424625" y="3587880"/>
                <a:ext cx="273150" cy="132850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96A897F-E1B4-43F5-981A-643A289B95DF}"/>
                  </a:ext>
                </a:extLst>
              </p:cNvPr>
              <p:cNvSpPr/>
              <p:nvPr/>
            </p:nvSpPr>
            <p:spPr>
              <a:xfrm>
                <a:off x="3614468" y="5304615"/>
                <a:ext cx="3968151" cy="17583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50A74E0-3E49-4635-87E4-344513DBE054}"/>
                  </a:ext>
                </a:extLst>
              </p:cNvPr>
              <p:cNvCxnSpPr>
                <a:cxnSpLocks/>
                <a:stCxn id="13" idx="0"/>
                <a:endCxn id="13" idx="2"/>
              </p:cNvCxnSpPr>
              <p:nvPr/>
            </p:nvCxnSpPr>
            <p:spPr>
              <a:xfrm>
                <a:off x="4587834" y="3588212"/>
                <a:ext cx="0" cy="923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AB99C3D-E8CA-40E3-98BE-35815D518013}"/>
                  </a:ext>
                </a:extLst>
              </p:cNvPr>
              <p:cNvCxnSpPr/>
              <p:nvPr/>
            </p:nvCxnSpPr>
            <p:spPr>
              <a:xfrm>
                <a:off x="6597788" y="3652847"/>
                <a:ext cx="0" cy="92365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4FCCCB-2945-4B77-9302-F083D4918DC6}"/>
                  </a:ext>
                </a:extLst>
              </p:cNvPr>
              <p:cNvSpPr txBox="1"/>
              <p:nvPr/>
            </p:nvSpPr>
            <p:spPr>
              <a:xfrm>
                <a:off x="1010924" y="3586560"/>
                <a:ext cx="1016597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  <m:r>
                      <a:rPr lang="en-US" sz="60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ঘনের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441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হলে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600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n</m:t>
                    </m:r>
                  </m:oMath>
                </a14:m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এবংঐ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সংখ্যাগুলোর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6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A4FCCCB-2945-4B77-9302-F083D4918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24" y="3586560"/>
                <a:ext cx="10165976" cy="2862322"/>
              </a:xfrm>
              <a:prstGeom prst="rect">
                <a:avLst/>
              </a:prstGeom>
              <a:blipFill>
                <a:blip r:embed="rId2"/>
                <a:stretch>
                  <a:fillRect l="-3659" t="-5957" b="-1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7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3155 -0.22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37 0.14977 L -0.18893 -0.28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A5BF6C3-842B-4723-AF0B-4567D7AA185F}"/>
              </a:ext>
            </a:extLst>
          </p:cNvPr>
          <p:cNvGrpSpPr/>
          <p:nvPr/>
        </p:nvGrpSpPr>
        <p:grpSpPr>
          <a:xfrm>
            <a:off x="-1" y="0"/>
            <a:ext cx="12120081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38693-FC00-4FA2-A38A-89E0FF6B51B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2BDF28-FC7C-491B-B280-6E5C29F9DCFE}"/>
                  </a:ext>
                </a:extLst>
              </p:cNvPr>
              <p:cNvSpPr/>
              <p:nvPr/>
            </p:nvSpPr>
            <p:spPr>
              <a:xfrm>
                <a:off x="392483" y="413359"/>
                <a:ext cx="11407036" cy="607512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38DCDBAC-BEFE-42AD-8337-9A0A087C635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5959"/>
                </a:avLst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h="1016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D129F5-D633-491B-96F6-89429672F979}"/>
                  </a:ext>
                </a:extLst>
              </p:cNvPr>
              <p:cNvSpPr/>
              <p:nvPr/>
            </p:nvSpPr>
            <p:spPr>
              <a:xfrm>
                <a:off x="475989" y="513567"/>
                <a:ext cx="11235847" cy="58747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A42DE9-EEE9-435C-AF78-E7217696EF09}"/>
                  </a:ext>
                </a:extLst>
              </p:cNvPr>
              <p:cNvSpPr/>
              <p:nvPr/>
            </p:nvSpPr>
            <p:spPr>
              <a:xfrm>
                <a:off x="475882" y="476114"/>
                <a:ext cx="11235847" cy="5931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bg1">
                        <a:lumMod val="85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096AC7-F7A2-4015-86D3-D7CB8138531F}"/>
                </a:ext>
              </a:extLst>
            </p:cNvPr>
            <p:cNvSpPr txBox="1"/>
            <p:nvPr/>
          </p:nvSpPr>
          <p:spPr>
            <a:xfrm>
              <a:off x="1445712" y="1288846"/>
              <a:ext cx="92964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সকল</a:t>
              </a:r>
              <a:r>
                <a:rPr lang="en-US" sz="7200" b="1" dirty="0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শিক্ষার্থীকে</a:t>
              </a:r>
              <a:r>
                <a:rPr lang="en-US" sz="7200" b="1" dirty="0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অভিনন্দন</a:t>
              </a:r>
              <a:r>
                <a:rPr lang="en-US" sz="7200" b="1" dirty="0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 ও</a:t>
              </a:r>
            </a:p>
            <a:p>
              <a:pPr algn="ctr"/>
              <a:r>
                <a:rPr lang="en-US" sz="7200" b="1" dirty="0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 </a:t>
              </a:r>
              <a:r>
                <a:rPr lang="en-US" sz="7200" b="1" dirty="0" err="1">
                  <a:solidFill>
                    <a:schemeClr val="bg1"/>
                  </a:solidFill>
                  <a:latin typeface="Li Shohid Barkat Unicode" panose="02000600000000000000" pitchFamily="2" charset="0"/>
                  <a:cs typeface="Li Shohid Barkat Unicode" panose="02000600000000000000" pitchFamily="2" charset="0"/>
                </a:rPr>
                <a:t>শুভেচ্ছা</a:t>
              </a:r>
              <a:endParaRPr lang="en-US" sz="7200" b="1" dirty="0">
                <a:solidFill>
                  <a:schemeClr val="bg1"/>
                </a:solidFill>
                <a:latin typeface="Li Shohid Barkat Unicode" panose="02000600000000000000" pitchFamily="2" charset="0"/>
                <a:cs typeface="Li Shohid Barkat Unicode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9762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1FABD51-3CF5-49CE-ACE2-C90419C0A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565" y="2497332"/>
            <a:ext cx="8408518" cy="3890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81A736-58CD-4298-B823-97C0D273C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486" y="632012"/>
            <a:ext cx="6946675" cy="20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5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2D68D94B-4B85-44BE-8CA3-D34AD972143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38693-FC00-4FA2-A38A-89E0FF6B51B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2BDF28-FC7C-491B-B280-6E5C29F9DCFE}"/>
                  </a:ext>
                </a:extLst>
              </p:cNvPr>
              <p:cNvSpPr/>
              <p:nvPr/>
            </p:nvSpPr>
            <p:spPr>
              <a:xfrm>
                <a:off x="392483" y="413359"/>
                <a:ext cx="11407036" cy="607512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38DCDBAC-BEFE-42AD-8337-9A0A087C635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5959"/>
                </a:avLst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h="1016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D129F5-D633-491B-96F6-89429672F979}"/>
                  </a:ext>
                </a:extLst>
              </p:cNvPr>
              <p:cNvSpPr/>
              <p:nvPr/>
            </p:nvSpPr>
            <p:spPr>
              <a:xfrm>
                <a:off x="475989" y="513567"/>
                <a:ext cx="11235847" cy="58747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52A446-995A-4491-831E-F9D0FEF667F3}"/>
                </a:ext>
              </a:extLst>
            </p:cNvPr>
            <p:cNvSpPr txBox="1"/>
            <p:nvPr/>
          </p:nvSpPr>
          <p:spPr>
            <a:xfrm>
              <a:off x="4227340" y="665502"/>
              <a:ext cx="2686929" cy="120032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9EB6CC-FE40-4CD5-87F4-EE398C722635}"/>
                </a:ext>
              </a:extLst>
            </p:cNvPr>
            <p:cNvSpPr txBox="1"/>
            <p:nvPr/>
          </p:nvSpPr>
          <p:spPr>
            <a:xfrm>
              <a:off x="832051" y="2437970"/>
              <a:ext cx="268692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99801E7-6617-4EB5-BD6B-2A1896E9EC15}"/>
                </a:ext>
              </a:extLst>
            </p:cNvPr>
            <p:cNvSpPr txBox="1"/>
            <p:nvPr/>
          </p:nvSpPr>
          <p:spPr>
            <a:xfrm>
              <a:off x="7538179" y="2372953"/>
              <a:ext cx="2686929" cy="6463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887A28-0E85-4874-803C-4758679A2B88}"/>
                </a:ext>
              </a:extLst>
            </p:cNvPr>
            <p:cNvSpPr txBox="1"/>
            <p:nvPr/>
          </p:nvSpPr>
          <p:spPr>
            <a:xfrm>
              <a:off x="647111" y="3200705"/>
              <a:ext cx="4923693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মো:বিশারত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সিনিয়র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চাঁচড়া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মাধ্যমিক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কালীগঞ্জ,ঝিনাইদহ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>
                  <a:latin typeface="+mj-lt"/>
                  <a:cs typeface="NikoshBAN" panose="02000000000000000000" pitchFamily="2" charset="0"/>
                </a:rPr>
                <a:t>Mob:01711352632</a:t>
              </a:r>
            </a:p>
            <a:p>
              <a:r>
                <a:rPr lang="en-US" sz="2800" dirty="0">
                  <a:latin typeface="+mj-lt"/>
                  <a:cs typeface="NikoshBAN" panose="02000000000000000000" pitchFamily="2" charset="0"/>
                </a:rPr>
                <a:t>Gmail:bisharot990@gmail.com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6338CE0-2E3D-4279-AFC4-FBC1E6142E9C}"/>
                </a:ext>
              </a:extLst>
            </p:cNvPr>
            <p:cNvSpPr txBox="1"/>
            <p:nvPr/>
          </p:nvSpPr>
          <p:spPr>
            <a:xfrm>
              <a:off x="7538179" y="3200705"/>
              <a:ext cx="3811244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শ্রেণি:নবম-দশম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অধ্যায়:১৩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অনুশীলনী:13.2 </a:t>
              </a:r>
            </a:p>
            <a:p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বস্তু:গুণোত্তর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সময়:৫০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তারিখ:17/6/2021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ইং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B12D9A4B-E3E4-4A54-BE7C-70B072390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04" y="3220423"/>
            <a:ext cx="1434828" cy="2677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B6897-3C50-43D8-8D7E-032EB32C1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13" y="724046"/>
            <a:ext cx="1363688" cy="15030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EA870D9-5AEC-412A-A221-2CB0367F6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86" y="696977"/>
            <a:ext cx="1363688" cy="16245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081710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3E00606-0F76-4FFF-9452-9000A9F7B86E}"/>
              </a:ext>
            </a:extLst>
          </p:cNvPr>
          <p:cNvGrpSpPr/>
          <p:nvPr/>
        </p:nvGrpSpPr>
        <p:grpSpPr>
          <a:xfrm>
            <a:off x="0" y="0"/>
            <a:ext cx="12192000" cy="6927941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38693-FC00-4FA2-A38A-89E0FF6B51B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2BDF28-FC7C-491B-B280-6E5C29F9DCFE}"/>
                  </a:ext>
                </a:extLst>
              </p:cNvPr>
              <p:cNvSpPr/>
              <p:nvPr/>
            </p:nvSpPr>
            <p:spPr>
              <a:xfrm>
                <a:off x="392483" y="413359"/>
                <a:ext cx="11407036" cy="607512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38DCDBAC-BEFE-42AD-8337-9A0A087C635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5959"/>
                </a:avLst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h="1016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D129F5-D633-491B-96F6-89429672F979}"/>
                  </a:ext>
                </a:extLst>
              </p:cNvPr>
              <p:cNvSpPr/>
              <p:nvPr/>
            </p:nvSpPr>
            <p:spPr>
              <a:xfrm>
                <a:off x="475989" y="513567"/>
                <a:ext cx="11235847" cy="58747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D49EAB-6313-4B10-9BF8-4192662622DA}"/>
                </a:ext>
              </a:extLst>
            </p:cNvPr>
            <p:cNvSpPr txBox="1"/>
            <p:nvPr/>
          </p:nvSpPr>
          <p:spPr>
            <a:xfrm>
              <a:off x="887725" y="877361"/>
              <a:ext cx="6185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শিক্ষর্থীরা</a:t>
              </a:r>
              <a:r>
                <a:rPr lang="en-US" sz="4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9C17DD-0E46-478B-AE65-7646F615F70C}"/>
                </a:ext>
              </a:extLst>
            </p:cNvPr>
            <p:cNvSpPr txBox="1"/>
            <p:nvPr/>
          </p:nvSpPr>
          <p:spPr>
            <a:xfrm>
              <a:off x="689317" y="1758462"/>
              <a:ext cx="10243142" cy="822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১.গুণোত্তর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নিদিষ্টতম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513B407-9F17-4A26-A570-25C2A09DDFAD}"/>
                </a:ext>
              </a:extLst>
            </p:cNvPr>
            <p:cNvSpPr txBox="1"/>
            <p:nvPr/>
          </p:nvSpPr>
          <p:spPr>
            <a:xfrm>
              <a:off x="689317" y="4268542"/>
              <a:ext cx="97067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৩.গুণোত্তর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গাণিতিক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সমস্যার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8F8EA31-849E-48D3-B870-98A4CAD64795}"/>
                </a:ext>
              </a:extLst>
            </p:cNvPr>
            <p:cNvSpPr txBox="1"/>
            <p:nvPr/>
          </p:nvSpPr>
          <p:spPr>
            <a:xfrm>
              <a:off x="689317" y="2577394"/>
              <a:ext cx="97067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685800" indent="-685800">
                <a:buFont typeface="Wingdings" panose="05000000000000000000" pitchFamily="2" charset="2"/>
                <a:buChar char="v"/>
              </a:pP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২.গুণোত্তর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নিদিষ্ট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সংখ্যক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পদের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সমষ্টি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নির্ণয়ের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সূত্র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3006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72D0A81-56EC-4F8D-BEC6-9E1B6F4A56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E30C8CC-F05E-4591-874B-1B29B3A1F70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41812" y="-1514"/>
              <a:chExt cx="12192000" cy="685800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8F38693-FC00-4FA2-A38A-89E0FF6B51BD}"/>
                  </a:ext>
                </a:extLst>
              </p:cNvPr>
              <p:cNvGrpSpPr/>
              <p:nvPr/>
            </p:nvGrpSpPr>
            <p:grpSpPr>
              <a:xfrm>
                <a:off x="41812" y="-1514"/>
                <a:ext cx="12192000" cy="6858000"/>
                <a:chOff x="0" y="0"/>
                <a:chExt cx="12192000" cy="685800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402BDF28-FC7C-491B-B280-6E5C29F9DCFE}"/>
                    </a:ext>
                  </a:extLst>
                </p:cNvPr>
                <p:cNvSpPr/>
                <p:nvPr/>
              </p:nvSpPr>
              <p:spPr>
                <a:xfrm>
                  <a:off x="392483" y="413359"/>
                  <a:ext cx="11407036" cy="6075123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" name="Frame 1">
                  <a:extLst>
                    <a:ext uri="{FF2B5EF4-FFF2-40B4-BE49-F238E27FC236}">
                      <a16:creationId xmlns:a16="http://schemas.microsoft.com/office/drawing/2014/main" id="{38DCDBAC-BEFE-42AD-8337-9A0A087C6357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858000"/>
                </a:xfrm>
                <a:prstGeom prst="frame">
                  <a:avLst>
                    <a:gd name="adj1" fmla="val 5959"/>
                  </a:avLst>
                </a:prstGeom>
                <a:solidFill>
                  <a:schemeClr val="accent6">
                    <a:lumMod val="75000"/>
                  </a:schemeClr>
                </a:solidFill>
                <a:scene3d>
                  <a:camera prst="orthographicFront"/>
                  <a:lightRig rig="threePt" dir="t"/>
                </a:scene3d>
                <a:sp3d>
                  <a:bevelT w="165100" h="101600" prst="slop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CD129F5-D633-491B-96F6-89429672F979}"/>
                    </a:ext>
                  </a:extLst>
                </p:cNvPr>
                <p:cNvSpPr/>
                <p:nvPr/>
              </p:nvSpPr>
              <p:spPr>
                <a:xfrm>
                  <a:off x="475989" y="513567"/>
                  <a:ext cx="11235847" cy="5874707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38100">
                      <a:solidFill>
                        <a:schemeClr val="tx1"/>
                      </a:solidFill>
                    </a:ln>
                  </a:endParaRP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5F9A1B2-F107-4CF7-A60D-3A1B90578E20}"/>
                  </a:ext>
                </a:extLst>
              </p:cNvPr>
              <p:cNvGrpSpPr/>
              <p:nvPr/>
            </p:nvGrpSpPr>
            <p:grpSpPr>
              <a:xfrm>
                <a:off x="1363500" y="1778697"/>
                <a:ext cx="1070690" cy="395748"/>
                <a:chOff x="1726780" y="1694836"/>
                <a:chExt cx="1070690" cy="395748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C4C01ABF-075D-4447-B9A0-90CCE7181AE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6780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DC4B0DE2-D291-4A20-91EA-F601A49949DA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46731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509E5850-7AC5-4128-B92F-81D0A21CCE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55018" y="1694836"/>
                  <a:ext cx="442452" cy="395748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453557B-3D05-4730-A902-EAB4AF073900}"/>
                  </a:ext>
                </a:extLst>
              </p:cNvPr>
              <p:cNvGrpSpPr/>
              <p:nvPr/>
            </p:nvGrpSpPr>
            <p:grpSpPr>
              <a:xfrm>
                <a:off x="1710457" y="1773899"/>
                <a:ext cx="3688514" cy="2588197"/>
                <a:chOff x="736124" y="1694836"/>
                <a:chExt cx="3688514" cy="2588197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208AA771-FFE3-48D8-BB7B-19BFEF72FC3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6780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AEEAE663-6B86-4468-8632-4E129A28495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46731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AC902C63-8D14-4A69-91CC-9E1D0CEC2B0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55018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29138105-00F8-4AFF-9CEF-4D7B9EB52E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6124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B2A174B9-AFA8-428C-9DA4-C35C7AB3A50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045246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A3440CB1-B5B2-4736-9C23-AA91DB98147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362288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AF0AEA2F-20B2-4CE7-ABAB-4D0B64AB7D6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00132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5" name="Picture 104">
                  <a:extLst>
                    <a:ext uri="{FF2B5EF4-FFF2-40B4-BE49-F238E27FC236}">
                      <a16:creationId xmlns:a16="http://schemas.microsoft.com/office/drawing/2014/main" id="{4EA499DE-7110-4D53-BF50-C02CD38E346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62281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6" name="Picture 105">
                  <a:extLst>
                    <a:ext uri="{FF2B5EF4-FFF2-40B4-BE49-F238E27FC236}">
                      <a16:creationId xmlns:a16="http://schemas.microsoft.com/office/drawing/2014/main" id="{F1AE0F36-5156-4001-A747-0D2EBE7A8CC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89213" y="334842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7" name="Picture 106">
                  <a:extLst>
                    <a:ext uri="{FF2B5EF4-FFF2-40B4-BE49-F238E27FC236}">
                      <a16:creationId xmlns:a16="http://schemas.microsoft.com/office/drawing/2014/main" id="{F56927F0-06CA-48AA-A55E-2EFC9F51FAB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912566" y="3887279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8" name="Picture 107">
                  <a:extLst>
                    <a:ext uri="{FF2B5EF4-FFF2-40B4-BE49-F238E27FC236}">
                      <a16:creationId xmlns:a16="http://schemas.microsoft.com/office/drawing/2014/main" id="{7E095325-B9C2-45EE-B150-C9E37EF5F2E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151570" y="3887279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8B7173BF-2542-4BE9-AAC7-5D2251ABF9A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545571" y="388728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8226AB5D-35B8-4A0F-856B-275138B198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297795" y="3610358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0543ED02-C007-40EE-BA5B-6B58B35D921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629534" y="3627264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268945AE-ED52-4480-A15E-4A395C9F5D7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982186" y="3610358"/>
                  <a:ext cx="442452" cy="395748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74DA929C-CF52-4CF3-BF65-DA5B30E801AB}"/>
                  </a:ext>
                </a:extLst>
              </p:cNvPr>
              <p:cNvGrpSpPr/>
              <p:nvPr/>
            </p:nvGrpSpPr>
            <p:grpSpPr>
              <a:xfrm>
                <a:off x="3636004" y="1773899"/>
                <a:ext cx="1072056" cy="408863"/>
                <a:chOff x="1726780" y="1694836"/>
                <a:chExt cx="1072056" cy="408863"/>
              </a:xfrm>
            </p:grpSpPr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B2CFE2A1-78E4-4FC5-96C0-E434FA5B8F1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6780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90A70558-10A2-47C9-89F3-F8E7DE5F74E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46731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EC9D4408-5981-42D5-A607-22841D01C89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56384" y="1707951"/>
                  <a:ext cx="442452" cy="395748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DE184813-78DE-4D75-9288-DE5746275063}"/>
                  </a:ext>
                </a:extLst>
              </p:cNvPr>
              <p:cNvGrpSpPr/>
              <p:nvPr/>
            </p:nvGrpSpPr>
            <p:grpSpPr>
              <a:xfrm>
                <a:off x="6978923" y="1787014"/>
                <a:ext cx="1070690" cy="395748"/>
                <a:chOff x="1726780" y="1694836"/>
                <a:chExt cx="1070690" cy="395748"/>
              </a:xfrm>
            </p:grpSpPr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0A64F00F-6E92-4F5C-8A29-4D5AAC879C9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726780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EFDFD265-C3F2-4551-B42B-9A808283A5E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046731" y="169483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E36BF940-14A0-4C0A-8ABC-08E733150711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2355018" y="1694836"/>
                  <a:ext cx="442452" cy="395748"/>
                </a:xfrm>
                <a:prstGeom prst="rect">
                  <a:avLst/>
                </a:prstGeom>
              </p:spPr>
            </p:pic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357E5BD-49AF-4DD2-85AA-D56E62E32E17}"/>
                  </a:ext>
                </a:extLst>
              </p:cNvPr>
              <p:cNvGrpSpPr/>
              <p:nvPr/>
            </p:nvGrpSpPr>
            <p:grpSpPr>
              <a:xfrm>
                <a:off x="5113223" y="1771798"/>
                <a:ext cx="5524969" cy="2631101"/>
                <a:chOff x="3414678" y="1659956"/>
                <a:chExt cx="5524969" cy="2631101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DE7C910A-31AE-4062-8E8E-FEA33D0899C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414678" y="168377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D01C840B-C4C6-4246-AD74-36321F119FF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34205" y="1687748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5A3058A-A19E-4320-9A0C-E0D5C5873F5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21746" y="1659956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3E1C40B9-93FE-455B-B270-0095EF4147E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16766" y="1679802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DE26F3C-DBD7-47BC-B0B1-4D3F4AF7755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636717" y="168377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9400E407-7661-477A-B575-C19BC8ACBB1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955459" y="1675172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54DFDC63-8011-4675-B00D-6B331AE6A92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463331" y="3261264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C52FFB9F-AC31-42A5-A867-E5561B08A8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161394" y="3265237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70460148-7DAD-4F95-B7B6-DAB376777FA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782615" y="3258137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7B1506DD-E8D8-41A0-B9A7-CB0AA7144A5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31721" y="3262632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8A13BDF3-F633-48B1-A63A-E22045ED4CC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400545" y="3276079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EB168AEC-08BE-4639-A53B-8D9DE1ACD9B9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074864" y="3257588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BBF549F3-9709-485C-A502-B99B6A67622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407667" y="324983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441329BE-B7F4-4C4A-850C-0F79BD1168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094546" y="3279874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E152A071-9478-43BC-9A83-788CECDE5FB6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763370" y="3243880"/>
                  <a:ext cx="442452" cy="422986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5E2E674D-546B-40BC-B5F5-6AE7A9716B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807487" y="3895309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19F55379-BA00-41FA-9617-974BCCFA9E3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147852" y="387398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F3302092-AC2E-4DD6-9786-5F85BB59C90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54750" y="387398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E01768F5-8B0F-4F81-B3EE-E769B5155B8F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895115" y="3854500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B50CDA06-C712-4040-94B5-FCA3A76D79FE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243604" y="3847640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7" name="Picture 126">
                  <a:extLst>
                    <a:ext uri="{FF2B5EF4-FFF2-40B4-BE49-F238E27FC236}">
                      <a16:creationId xmlns:a16="http://schemas.microsoft.com/office/drawing/2014/main" id="{F601E272-F00F-490F-8A39-B5706E3E153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617062" y="3834192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8" name="Picture 127">
                  <a:extLst>
                    <a:ext uri="{FF2B5EF4-FFF2-40B4-BE49-F238E27FC236}">
                      <a16:creationId xmlns:a16="http://schemas.microsoft.com/office/drawing/2014/main" id="{EEF34781-68B9-4847-9E57-61C9209E239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760372" y="3496703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29" name="Picture 128">
                  <a:extLst>
                    <a:ext uri="{FF2B5EF4-FFF2-40B4-BE49-F238E27FC236}">
                      <a16:creationId xmlns:a16="http://schemas.microsoft.com/office/drawing/2014/main" id="{BF38790B-32B1-4E5D-BAF7-7D348897BFC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125376" y="3503715"/>
                  <a:ext cx="442452" cy="395748"/>
                </a:xfrm>
                <a:prstGeom prst="rect">
                  <a:avLst/>
                </a:prstGeom>
              </p:spPr>
            </p:pic>
            <p:pic>
              <p:nvPicPr>
                <p:cNvPr id="130" name="Picture 129">
                  <a:extLst>
                    <a:ext uri="{FF2B5EF4-FFF2-40B4-BE49-F238E27FC236}">
                      <a16:creationId xmlns:a16="http://schemas.microsoft.com/office/drawing/2014/main" id="{9C2FF784-19AA-4AEE-929B-473A5F10188D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8497195" y="3490600"/>
                  <a:ext cx="442452" cy="395748"/>
                </a:xfrm>
                <a:prstGeom prst="rect">
                  <a:avLst/>
                </a:prstGeom>
              </p:spPr>
            </p:pic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9E0E9EE-92DB-47F8-A07C-B0BB94A764C6}"/>
                      </a:ext>
                    </a:extLst>
                  </p:cNvPr>
                  <p:cNvSpPr txBox="1"/>
                  <p:nvPr/>
                </p:nvSpPr>
                <p:spPr>
                  <a:xfrm>
                    <a:off x="2296374" y="1639548"/>
                    <a:ext cx="16565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a14:m>
                    <a:r>
                      <a:rPr lang="en-US" sz="40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9E0E9EE-92DB-47F8-A07C-B0BB94A764C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96374" y="1639548"/>
                    <a:ext cx="165657" cy="70788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59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BE1983C-97AC-443A-A2EE-5E50D30F1624}"/>
                      </a:ext>
                    </a:extLst>
                  </p:cNvPr>
                  <p:cNvSpPr txBox="1"/>
                  <p:nvPr/>
                </p:nvSpPr>
                <p:spPr>
                  <a:xfrm>
                    <a:off x="4637489" y="1639548"/>
                    <a:ext cx="16565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9BE1983C-97AC-443A-A2EE-5E50D30F16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7489" y="1639548"/>
                    <a:ext cx="165657" cy="70788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5925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86D9124-6743-4AEC-AB77-ADAC1DE6D9F2}"/>
                      </a:ext>
                    </a:extLst>
                  </p:cNvPr>
                  <p:cNvSpPr txBox="1"/>
                  <p:nvPr/>
                </p:nvSpPr>
                <p:spPr>
                  <a:xfrm>
                    <a:off x="8015728" y="1639548"/>
                    <a:ext cx="165657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⋯⋯⋯</m:t>
                          </m:r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B86D9124-6743-4AEC-AB77-ADAC1DE6D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15728" y="1639548"/>
                    <a:ext cx="165657" cy="70788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10740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8EE5BE63-658F-46DF-98FE-A9D3E1F7E9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41663" y="3916193"/>
                <a:ext cx="1994341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D606A88-F895-4361-90B1-6E3163D3052E}"/>
                      </a:ext>
                    </a:extLst>
                  </p:cNvPr>
                  <p:cNvSpPr txBox="1"/>
                  <p:nvPr/>
                </p:nvSpPr>
                <p:spPr>
                  <a:xfrm>
                    <a:off x="3771803" y="3567411"/>
                    <a:ext cx="38039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4000" b="1" dirty="0"/>
                  </a:p>
                </p:txBody>
              </p:sp>
            </mc:Choice>
            <mc:Fallback xmlns=""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D606A88-F895-4361-90B1-6E3163D305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71803" y="3567411"/>
                    <a:ext cx="380393" cy="70788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45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86DA424-C1E7-4B1F-9CD6-458B88FE86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46383" y="3887295"/>
                <a:ext cx="2892393" cy="5161"/>
              </a:xfrm>
              <a:prstGeom prst="line">
                <a:avLst/>
              </a:prstGeom>
              <a:ln w="57150">
                <a:solidFill>
                  <a:schemeClr val="accent2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EB3B5E1-ADB3-4C68-B842-7EA60150980B}"/>
                      </a:ext>
                    </a:extLst>
                  </p:cNvPr>
                  <p:cNvSpPr txBox="1"/>
                  <p:nvPr/>
                </p:nvSpPr>
                <p:spPr>
                  <a:xfrm>
                    <a:off x="8974575" y="3538513"/>
                    <a:ext cx="380393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4000" b="1" dirty="0"/>
                  </a:p>
                </p:txBody>
              </p:sp>
            </mc:Choice>
            <mc:Fallback xmlns=""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6EB3B5E1-ADB3-4C68-B842-7EA6015098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74575" y="3538513"/>
                    <a:ext cx="380393" cy="70788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42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2E44FD1-61D6-4206-A84B-0901A7674DA4}"/>
                    </a:ext>
                  </a:extLst>
                </p:cNvPr>
                <p:cNvSpPr txBox="1"/>
                <p:nvPr/>
              </p:nvSpPr>
              <p:spPr>
                <a:xfrm>
                  <a:off x="1563603" y="4524839"/>
                  <a:ext cx="4034021" cy="826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প্রথম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পদের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অনুপাত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দ্বিতীয়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পদ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প্রথম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পদ</m:t>
                          </m:r>
                        </m:den>
                      </m:f>
                    </m:oMath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82E44FD1-61D6-4206-A84B-0901A7674D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3603" y="4524839"/>
                  <a:ext cx="4034021" cy="826188"/>
                </a:xfrm>
                <a:prstGeom prst="rect">
                  <a:avLst/>
                </a:prstGeom>
                <a:blipFill>
                  <a:blip r:embed="rId10"/>
                  <a:stretch>
                    <a:fillRect l="-3021" b="-10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BA9D9B5-FA35-40FE-9E5C-640E6BB9DB4D}"/>
                    </a:ext>
                  </a:extLst>
                </p:cNvPr>
                <p:cNvSpPr txBox="1"/>
                <p:nvPr/>
              </p:nvSpPr>
              <p:spPr>
                <a:xfrm>
                  <a:off x="6562359" y="4445444"/>
                  <a:ext cx="4034021" cy="8509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দ্বিতীয়</m:t>
                      </m:r>
                    </m:oMath>
                  </a14:m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পদের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অনুপাত</a:t>
                  </a:r>
                  <a:r>
                    <a:rPr lang="en-US" sz="2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তৃতীয়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পদ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দ্বিতীয়পদ</m:t>
                          </m:r>
                        </m:den>
                      </m:f>
                    </m:oMath>
                  </a14:m>
                  <a:endParaRPr lang="en-US" sz="28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EBA9D9B5-FA35-40FE-9E5C-640E6BB9DB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2359" y="4445444"/>
                  <a:ext cx="4034021" cy="850939"/>
                </a:xfrm>
                <a:prstGeom prst="rect">
                  <a:avLst/>
                </a:prstGeom>
                <a:blipFill>
                  <a:blip r:embed="rId11"/>
                  <a:stretch>
                    <a:fillRect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A475527-C56C-442F-957A-43B9EE9F7909}"/>
                </a:ext>
              </a:extLst>
            </p:cNvPr>
            <p:cNvSpPr txBox="1"/>
            <p:nvPr/>
          </p:nvSpPr>
          <p:spPr>
            <a:xfrm>
              <a:off x="1667472" y="5495453"/>
              <a:ext cx="6472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ভাগফল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সর্বদা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অতএব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গুণোত্তর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4E41F1D-AD71-4BDB-B5D8-57A2E9648A76}"/>
                </a:ext>
              </a:extLst>
            </p:cNvPr>
            <p:cNvSpPr txBox="1"/>
            <p:nvPr/>
          </p:nvSpPr>
          <p:spPr>
            <a:xfrm>
              <a:off x="2381800" y="749787"/>
              <a:ext cx="6472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লক্ষ</a:t>
              </a:r>
              <a:r>
                <a:rPr lang="en-US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করঃ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897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AC551D3F-B3E9-481B-88A6-93F9E73F0D05}"/>
              </a:ext>
            </a:extLst>
          </p:cNvPr>
          <p:cNvGrpSpPr/>
          <p:nvPr/>
        </p:nvGrpSpPr>
        <p:grpSpPr>
          <a:xfrm>
            <a:off x="5862" y="0"/>
            <a:ext cx="12192000" cy="6858000"/>
            <a:chOff x="0" y="0"/>
            <a:chExt cx="12192000" cy="685800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F38693-FC00-4FA2-A38A-89E0FF6B51BD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02BDF28-FC7C-491B-B280-6E5C29F9DCFE}"/>
                  </a:ext>
                </a:extLst>
              </p:cNvPr>
              <p:cNvSpPr/>
              <p:nvPr/>
            </p:nvSpPr>
            <p:spPr>
              <a:xfrm>
                <a:off x="392483" y="413359"/>
                <a:ext cx="11407036" cy="6075123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Frame 1">
                <a:extLst>
                  <a:ext uri="{FF2B5EF4-FFF2-40B4-BE49-F238E27FC236}">
                    <a16:creationId xmlns:a16="http://schemas.microsoft.com/office/drawing/2014/main" id="{38DCDBAC-BEFE-42AD-8337-9A0A087C635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6858000"/>
              </a:xfrm>
              <a:prstGeom prst="frame">
                <a:avLst>
                  <a:gd name="adj1" fmla="val 5959"/>
                </a:avLst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h="101600" prst="slop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CD129F5-D633-491B-96F6-89429672F979}"/>
                  </a:ext>
                </a:extLst>
              </p:cNvPr>
              <p:cNvSpPr/>
              <p:nvPr/>
            </p:nvSpPr>
            <p:spPr>
              <a:xfrm>
                <a:off x="475989" y="513567"/>
                <a:ext cx="11235847" cy="587470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38100">
                    <a:solidFill>
                      <a:schemeClr val="tx1"/>
                    </a:solidFill>
                  </a:ln>
                </a:endParaRP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FB48FE9-E53C-4D2D-9189-D52059D65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1" y="988841"/>
              <a:ext cx="2042160" cy="19278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9D5E8A2-C43B-4AA1-BC66-CB6D0921A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114" y="988840"/>
              <a:ext cx="2042160" cy="19278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E38C81-B38E-45DB-BA60-EB5AE8168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0812" y="988839"/>
              <a:ext cx="2042160" cy="192787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6A7AB87-FDA7-4F2E-B5D9-EC2687B3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529" y="3777935"/>
              <a:ext cx="2042160" cy="19232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54A3EA-E8D8-4439-9259-E363AE51F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010" y="3777935"/>
              <a:ext cx="2025520" cy="193020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C9B7FB-EAF1-41A2-877C-023F1DC5A78C}"/>
                </a:ext>
              </a:extLst>
            </p:cNvPr>
            <p:cNvSpPr txBox="1"/>
            <p:nvPr/>
          </p:nvSpPr>
          <p:spPr>
            <a:xfrm>
              <a:off x="7385539" y="3963150"/>
              <a:ext cx="39438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গুণোত্তর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ধারা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ব্যাপক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4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45E0F41-B0C9-4E27-85A2-74F7C23F25EC}"/>
              </a:ext>
            </a:extLst>
          </p:cNvPr>
          <p:cNvSpPr txBox="1"/>
          <p:nvPr/>
        </p:nvSpPr>
        <p:spPr>
          <a:xfrm>
            <a:off x="3071719" y="2435257"/>
            <a:ext cx="5134948" cy="101566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A25DDAE-256C-41AC-8A5F-9502F4A4F142}"/>
              </a:ext>
            </a:extLst>
          </p:cNvPr>
          <p:cNvSpPr/>
          <p:nvPr/>
        </p:nvSpPr>
        <p:spPr>
          <a:xfrm rot="18919265">
            <a:off x="6057044" y="1730255"/>
            <a:ext cx="2613346" cy="266789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80B8113C-2B1A-4B41-BD16-E3ECF33ED8B7}"/>
              </a:ext>
            </a:extLst>
          </p:cNvPr>
          <p:cNvSpPr/>
          <p:nvPr/>
        </p:nvSpPr>
        <p:spPr>
          <a:xfrm rot="18919265">
            <a:off x="2346305" y="1692667"/>
            <a:ext cx="2613346" cy="266789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5146C86-D375-4669-BCD9-B6A5009D0D16}"/>
              </a:ext>
            </a:extLst>
          </p:cNvPr>
          <p:cNvSpPr/>
          <p:nvPr/>
        </p:nvSpPr>
        <p:spPr>
          <a:xfrm rot="18919265">
            <a:off x="4211744" y="1716075"/>
            <a:ext cx="2613346" cy="266789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8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6 L -0.42122 0.785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39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00403 -0.932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65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53945 0.74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3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76289 -0.000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38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29D6DFB-44DD-4E8D-946E-84FBD8DAB51F}"/>
              </a:ext>
            </a:extLst>
          </p:cNvPr>
          <p:cNvSpPr txBox="1"/>
          <p:nvPr/>
        </p:nvSpPr>
        <p:spPr>
          <a:xfrm>
            <a:off x="3054849" y="739739"/>
            <a:ext cx="3828836" cy="1107996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4E828-3320-4E0B-A554-EC94A887CFE8}"/>
              </a:ext>
            </a:extLst>
          </p:cNvPr>
          <p:cNvSpPr txBox="1"/>
          <p:nvPr/>
        </p:nvSpPr>
        <p:spPr>
          <a:xfrm>
            <a:off x="3054849" y="2875001"/>
            <a:ext cx="4301448" cy="1200329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Direct Access Storage 10">
            <a:extLst>
              <a:ext uri="{FF2B5EF4-FFF2-40B4-BE49-F238E27FC236}">
                <a16:creationId xmlns:a16="http://schemas.microsoft.com/office/drawing/2014/main" id="{B129BB3D-C740-4068-B955-52FFE8A2A202}"/>
              </a:ext>
            </a:extLst>
          </p:cNvPr>
          <p:cNvSpPr/>
          <p:nvPr/>
        </p:nvSpPr>
        <p:spPr>
          <a:xfrm>
            <a:off x="2778807" y="562057"/>
            <a:ext cx="2430191" cy="1684962"/>
          </a:xfrm>
          <a:prstGeom prst="flowChartMagneticDrum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irect Access Storage 12">
            <a:extLst>
              <a:ext uri="{FF2B5EF4-FFF2-40B4-BE49-F238E27FC236}">
                <a16:creationId xmlns:a16="http://schemas.microsoft.com/office/drawing/2014/main" id="{A429EC4A-4C08-44C7-B157-89CBE8FA13F3}"/>
              </a:ext>
            </a:extLst>
          </p:cNvPr>
          <p:cNvSpPr/>
          <p:nvPr/>
        </p:nvSpPr>
        <p:spPr>
          <a:xfrm>
            <a:off x="4380892" y="572331"/>
            <a:ext cx="2699034" cy="1684962"/>
          </a:xfrm>
          <a:prstGeom prst="flowChartMagneticDrum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ED6CB301-E0DB-4D33-8D7F-9E7A41391977}"/>
              </a:ext>
            </a:extLst>
          </p:cNvPr>
          <p:cNvSpPr/>
          <p:nvPr/>
        </p:nvSpPr>
        <p:spPr>
          <a:xfrm>
            <a:off x="2681555" y="2558265"/>
            <a:ext cx="5065160" cy="1684962"/>
          </a:xfrm>
          <a:prstGeom prst="cube">
            <a:avLst/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6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65326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56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4345 0.0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2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0.00638 0.632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8076" y="513566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029A768-CB0D-41BB-B130-BEFB671D14B4}"/>
              </a:ext>
            </a:extLst>
          </p:cNvPr>
          <p:cNvSpPr txBox="1"/>
          <p:nvPr/>
        </p:nvSpPr>
        <p:spPr>
          <a:xfrm>
            <a:off x="4114800" y="754380"/>
            <a:ext cx="3417570" cy="1015663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A72C53-8345-4554-8D4B-78A4FD4CC84E}"/>
              </a:ext>
            </a:extLst>
          </p:cNvPr>
          <p:cNvSpPr txBox="1"/>
          <p:nvPr/>
        </p:nvSpPr>
        <p:spPr>
          <a:xfrm>
            <a:off x="720090" y="1770043"/>
            <a:ext cx="106527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গেলে,সে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ভাগফলকে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1EC6D-FAB1-4F70-9ECB-1070B9757523}"/>
                  </a:ext>
                </a:extLst>
              </p:cNvPr>
              <p:cNvSpPr txBox="1"/>
              <p:nvPr/>
            </p:nvSpPr>
            <p:spPr>
              <a:xfrm>
                <a:off x="720090" y="3266493"/>
                <a:ext cx="10652760" cy="2818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এখানে,দ্বিতীয়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নিদিষ্ট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অনন্ত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</a:t>
                </a:r>
                <a:r>
                  <a:rPr lang="en-US" sz="28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8B1EC6D-FAB1-4F70-9ECB-1070B9757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90" y="3266493"/>
                <a:ext cx="10652760" cy="2818272"/>
              </a:xfrm>
              <a:prstGeom prst="rect">
                <a:avLst/>
              </a:prstGeom>
              <a:blipFill>
                <a:blip r:embed="rId2"/>
                <a:stretch>
                  <a:fillRect l="-1144" t="-1948" b="-4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54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8F38693-FC00-4FA2-A38A-89E0FF6B51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2BDF28-FC7C-491B-B280-6E5C29F9DCFE}"/>
                </a:ext>
              </a:extLst>
            </p:cNvPr>
            <p:cNvSpPr/>
            <p:nvPr/>
          </p:nvSpPr>
          <p:spPr>
            <a:xfrm>
              <a:off x="392483" y="413359"/>
              <a:ext cx="11407036" cy="607512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Frame 1">
              <a:extLst>
                <a:ext uri="{FF2B5EF4-FFF2-40B4-BE49-F238E27FC236}">
                  <a16:creationId xmlns:a16="http://schemas.microsoft.com/office/drawing/2014/main" id="{38DCDBAC-BEFE-42AD-8337-9A0A087C635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5959"/>
              </a:avLst>
            </a:prstGeom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65100" h="1016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D129F5-D633-491B-96F6-89429672F979}"/>
                </a:ext>
              </a:extLst>
            </p:cNvPr>
            <p:cNvSpPr/>
            <p:nvPr/>
          </p:nvSpPr>
          <p:spPr>
            <a:xfrm>
              <a:off x="475989" y="513567"/>
              <a:ext cx="11235847" cy="58747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C3E54A1-C528-4ADF-9D4F-9A5B42963345}"/>
              </a:ext>
            </a:extLst>
          </p:cNvPr>
          <p:cNvSpPr txBox="1"/>
          <p:nvPr/>
        </p:nvSpPr>
        <p:spPr>
          <a:xfrm>
            <a:off x="2751826" y="672860"/>
            <a:ext cx="6521570" cy="1015663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গুণোত্তর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8B761F-103A-4979-B72B-D6F54707B642}"/>
                  </a:ext>
                </a:extLst>
              </p:cNvPr>
              <p:cNvSpPr txBox="1"/>
              <p:nvPr/>
            </p:nvSpPr>
            <p:spPr>
              <a:xfrm>
                <a:off x="1379576" y="1847816"/>
                <a:ext cx="9066362" cy="3588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করি,যেকোনো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গুণোত্তর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𝐫</m:t>
                    </m:r>
                  </m:oMath>
                </a14:m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তাহলে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𝐚𝐫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চতুর্থ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sup>
                    </m:sSup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   ⋯  ⋯  ⋯  ⋯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ea typeface="Cambria Math" panose="02040503050406030204" pitchFamily="18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⋯  ⋯  ⋯  ⋯</m:t>
                    </m:r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𝐧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তম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</a:t>
                </a:r>
                <a:r>
                  <a:rPr lang="en-US" sz="28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𝐚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𝐫</m:t>
                        </m:r>
                      </m:e>
                      <m:sup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𝐧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8B761F-103A-4979-B72B-D6F54707B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576" y="1847816"/>
                <a:ext cx="9066362" cy="3588162"/>
              </a:xfrm>
              <a:prstGeom prst="rect">
                <a:avLst/>
              </a:prstGeom>
              <a:blipFill>
                <a:blip r:embed="rId2"/>
                <a:stretch>
                  <a:fillRect l="-1344" t="-1358" r="-874" b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51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DE7FBE5-2006-44ED-A48A-EF133B92A75C}">
  <we:reference id="wa104379997" version="2.0.0.0" store="en-US" storeType="OMEX"/>
  <we:alternateReferences>
    <we:reference id="WA104379997" version="2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611F812-D0E8-4147-B3E0-97ECBE9FBE98}">
  <we:reference id="wa104380121" version="2.0.0.0" store="en-US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1085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Li Shohid Barkat Unicode</vt:lpstr>
      <vt:lpstr>NesarulOMR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bisharot ali</dc:creator>
  <cp:lastModifiedBy>bisharot ali</cp:lastModifiedBy>
  <cp:revision>95</cp:revision>
  <dcterms:created xsi:type="dcterms:W3CDTF">2021-05-21T05:43:05Z</dcterms:created>
  <dcterms:modified xsi:type="dcterms:W3CDTF">2021-06-17T07:31:15Z</dcterms:modified>
</cp:coreProperties>
</file>