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5" r:id="rId3"/>
    <p:sldId id="260" r:id="rId4"/>
    <p:sldId id="322" r:id="rId5"/>
    <p:sldId id="321" r:id="rId6"/>
    <p:sldId id="323" r:id="rId7"/>
    <p:sldId id="324" r:id="rId8"/>
    <p:sldId id="326" r:id="rId9"/>
    <p:sldId id="328" r:id="rId10"/>
    <p:sldId id="327" r:id="rId11"/>
    <p:sldId id="329" r:id="rId12"/>
    <p:sldId id="330" r:id="rId13"/>
    <p:sldId id="288" r:id="rId14"/>
    <p:sldId id="311" r:id="rId15"/>
    <p:sldId id="314" r:id="rId16"/>
    <p:sldId id="315" r:id="rId17"/>
    <p:sldId id="3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1112F-CB1A-47BD-9F1E-E74ABF10A728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A2FB8-7586-463E-943C-E6D8A8222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0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55DB9CE5-EA06-431E-8C02-43263F0779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BD52D113-26C2-4ECF-89EF-871DB69BCF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D96E184A-6D5B-4867-9DBB-24D92F732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4241AE7-56C1-43A0-8C27-5F129848BBC4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দেশের বর্তমান</a:t>
            </a:r>
            <a:r>
              <a:rPr lang="bn-BD" baseline="0" dirty="0"/>
              <a:t> প্রযুক্তি ব্যবহারের সম্পর্কে ধারণা দিতে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78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বাস্তব জীবনে খেলাধুলা</a:t>
            </a:r>
            <a:r>
              <a:rPr lang="bn-BD" baseline="0" dirty="0"/>
              <a:t> ও বিনোদন সম্পর্কে বলতে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9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817A-917F-4909-8580-0BB2118C0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6D480-5F4D-467D-993E-A7D446793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9CE9E-54E7-4782-8E20-E2A1F158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54DC-16F2-4031-8309-D494399BC94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09548-4660-4495-BA25-934D6423C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EAACF-49FC-444E-84B9-71E2839B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8C0D-D72C-43B9-BA8E-20BF9E6A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8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DF317-F009-40EC-83CF-14867A560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B28C21-7E93-4394-98E0-A300CA1EB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FFB5B-7561-4420-BF4D-22C08BBDA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54DC-16F2-4031-8309-D494399BC94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F2964-D75E-42BA-85C8-4CC95042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B224A-5373-4AA9-8A05-FEB32D960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8C0D-D72C-43B9-BA8E-20BF9E6A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6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D35EED-DDB4-4D04-B772-35EEF2A20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D024C7-35DE-4035-8A72-97F5B5363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18851-6409-44EC-9602-74D6501B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54DC-16F2-4031-8309-D494399BC94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7D285-416B-4C6B-B545-CA49C0C4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0C001-FAD1-46E2-8665-0E8F5F43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8C0D-D72C-43B9-BA8E-20BF9E6A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7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5FAE4A9-D910-49BE-943F-23130637C7C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6B55A00C-E191-4275-86C4-D5507BE289FC}"/>
              </a:ext>
            </a:extLst>
          </p:cNvPr>
          <p:cNvSpPr/>
          <p:nvPr userDrawn="1"/>
        </p:nvSpPr>
        <p:spPr>
          <a:xfrm>
            <a:off x="101600" y="76200"/>
            <a:ext cx="1016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5DF2DF75-12D9-4DB4-A059-FF44E3A0EAB0}"/>
              </a:ext>
            </a:extLst>
          </p:cNvPr>
          <p:cNvSpPr/>
          <p:nvPr userDrawn="1"/>
        </p:nvSpPr>
        <p:spPr>
          <a:xfrm rot="5400000">
            <a:off x="11252200" y="0"/>
            <a:ext cx="762000" cy="9144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AF32300E-E56B-4A16-B1C0-6B1C310CA4B8}"/>
              </a:ext>
            </a:extLst>
          </p:cNvPr>
          <p:cNvSpPr/>
          <p:nvPr userDrawn="1"/>
        </p:nvSpPr>
        <p:spPr>
          <a:xfrm rot="16387815">
            <a:off x="204788" y="5926138"/>
            <a:ext cx="762000" cy="9144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90B37298-6CEE-473B-B053-695E7352915F}"/>
              </a:ext>
            </a:extLst>
          </p:cNvPr>
          <p:cNvSpPr/>
          <p:nvPr userDrawn="1"/>
        </p:nvSpPr>
        <p:spPr>
          <a:xfrm rot="10800000">
            <a:off x="11074400" y="6096000"/>
            <a:ext cx="1016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3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E37F-8B09-4936-A58C-BD080C030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8AF19-8471-4CEE-ADFD-2880295FE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958EC-1275-4156-AE57-63BE29CE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54DC-16F2-4031-8309-D494399BC94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C34CE-B591-4513-9091-835B9720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DAC0A-4203-4AEC-B2A7-BACE3438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8C0D-D72C-43B9-BA8E-20BF9E6A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7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BD36-E6E7-498C-B07A-4DC8913D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6F36A-388E-402E-9469-9D406427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70722-B65C-47B5-8D9C-EF3CC7B36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54DC-16F2-4031-8309-D494399BC94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661FB-CAA5-47C3-A276-7BB6D67AA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0A3E1-FF68-4926-B797-F332BF06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8C0D-D72C-43B9-BA8E-20BF9E6A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72BF4-7639-45C8-B253-AA802DB68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087A2-7293-41BE-A8E7-7D086BD4F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4B92D-462F-456B-9B38-C43A177B2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ADFA8-2E69-4198-A986-EF65BC391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54DC-16F2-4031-8309-D494399BC94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4D9C3-68B2-492F-A277-FB06B4D06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1E3F7-DE84-475F-84CC-0008AB21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8C0D-D72C-43B9-BA8E-20BF9E6A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CFFC8-3680-49BE-BB74-7C88FD3B0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16823-C3C5-4EA1-96A5-DC2704B36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6682D-A700-41F6-A217-6AAC08A70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08BB5-18FD-4FC7-8D71-9B821CADB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5FEBD2-C2AB-46F5-9C10-5B63F9ABB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DB6061-1D36-4748-BA9D-63168CE7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54DC-16F2-4031-8309-D494399BC94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C23C2-1982-4DD7-B679-70532D6F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CD4D96-B3BB-4C9E-A865-BB254D47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8C0D-D72C-43B9-BA8E-20BF9E6A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9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3E69D-ABFE-40DC-94CE-86A5ABF65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B14940-924D-4823-93D3-518A3314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54DC-16F2-4031-8309-D494399BC94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DE87A-B46D-41CC-B10B-4735168C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6BAC6-6375-4487-8257-9D3C8F85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8C0D-D72C-43B9-BA8E-20BF9E6A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7E55C2-C583-419F-9164-7137A2D51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54DC-16F2-4031-8309-D494399BC94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48B83B-F8CC-4B90-B237-FCD722231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1E04B-1DEA-422D-8446-02AF3B1F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8C0D-D72C-43B9-BA8E-20BF9E6A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3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87F08-8E05-495B-BA24-C5F1999D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D4BBE-B21F-448D-BE3C-261494CF0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4EEFE-D8B6-48B4-9545-135D83935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ECE73-FF08-4FD6-8A04-2489E0B0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54DC-16F2-4031-8309-D494399BC94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D5B75-4DB8-471B-BFEE-13634BFC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77948-4F9F-4367-8395-29DABADB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8C0D-D72C-43B9-BA8E-20BF9E6A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5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9F8F-8EDF-44D6-BFC4-37FFF0736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B52CC0-B043-4D1A-9D0F-AF88349BC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F582C-C5FD-419F-8531-A800B0B6F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E454E-6117-4C10-9866-4F072A01E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54DC-16F2-4031-8309-D494399BC94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813BF-849C-46D5-90ED-48F69DD6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4A503-E748-45EE-8D81-90169EBF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8C0D-D72C-43B9-BA8E-20BF9E6A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8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5BADBE-7335-4719-B145-14EA86DD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CF200-21E2-40CD-82B4-2FACAB0C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55EF4-F4AC-4922-9ADC-9FD18843A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54DC-16F2-4031-8309-D494399BC945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D8D62-63DF-402D-982B-D0D53E548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C5EFE-B006-43F0-9340-28BEBF12D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A8C0D-D72C-43B9-BA8E-20BF9E6A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9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A0CA520-12A0-4AB5-81E7-ACECA654C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040" y="365125"/>
            <a:ext cx="8224835" cy="1325563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b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07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br>
              <a:rPr lang="en-US" sz="107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D4ECC8AC-42F4-4CD1-8E82-76A6B9991966}"/>
              </a:ext>
            </a:extLst>
          </p:cNvPr>
          <p:cNvSpPr/>
          <p:nvPr/>
        </p:nvSpPr>
        <p:spPr>
          <a:xfrm>
            <a:off x="0" y="0"/>
            <a:ext cx="12192000" cy="7666892"/>
          </a:xfrm>
          <a:prstGeom prst="frame">
            <a:avLst>
              <a:gd name="adj1" fmla="val 1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78535DF-04C7-408D-A998-06DFC25D1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41" y="1825625"/>
            <a:ext cx="8224834" cy="4786190"/>
          </a:xfrm>
        </p:spPr>
      </p:pic>
    </p:spTree>
    <p:extLst>
      <p:ext uri="{BB962C8B-B14F-4D97-AF65-F5344CB8AC3E}">
        <p14:creationId xmlns:p14="http://schemas.microsoft.com/office/powerpoint/2010/main" val="15660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MOTIAR\Motiar D. Content\Class Viii\Picture\পাঠ ৪৪\chinesescho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0658"/>
            <a:ext cx="3581400" cy="3320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01644" y="762001"/>
            <a:ext cx="8002566" cy="120032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প্রযুক্তিগত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6258" y="5459549"/>
            <a:ext cx="4472747" cy="830997"/>
          </a:xfrm>
          <a:prstGeom prst="rect">
            <a:avLst/>
          </a:prstGeom>
          <a:ln w="38100">
            <a:solidFill>
              <a:srgbClr val="3333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দেশের স্কুলে শিক্ষার্থীদের ইন্টারনেট ব্যবহার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1" y="5459549"/>
            <a:ext cx="3803073" cy="830997"/>
          </a:xfrm>
          <a:prstGeom prst="rect">
            <a:avLst/>
          </a:prstGeom>
          <a:ln>
            <a:solidFill>
              <a:srgbClr val="33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চীনে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G:\mobile\IMG_20150827_0916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8" r="31989" b="1"/>
          <a:stretch/>
        </p:blipFill>
        <p:spPr bwMode="auto">
          <a:xfrm>
            <a:off x="2209800" y="2050658"/>
            <a:ext cx="3657600" cy="33205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2C8B5B65-CEBC-4F50-8560-F1E364F6E1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7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713016"/>
            <a:ext cx="48768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খবরের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ইন্টারনেটের মাধ্যমে পড়ছি।</a:t>
            </a:r>
          </a:p>
        </p:txBody>
      </p:sp>
      <p:pic>
        <p:nvPicPr>
          <p:cNvPr id="3" name="Picture 3" descr="C:\Documents and Settings\Delower\Desktop\Ten_Bangla_Tothyo Projukty\Owl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4109"/>
            <a:ext cx="1219200" cy="147192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Delower\Desktop\Ten_Bangla_Tothyo Projukty\computer_services_helpdesk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5387"/>
            <a:ext cx="1676400" cy="174629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68506" y="2209800"/>
            <a:ext cx="4502589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GPS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পৃথিবীর যে কোনো স্থানের অবস্থান সুনির্দিষ্টভাবে বের করছি।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Documents and Settings\Delower\Desktop\Ten_Bangla_Tothyo Projukty\GPS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362201"/>
            <a:ext cx="16764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t="15556" r="11313" b="11312"/>
          <a:stretch/>
        </p:blipFill>
        <p:spPr bwMode="auto">
          <a:xfrm>
            <a:off x="1905000" y="2131684"/>
            <a:ext cx="1676400" cy="1830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768506" y="4267201"/>
            <a:ext cx="450258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টেলি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মেডিসিনের মাধ্যমে দূর থেকে চিকিৎসা কার্য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</a:t>
            </a:r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 পরিচালনা করছি।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9" descr="E:\Motiar improtant\Picture of D. content\চিকিৎস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389060"/>
            <a:ext cx="1514269" cy="1630740"/>
          </a:xfrm>
          <a:prstGeom prst="rect">
            <a:avLst/>
          </a:prstGeom>
          <a:noFill/>
          <a:ln>
            <a:solidFill>
              <a:srgbClr val="0B375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MOTIAR\D,contennt Picture 2\Telemedicine process.jpg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229" y="4267200"/>
            <a:ext cx="1649506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B4A736E7-2C3C-4D18-A032-841F3A16B0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6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rved Up Arrow 14"/>
          <p:cNvSpPr/>
          <p:nvPr/>
        </p:nvSpPr>
        <p:spPr>
          <a:xfrm rot="5932967" flipH="1" flipV="1">
            <a:off x="5671850" y="2535498"/>
            <a:ext cx="6259160" cy="2217509"/>
          </a:xfrm>
          <a:prstGeom prst="curvedUp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 rot="16429438" flipH="1" flipV="1">
            <a:off x="508733" y="2360280"/>
            <a:ext cx="6150538" cy="2567945"/>
          </a:xfrm>
          <a:prstGeom prst="curvedUp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6380655" y="4761586"/>
            <a:ext cx="611945" cy="1078948"/>
            <a:chOff x="10944665" y="5065977"/>
            <a:chExt cx="815926" cy="1078948"/>
          </a:xfrm>
        </p:grpSpPr>
        <p:sp>
          <p:nvSpPr>
            <p:cNvPr id="26" name="Oval 25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no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502667" y="6293402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866325" y="1764268"/>
            <a:ext cx="971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Desktop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99066" y="2475958"/>
            <a:ext cx="3733800" cy="2246769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সত্যিকারের</a:t>
            </a:r>
            <a:r>
              <a:rPr lang="en-US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ভূললে</a:t>
            </a:r>
            <a:r>
              <a:rPr lang="en-US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চলবে</a:t>
            </a:r>
            <a:r>
              <a:rPr lang="en-US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endParaRPr lang="en-US" sz="2800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E:\Motiar D. Content\Class Viii\Picture\পাঠ ৫৭\10277717_677595792287566_79976887287872363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41" y="130499"/>
            <a:ext cx="2972416" cy="2076813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Motiar D. Content\Class Viii\Picture\পাঠ ৫৭\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2743200"/>
            <a:ext cx="2461503" cy="2362200"/>
          </a:xfrm>
          <a:prstGeom prst="ellipse">
            <a:avLst/>
          </a:prstGeom>
          <a:ln w="63500" cap="rnd">
            <a:solidFill>
              <a:srgbClr val="FF33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Motiar D. Content\Class Viii\Picture\পাঠ ৫৭\adolescen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624" y="2144926"/>
            <a:ext cx="2496608" cy="221387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Motiar D. Content\Class Viii\Picture\পাঠ ৫৭\FEATURESHOOT_01-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95" y="5105400"/>
            <a:ext cx="2551029" cy="1584265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04186" y="1620636"/>
            <a:ext cx="2011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23071" y="4358798"/>
            <a:ext cx="1905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10356" y="3735955"/>
            <a:ext cx="1922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94945" y="6228000"/>
            <a:ext cx="207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FC9DA7F6-A4D7-4A69-8459-00A150B02F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30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2142" y="276216"/>
            <a:ext cx="502274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70C0"/>
            </a:solidFill>
          </a:ln>
          <a:effectLst>
            <a:glow rad="228600">
              <a:srgbClr val="FF33CC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কর্মক্ষেত্রে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E:\MOTIAR\Motiar D. Content\Class Viii\Picture\পাঠ ৪৪\robi+3G+video+c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140" y="3048000"/>
            <a:ext cx="1606660" cy="156966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621538" y="1795925"/>
            <a:ext cx="491646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3393523"/>
            <a:ext cx="524956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টেলিফোনে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বলতাম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এখন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তাকেও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E:\Motiar D. Content\Class Viii\Picture\পাঠ ৫৭\hq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228" y="3151255"/>
            <a:ext cx="1367172" cy="1363151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E:\MOTIAR\Motiar D. Content\Class Viii\Picture\পাঠ ২০\20110915-com-education-4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413" y="1224106"/>
            <a:ext cx="1590331" cy="1524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85" y="1431470"/>
            <a:ext cx="1685319" cy="1317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24612" y="4964179"/>
            <a:ext cx="52578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6" descr="http://www.wire2air.com/images/animated_email2sm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140" y="4964180"/>
            <a:ext cx="1606660" cy="1350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" descr="E:\MOTIAR\D,contennt Picture 2\pig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4"/>
          <a:stretch/>
        </p:blipFill>
        <p:spPr bwMode="auto">
          <a:xfrm>
            <a:off x="1720947" y="4790182"/>
            <a:ext cx="1591734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ame 17">
            <a:extLst>
              <a:ext uri="{FF2B5EF4-FFF2-40B4-BE49-F238E27FC236}">
                <a16:creationId xmlns:a16="http://schemas.microsoft.com/office/drawing/2014/main" id="{AFDE16DF-539C-4068-95DC-C2BB36D605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0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0" y="457201"/>
            <a:ext cx="4343400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2157" y="2841992"/>
            <a:ext cx="11240086" cy="1323439"/>
          </a:xfrm>
          <a:prstGeom prst="rect">
            <a:avLst/>
          </a:prstGeom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ইন্টারনেট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ব্যবহারকারী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একজন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মানুষের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দিন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লিপি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লেখ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A36E7809-F899-4EDE-894E-13FDFECD8D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11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961250" y="117231"/>
            <a:ext cx="4719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6600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029200" y="6400800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7E01A16-1808-4CE1-AEF7-969BD3D85646}"/>
              </a:ext>
            </a:extLst>
          </p:cNvPr>
          <p:cNvSpPr/>
          <p:nvPr/>
        </p:nvSpPr>
        <p:spPr>
          <a:xfrm>
            <a:off x="436097" y="1631852"/>
            <a:ext cx="11310425" cy="4895557"/>
          </a:xfrm>
          <a:prstGeom prst="roundRect">
            <a:avLst/>
          </a:prstGeom>
          <a:noFill/>
          <a:ln w="1905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en-US" sz="2800" b="1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বিহীন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ওয়ারলেস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সার্ভিসকে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জিপিএস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sz="2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0" b="1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0" b="1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A1F7A91-556D-4363-A422-364D94F711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90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71862" y="609897"/>
            <a:ext cx="56388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6437" y="3024554"/>
            <a:ext cx="11211951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  <a:defRPr/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 </a:t>
            </a:r>
            <a:endParaRPr lang="bn-BD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B85A453-A3D2-4CD5-AC7B-07AE2B23DB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40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CB105-538D-467F-9E39-72AB6048D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75" y="1835836"/>
            <a:ext cx="4768948" cy="4586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F5BE24-0C88-4FB7-B9D9-5CC8563645A0}"/>
              </a:ext>
            </a:extLst>
          </p:cNvPr>
          <p:cNvSpPr/>
          <p:nvPr/>
        </p:nvSpPr>
        <p:spPr>
          <a:xfrm>
            <a:off x="3319975" y="590842"/>
            <a:ext cx="4768948" cy="11453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7030A0"/>
                </a:solidFill>
              </a:rPr>
              <a:t>ধন্যবাদ</a:t>
            </a:r>
            <a:endParaRPr lang="en-US" sz="7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2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E6B42F-8170-4169-8BDF-7AAB73C097C9}"/>
              </a:ext>
            </a:extLst>
          </p:cNvPr>
          <p:cNvSpPr txBox="1">
            <a:spLocks/>
          </p:cNvSpPr>
          <p:nvPr/>
        </p:nvSpPr>
        <p:spPr>
          <a:xfrm>
            <a:off x="2530080" y="533400"/>
            <a:ext cx="6653284" cy="852985"/>
          </a:xfrm>
          <a:prstGeom prst="rect">
            <a:avLst/>
          </a:prstGeom>
        </p:spPr>
        <p:txBody>
          <a:bodyPr lIns="91434" tIns="45717" rIns="91434" bIns="45717" anchor="ctr">
            <a:prstTxWarp prst="textPlain">
              <a:avLst/>
            </a:prstTxWarp>
            <a:normAutofit/>
          </a:bodyPr>
          <a:lstStyle/>
          <a:p>
            <a:pPr algn="ctr" defTabSz="914341" fontAlgn="auto">
              <a:spcAft>
                <a:spcPts val="0"/>
              </a:spcAft>
              <a:defRPr/>
            </a:pPr>
            <a:r>
              <a:rPr lang="bn-BD" sz="44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048C7B-A2C4-4A44-8BAE-FCA871F97B50}"/>
              </a:ext>
            </a:extLst>
          </p:cNvPr>
          <p:cNvSpPr txBox="1"/>
          <p:nvPr/>
        </p:nvSpPr>
        <p:spPr>
          <a:xfrm>
            <a:off x="6324601" y="3429000"/>
            <a:ext cx="5576665" cy="20620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34" tIns="45717" rIns="91434" bIns="45717">
            <a:spAutoFit/>
          </a:bodyPr>
          <a:lstStyle/>
          <a:p>
            <a:pPr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ঃ=৮ম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বিষয়  : তথ্য ও যোগাযোগ প্রযুক্তি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অধ্যায় : তৃতীয়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=১৬/০৬/২০২১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B9B801-2B69-457A-AD34-476605907463}"/>
              </a:ext>
            </a:extLst>
          </p:cNvPr>
          <p:cNvCxnSpPr/>
          <p:nvPr/>
        </p:nvCxnSpPr>
        <p:spPr>
          <a:xfrm>
            <a:off x="6096000" y="19050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7A6A7B-91BD-420B-A7F6-5DA4787D0090}"/>
              </a:ext>
            </a:extLst>
          </p:cNvPr>
          <p:cNvCxnSpPr/>
          <p:nvPr/>
        </p:nvCxnSpPr>
        <p:spPr>
          <a:xfrm>
            <a:off x="6248400" y="28194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C7446C-5293-4FEE-9459-A0339E73C29B}"/>
              </a:ext>
            </a:extLst>
          </p:cNvPr>
          <p:cNvCxnSpPr/>
          <p:nvPr/>
        </p:nvCxnSpPr>
        <p:spPr>
          <a:xfrm>
            <a:off x="5943600" y="28194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28" name="Slide Number Placeholder 15">
            <a:extLst>
              <a:ext uri="{FF2B5EF4-FFF2-40B4-BE49-F238E27FC236}">
                <a16:creationId xmlns:a16="http://schemas.microsoft.com/office/drawing/2014/main" id="{C7867705-3067-444A-A5DF-9C3F3F2C1DD1}"/>
              </a:ext>
            </a:extLst>
          </p:cNvPr>
          <p:cNvSpPr txBox="1">
            <a:spLocks/>
          </p:cNvSpPr>
          <p:nvPr/>
        </p:nvSpPr>
        <p:spPr bwMode="auto">
          <a:xfrm>
            <a:off x="8134350" y="65087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084EEBE2-BF02-4DBC-A94C-21E5874A661C}" type="slidenum">
              <a:rPr lang="en-US" altLang="en-US" sz="1200"/>
              <a:pPr algn="r"/>
              <a:t>2</a:t>
            </a:fld>
            <a:endParaRPr lang="en-US" altLang="en-US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237EB8-DE2B-47EA-BAE9-6B3D5306B38B}"/>
              </a:ext>
            </a:extLst>
          </p:cNvPr>
          <p:cNvSpPr txBox="1"/>
          <p:nvPr/>
        </p:nvSpPr>
        <p:spPr>
          <a:xfrm>
            <a:off x="417401" y="2819400"/>
            <a:ext cx="5473448" cy="3305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6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en-US" sz="1600" u="sng" dirty="0">
              <a:latin typeface="NikoshBAN"/>
              <a:cs typeface="NikoshBAN" pitchFamily="2" charset="0"/>
            </a:endParaRPr>
          </a:p>
          <a:p>
            <a:pPr algn="ctr"/>
            <a:endParaRPr lang="en-US" sz="16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en-US" sz="1600" u="sng" dirty="0">
              <a:latin typeface="NikoshBAN"/>
              <a:cs typeface="NikoshBAN" pitchFamily="2" charset="0"/>
            </a:endParaRPr>
          </a:p>
          <a:p>
            <a:pPr algn="ctr"/>
            <a:endParaRPr lang="bn-BD" sz="16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শাহানাজ</a:t>
            </a:r>
            <a:r>
              <a:rPr lang="en-US" sz="28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বেগম</a:t>
            </a:r>
            <a:endParaRPr lang="en-US" sz="1800" b="1" u="sng" dirty="0">
              <a:solidFill>
                <a:srgbClr val="002060"/>
              </a:solidFill>
              <a:latin typeface="NikoshBAN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সহকারি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শিক্ষক</a:t>
            </a:r>
            <a:endParaRPr lang="en-US" sz="2000" b="1" u="sng" dirty="0">
              <a:solidFill>
                <a:srgbClr val="002060"/>
              </a:solidFill>
              <a:latin typeface="NikoshBAN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হাজী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হেলাল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উদ্দিন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বালিকা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উচ্চ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বিদ্যালয়</a:t>
            </a:r>
            <a:endParaRPr lang="en-US" sz="2000" b="1" u="sng" dirty="0">
              <a:solidFill>
                <a:srgbClr val="002060"/>
              </a:solidFill>
              <a:latin typeface="NikoshBAN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তারাকান্দা,ময়মনসিংহ</a:t>
            </a:r>
            <a:r>
              <a:rPr lang="en-US" sz="2000" b="1" u="sng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।  </a:t>
            </a:r>
          </a:p>
        </p:txBody>
      </p:sp>
      <p:pic>
        <p:nvPicPr>
          <p:cNvPr id="15" name="Picture 2" descr="C:\Users\Lotus\Pictures\ICT4E.jpg">
            <a:extLst>
              <a:ext uri="{FF2B5EF4-FFF2-40B4-BE49-F238E27FC236}">
                <a16:creationId xmlns:a16="http://schemas.microsoft.com/office/drawing/2014/main" id="{6C954D69-3A4C-43A4-97D2-2EAE4AA62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1601" y="2152357"/>
            <a:ext cx="2011017" cy="1927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6C8AC2-E848-495E-BCBC-E3EA6A247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86" y="805216"/>
            <a:ext cx="9326880" cy="5247567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6C5304F5-EB46-444A-A258-2BDD48E2D9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6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207619-6802-43A6-B0BD-FCA775E7CD6C}"/>
              </a:ext>
            </a:extLst>
          </p:cNvPr>
          <p:cNvSpPr/>
          <p:nvPr/>
        </p:nvSpPr>
        <p:spPr>
          <a:xfrm rot="10800000" flipV="1">
            <a:off x="829993" y="3095904"/>
            <a:ext cx="10663311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2CFE67CE-F02B-4C7F-848C-4D8765FBDF0A}"/>
              </a:ext>
            </a:extLst>
          </p:cNvPr>
          <p:cNvSpPr/>
          <p:nvPr/>
        </p:nvSpPr>
        <p:spPr>
          <a:xfrm>
            <a:off x="0" y="0"/>
            <a:ext cx="12192000" cy="6752492"/>
          </a:xfrm>
          <a:prstGeom prst="frame">
            <a:avLst>
              <a:gd name="adj1" fmla="val 2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8AB094-BF94-465A-8FCC-B410D66DB4D2}"/>
              </a:ext>
            </a:extLst>
          </p:cNvPr>
          <p:cNvSpPr/>
          <p:nvPr/>
        </p:nvSpPr>
        <p:spPr>
          <a:xfrm>
            <a:off x="2475912" y="726228"/>
            <a:ext cx="7371471" cy="18147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B050"/>
                </a:solidFill>
              </a:rPr>
              <a:t>আজকের</a:t>
            </a:r>
            <a:r>
              <a:rPr lang="en-US" sz="5400" dirty="0">
                <a:solidFill>
                  <a:srgbClr val="00B050"/>
                </a:solidFill>
              </a:rPr>
              <a:t> </a:t>
            </a:r>
            <a:r>
              <a:rPr lang="en-US" sz="5400" dirty="0" err="1">
                <a:solidFill>
                  <a:srgbClr val="00B050"/>
                </a:solidFill>
              </a:rPr>
              <a:t>পাঠ</a:t>
            </a:r>
            <a:r>
              <a:rPr lang="en-US" sz="5400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281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BC4DC39-A195-42E2-9985-BDB71022B78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027233B-AB4F-44FE-B760-722E6724E383}"/>
                </a:ext>
              </a:extLst>
            </p:cNvPr>
            <p:cNvGrpSpPr/>
            <p:nvPr/>
          </p:nvGrpSpPr>
          <p:grpSpPr>
            <a:xfrm>
              <a:off x="356382" y="228601"/>
              <a:ext cx="11479236" cy="6304560"/>
              <a:chOff x="356382" y="228601"/>
              <a:chExt cx="11479236" cy="630456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885750" y="228601"/>
                <a:ext cx="61058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u="sng" dirty="0" err="1">
                    <a:ln>
                      <a:solidFill>
                        <a:srgbClr val="00B050"/>
                      </a:solidFill>
                    </a:ln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শিখনফল</a:t>
                </a:r>
                <a:endParaRPr lang="en-US" sz="1600" b="1" u="sng" dirty="0">
                  <a:ln>
                    <a:solidFill>
                      <a:srgbClr val="00B050"/>
                    </a:solidFill>
                  </a:ln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20506" y="1380532"/>
                <a:ext cx="7239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>
                    <a:ln w="18415" cmpd="sng">
                      <a:solidFill>
                        <a:srgbClr val="0000CC"/>
                      </a:solidFill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dirty="0">
                    <a:ln w="18415" cmpd="sng">
                      <a:solidFill>
                        <a:srgbClr val="0000CC"/>
                      </a:solidFill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…</a:t>
                </a:r>
                <a:r>
                  <a:rPr lang="bn-BD" sz="4000" dirty="0">
                    <a:ln w="18415" cmpd="sng">
                      <a:solidFill>
                        <a:srgbClr val="0000CC"/>
                      </a:solidFill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dirty="0">
                  <a:ln w="18415" cmpd="sng">
                    <a:solidFill>
                      <a:srgbClr val="0000CC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56382" y="2088418"/>
                <a:ext cx="11479236" cy="4444743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দৈনন্দিন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জীবনে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ইন্টারনেট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ব্যবহারের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ক্ষেত্র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সমূহ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চিহ্নিত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স্মার্ট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ফোনের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ব্যবহার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ব্যখ্যা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ওয়াই-ফাই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ধারণা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জিপিএস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?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ব্যাখ্যা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বিনোদনে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atin typeface="NikoshBAN" pitchFamily="2" charset="0"/>
                    <a:cs typeface="NikoshBAN" pitchFamily="2" charset="0"/>
                  </a:rPr>
                  <a:t>ইন্টারনেটের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ভূমিকা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4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B49F39C2-F12A-48A0-B04D-61540B55A2B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218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79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5596A4-1DD1-498D-9F11-4EC71AA7666D}"/>
              </a:ext>
            </a:extLst>
          </p:cNvPr>
          <p:cNvSpPr txBox="1"/>
          <p:nvPr/>
        </p:nvSpPr>
        <p:spPr>
          <a:xfrm>
            <a:off x="3049172" y="998806"/>
            <a:ext cx="4125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ক্রমধারা</a:t>
            </a:r>
            <a:endParaRPr lang="en-US" sz="2800" dirty="0"/>
          </a:p>
        </p:txBody>
      </p:sp>
      <p:pic>
        <p:nvPicPr>
          <p:cNvPr id="4" name="Picture 4" descr="E:\MOTIAR\Motiar D. Content\Class Viii\Picture\পাঠ ৪৪\1.1.jpg">
            <a:extLst>
              <a:ext uri="{FF2B5EF4-FFF2-40B4-BE49-F238E27FC236}">
                <a16:creationId xmlns:a16="http://schemas.microsoft.com/office/drawing/2014/main" id="{98739A6B-0B74-4849-9B0F-4D3F73902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5" y="1828800"/>
            <a:ext cx="1828800" cy="238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MOTIAR\Motiar D. Content\Class Viii\Picture\পাঠ ৪৪\hp-pavilion-15-b001tu-laptop-core-i5-4gb-750gb-windows-8-sparkling-black-with-laptop-bag.jpg">
            <a:extLst>
              <a:ext uri="{FF2B5EF4-FFF2-40B4-BE49-F238E27FC236}">
                <a16:creationId xmlns:a16="http://schemas.microsoft.com/office/drawing/2014/main" id="{B259B9DE-B0F1-4ECF-97C4-B25E7CFF5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683" y="2058906"/>
            <a:ext cx="1622963" cy="211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MOTIAR\Motiar D. Content\Class Viii\Picture\পাঠ ৪৪\index.jpg">
            <a:extLst>
              <a:ext uri="{FF2B5EF4-FFF2-40B4-BE49-F238E27FC236}">
                <a16:creationId xmlns:a16="http://schemas.microsoft.com/office/drawing/2014/main" id="{4767AD38-E89F-4BF3-80EA-70DAA9484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45" y="1828800"/>
            <a:ext cx="1763639" cy="238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3ECE1BF-2BA7-4164-B950-1D817F110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874" y="1828799"/>
            <a:ext cx="1310640" cy="238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C9480BE0-4003-4F6C-A87F-3D18A0A99D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9050512D-8F74-4950-9B3D-3121B847F031}"/>
              </a:ext>
            </a:extLst>
          </p:cNvPr>
          <p:cNvSpPr/>
          <p:nvPr/>
        </p:nvSpPr>
        <p:spPr>
          <a:xfrm>
            <a:off x="2644726" y="2593970"/>
            <a:ext cx="1335942" cy="5232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Notched Right 12">
            <a:extLst>
              <a:ext uri="{FF2B5EF4-FFF2-40B4-BE49-F238E27FC236}">
                <a16:creationId xmlns:a16="http://schemas.microsoft.com/office/drawing/2014/main" id="{77AFE0A6-0F4F-4A7B-A504-EBFDA5E13C70}"/>
              </a:ext>
            </a:extLst>
          </p:cNvPr>
          <p:cNvSpPr/>
          <p:nvPr/>
        </p:nvSpPr>
        <p:spPr>
          <a:xfrm>
            <a:off x="8018584" y="2489982"/>
            <a:ext cx="1153550" cy="62720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Notched Right 13">
            <a:extLst>
              <a:ext uri="{FF2B5EF4-FFF2-40B4-BE49-F238E27FC236}">
                <a16:creationId xmlns:a16="http://schemas.microsoft.com/office/drawing/2014/main" id="{2AC46A70-5886-4631-894F-235908A2F1C2}"/>
              </a:ext>
            </a:extLst>
          </p:cNvPr>
          <p:cNvSpPr/>
          <p:nvPr/>
        </p:nvSpPr>
        <p:spPr>
          <a:xfrm>
            <a:off x="5134218" y="2593969"/>
            <a:ext cx="1120727" cy="5232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59BCDB-87FC-4FAA-8C7F-7EBBE2FBDE88}"/>
              </a:ext>
            </a:extLst>
          </p:cNvPr>
          <p:cNvSpPr/>
          <p:nvPr/>
        </p:nvSpPr>
        <p:spPr>
          <a:xfrm>
            <a:off x="815925" y="4462798"/>
            <a:ext cx="1603718" cy="584775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Desktop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ACE40B-689B-433E-BC85-D806335EB954}"/>
              </a:ext>
            </a:extLst>
          </p:cNvPr>
          <p:cNvSpPr/>
          <p:nvPr/>
        </p:nvSpPr>
        <p:spPr>
          <a:xfrm>
            <a:off x="3798276" y="4455018"/>
            <a:ext cx="1772530" cy="584775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Laptop</a:t>
            </a:r>
            <a:endParaRPr lang="en-US" sz="32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B81369-5D29-4683-AA29-3D2209069013}"/>
              </a:ext>
            </a:extLst>
          </p:cNvPr>
          <p:cNvSpPr txBox="1"/>
          <p:nvPr/>
        </p:nvSpPr>
        <p:spPr>
          <a:xfrm>
            <a:off x="6414866" y="4499669"/>
            <a:ext cx="1603718" cy="64633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0AE073-BEAE-4987-9960-EDB34A15172C}"/>
              </a:ext>
            </a:extLst>
          </p:cNvPr>
          <p:cNvSpPr txBox="1"/>
          <p:nvPr/>
        </p:nvSpPr>
        <p:spPr>
          <a:xfrm rot="10800000" flipV="1">
            <a:off x="9256540" y="4431168"/>
            <a:ext cx="1603718" cy="70788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Smart</a:t>
            </a:r>
          </a:p>
          <a:p>
            <a:r>
              <a:rPr lang="en-US" sz="20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Phone</a:t>
            </a:r>
          </a:p>
        </p:txBody>
      </p:sp>
    </p:spTree>
    <p:extLst>
      <p:ext uri="{BB962C8B-B14F-4D97-AF65-F5344CB8AC3E}">
        <p14:creationId xmlns:p14="http://schemas.microsoft.com/office/powerpoint/2010/main" val="59538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6EBE85D-E2A6-451D-A6B1-974BB6A9EF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C61660-6290-4EC0-B23E-CF27C8602CC1}"/>
              </a:ext>
            </a:extLst>
          </p:cNvPr>
          <p:cNvSpPr txBox="1"/>
          <p:nvPr/>
        </p:nvSpPr>
        <p:spPr>
          <a:xfrm>
            <a:off x="225083" y="4703397"/>
            <a:ext cx="11718388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পকেটে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হূর্তে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আমরা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MOTIAR\Motiar D. Content\Class Viii\Picture\পাঠ ৪৪\9.jpg">
            <a:extLst>
              <a:ext uri="{FF2B5EF4-FFF2-40B4-BE49-F238E27FC236}">
                <a16:creationId xmlns:a16="http://schemas.microsoft.com/office/drawing/2014/main" id="{0BF7DD30-BDE1-4A7E-87E5-6C9C59C64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6" y="484799"/>
            <a:ext cx="3733800" cy="37338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:\MOTIAR\Motiar D. Content\Class Viii\Picture\পাঠ ৪৪\wifi-hotspot.jpg">
            <a:extLst>
              <a:ext uri="{FF2B5EF4-FFF2-40B4-BE49-F238E27FC236}">
                <a16:creationId xmlns:a16="http://schemas.microsoft.com/office/drawing/2014/main" id="{BD2E08CB-2134-4729-AA03-385DF9A9B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08" y="287703"/>
            <a:ext cx="3810000" cy="3733799"/>
          </a:xfrm>
          <a:prstGeom prst="ellipse">
            <a:avLst/>
          </a:prstGeom>
          <a:ln w="63500" cap="rnd">
            <a:solidFill>
              <a:srgbClr val="FF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95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OTIAR\Motiar D. Content\Class Viii\Picture\পাঠ ৪৪\wifi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28" y="571501"/>
            <a:ext cx="7142018" cy="358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74718" y="4471182"/>
            <a:ext cx="804256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3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ওয়াই-ফাই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 চালু আছে।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39692F7D-C40D-462A-B70A-81F242C767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34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2362200" y="4047896"/>
            <a:ext cx="1981200" cy="2048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180660"/>
            <a:ext cx="1828800" cy="1305740"/>
          </a:xfrm>
          <a:prstGeom prst="rect">
            <a:avLst/>
          </a:prstGeom>
        </p:spPr>
      </p:pic>
      <p:pic>
        <p:nvPicPr>
          <p:cNvPr id="10" name="Picture 2" descr="C:\Users\Motiar\Desktop\New folder\GPS-satellite-around-Earth-moving-anim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07730"/>
            <a:ext cx="2209800" cy="17070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otiar\Desktop\New folder\graphics-radio-96202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143000"/>
            <a:ext cx="2209799" cy="189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MOTIAR\Motiar D. Content\Class Viii\Picture\পাঠ ৪৬ দৈন্ন্দিন সমস্যা\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30" y="4191001"/>
            <a:ext cx="1885950" cy="1575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362201" y="308469"/>
            <a:ext cx="7348024" cy="10772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endParaRPr lang="en-US" sz="32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644" y="1415571"/>
            <a:ext cx="1485325" cy="136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2901450" y="1647595"/>
            <a:ext cx="6005944" cy="4800601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BBB3CF78-5A91-4346-ABA9-1867E886EE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319</Words>
  <Application>Microsoft Office PowerPoint</Application>
  <PresentationFormat>Widescreen</PresentationFormat>
  <Paragraphs>73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      স্বাগতম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39</cp:revision>
  <dcterms:created xsi:type="dcterms:W3CDTF">2021-06-15T03:51:30Z</dcterms:created>
  <dcterms:modified xsi:type="dcterms:W3CDTF">2021-06-17T05:52:23Z</dcterms:modified>
</cp:coreProperties>
</file>