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68" r:id="rId12"/>
    <p:sldId id="270" r:id="rId13"/>
    <p:sldId id="272" r:id="rId14"/>
    <p:sldId id="271" r:id="rId15"/>
    <p:sldId id="273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46D85-192C-4E94-9179-C872C758146E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4DCA7-C02B-4B85-BD8B-37B8D3FA0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4DCA7-C02B-4B85-BD8B-37B8D3FA02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5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370B-9906-483F-B8FA-1711C193820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0BB-FF4B-421E-ABE3-E2D5B848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4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370B-9906-483F-B8FA-1711C193820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0BB-FF4B-421E-ABE3-E2D5B848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4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370B-9906-483F-B8FA-1711C193820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0BB-FF4B-421E-ABE3-E2D5B848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6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370B-9906-483F-B8FA-1711C193820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0BB-FF4B-421E-ABE3-E2D5B848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8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370B-9906-483F-B8FA-1711C193820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0BB-FF4B-421E-ABE3-E2D5B848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8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370B-9906-483F-B8FA-1711C193820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0BB-FF4B-421E-ABE3-E2D5B848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370B-9906-483F-B8FA-1711C193820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0BB-FF4B-421E-ABE3-E2D5B848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370B-9906-483F-B8FA-1711C193820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0BB-FF4B-421E-ABE3-E2D5B848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370B-9906-483F-B8FA-1711C193820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0BB-FF4B-421E-ABE3-E2D5B848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0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370B-9906-483F-B8FA-1711C193820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0BB-FF4B-421E-ABE3-E2D5B848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370B-9906-483F-B8FA-1711C193820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60BB-FF4B-421E-ABE3-E2D5B848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0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7370B-9906-483F-B8FA-1711C193820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160BB-FF4B-421E-ABE3-E2D5B848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4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519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968"/>
            <a:ext cx="12192000" cy="5206032"/>
          </a:xfrm>
        </p:spPr>
      </p:pic>
    </p:spTree>
    <p:extLst>
      <p:ext uri="{BB962C8B-B14F-4D97-AF65-F5344CB8AC3E}">
        <p14:creationId xmlns:p14="http://schemas.microsoft.com/office/powerpoint/2010/main" val="259466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19"/>
            <a:ext cx="12192000" cy="17059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Matrices - Basics _ Don't Memoris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4901" y="1825625"/>
            <a:ext cx="9539786" cy="4148455"/>
          </a:xfrm>
        </p:spPr>
      </p:pic>
    </p:spTree>
    <p:extLst>
      <p:ext uri="{BB962C8B-B14F-4D97-AF65-F5344CB8AC3E}">
        <p14:creationId xmlns:p14="http://schemas.microsoft.com/office/powerpoint/2010/main" val="256113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 ম্যাট্রিক্সের সারি কাহাকে বলে ? </a:t>
            </a:r>
          </a:p>
          <a:p>
            <a:pPr marL="0" indent="0" algn="ctr">
              <a:buNone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২।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ম্যাট্রিক্সের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কলাম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কাহাকে বলে ?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marL="0" indent="0">
              <a:buNone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8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43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কাজের সমাধান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 </a:t>
            </a:r>
          </a:p>
          <a:p>
            <a:pPr marL="0" indent="0">
              <a:buNone/>
            </a:pPr>
            <a:r>
              <a:rPr lang="bn-IN" sz="4000" dirty="0" smtClean="0"/>
              <a:t> ১।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ম্যাট্রিক্সের একটি মাত্র সারি থাকে তাকে সারি ম্যাট্রিক্স বলে ।</a:t>
            </a:r>
          </a:p>
          <a:p>
            <a:pPr marL="0" indent="0">
              <a:buNone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যে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ম্যাট্রিক্সের একটি মাত্র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কলাম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থাকে তাকে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কলাম ম্যাট্রিক্স বলে । 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"/>
            <a:ext cx="12192000" cy="147625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6268872" cy="3770195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33860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1690688"/>
            <a:ext cx="12161520" cy="5167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হতে কি কি ম্যাট্রিক্স পাওয়া যায়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উল্লেখ কর 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611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 সমাধান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1160"/>
            <a:ext cx="12192000" cy="51968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অভেদক ম্যাট্রিক্স , কর্ণ ম্যাট্রিক্স ও বর্গ ম্যাট্রিক্স পাওয়া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1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76760" cy="51673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(খ)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(ঘ)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5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84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তুমি কি জান উদাহরণসহ লিখে নিয়ে আসবে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49352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520"/>
            <a:ext cx="12191999" cy="65347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926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4999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9997"/>
            <a:ext cx="12192000" cy="4908004"/>
          </a:xfrm>
          <a:solidFill>
            <a:schemeClr val="accent6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মোশাররফ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পদবিঃ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আটোয়ারি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আটোয়ারি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,পঞ্চগড় ।</a:t>
            </a:r>
          </a:p>
          <a:p>
            <a:pPr marL="0" indent="0" algn="ctr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০১৭২৫-৪৯৬১৯৬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9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77110"/>
            <a:ext cx="12192000" cy="18256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48515"/>
            <a:ext cx="12192000" cy="503237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বিষয়ঃউচ্চতর গণিত </a:t>
            </a:r>
          </a:p>
          <a:p>
            <a:pPr marL="0" indent="0" algn="ctr">
              <a:buNone/>
            </a:pPr>
            <a:r>
              <a:rPr lang="bn-IN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শ্রেণীঃএকাদশ</a:t>
            </a:r>
          </a:p>
          <a:p>
            <a:pPr marL="0" indent="0" algn="ctr">
              <a:buNone/>
            </a:pPr>
            <a:r>
              <a:rPr lang="bn-IN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অধ্যায়ঃপ্রথম  </a:t>
            </a:r>
          </a:p>
          <a:p>
            <a:pPr marL="0" indent="0" algn="ctr">
              <a:buNone/>
            </a:pPr>
            <a:r>
              <a:rPr lang="bn-IN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তারিখঃ১০/০৬/২০২১ 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6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6784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1" y="2797199"/>
            <a:ext cx="4700029" cy="38903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40" y="2797200"/>
            <a:ext cx="7152360" cy="38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8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69068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9"/>
            <a:ext cx="12161520" cy="51673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ম্যাট্রিক্সের প্রাথমিক ধারণা</a:t>
            </a:r>
          </a:p>
          <a:p>
            <a:pPr marL="0" indent="0" algn="ctr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743200" lvl="6" indent="0">
              <a:buNone/>
            </a:pPr>
            <a:r>
              <a:rPr lang="bn-IN" sz="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১।  ম্যাট্রিক্স কি তা লিখতে পারবে ।</a:t>
            </a:r>
            <a:r>
              <a:rPr lang="bn-IN" sz="5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US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5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৩। ম্যাট্রিক্সের যোগ, বিয়োগ  ও গু্ণের সমস্যাবলি সমাধান করতে পারবে </a:t>
            </a:r>
            <a:r>
              <a:rPr lang="bn-IN" sz="5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" y="1950719"/>
            <a:ext cx="5606228" cy="3498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99" y="1248428"/>
            <a:ext cx="4953697" cy="5376102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0" y="381000"/>
            <a:ext cx="4495800" cy="128016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4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55324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ভূক্তি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 algn="ctr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endParaRPr lang="bn-IN" sz="4400" dirty="0" smtClean="0"/>
          </a:p>
          <a:p>
            <a:pPr algn="ctr"/>
            <a:r>
              <a:rPr lang="bn-IN" sz="6000" dirty="0" smtClean="0"/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ম্যাট্রিক্সের ভিতরে অবস্থিত প্রত্যেকটি উপাদানকে / মানকে ভূক্তি বলা হয় 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0502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243</Words>
  <Application>Microsoft Office PowerPoint</Application>
  <PresentationFormat>Widescreen</PresentationFormat>
  <Paragraphs>61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                স্বাগতম</vt:lpstr>
      <vt:lpstr>শিক্ষক পরিচিতি   </vt:lpstr>
      <vt:lpstr>পাঠ পরিচিতি </vt:lpstr>
      <vt:lpstr>ছবিগুলি লক্ষ্য কর </vt:lpstr>
      <vt:lpstr>পাঠের শিরোনাম</vt:lpstr>
      <vt:lpstr>শিখনফল</vt:lpstr>
      <vt:lpstr>PowerPoint Presentation</vt:lpstr>
      <vt:lpstr>একক কাজ</vt:lpstr>
      <vt:lpstr>একক কাজের সমাধান</vt:lpstr>
      <vt:lpstr>ভিডিওটি দেখি </vt:lpstr>
      <vt:lpstr>জোড়ায় কাজ </vt:lpstr>
      <vt:lpstr> জোড়ায় কাজের সমাধান</vt:lpstr>
      <vt:lpstr>ছবিটি লক্ষ্য কর </vt:lpstr>
      <vt:lpstr>দলীয় কাজ </vt:lpstr>
      <vt:lpstr>দলীয় কাজের সমাধান </vt:lpstr>
      <vt:lpstr>মূল্যায়ন 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স্বাগতম</dc:title>
  <dc:creator>Windows User</dc:creator>
  <cp:lastModifiedBy>Windows User</cp:lastModifiedBy>
  <cp:revision>83</cp:revision>
  <dcterms:created xsi:type="dcterms:W3CDTF">2021-06-09T05:08:01Z</dcterms:created>
  <dcterms:modified xsi:type="dcterms:W3CDTF">2021-06-13T18:12:45Z</dcterms:modified>
</cp:coreProperties>
</file>