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5EE8p1c2mRJmYosoiCAfQ==" hashData="7zs/PYXn+Rv3JH2NIdnUH+Vc7ByLEp9Wglw7vT3gOn729M5ba+MuQz5BolKKe9I8SnKi4JVgmiSTQ0YxKRAOj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FFFF"/>
    <a:srgbClr val="CC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2DC9-B7CE-47F2-A951-9CB3D3337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07566-7A3A-4D68-BA5F-124DA0D6E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11BF-4352-4AB4-949C-F9FF31D8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DCC2-64B1-4C13-8247-A654ED44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81AD-939A-4736-B41C-6B941CCB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F36F-6F96-445A-B17C-A1DB589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02F3D-3353-4EFD-921A-6BE0F0DF7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E93AB-8D2A-4180-90A5-A234C9B2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864A-14BA-4B49-91B0-09E4AAD6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2A2E-E927-4387-8CE4-40261066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2700F-6083-4A84-AE98-E3D325BE5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98AAC-847D-4DC6-B01D-A7DEC2A2C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63565-C168-4205-8870-45860AA4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8E039-B254-4ED8-8A37-54334EE4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1A02-C172-42C3-9B37-2DF9ED33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CF92-24C5-448C-925A-EDE0345E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3191-E5F3-46F7-B83E-D6963CEA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26FD-3AA4-4D00-8BC2-C761644F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F2268-7DDF-4458-9D1A-D3574F01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5FB29-436E-46C9-B558-62FE0AFD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502B-5953-47D7-AD1C-17A20AC0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E9D63-81FF-4B52-9FF6-224CD1EAC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0BC7E-0072-49D1-BE9F-E8F75487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9FEC-85C9-45CE-B592-8C133137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28E5-1716-4625-B3C6-ADC68268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E601-0DAA-4AEF-B248-6132C6DE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0300-C801-456B-869A-08BD2D374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3D791-5200-4775-9722-AE71F65DA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79846-4DC6-42E3-A8EE-A678542C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7E14D-409B-4603-9170-0B3FBE1C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9F64B-CEE3-4DA3-B6CF-8BF7C4BF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1F0D-0F3F-4940-90B0-32ADBC38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22CE0-324D-4100-BF98-42462DD4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E254C-9655-42FC-B63F-7575757BE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CFCF3-7528-4BFC-AC84-EAAF1C5A4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D8D93-C741-4E98-A0E7-852D2BEBE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5D4E9-22A4-4925-A77E-51487F89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F6047-CB51-4983-8F91-996A646E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470DF-3E23-40AD-BD75-D5E40B2E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1428-C234-459E-ABAF-984759B8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A1332-9652-4208-8FA9-753F297B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3D52A-A6F8-494D-A8C2-A76DF550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241D9-38FA-41BF-9113-713C5B59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659A8-8D96-4AFD-B51E-F147238C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370EC-2535-4BF3-BEAD-A0A16A8A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E1DBE-C086-431D-930E-185F3DD8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EE21-871D-4B0D-BFAC-4C4AA736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D2ED-9FE5-4605-9E64-FB05B8CF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D1DBD-51DA-44A5-A6CA-23611F646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4521E-1021-43EF-AE3C-8F17481D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A230A-5DEE-488C-8B7B-54D6996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05403-83F6-4B52-A19B-08A6F5F8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0B23-6C82-4E76-9AA1-CFA6FDBA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BE09A-8FE3-4CC8-95FE-A3E51AC60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0325B-679E-493F-9A11-21A5408F3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A057-7DDE-401E-99CF-70B8BEA0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C8FBD2-12F4-4A26-A358-3C2E5A7E666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A394-FCFD-478A-B0C4-D672C9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BE5B-3BFC-44D6-ABF2-DAC03FBD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91EC0-E7A3-4285-949C-F685425C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FF6260-4365-4C70-BDAE-AECC8206BF55}"/>
              </a:ext>
            </a:extLst>
          </p:cNvPr>
          <p:cNvCxnSpPr>
            <a:cxnSpLocks/>
          </p:cNvCxnSpPr>
          <p:nvPr userDrawn="1"/>
        </p:nvCxnSpPr>
        <p:spPr>
          <a:xfrm>
            <a:off x="140677" y="240030"/>
            <a:ext cx="0" cy="6503670"/>
          </a:xfrm>
          <a:prstGeom prst="line">
            <a:avLst/>
          </a:prstGeom>
          <a:ln w="1270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2BD691-B5EA-4D39-AD99-8F12267F66D6}"/>
              </a:ext>
            </a:extLst>
          </p:cNvPr>
          <p:cNvCxnSpPr>
            <a:cxnSpLocks/>
          </p:cNvCxnSpPr>
          <p:nvPr userDrawn="1"/>
        </p:nvCxnSpPr>
        <p:spPr>
          <a:xfrm>
            <a:off x="11980252" y="240030"/>
            <a:ext cx="0" cy="6503670"/>
          </a:xfrm>
          <a:prstGeom prst="line">
            <a:avLst/>
          </a:prstGeom>
          <a:ln w="127000" cmpd="tri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C38909-EAE4-4F2B-82E9-9625D274625C}"/>
              </a:ext>
            </a:extLst>
          </p:cNvPr>
          <p:cNvCxnSpPr>
            <a:cxnSpLocks/>
          </p:cNvCxnSpPr>
          <p:nvPr userDrawn="1"/>
        </p:nvCxnSpPr>
        <p:spPr>
          <a:xfrm>
            <a:off x="140677" y="151445"/>
            <a:ext cx="11839575" cy="17145"/>
          </a:xfrm>
          <a:prstGeom prst="line">
            <a:avLst/>
          </a:prstGeom>
          <a:ln w="127000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rgbClr val="FF0066"/>
                </a:gs>
                <a:gs pos="69000">
                  <a:srgbClr val="00B0F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5D998C-D8A3-4A44-A1BB-9F5A2E83BB2F}"/>
              </a:ext>
            </a:extLst>
          </p:cNvPr>
          <p:cNvCxnSpPr>
            <a:cxnSpLocks/>
          </p:cNvCxnSpPr>
          <p:nvPr userDrawn="1"/>
        </p:nvCxnSpPr>
        <p:spPr>
          <a:xfrm>
            <a:off x="176212" y="6743700"/>
            <a:ext cx="11839575" cy="17145"/>
          </a:xfrm>
          <a:prstGeom prst="line">
            <a:avLst/>
          </a:prstGeom>
          <a:ln w="1270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rgbClr val="FF0066"/>
                </a:gs>
                <a:gs pos="69000">
                  <a:srgbClr val="00FFFF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26162-F9AF-4BAD-84A7-D9AEF41B3C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69" y="240030"/>
            <a:ext cx="745513" cy="772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F92C0C-5948-4BEB-9AD8-F9A96553FC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" y="6040752"/>
            <a:ext cx="792772" cy="639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FA7856-8B7F-42A2-8B64-B7B8D6E26D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231806"/>
            <a:ext cx="781046" cy="781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1B8F7E-2AE3-4A8A-98BF-9B3F171AC58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69" y="6040752"/>
            <a:ext cx="816583" cy="678766"/>
          </a:xfrm>
          <a:prstGeom prst="ellipse">
            <a:avLst/>
          </a:prstGeom>
          <a:ln w="381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22683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B5A64D-1FF6-410F-9A6F-75D2ED7A78D0}"/>
              </a:ext>
            </a:extLst>
          </p:cNvPr>
          <p:cNvGrpSpPr/>
          <p:nvPr/>
        </p:nvGrpSpPr>
        <p:grpSpPr>
          <a:xfrm>
            <a:off x="-11394082" y="-8724900"/>
            <a:ext cx="24867713" cy="19796552"/>
            <a:chOff x="-11394082" y="-8724900"/>
            <a:chExt cx="24867713" cy="19796552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B24D114-13E4-4F7C-A528-92BE382F529B}"/>
                </a:ext>
              </a:extLst>
            </p:cNvPr>
            <p:cNvSpPr/>
            <p:nvPr/>
          </p:nvSpPr>
          <p:spPr>
            <a:xfrm>
              <a:off x="645259" y="-1828800"/>
              <a:ext cx="6450226" cy="6450226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82A61E83-3B80-4A52-98D9-12B6B94BED33}"/>
                </a:ext>
              </a:extLst>
            </p:cNvPr>
            <p:cNvSpPr/>
            <p:nvPr/>
          </p:nvSpPr>
          <p:spPr>
            <a:xfrm flipV="1">
              <a:off x="-1914134" y="-1828800"/>
              <a:ext cx="6450226" cy="6450226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64D6AA79-78EB-429C-B8D0-A81E5277B7F0}"/>
                </a:ext>
              </a:extLst>
            </p:cNvPr>
            <p:cNvSpPr/>
            <p:nvPr/>
          </p:nvSpPr>
          <p:spPr>
            <a:xfrm>
              <a:off x="721459" y="4621426"/>
              <a:ext cx="6450226" cy="6450226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lus Sign 12">
              <a:extLst>
                <a:ext uri="{FF2B5EF4-FFF2-40B4-BE49-F238E27FC236}">
                  <a16:creationId xmlns:a16="http://schemas.microsoft.com/office/drawing/2014/main" id="{4B7B28CF-505C-49E2-82CD-4EA5F9097904}"/>
                </a:ext>
              </a:extLst>
            </p:cNvPr>
            <p:cNvSpPr/>
            <p:nvPr/>
          </p:nvSpPr>
          <p:spPr>
            <a:xfrm>
              <a:off x="4060871" y="-1276350"/>
              <a:ext cx="9412760" cy="9412760"/>
            </a:xfrm>
            <a:prstGeom prst="mathPlus">
              <a:avLst>
                <a:gd name="adj1" fmla="val 189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B68B3802-1C43-4699-90D5-19CE2C493F2D}"/>
                </a:ext>
              </a:extLst>
            </p:cNvPr>
            <p:cNvSpPr/>
            <p:nvPr/>
          </p:nvSpPr>
          <p:spPr>
            <a:xfrm>
              <a:off x="-8834689" y="-8724900"/>
              <a:ext cx="6450226" cy="6450226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F3F5C5F9-65B3-4ACA-8DC5-A31541E4E74B}"/>
                </a:ext>
              </a:extLst>
            </p:cNvPr>
            <p:cNvSpPr/>
            <p:nvPr/>
          </p:nvSpPr>
          <p:spPr>
            <a:xfrm flipV="1">
              <a:off x="-11394082" y="-8724900"/>
              <a:ext cx="6450226" cy="6450226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8E4613C9-B642-482A-B53E-3D67A36A56D4}"/>
                </a:ext>
              </a:extLst>
            </p:cNvPr>
            <p:cNvSpPr/>
            <p:nvPr/>
          </p:nvSpPr>
          <p:spPr>
            <a:xfrm>
              <a:off x="-8758489" y="-2274674"/>
              <a:ext cx="6450226" cy="6450226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CDCF914E-67D7-45CF-A978-6883A5827E9D}"/>
                </a:ext>
              </a:extLst>
            </p:cNvPr>
            <p:cNvSpPr/>
            <p:nvPr/>
          </p:nvSpPr>
          <p:spPr>
            <a:xfrm>
              <a:off x="-5419077" y="-8172450"/>
              <a:ext cx="9412760" cy="9412760"/>
            </a:xfrm>
            <a:prstGeom prst="mathPlus">
              <a:avLst>
                <a:gd name="adj1" fmla="val 189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D432621-49EC-4424-BA7E-C128721EA146}"/>
              </a:ext>
            </a:extLst>
          </p:cNvPr>
          <p:cNvSpPr/>
          <p:nvPr/>
        </p:nvSpPr>
        <p:spPr>
          <a:xfrm>
            <a:off x="0" y="14514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4BA576-820E-4BA1-9EA3-402A00644819}"/>
              </a:ext>
            </a:extLst>
          </p:cNvPr>
          <p:cNvGrpSpPr/>
          <p:nvPr/>
        </p:nvGrpSpPr>
        <p:grpSpPr>
          <a:xfrm>
            <a:off x="-6222976" y="-4849947"/>
            <a:ext cx="17678980" cy="11342285"/>
            <a:chOff x="-6261076" y="-5116647"/>
            <a:chExt cx="17678980" cy="11342285"/>
          </a:xfrm>
        </p:grpSpPr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734D8832-EDD8-4627-A185-A4C0773EDA6D}"/>
                </a:ext>
              </a:extLst>
            </p:cNvPr>
            <p:cNvSpPr/>
            <p:nvPr/>
          </p:nvSpPr>
          <p:spPr>
            <a:xfrm rot="2700000">
              <a:off x="5475517" y="3844656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56714AA7-CC80-49FE-91F0-026BF2D2B2A0}"/>
                </a:ext>
              </a:extLst>
            </p:cNvPr>
            <p:cNvSpPr/>
            <p:nvPr/>
          </p:nvSpPr>
          <p:spPr>
            <a:xfrm rot="16200000">
              <a:off x="3731980" y="2599212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7038CD74-FCF3-4442-B07D-18E7205A5E00}"/>
                </a:ext>
              </a:extLst>
            </p:cNvPr>
            <p:cNvSpPr/>
            <p:nvPr/>
          </p:nvSpPr>
          <p:spPr>
            <a:xfrm>
              <a:off x="8430418" y="3707565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56DAB8-DDDF-4B3A-859E-044B61CEFEBF}"/>
                </a:ext>
              </a:extLst>
            </p:cNvPr>
            <p:cNvSpPr/>
            <p:nvPr/>
          </p:nvSpPr>
          <p:spPr>
            <a:xfrm>
              <a:off x="8505824" y="1557119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BEF3F6-E612-416D-BCE6-14AA15245F5C}"/>
                </a:ext>
              </a:extLst>
            </p:cNvPr>
            <p:cNvGrpSpPr/>
            <p:nvPr/>
          </p:nvGrpSpPr>
          <p:grpSpPr>
            <a:xfrm>
              <a:off x="7238359" y="2553493"/>
              <a:ext cx="176213" cy="176213"/>
              <a:chOff x="7124699" y="2576294"/>
              <a:chExt cx="176213" cy="17621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598EC9B-004E-48C9-B61A-BE20462F2B5F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9026399-0BF3-464B-B982-6A435BF133C1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051474EE-0DE9-48BF-9680-C89DF3274FC1}"/>
                </a:ext>
              </a:extLst>
            </p:cNvPr>
            <p:cNvSpPr/>
            <p:nvPr/>
          </p:nvSpPr>
          <p:spPr>
            <a:xfrm rot="12064165">
              <a:off x="4874528" y="5937713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0948970E-AB43-4CCF-BA6A-6B9DCBC4FA38}"/>
                </a:ext>
              </a:extLst>
            </p:cNvPr>
            <p:cNvSpPr/>
            <p:nvPr/>
          </p:nvSpPr>
          <p:spPr>
            <a:xfrm rot="12064165">
              <a:off x="1061966" y="2164080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E58D365-CBB2-483E-A04C-9180F4CCA097}"/>
                </a:ext>
              </a:extLst>
            </p:cNvPr>
            <p:cNvGrpSpPr/>
            <p:nvPr/>
          </p:nvGrpSpPr>
          <p:grpSpPr>
            <a:xfrm>
              <a:off x="9030365" y="5220493"/>
              <a:ext cx="176213" cy="176213"/>
              <a:chOff x="7124699" y="2576294"/>
              <a:chExt cx="176213" cy="17621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326A7D-3208-4124-81EF-3396F1306539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5DF814A-0347-4D76-9367-3DDECA2633D7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97240F-60D9-4CCA-8427-80AAE270F1D9}"/>
                </a:ext>
              </a:extLst>
            </p:cNvPr>
            <p:cNvGrpSpPr/>
            <p:nvPr/>
          </p:nvGrpSpPr>
          <p:grpSpPr>
            <a:xfrm>
              <a:off x="469046" y="5651606"/>
              <a:ext cx="176213" cy="176213"/>
              <a:chOff x="7124699" y="2576294"/>
              <a:chExt cx="176213" cy="17621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531D4B9-6228-401B-9AF6-118FE752AC3A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78EE0E-F558-49C2-B425-567F2F395B6C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732433E-62AC-4AF6-8E67-DD704A7CF739}"/>
                </a:ext>
              </a:extLst>
            </p:cNvPr>
            <p:cNvSpPr/>
            <p:nvPr/>
          </p:nvSpPr>
          <p:spPr>
            <a:xfrm>
              <a:off x="10123504" y="4129833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BBAE5392-314A-421A-A350-E58AC8814E9B}"/>
                </a:ext>
              </a:extLst>
            </p:cNvPr>
            <p:cNvSpPr/>
            <p:nvPr/>
          </p:nvSpPr>
          <p:spPr>
            <a:xfrm>
              <a:off x="5548112" y="2235307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102F5ABA-B3DE-4E90-9142-CE1AD446926D}"/>
                </a:ext>
              </a:extLst>
            </p:cNvPr>
            <p:cNvSpPr/>
            <p:nvPr/>
          </p:nvSpPr>
          <p:spPr>
            <a:xfrm>
              <a:off x="330224" y="3955249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E48C07E-BD53-4C11-8CA9-98204615E64A}"/>
                </a:ext>
              </a:extLst>
            </p:cNvPr>
            <p:cNvSpPr/>
            <p:nvPr/>
          </p:nvSpPr>
          <p:spPr>
            <a:xfrm>
              <a:off x="1992113" y="929015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A15B89-8683-45E1-9424-0CA92C35880C}"/>
                </a:ext>
              </a:extLst>
            </p:cNvPr>
            <p:cNvGrpSpPr/>
            <p:nvPr/>
          </p:nvGrpSpPr>
          <p:grpSpPr>
            <a:xfrm>
              <a:off x="2264959" y="3373222"/>
              <a:ext cx="176213" cy="176213"/>
              <a:chOff x="7124699" y="2576294"/>
              <a:chExt cx="176213" cy="17621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AB02EE-C1D6-4C30-9FBA-9B3E3A34460F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6F8D6B7-8870-4F5E-8246-9A885B175A43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C7327B7C-840C-4D55-80A8-BB5DF379D2FC}"/>
                </a:ext>
              </a:extLst>
            </p:cNvPr>
            <p:cNvSpPr/>
            <p:nvPr/>
          </p:nvSpPr>
          <p:spPr>
            <a:xfrm>
              <a:off x="3110931" y="4513107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85FAA42C-39D9-4192-AD97-C76CB06A8C2C}"/>
                </a:ext>
              </a:extLst>
            </p:cNvPr>
            <p:cNvSpPr/>
            <p:nvPr/>
          </p:nvSpPr>
          <p:spPr>
            <a:xfrm rot="2700000">
              <a:off x="11112500" y="5827671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us Sign 47">
              <a:extLst>
                <a:ext uri="{FF2B5EF4-FFF2-40B4-BE49-F238E27FC236}">
                  <a16:creationId xmlns:a16="http://schemas.microsoft.com/office/drawing/2014/main" id="{83BC8F98-A647-403F-8179-33C081E56050}"/>
                </a:ext>
              </a:extLst>
            </p:cNvPr>
            <p:cNvSpPr/>
            <p:nvPr/>
          </p:nvSpPr>
          <p:spPr>
            <a:xfrm rot="2700000">
              <a:off x="3835400" y="703221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lus Sign 49">
              <a:extLst>
                <a:ext uri="{FF2B5EF4-FFF2-40B4-BE49-F238E27FC236}">
                  <a16:creationId xmlns:a16="http://schemas.microsoft.com/office/drawing/2014/main" id="{9E7F9354-FB5B-43C3-AFB1-82C1F4F6D2C3}"/>
                </a:ext>
              </a:extLst>
            </p:cNvPr>
            <p:cNvSpPr/>
            <p:nvPr/>
          </p:nvSpPr>
          <p:spPr>
            <a:xfrm rot="2700000">
              <a:off x="10083806" y="1929678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F6A82CEB-8406-4E43-B9C4-9B879D4AAD75}"/>
                </a:ext>
              </a:extLst>
            </p:cNvPr>
            <p:cNvSpPr/>
            <p:nvPr/>
          </p:nvSpPr>
          <p:spPr>
            <a:xfrm rot="16200000">
              <a:off x="1591125" y="4652985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498854A5-B275-449E-8531-B2BA2498E18F}"/>
                </a:ext>
              </a:extLst>
            </p:cNvPr>
            <p:cNvSpPr/>
            <p:nvPr/>
          </p:nvSpPr>
          <p:spPr>
            <a:xfrm rot="16200000">
              <a:off x="7084793" y="5400471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3A1023D-6EF9-4904-8C39-31DC72A803A5}"/>
                </a:ext>
              </a:extLst>
            </p:cNvPr>
            <p:cNvSpPr/>
            <p:nvPr/>
          </p:nvSpPr>
          <p:spPr>
            <a:xfrm>
              <a:off x="6669767" y="1056375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5B6D5916-B81E-47B3-B2E9-6367CE3A4F97}"/>
                </a:ext>
              </a:extLst>
            </p:cNvPr>
            <p:cNvSpPr/>
            <p:nvPr/>
          </p:nvSpPr>
          <p:spPr>
            <a:xfrm rot="12064165">
              <a:off x="5321910" y="255453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B969FA-C3F1-4B46-A81B-7E1D9F371345}"/>
                </a:ext>
              </a:extLst>
            </p:cNvPr>
            <p:cNvSpPr/>
            <p:nvPr/>
          </p:nvSpPr>
          <p:spPr>
            <a:xfrm>
              <a:off x="2489646" y="6179919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8C8775B8-6FE8-4B09-88D0-559218007503}"/>
                </a:ext>
              </a:extLst>
            </p:cNvPr>
            <p:cNvSpPr/>
            <p:nvPr/>
          </p:nvSpPr>
          <p:spPr>
            <a:xfrm rot="12064165">
              <a:off x="11250998" y="422367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Plus Sign 56">
              <a:extLst>
                <a:ext uri="{FF2B5EF4-FFF2-40B4-BE49-F238E27FC236}">
                  <a16:creationId xmlns:a16="http://schemas.microsoft.com/office/drawing/2014/main" id="{C641702D-BFA0-4A77-BBF2-AAC4F4799E74}"/>
                </a:ext>
              </a:extLst>
            </p:cNvPr>
            <p:cNvSpPr/>
            <p:nvPr/>
          </p:nvSpPr>
          <p:spPr>
            <a:xfrm rot="2700000">
              <a:off x="-1115783" y="-1527444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112C906A-6CCC-42C5-BCC4-80BD3D8F13E2}"/>
                </a:ext>
              </a:extLst>
            </p:cNvPr>
            <p:cNvSpPr/>
            <p:nvPr/>
          </p:nvSpPr>
          <p:spPr>
            <a:xfrm rot="16200000">
              <a:off x="-2859320" y="-2772888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Circle: Hollow 58">
              <a:extLst>
                <a:ext uri="{FF2B5EF4-FFF2-40B4-BE49-F238E27FC236}">
                  <a16:creationId xmlns:a16="http://schemas.microsoft.com/office/drawing/2014/main" id="{3DF37A55-1924-418C-B7C5-8E172D8C9BDB}"/>
                </a:ext>
              </a:extLst>
            </p:cNvPr>
            <p:cNvSpPr/>
            <p:nvPr/>
          </p:nvSpPr>
          <p:spPr>
            <a:xfrm>
              <a:off x="1839118" y="-1664535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7707D7D-901D-4B6F-817A-7331A2C1F3F7}"/>
                </a:ext>
              </a:extLst>
            </p:cNvPr>
            <p:cNvSpPr/>
            <p:nvPr/>
          </p:nvSpPr>
          <p:spPr>
            <a:xfrm>
              <a:off x="1914524" y="-3814981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412C67E-12AC-4184-8E03-16B1F5769750}"/>
                </a:ext>
              </a:extLst>
            </p:cNvPr>
            <p:cNvGrpSpPr/>
            <p:nvPr/>
          </p:nvGrpSpPr>
          <p:grpSpPr>
            <a:xfrm>
              <a:off x="647059" y="-2818607"/>
              <a:ext cx="176213" cy="176213"/>
              <a:chOff x="7124699" y="2576294"/>
              <a:chExt cx="176213" cy="17621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74C93AB-995C-46BC-B15C-349042DF2619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7ECFF3-2C40-46BF-B3C6-853C8EA621BF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924E7BA6-68F7-4FA0-8380-8A4CBFA6F1CC}"/>
                </a:ext>
              </a:extLst>
            </p:cNvPr>
            <p:cNvSpPr/>
            <p:nvPr/>
          </p:nvSpPr>
          <p:spPr>
            <a:xfrm rot="12064165">
              <a:off x="-1716772" y="565613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EA1CF588-92A2-4DDD-8527-A71AC7B92FDB}"/>
                </a:ext>
              </a:extLst>
            </p:cNvPr>
            <p:cNvSpPr/>
            <p:nvPr/>
          </p:nvSpPr>
          <p:spPr>
            <a:xfrm rot="12064165">
              <a:off x="-5529334" y="-3208020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0968B6-DB84-4F0C-B78A-907EED686463}"/>
                </a:ext>
              </a:extLst>
            </p:cNvPr>
            <p:cNvSpPr/>
            <p:nvPr/>
          </p:nvSpPr>
          <p:spPr>
            <a:xfrm>
              <a:off x="2439065" y="-151607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FE8FC35-3856-4D6E-97A2-9BD77AB85FD8}"/>
                </a:ext>
              </a:extLst>
            </p:cNvPr>
            <p:cNvGrpSpPr/>
            <p:nvPr/>
          </p:nvGrpSpPr>
          <p:grpSpPr>
            <a:xfrm>
              <a:off x="-6122254" y="279506"/>
              <a:ext cx="176213" cy="176213"/>
              <a:chOff x="7124699" y="2576294"/>
              <a:chExt cx="176213" cy="17621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8F870EF-006D-4D77-8167-8819D44ADC3C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791232D-5DD9-4482-9167-ADD79EC20E44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DAFC365-57D6-46CF-AED2-39B58E62233A}"/>
                </a:ext>
              </a:extLst>
            </p:cNvPr>
            <p:cNvSpPr/>
            <p:nvPr/>
          </p:nvSpPr>
          <p:spPr>
            <a:xfrm>
              <a:off x="3532204" y="-1242267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72">
              <a:extLst>
                <a:ext uri="{FF2B5EF4-FFF2-40B4-BE49-F238E27FC236}">
                  <a16:creationId xmlns:a16="http://schemas.microsoft.com/office/drawing/2014/main" id="{7027E690-5CD0-46C5-AB8D-80411C3EF2D4}"/>
                </a:ext>
              </a:extLst>
            </p:cNvPr>
            <p:cNvSpPr/>
            <p:nvPr/>
          </p:nvSpPr>
          <p:spPr>
            <a:xfrm>
              <a:off x="-1043188" y="-3136793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4A6F1174-CAFC-43FF-BEAD-65121946662A}"/>
                </a:ext>
              </a:extLst>
            </p:cNvPr>
            <p:cNvSpPr/>
            <p:nvPr/>
          </p:nvSpPr>
          <p:spPr>
            <a:xfrm>
              <a:off x="-6261076" y="-1416851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Circle: Hollow 74">
              <a:extLst>
                <a:ext uri="{FF2B5EF4-FFF2-40B4-BE49-F238E27FC236}">
                  <a16:creationId xmlns:a16="http://schemas.microsoft.com/office/drawing/2014/main" id="{979471D0-6B24-4CD3-9004-75CA5BE70A4D}"/>
                </a:ext>
              </a:extLst>
            </p:cNvPr>
            <p:cNvSpPr/>
            <p:nvPr/>
          </p:nvSpPr>
          <p:spPr>
            <a:xfrm>
              <a:off x="-4599187" y="-4443085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AE804F3-2E78-4C36-9562-16DBA5037C6E}"/>
                </a:ext>
              </a:extLst>
            </p:cNvPr>
            <p:cNvGrpSpPr/>
            <p:nvPr/>
          </p:nvGrpSpPr>
          <p:grpSpPr>
            <a:xfrm>
              <a:off x="-4326341" y="-1998878"/>
              <a:ext cx="176213" cy="176213"/>
              <a:chOff x="7124699" y="2576294"/>
              <a:chExt cx="176213" cy="17621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6489FA8-EB92-4963-8365-500998CFACCC}"/>
                  </a:ext>
                </a:extLst>
              </p:cNvPr>
              <p:cNvSpPr/>
              <p:nvPr/>
            </p:nvSpPr>
            <p:spPr>
              <a:xfrm>
                <a:off x="7124699" y="2576294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454E363-445D-45EF-892B-0CB5DE3CCF14}"/>
                  </a:ext>
                </a:extLst>
              </p:cNvPr>
              <p:cNvSpPr/>
              <p:nvPr/>
            </p:nvSpPr>
            <p:spPr>
              <a:xfrm rot="16200000">
                <a:off x="7059452" y="2641541"/>
                <a:ext cx="176213" cy="45719"/>
              </a:xfrm>
              <a:prstGeom prst="rect">
                <a:avLst/>
              </a:prstGeom>
              <a:solidFill>
                <a:srgbClr val="FD32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Block Arc 78">
              <a:extLst>
                <a:ext uri="{FF2B5EF4-FFF2-40B4-BE49-F238E27FC236}">
                  <a16:creationId xmlns:a16="http://schemas.microsoft.com/office/drawing/2014/main" id="{81895A2F-BC40-4F8C-8BD3-9B022A03D61E}"/>
                </a:ext>
              </a:extLst>
            </p:cNvPr>
            <p:cNvSpPr/>
            <p:nvPr/>
          </p:nvSpPr>
          <p:spPr>
            <a:xfrm rot="16200000">
              <a:off x="-6132291" y="-4449292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ircle: Hollow 79">
              <a:extLst>
                <a:ext uri="{FF2B5EF4-FFF2-40B4-BE49-F238E27FC236}">
                  <a16:creationId xmlns:a16="http://schemas.microsoft.com/office/drawing/2014/main" id="{6B2DF0C8-70B4-405D-8487-6ABE112E8815}"/>
                </a:ext>
              </a:extLst>
            </p:cNvPr>
            <p:cNvSpPr/>
            <p:nvPr/>
          </p:nvSpPr>
          <p:spPr>
            <a:xfrm>
              <a:off x="-3480369" y="-858993"/>
              <a:ext cx="150812" cy="150812"/>
            </a:xfrm>
            <a:prstGeom prst="donu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Plus Sign 81">
              <a:extLst>
                <a:ext uri="{FF2B5EF4-FFF2-40B4-BE49-F238E27FC236}">
                  <a16:creationId xmlns:a16="http://schemas.microsoft.com/office/drawing/2014/main" id="{CE318988-E30C-44F8-9A5E-08EF84F35661}"/>
                </a:ext>
              </a:extLst>
            </p:cNvPr>
            <p:cNvSpPr/>
            <p:nvPr/>
          </p:nvSpPr>
          <p:spPr>
            <a:xfrm rot="2700000">
              <a:off x="-2755900" y="-4668879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lus Sign 82">
              <a:extLst>
                <a:ext uri="{FF2B5EF4-FFF2-40B4-BE49-F238E27FC236}">
                  <a16:creationId xmlns:a16="http://schemas.microsoft.com/office/drawing/2014/main" id="{4AF4F28C-808C-4B94-88C2-8208CFD52218}"/>
                </a:ext>
              </a:extLst>
            </p:cNvPr>
            <p:cNvSpPr/>
            <p:nvPr/>
          </p:nvSpPr>
          <p:spPr>
            <a:xfrm rot="2700000">
              <a:off x="3492506" y="-3442422"/>
              <a:ext cx="254000" cy="254000"/>
            </a:xfrm>
            <a:prstGeom prst="mathPlus">
              <a:avLst>
                <a:gd name="adj1" fmla="val 17894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Block Arc 83">
              <a:extLst>
                <a:ext uri="{FF2B5EF4-FFF2-40B4-BE49-F238E27FC236}">
                  <a16:creationId xmlns:a16="http://schemas.microsoft.com/office/drawing/2014/main" id="{9A9092CE-59B5-46B6-811D-486779DD8687}"/>
                </a:ext>
              </a:extLst>
            </p:cNvPr>
            <p:cNvSpPr/>
            <p:nvPr/>
          </p:nvSpPr>
          <p:spPr>
            <a:xfrm rot="16200000">
              <a:off x="-5000175" y="-719115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DB1905C8-4B35-4DD3-AD82-4F211E99AC94}"/>
                </a:ext>
              </a:extLst>
            </p:cNvPr>
            <p:cNvSpPr/>
            <p:nvPr/>
          </p:nvSpPr>
          <p:spPr>
            <a:xfrm rot="16200000">
              <a:off x="493493" y="28371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D1F20C-59AF-4F23-A0A0-E4B377A07228}"/>
                </a:ext>
              </a:extLst>
            </p:cNvPr>
            <p:cNvSpPr/>
            <p:nvPr/>
          </p:nvSpPr>
          <p:spPr>
            <a:xfrm>
              <a:off x="78467" y="-4315725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Block Arc 86">
              <a:extLst>
                <a:ext uri="{FF2B5EF4-FFF2-40B4-BE49-F238E27FC236}">
                  <a16:creationId xmlns:a16="http://schemas.microsoft.com/office/drawing/2014/main" id="{073FEEC7-46F5-403E-AD86-BDA469BEEACD}"/>
                </a:ext>
              </a:extLst>
            </p:cNvPr>
            <p:cNvSpPr/>
            <p:nvPr/>
          </p:nvSpPr>
          <p:spPr>
            <a:xfrm rot="12064165">
              <a:off x="-1269390" y="-5116647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1CA0416-A48E-4E6C-9D9A-38EBCB74E38D}"/>
                </a:ext>
              </a:extLst>
            </p:cNvPr>
            <p:cNvSpPr/>
            <p:nvPr/>
          </p:nvSpPr>
          <p:spPr>
            <a:xfrm>
              <a:off x="-4101654" y="807819"/>
              <a:ext cx="176213" cy="45719"/>
            </a:xfrm>
            <a:prstGeom prst="rect">
              <a:avLst/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Block Arc 88">
              <a:extLst>
                <a:ext uri="{FF2B5EF4-FFF2-40B4-BE49-F238E27FC236}">
                  <a16:creationId xmlns:a16="http://schemas.microsoft.com/office/drawing/2014/main" id="{E419A2C9-0480-4BF1-9A2D-3AA1FF64B5DC}"/>
                </a:ext>
              </a:extLst>
            </p:cNvPr>
            <p:cNvSpPr/>
            <p:nvPr/>
          </p:nvSpPr>
          <p:spPr>
            <a:xfrm rot="12064165">
              <a:off x="4659698" y="-4949733"/>
              <a:ext cx="166906" cy="166906"/>
            </a:xfrm>
            <a:prstGeom prst="blockArc">
              <a:avLst>
                <a:gd name="adj1" fmla="val 10800000"/>
                <a:gd name="adj2" fmla="val 154988"/>
                <a:gd name="adj3" fmla="val 22431"/>
              </a:avLst>
            </a:prstGeom>
            <a:solidFill>
              <a:srgbClr val="FD3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934316C-F851-4E20-A7B0-6FA384A20166}"/>
              </a:ext>
            </a:extLst>
          </p:cNvPr>
          <p:cNvGrpSpPr/>
          <p:nvPr/>
        </p:nvGrpSpPr>
        <p:grpSpPr>
          <a:xfrm>
            <a:off x="1852398" y="2291868"/>
            <a:ext cx="7001538" cy="1107996"/>
            <a:chOff x="2155054" y="2053015"/>
            <a:chExt cx="7001538" cy="110799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2D4FC8-739E-4A3B-B139-E1F2B3E0FC50}"/>
                </a:ext>
              </a:extLst>
            </p:cNvPr>
            <p:cNvSpPr/>
            <p:nvPr/>
          </p:nvSpPr>
          <p:spPr>
            <a:xfrm>
              <a:off x="2155054" y="2210710"/>
              <a:ext cx="6993919" cy="821635"/>
            </a:xfrm>
            <a:prstGeom prst="rect">
              <a:avLst/>
            </a:prstGeom>
            <a:solidFill>
              <a:srgbClr val="FC48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E6B1F6-6823-4AB3-A046-E37F089ADF20}"/>
                </a:ext>
              </a:extLst>
            </p:cNvPr>
            <p:cNvSpPr txBox="1"/>
            <p:nvPr/>
          </p:nvSpPr>
          <p:spPr>
            <a:xfrm>
              <a:off x="2162673" y="2053015"/>
              <a:ext cx="69939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endPara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7B3410D-2119-49CA-8201-20E02238B99F}"/>
              </a:ext>
            </a:extLst>
          </p:cNvPr>
          <p:cNvSpPr txBox="1"/>
          <p:nvPr/>
        </p:nvSpPr>
        <p:spPr>
          <a:xfrm>
            <a:off x="759113" y="3056129"/>
            <a:ext cx="1045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8000" decel="48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77994 0.9932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97" y="49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55131 0.7282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36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4FF35-9A66-4191-9565-101A2371FAF2}"/>
              </a:ext>
            </a:extLst>
          </p:cNvPr>
          <p:cNvSpPr txBox="1"/>
          <p:nvPr/>
        </p:nvSpPr>
        <p:spPr>
          <a:xfrm>
            <a:off x="548640" y="4963606"/>
            <a:ext cx="1131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রাখালবন্ধুর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একটুখানি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রাজপ্রাসদের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মনভড়া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31BA2-C356-4F53-8EE2-C0B23894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08" r="-392" b="11384"/>
          <a:stretch/>
        </p:blipFill>
        <p:spPr>
          <a:xfrm>
            <a:off x="8094558" y="1294229"/>
            <a:ext cx="3651964" cy="3291836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0111B-F4D7-4EF3-8C4F-31EA3C0A9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11281" r="13587" b="10975"/>
          <a:stretch/>
        </p:blipFill>
        <p:spPr>
          <a:xfrm>
            <a:off x="445478" y="1294229"/>
            <a:ext cx="3651964" cy="329183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C4E193-A29F-47F9-83B8-8AEEDB148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384"/>
          <a:stretch/>
        </p:blipFill>
        <p:spPr>
          <a:xfrm>
            <a:off x="4270018" y="1294229"/>
            <a:ext cx="3651964" cy="329183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03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F97DB-463C-4FE6-B67B-9CC5433FCE16}"/>
              </a:ext>
            </a:extLst>
          </p:cNvPr>
          <p:cNvSpPr txBox="1"/>
          <p:nvPr/>
        </p:nvSpPr>
        <p:spPr>
          <a:xfrm>
            <a:off x="909710" y="5162844"/>
            <a:ext cx="1065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গেঁথে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অগুনতি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রাজ্যজুড়ে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কান্নাকাটির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কাঞ্চন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26B9A-BC33-45BC-9DA7-37A395EC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" y="1227548"/>
            <a:ext cx="5493435" cy="3668009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8D2AB0-EA8D-4DCF-97D0-B87E39C97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18495" b="9965"/>
          <a:stretch/>
        </p:blipFill>
        <p:spPr>
          <a:xfrm>
            <a:off x="6514929" y="1227548"/>
            <a:ext cx="5215182" cy="366801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21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EBAEB-0172-4846-A4AD-783E7B184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37" y="324288"/>
            <a:ext cx="5387926" cy="81519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E7534-76D5-4AA0-BC07-EB5F1689D13A}"/>
              </a:ext>
            </a:extLst>
          </p:cNvPr>
          <p:cNvSpPr txBox="1"/>
          <p:nvPr/>
        </p:nvSpPr>
        <p:spPr>
          <a:xfrm>
            <a:off x="365759" y="1315048"/>
            <a:ext cx="1147923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দেশে ছিল এক রাজা। রাজার একটাই পুত্র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 সাথে সেই রাজ্যের রাখাল ছেলের খুব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ভাব। দুই বন্ধু পরস্পরকে খুব ভালোবাসে। রা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গাছতলায়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নিঝুম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ঝলমলিয়ে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লোকলস্কর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সৈন্যসামন্ত গমগম করে তার রাজপুরি।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রাখালবন্ধুর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একটুখানি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রাজপ্রাসদের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মনভরা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গেঁথে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অগুনতি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রাজ্যজুড়ে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কান্নাকাটির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কাঞ্চন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2021-03-1411-32-18_2">
            <a:hlinkClick r:id="" action="ppaction://media"/>
            <a:extLst>
              <a:ext uri="{FF2B5EF4-FFF2-40B4-BE49-F238E27FC236}">
                <a16:creationId xmlns:a16="http://schemas.microsoft.com/office/drawing/2014/main" id="{1526E994-1F72-4C13-8132-B7B1D47DB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5944" y="5599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117B7-84F2-42D9-B52F-645F7DC4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24154"/>
          <a:stretch/>
        </p:blipFill>
        <p:spPr>
          <a:xfrm>
            <a:off x="3387968" y="226374"/>
            <a:ext cx="5995183" cy="87219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deal reading for teacher.jpg">
            <a:extLst>
              <a:ext uri="{FF2B5EF4-FFF2-40B4-BE49-F238E27FC236}">
                <a16:creationId xmlns:a16="http://schemas.microsoft.com/office/drawing/2014/main" id="{A50EF466-BE59-4488-B506-8EFF3F0C73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8572" y="506438"/>
            <a:ext cx="2386686" cy="1618176"/>
          </a:xfrm>
          <a:prstGeom prst="ellipse">
            <a:avLst/>
          </a:prstGeom>
          <a:ln w="38100">
            <a:solidFill>
              <a:srgbClr val="FF00F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BBBA7-20B4-42D7-9652-E0F66CB768F3}"/>
              </a:ext>
            </a:extLst>
          </p:cNvPr>
          <p:cNvSpPr txBox="1"/>
          <p:nvPr/>
        </p:nvSpPr>
        <p:spPr>
          <a:xfrm>
            <a:off x="126743" y="1272410"/>
            <a:ext cx="3882550" cy="2826306"/>
          </a:xfrm>
          <a:prstGeom prst="wedgeRoundRectCallou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A56EE-C9DA-4B84-BEDD-6529EE9CC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24" y="1315526"/>
            <a:ext cx="3699803" cy="4891406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4886B-A167-4EFE-86AA-10D89BE1F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58" y="2421620"/>
            <a:ext cx="3923845" cy="3354191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27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AC724-44B1-4C02-9E16-80D19056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13" y="343778"/>
            <a:ext cx="5349974" cy="1048923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s reading 2.jpg">
            <a:extLst>
              <a:ext uri="{FF2B5EF4-FFF2-40B4-BE49-F238E27FC236}">
                <a16:creationId xmlns:a16="http://schemas.microsoft.com/office/drawing/2014/main" id="{1B7B84B6-04D5-41C4-B64A-228BA54189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503" y="1806219"/>
            <a:ext cx="7070993" cy="4449951"/>
          </a:xfrm>
          <a:prstGeom prst="roundRect">
            <a:avLst/>
          </a:prstGeom>
          <a:ln w="381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22647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8B6CDD-75BF-44BE-9CD6-384B6FA2FDD5}"/>
              </a:ext>
            </a:extLst>
          </p:cNvPr>
          <p:cNvSpPr/>
          <p:nvPr/>
        </p:nvSpPr>
        <p:spPr>
          <a:xfrm>
            <a:off x="2881586" y="404698"/>
            <a:ext cx="67922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BB806-0E60-4B48-AB3F-993CEABCECFE}"/>
              </a:ext>
            </a:extLst>
          </p:cNvPr>
          <p:cNvSpPr txBox="1"/>
          <p:nvPr/>
        </p:nvSpPr>
        <p:spPr>
          <a:xfrm>
            <a:off x="855838" y="1178952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8F8F2-B011-4D62-8DBA-DE6DA0BE7E2C}"/>
              </a:ext>
            </a:extLst>
          </p:cNvPr>
          <p:cNvSpPr txBox="1"/>
          <p:nvPr/>
        </p:nvSpPr>
        <p:spPr>
          <a:xfrm>
            <a:off x="855838" y="1842989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4133A-8487-4D76-A204-47D2E3009C4F}"/>
              </a:ext>
            </a:extLst>
          </p:cNvPr>
          <p:cNvSpPr txBox="1"/>
          <p:nvPr/>
        </p:nvSpPr>
        <p:spPr>
          <a:xfrm>
            <a:off x="855838" y="4608770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0717F-0F70-4389-BEA1-C76BBBD6502D}"/>
              </a:ext>
            </a:extLst>
          </p:cNvPr>
          <p:cNvSpPr txBox="1"/>
          <p:nvPr/>
        </p:nvSpPr>
        <p:spPr>
          <a:xfrm>
            <a:off x="855838" y="5242223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লোকলস্কর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CB776-9796-4B45-A554-82FD22E11468}"/>
              </a:ext>
            </a:extLst>
          </p:cNvPr>
          <p:cNvSpPr txBox="1"/>
          <p:nvPr/>
        </p:nvSpPr>
        <p:spPr>
          <a:xfrm>
            <a:off x="855838" y="2374142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নিঝুম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58F67-16A5-443A-8E1E-8E5AB7A9155B}"/>
              </a:ext>
            </a:extLst>
          </p:cNvPr>
          <p:cNvSpPr txBox="1"/>
          <p:nvPr/>
        </p:nvSpPr>
        <p:spPr>
          <a:xfrm>
            <a:off x="855838" y="5868718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রাজপ্রাসাদ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C34A2-0333-47C4-ADD7-D448ECD01AFB}"/>
              </a:ext>
            </a:extLst>
          </p:cNvPr>
          <p:cNvSpPr txBox="1"/>
          <p:nvPr/>
        </p:nvSpPr>
        <p:spPr>
          <a:xfrm>
            <a:off x="855838" y="2989703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F4747-728D-46EE-A3C0-347ED915181B}"/>
              </a:ext>
            </a:extLst>
          </p:cNvPr>
          <p:cNvSpPr txBox="1"/>
          <p:nvPr/>
        </p:nvSpPr>
        <p:spPr>
          <a:xfrm>
            <a:off x="855838" y="3454084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5679F-7B98-4429-B926-33C85FC438B1}"/>
              </a:ext>
            </a:extLst>
          </p:cNvPr>
          <p:cNvSpPr txBox="1"/>
          <p:nvPr/>
        </p:nvSpPr>
        <p:spPr>
          <a:xfrm>
            <a:off x="794878" y="4043020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ঝলমলিয়ে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588E3-762D-493A-9BEB-CB92F0212F46}"/>
              </a:ext>
            </a:extLst>
          </p:cNvPr>
          <p:cNvSpPr txBox="1"/>
          <p:nvPr/>
        </p:nvSpPr>
        <p:spPr>
          <a:xfrm>
            <a:off x="5386842" y="1178952"/>
            <a:ext cx="241021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F15D3-DD9E-4D2F-A137-091961A23EB7}"/>
              </a:ext>
            </a:extLst>
          </p:cNvPr>
          <p:cNvSpPr txBox="1"/>
          <p:nvPr/>
        </p:nvSpPr>
        <p:spPr>
          <a:xfrm>
            <a:off x="5386842" y="1775119"/>
            <a:ext cx="45590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44C59-5DC1-4B87-AE8F-578BA9B69617}"/>
              </a:ext>
            </a:extLst>
          </p:cNvPr>
          <p:cNvSpPr txBox="1"/>
          <p:nvPr/>
        </p:nvSpPr>
        <p:spPr>
          <a:xfrm>
            <a:off x="5370368" y="2305105"/>
            <a:ext cx="246648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15077-FD20-4704-8DF9-2103C396F5A9}"/>
              </a:ext>
            </a:extLst>
          </p:cNvPr>
          <p:cNvSpPr txBox="1"/>
          <p:nvPr/>
        </p:nvSpPr>
        <p:spPr>
          <a:xfrm>
            <a:off x="5386842" y="2931600"/>
            <a:ext cx="23680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B33BB-EA81-453D-B7F1-7A5428F89FDC}"/>
              </a:ext>
            </a:extLst>
          </p:cNvPr>
          <p:cNvSpPr txBox="1"/>
          <p:nvPr/>
        </p:nvSpPr>
        <p:spPr>
          <a:xfrm>
            <a:off x="5385639" y="3426898"/>
            <a:ext cx="18334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E864D-F55B-4C62-8FEF-7C2F259DFBF5}"/>
              </a:ext>
            </a:extLst>
          </p:cNvPr>
          <p:cNvSpPr txBox="1"/>
          <p:nvPr/>
        </p:nvSpPr>
        <p:spPr>
          <a:xfrm>
            <a:off x="5385639" y="4021249"/>
            <a:ext cx="22413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84E65-6EC6-4210-8E09-BA695B5B7D88}"/>
              </a:ext>
            </a:extLst>
          </p:cNvPr>
          <p:cNvSpPr txBox="1"/>
          <p:nvPr/>
        </p:nvSpPr>
        <p:spPr>
          <a:xfrm>
            <a:off x="5385639" y="4571918"/>
            <a:ext cx="1451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6A0E6D-A3FA-4CD9-AFB4-95625507C3C3}"/>
              </a:ext>
            </a:extLst>
          </p:cNvPr>
          <p:cNvSpPr txBox="1"/>
          <p:nvPr/>
        </p:nvSpPr>
        <p:spPr>
          <a:xfrm>
            <a:off x="5370368" y="5242223"/>
            <a:ext cx="1451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1FFB2-124E-4D16-AE0B-9DB0B457BF2A}"/>
              </a:ext>
            </a:extLst>
          </p:cNvPr>
          <p:cNvSpPr txBox="1"/>
          <p:nvPr/>
        </p:nvSpPr>
        <p:spPr>
          <a:xfrm>
            <a:off x="5330627" y="5868718"/>
            <a:ext cx="15356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373A819D-3111-4046-8D5B-A9FD608F6EB6}"/>
              </a:ext>
            </a:extLst>
          </p:cNvPr>
          <p:cNvSpPr/>
          <p:nvPr/>
        </p:nvSpPr>
        <p:spPr>
          <a:xfrm>
            <a:off x="2246142" y="1179120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AE7261F1-60AC-48C1-AF40-F676D1CB357B}"/>
              </a:ext>
            </a:extLst>
          </p:cNvPr>
          <p:cNvSpPr/>
          <p:nvPr/>
        </p:nvSpPr>
        <p:spPr>
          <a:xfrm>
            <a:off x="2246142" y="4607700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A26EC72F-CE7A-4A59-8DBA-E0EF5777CD16}"/>
              </a:ext>
            </a:extLst>
          </p:cNvPr>
          <p:cNvSpPr/>
          <p:nvPr/>
        </p:nvSpPr>
        <p:spPr>
          <a:xfrm>
            <a:off x="2246142" y="5273937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D2867CD0-B9F7-4A2F-95D7-37981443056C}"/>
              </a:ext>
            </a:extLst>
          </p:cNvPr>
          <p:cNvSpPr/>
          <p:nvPr/>
        </p:nvSpPr>
        <p:spPr>
          <a:xfrm>
            <a:off x="2246142" y="5900333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B10E8F8C-542F-4490-BFD0-8C4FAA7E5B11}"/>
              </a:ext>
            </a:extLst>
          </p:cNvPr>
          <p:cNvSpPr/>
          <p:nvPr/>
        </p:nvSpPr>
        <p:spPr>
          <a:xfrm>
            <a:off x="2246142" y="1795236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D5BC63E7-07FA-4F45-BBEC-323E0673878D}"/>
              </a:ext>
            </a:extLst>
          </p:cNvPr>
          <p:cNvSpPr/>
          <p:nvPr/>
        </p:nvSpPr>
        <p:spPr>
          <a:xfrm>
            <a:off x="2246142" y="2327154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B5DC90ED-AF7A-4BE3-989C-DDBFC65676DE}"/>
              </a:ext>
            </a:extLst>
          </p:cNvPr>
          <p:cNvSpPr/>
          <p:nvPr/>
        </p:nvSpPr>
        <p:spPr>
          <a:xfrm>
            <a:off x="2246142" y="2885089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33EF4E33-DF20-4AFC-9457-5123C010AE36}"/>
              </a:ext>
            </a:extLst>
          </p:cNvPr>
          <p:cNvSpPr/>
          <p:nvPr/>
        </p:nvSpPr>
        <p:spPr>
          <a:xfrm>
            <a:off x="2246142" y="3462765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DF52C95A-17EC-4C99-8B9E-2FC49F6BCC33}"/>
              </a:ext>
            </a:extLst>
          </p:cNvPr>
          <p:cNvSpPr/>
          <p:nvPr/>
        </p:nvSpPr>
        <p:spPr>
          <a:xfrm>
            <a:off x="2246142" y="4065860"/>
            <a:ext cx="2180492" cy="459989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EA122E-02A3-429A-923B-70DF63CD01A6}"/>
              </a:ext>
            </a:extLst>
          </p:cNvPr>
          <p:cNvSpPr/>
          <p:nvPr/>
        </p:nvSpPr>
        <p:spPr>
          <a:xfrm>
            <a:off x="1508896" y="328265"/>
            <a:ext cx="99420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1C9B88-CECC-4C2D-A601-EBB74DEA75B6}"/>
              </a:ext>
            </a:extLst>
          </p:cNvPr>
          <p:cNvSpPr/>
          <p:nvPr/>
        </p:nvSpPr>
        <p:spPr>
          <a:xfrm>
            <a:off x="861775" y="1682521"/>
            <a:ext cx="22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ঙ্গে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6836D-D54B-412A-806B-AD3EB02C771D}"/>
              </a:ext>
            </a:extLst>
          </p:cNvPr>
          <p:cNvSpPr/>
          <p:nvPr/>
        </p:nvSpPr>
        <p:spPr>
          <a:xfrm>
            <a:off x="834816" y="2729580"/>
            <a:ext cx="856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F3B7B-ECA9-4E7D-9E50-86A721E3BF2E}"/>
              </a:ext>
            </a:extLst>
          </p:cNvPr>
          <p:cNvSpPr/>
          <p:nvPr/>
        </p:nvSpPr>
        <p:spPr>
          <a:xfrm>
            <a:off x="915949" y="4009663"/>
            <a:ext cx="16882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endParaRPr lang="en-US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61036-8EF0-43F7-950F-26B28C8AB98C}"/>
              </a:ext>
            </a:extLst>
          </p:cNvPr>
          <p:cNvSpPr/>
          <p:nvPr/>
        </p:nvSpPr>
        <p:spPr>
          <a:xfrm>
            <a:off x="1031786" y="5548177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লোকল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3B277-8386-4D6D-A624-B123860BC9D0}"/>
              </a:ext>
            </a:extLst>
          </p:cNvPr>
          <p:cNvSpPr/>
          <p:nvPr/>
        </p:nvSpPr>
        <p:spPr>
          <a:xfrm>
            <a:off x="-759395" y="169189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5C0D0-994F-48D1-957A-769EB367550E}"/>
              </a:ext>
            </a:extLst>
          </p:cNvPr>
          <p:cNvSpPr/>
          <p:nvPr/>
        </p:nvSpPr>
        <p:spPr>
          <a:xfrm>
            <a:off x="-759395" y="2765231"/>
            <a:ext cx="548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9EF12-D0FB-4E6A-8166-BEA480B233FF}"/>
              </a:ext>
            </a:extLst>
          </p:cNvPr>
          <p:cNvSpPr/>
          <p:nvPr/>
        </p:nvSpPr>
        <p:spPr>
          <a:xfrm>
            <a:off x="-804279" y="4314125"/>
            <a:ext cx="641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C6821D-8237-4C67-9019-4FC4F2CAD368}"/>
              </a:ext>
            </a:extLst>
          </p:cNvPr>
          <p:cNvSpPr/>
          <p:nvPr/>
        </p:nvSpPr>
        <p:spPr>
          <a:xfrm>
            <a:off x="-745332" y="5548171"/>
            <a:ext cx="587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4D70B-DFC5-4980-B2CB-A073EF97259B}"/>
              </a:ext>
            </a:extLst>
          </p:cNvPr>
          <p:cNvSpPr/>
          <p:nvPr/>
        </p:nvSpPr>
        <p:spPr>
          <a:xfrm>
            <a:off x="-2016318" y="1792181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086AD7-06C4-4C2A-B85A-E6BD9BC66A70}"/>
              </a:ext>
            </a:extLst>
          </p:cNvPr>
          <p:cNvCxnSpPr/>
          <p:nvPr/>
        </p:nvCxnSpPr>
        <p:spPr>
          <a:xfrm>
            <a:off x="3357545" y="2144186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3534DB-65E4-41BB-9A56-AFAC00A15569}"/>
              </a:ext>
            </a:extLst>
          </p:cNvPr>
          <p:cNvCxnSpPr/>
          <p:nvPr/>
        </p:nvCxnSpPr>
        <p:spPr>
          <a:xfrm>
            <a:off x="3510098" y="3226448"/>
            <a:ext cx="155011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96FDAD-9A09-4218-BE19-87D787795751}"/>
              </a:ext>
            </a:extLst>
          </p:cNvPr>
          <p:cNvCxnSpPr>
            <a:cxnSpLocks/>
          </p:cNvCxnSpPr>
          <p:nvPr/>
        </p:nvCxnSpPr>
        <p:spPr>
          <a:xfrm>
            <a:off x="3388521" y="4471328"/>
            <a:ext cx="1514035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65B3BF-C00D-4D7C-B32E-079CBF16B2FD}"/>
              </a:ext>
            </a:extLst>
          </p:cNvPr>
          <p:cNvCxnSpPr/>
          <p:nvPr/>
        </p:nvCxnSpPr>
        <p:spPr>
          <a:xfrm>
            <a:off x="3551983" y="5976060"/>
            <a:ext cx="135057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9CE970F-34BE-453D-B9FF-B6EDCD1CEC42}"/>
              </a:ext>
            </a:extLst>
          </p:cNvPr>
          <p:cNvSpPr/>
          <p:nvPr/>
        </p:nvSpPr>
        <p:spPr>
          <a:xfrm>
            <a:off x="7258142" y="1540498"/>
            <a:ext cx="620683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E4D6A9-B0AA-46EF-9A91-E143F605CBB1}"/>
              </a:ext>
            </a:extLst>
          </p:cNvPr>
          <p:cNvSpPr/>
          <p:nvPr/>
        </p:nvSpPr>
        <p:spPr>
          <a:xfrm>
            <a:off x="7226651" y="2673980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A2A633-62C1-4ABF-B107-69D29A66AD14}"/>
              </a:ext>
            </a:extLst>
          </p:cNvPr>
          <p:cNvSpPr/>
          <p:nvPr/>
        </p:nvSpPr>
        <p:spPr>
          <a:xfrm>
            <a:off x="7188757" y="4003282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2F2C4-9187-4449-AD58-76F266BD58B7}"/>
              </a:ext>
            </a:extLst>
          </p:cNvPr>
          <p:cNvSpPr/>
          <p:nvPr/>
        </p:nvSpPr>
        <p:spPr>
          <a:xfrm>
            <a:off x="7235459" y="5453895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7D75CD-3F46-4F04-A00E-8E0CADF42788}"/>
              </a:ext>
            </a:extLst>
          </p:cNvPr>
          <p:cNvSpPr/>
          <p:nvPr/>
        </p:nvSpPr>
        <p:spPr>
          <a:xfrm>
            <a:off x="-1487944" y="288793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95A398-45EB-478F-98C9-2306ABE3CAE3}"/>
              </a:ext>
            </a:extLst>
          </p:cNvPr>
          <p:cNvSpPr/>
          <p:nvPr/>
        </p:nvSpPr>
        <p:spPr>
          <a:xfrm>
            <a:off x="-1777051" y="290165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791921-7554-45F1-8308-59BEE0B68ECD}"/>
              </a:ext>
            </a:extLst>
          </p:cNvPr>
          <p:cNvSpPr/>
          <p:nvPr/>
        </p:nvSpPr>
        <p:spPr>
          <a:xfrm>
            <a:off x="-1832006" y="430295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CEC48-A524-4F3B-9F47-DD18B237F67A}"/>
              </a:ext>
            </a:extLst>
          </p:cNvPr>
          <p:cNvSpPr/>
          <p:nvPr/>
        </p:nvSpPr>
        <p:spPr>
          <a:xfrm>
            <a:off x="-1519901" y="430295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28E684-5F97-42AA-8D03-E253AADA7427}"/>
              </a:ext>
            </a:extLst>
          </p:cNvPr>
          <p:cNvSpPr/>
          <p:nvPr/>
        </p:nvSpPr>
        <p:spPr>
          <a:xfrm>
            <a:off x="-1739309" y="5539444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C740C3-CD36-4A4C-87F0-B5873C454638}"/>
              </a:ext>
            </a:extLst>
          </p:cNvPr>
          <p:cNvSpPr/>
          <p:nvPr/>
        </p:nvSpPr>
        <p:spPr>
          <a:xfrm>
            <a:off x="8683237" y="1583937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F671D8-D882-45E4-8588-8BFF7D3FBB54}"/>
              </a:ext>
            </a:extLst>
          </p:cNvPr>
          <p:cNvSpPr/>
          <p:nvPr/>
        </p:nvSpPr>
        <p:spPr>
          <a:xfrm>
            <a:off x="8683237" y="2659951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F3FA-01F5-468B-B42A-EFF30BBCDCD8}"/>
              </a:ext>
            </a:extLst>
          </p:cNvPr>
          <p:cNvSpPr/>
          <p:nvPr/>
        </p:nvSpPr>
        <p:spPr>
          <a:xfrm>
            <a:off x="9290692" y="2703415"/>
            <a:ext cx="2014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9196B3-DC14-47F1-9619-AA43DBCB2044}"/>
              </a:ext>
            </a:extLst>
          </p:cNvPr>
          <p:cNvSpPr/>
          <p:nvPr/>
        </p:nvSpPr>
        <p:spPr>
          <a:xfrm>
            <a:off x="8683237" y="4002399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4903BC-95BD-4DDD-8DC0-0E222499E425}"/>
              </a:ext>
            </a:extLst>
          </p:cNvPr>
          <p:cNvSpPr/>
          <p:nvPr/>
        </p:nvSpPr>
        <p:spPr>
          <a:xfrm>
            <a:off x="9534987" y="5506939"/>
            <a:ext cx="1625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332F15-909A-4E15-BA01-AC18E994927A}"/>
              </a:ext>
            </a:extLst>
          </p:cNvPr>
          <p:cNvSpPr/>
          <p:nvPr/>
        </p:nvSpPr>
        <p:spPr>
          <a:xfrm>
            <a:off x="5942535" y="1606074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5BBF6-B9F2-493F-8FB9-3C397C9ADBEA}"/>
              </a:ext>
            </a:extLst>
          </p:cNvPr>
          <p:cNvSpPr/>
          <p:nvPr/>
        </p:nvSpPr>
        <p:spPr>
          <a:xfrm>
            <a:off x="6041507" y="2751611"/>
            <a:ext cx="80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4BC085-77CF-4B95-8DCA-CD4B16EBB9F7}"/>
              </a:ext>
            </a:extLst>
          </p:cNvPr>
          <p:cNvSpPr/>
          <p:nvPr/>
        </p:nvSpPr>
        <p:spPr>
          <a:xfrm>
            <a:off x="6041507" y="4002399"/>
            <a:ext cx="80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6A0285-B756-4DE9-8AF0-1DFAFC30E485}"/>
              </a:ext>
            </a:extLst>
          </p:cNvPr>
          <p:cNvSpPr/>
          <p:nvPr/>
        </p:nvSpPr>
        <p:spPr>
          <a:xfrm>
            <a:off x="5852595" y="5457997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91C98F-B048-4F5D-BB21-9E2F2F79FAA1}"/>
              </a:ext>
            </a:extLst>
          </p:cNvPr>
          <p:cNvSpPr/>
          <p:nvPr/>
        </p:nvSpPr>
        <p:spPr>
          <a:xfrm>
            <a:off x="9282416" y="4047350"/>
            <a:ext cx="2630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ন,বি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C9C433-6A0A-4BBF-B4A8-80361B28D0E0}"/>
              </a:ext>
            </a:extLst>
          </p:cNvPr>
          <p:cNvSpPr/>
          <p:nvPr/>
        </p:nvSpPr>
        <p:spPr>
          <a:xfrm>
            <a:off x="-1674486" y="1806250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810A2D-65CB-4DC3-A4CF-779BB42CAECD}"/>
              </a:ext>
            </a:extLst>
          </p:cNvPr>
          <p:cNvSpPr/>
          <p:nvPr/>
        </p:nvSpPr>
        <p:spPr>
          <a:xfrm>
            <a:off x="-1437015" y="555066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2521BB-8AF1-4DA8-9D5D-A0825C1E301F}"/>
              </a:ext>
            </a:extLst>
          </p:cNvPr>
          <p:cNvSpPr/>
          <p:nvPr/>
        </p:nvSpPr>
        <p:spPr>
          <a:xfrm>
            <a:off x="9311729" y="1649843"/>
            <a:ext cx="227746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ঙ্গে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4563B6-5183-4196-9F6C-DE719F487C46}"/>
              </a:ext>
            </a:extLst>
          </p:cNvPr>
          <p:cNvSpPr/>
          <p:nvPr/>
        </p:nvSpPr>
        <p:spPr>
          <a:xfrm>
            <a:off x="8555341" y="546077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98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91 -0.00116 L 0.47473 -0.0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96 -0.02222 L 0.69805 -0.031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44 -0.02709 L 0.77851 -0.027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78 -0.00092 L 0.47422 0.002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22 -0.01759 L 0.6819 -0.0199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-0.01574 L 0.77825 -0.02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8 -0.04422 L 0.46263 -0.0402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06 -0.03866 L 0.68347 -0.042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53 -0.03866 L 0.76067 -0.0414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93 1.11111E-6 L 0.46966 -0.0025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66 -0.00303 L 0.66175 -0.0043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86 -0.00278 L 0.76367 -0.0053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84023-B44E-428E-88D8-C6DC54B28166}"/>
              </a:ext>
            </a:extLst>
          </p:cNvPr>
          <p:cNvSpPr txBox="1"/>
          <p:nvPr/>
        </p:nvSpPr>
        <p:spPr>
          <a:xfrm>
            <a:off x="4792168" y="218699"/>
            <a:ext cx="2607664" cy="102244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9898AC-597A-43D9-92C1-419BF7A51011}"/>
              </a:ext>
            </a:extLst>
          </p:cNvPr>
          <p:cNvSpPr/>
          <p:nvPr/>
        </p:nvSpPr>
        <p:spPr>
          <a:xfrm>
            <a:off x="297358" y="2105315"/>
            <a:ext cx="174245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সঙ্গে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61B7A-4563-4D09-9F73-A9835246D7C0}"/>
              </a:ext>
            </a:extLst>
          </p:cNvPr>
          <p:cNvSpPr/>
          <p:nvPr/>
        </p:nvSpPr>
        <p:spPr>
          <a:xfrm>
            <a:off x="297358" y="3130532"/>
            <a:ext cx="99687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বন্ধু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6CCAB-B205-4C6A-8DAD-D4AF6D1BB27F}"/>
              </a:ext>
            </a:extLst>
          </p:cNvPr>
          <p:cNvSpPr/>
          <p:nvPr/>
        </p:nvSpPr>
        <p:spPr>
          <a:xfrm>
            <a:off x="297358" y="4310670"/>
            <a:ext cx="1410964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প্রতিজ্ঞা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0F07D-4DED-436F-88E8-1360671FD520}"/>
              </a:ext>
            </a:extLst>
          </p:cNvPr>
          <p:cNvSpPr/>
          <p:nvPr/>
        </p:nvSpPr>
        <p:spPr>
          <a:xfrm>
            <a:off x="297358" y="5444813"/>
            <a:ext cx="1955985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লোকলস্কর</a:t>
            </a:r>
            <a:endParaRPr lang="en-US" sz="4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674ADFE-7E79-47B3-8A80-31AFE537DFDE}"/>
              </a:ext>
            </a:extLst>
          </p:cNvPr>
          <p:cNvSpPr/>
          <p:nvPr/>
        </p:nvSpPr>
        <p:spPr>
          <a:xfrm>
            <a:off x="2288330" y="2142101"/>
            <a:ext cx="2238418" cy="73196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241B50-815F-418C-BCD0-77F6A9F709C8}"/>
              </a:ext>
            </a:extLst>
          </p:cNvPr>
          <p:cNvSpPr/>
          <p:nvPr/>
        </p:nvSpPr>
        <p:spPr>
          <a:xfrm>
            <a:off x="2288330" y="3173902"/>
            <a:ext cx="2238418" cy="73196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E218171-B30F-44C6-AEA3-76A466B06B52}"/>
              </a:ext>
            </a:extLst>
          </p:cNvPr>
          <p:cNvSpPr/>
          <p:nvPr/>
        </p:nvSpPr>
        <p:spPr>
          <a:xfrm>
            <a:off x="2288330" y="4317758"/>
            <a:ext cx="2238418" cy="73196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C00137-626F-4424-B47F-453E9EE8288E}"/>
              </a:ext>
            </a:extLst>
          </p:cNvPr>
          <p:cNvSpPr/>
          <p:nvPr/>
        </p:nvSpPr>
        <p:spPr>
          <a:xfrm>
            <a:off x="2288330" y="5463550"/>
            <a:ext cx="2238418" cy="73196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13AFA-79CD-407B-9A45-2D7C7ED86A5E}"/>
              </a:ext>
            </a:extLst>
          </p:cNvPr>
          <p:cNvSpPr txBox="1"/>
          <p:nvPr/>
        </p:nvSpPr>
        <p:spPr>
          <a:xfrm>
            <a:off x="4649598" y="2215697"/>
            <a:ext cx="466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FE76B-4041-4154-B501-2BAC6B5F5AD1}"/>
              </a:ext>
            </a:extLst>
          </p:cNvPr>
          <p:cNvSpPr txBox="1"/>
          <p:nvPr/>
        </p:nvSpPr>
        <p:spPr>
          <a:xfrm>
            <a:off x="4649598" y="3267954"/>
            <a:ext cx="466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ভালবাসে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0F11-79F8-4D67-92B2-F78CA79D4345}"/>
              </a:ext>
            </a:extLst>
          </p:cNvPr>
          <p:cNvSpPr txBox="1"/>
          <p:nvPr/>
        </p:nvSpPr>
        <p:spPr>
          <a:xfrm>
            <a:off x="4649598" y="4367964"/>
            <a:ext cx="466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5394F-C4AB-4DF1-AC1F-20192226E3A6}"/>
              </a:ext>
            </a:extLst>
          </p:cNvPr>
          <p:cNvSpPr txBox="1"/>
          <p:nvPr/>
        </p:nvSpPr>
        <p:spPr>
          <a:xfrm>
            <a:off x="4649598" y="5537145"/>
            <a:ext cx="466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সৈন্যসামন্তে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FAC4C-B07E-4D11-9A85-107DFCBB63C6}"/>
              </a:ext>
            </a:extLst>
          </p:cNvPr>
          <p:cNvSpPr txBox="1"/>
          <p:nvPr/>
        </p:nvSpPr>
        <p:spPr>
          <a:xfrm>
            <a:off x="3345766" y="1331661"/>
            <a:ext cx="5500467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78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23813-92EE-4312-B71C-03182B9DBE01}"/>
              </a:ext>
            </a:extLst>
          </p:cNvPr>
          <p:cNvSpPr txBox="1"/>
          <p:nvPr/>
        </p:nvSpPr>
        <p:spPr>
          <a:xfrm>
            <a:off x="4792263" y="322587"/>
            <a:ext cx="2115428" cy="1178719"/>
          </a:xfrm>
          <a:prstGeom prst="downArrowCallou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F9C04-0A40-44B2-8A9F-A1829D2B3FF2}"/>
              </a:ext>
            </a:extLst>
          </p:cNvPr>
          <p:cNvSpPr txBox="1"/>
          <p:nvPr/>
        </p:nvSpPr>
        <p:spPr>
          <a:xfrm>
            <a:off x="2810021" y="1501306"/>
            <a:ext cx="6571957" cy="695265"/>
          </a:xfrm>
          <a:prstGeom prst="horizontalScroll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3BAD8-EFF0-44BF-8F64-AC2BFC0C3543}"/>
              </a:ext>
            </a:extLst>
          </p:cNvPr>
          <p:cNvSpPr txBox="1"/>
          <p:nvPr/>
        </p:nvSpPr>
        <p:spPr>
          <a:xfrm>
            <a:off x="419687" y="3142403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5EB5D-6211-4CCF-980B-A1A811313626}"/>
              </a:ext>
            </a:extLst>
          </p:cNvPr>
          <p:cNvSpPr txBox="1"/>
          <p:nvPr/>
        </p:nvSpPr>
        <p:spPr>
          <a:xfrm>
            <a:off x="419687" y="3795464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6A186-9045-4065-A227-3ED75EAC5E7F}"/>
              </a:ext>
            </a:extLst>
          </p:cNvPr>
          <p:cNvSpPr txBox="1"/>
          <p:nvPr/>
        </p:nvSpPr>
        <p:spPr>
          <a:xfrm>
            <a:off x="419687" y="2218953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931E8-A1C1-45AB-A07B-A7FD9931B552}"/>
              </a:ext>
            </a:extLst>
          </p:cNvPr>
          <p:cNvSpPr txBox="1"/>
          <p:nvPr/>
        </p:nvSpPr>
        <p:spPr>
          <a:xfrm>
            <a:off x="419687" y="4424115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95E39-DC5E-4F62-8331-5FA94FF7FC6A}"/>
              </a:ext>
            </a:extLst>
          </p:cNvPr>
          <p:cNvSpPr txBox="1"/>
          <p:nvPr/>
        </p:nvSpPr>
        <p:spPr>
          <a:xfrm>
            <a:off x="419687" y="5354261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08756D8-F85E-40E0-B487-BB01780D1EBE}"/>
              </a:ext>
            </a:extLst>
          </p:cNvPr>
          <p:cNvSpPr/>
          <p:nvPr/>
        </p:nvSpPr>
        <p:spPr>
          <a:xfrm>
            <a:off x="2879172" y="2071760"/>
            <a:ext cx="2238418" cy="7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97A9934-4E69-4904-8CD6-63F60A8E24A4}"/>
              </a:ext>
            </a:extLst>
          </p:cNvPr>
          <p:cNvSpPr/>
          <p:nvPr/>
        </p:nvSpPr>
        <p:spPr>
          <a:xfrm>
            <a:off x="2879172" y="3103561"/>
            <a:ext cx="2238418" cy="7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B5CF8F6-2C81-4891-8B1B-637FDC845C59}"/>
              </a:ext>
            </a:extLst>
          </p:cNvPr>
          <p:cNvSpPr/>
          <p:nvPr/>
        </p:nvSpPr>
        <p:spPr>
          <a:xfrm>
            <a:off x="2879172" y="4247417"/>
            <a:ext cx="2238418" cy="7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774084-FC83-40CE-8F85-45197781AFD1}"/>
              </a:ext>
            </a:extLst>
          </p:cNvPr>
          <p:cNvSpPr/>
          <p:nvPr/>
        </p:nvSpPr>
        <p:spPr>
          <a:xfrm>
            <a:off x="2879172" y="5280665"/>
            <a:ext cx="2238418" cy="73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A662B-915F-4AAF-A5EA-CC6FC275F035}"/>
              </a:ext>
            </a:extLst>
          </p:cNvPr>
          <p:cNvSpPr txBox="1"/>
          <p:nvPr/>
        </p:nvSpPr>
        <p:spPr>
          <a:xfrm>
            <a:off x="5790496" y="2166714"/>
            <a:ext cx="546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3C897-9CCF-4F35-86CB-A9F932789C15}"/>
              </a:ext>
            </a:extLst>
          </p:cNvPr>
          <p:cNvSpPr txBox="1"/>
          <p:nvPr/>
        </p:nvSpPr>
        <p:spPr>
          <a:xfrm>
            <a:off x="5790496" y="3261912"/>
            <a:ext cx="546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4D998-A9B2-4F17-A753-B86015F3D8D3}"/>
              </a:ext>
            </a:extLst>
          </p:cNvPr>
          <p:cNvSpPr txBox="1"/>
          <p:nvPr/>
        </p:nvSpPr>
        <p:spPr>
          <a:xfrm>
            <a:off x="5790496" y="4278177"/>
            <a:ext cx="546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3BBF9-E13A-467E-8B79-14A624858AD7}"/>
              </a:ext>
            </a:extLst>
          </p:cNvPr>
          <p:cNvSpPr txBox="1"/>
          <p:nvPr/>
        </p:nvSpPr>
        <p:spPr>
          <a:xfrm>
            <a:off x="5790496" y="5354261"/>
            <a:ext cx="546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A3FF2-1413-4F20-8E79-0E0DA77DA4CD}"/>
              </a:ext>
            </a:extLst>
          </p:cNvPr>
          <p:cNvSpPr txBox="1"/>
          <p:nvPr/>
        </p:nvSpPr>
        <p:spPr>
          <a:xfrm>
            <a:off x="1376288" y="2233020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8DBF3-979C-48A8-9843-A0B9F31825F5}"/>
              </a:ext>
            </a:extLst>
          </p:cNvPr>
          <p:cNvSpPr txBox="1"/>
          <p:nvPr/>
        </p:nvSpPr>
        <p:spPr>
          <a:xfrm>
            <a:off x="1397388" y="3770632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896BC-887A-4580-9E62-891E6642B933}"/>
              </a:ext>
            </a:extLst>
          </p:cNvPr>
          <p:cNvSpPr txBox="1"/>
          <p:nvPr/>
        </p:nvSpPr>
        <p:spPr>
          <a:xfrm>
            <a:off x="1412630" y="4394610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D50E0-3209-4E9E-ADD4-B5EF2D9D1D7E}"/>
              </a:ext>
            </a:extLst>
          </p:cNvPr>
          <p:cNvSpPr txBox="1"/>
          <p:nvPr/>
        </p:nvSpPr>
        <p:spPr>
          <a:xfrm>
            <a:off x="1380977" y="5354261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D4AA7-FE33-4E80-A116-ADC327065130}"/>
              </a:ext>
            </a:extLst>
          </p:cNvPr>
          <p:cNvSpPr txBox="1"/>
          <p:nvPr/>
        </p:nvSpPr>
        <p:spPr>
          <a:xfrm>
            <a:off x="1376288" y="3142403"/>
            <a:ext cx="84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E71C-2D03-41AE-9CAF-A203DD0EF6C0}"/>
              </a:ext>
            </a:extLst>
          </p:cNvPr>
          <p:cNvSpPr txBox="1">
            <a:spLocks/>
          </p:cNvSpPr>
          <p:nvPr/>
        </p:nvSpPr>
        <p:spPr>
          <a:xfrm>
            <a:off x="5083261" y="324858"/>
            <a:ext cx="2194809" cy="729519"/>
          </a:xfrm>
          <a:prstGeom prst="cloud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b="1" u="sng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52A8CF-DAD6-4A7D-B01D-4AE5575A3895}"/>
              </a:ext>
            </a:extLst>
          </p:cNvPr>
          <p:cNvSpPr txBox="1">
            <a:spLocks/>
          </p:cNvSpPr>
          <p:nvPr/>
        </p:nvSpPr>
        <p:spPr>
          <a:xfrm>
            <a:off x="3391071" y="1313965"/>
            <a:ext cx="5323109" cy="909645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বলি ও খাতায় উত্তর লেখি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9AD5A-1F5F-4E7B-9CD0-2289D3C22B76}"/>
              </a:ext>
            </a:extLst>
          </p:cNvPr>
          <p:cNvSpPr txBox="1"/>
          <p:nvPr/>
        </p:nvSpPr>
        <p:spPr>
          <a:xfrm>
            <a:off x="2757268" y="2483198"/>
            <a:ext cx="576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17677-6BE3-468B-AE20-B0A35A345DD3}"/>
              </a:ext>
            </a:extLst>
          </p:cNvPr>
          <p:cNvSpPr txBox="1"/>
          <p:nvPr/>
        </p:nvSpPr>
        <p:spPr>
          <a:xfrm>
            <a:off x="2757268" y="3112118"/>
            <a:ext cx="576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F9A4B-2E7C-4202-B917-B6648EC3EA7A}"/>
              </a:ext>
            </a:extLst>
          </p:cNvPr>
          <p:cNvSpPr txBox="1"/>
          <p:nvPr/>
        </p:nvSpPr>
        <p:spPr>
          <a:xfrm>
            <a:off x="2757268" y="3741038"/>
            <a:ext cx="576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8B624-CBC4-4FB1-A921-ACA2DF930DF9}"/>
              </a:ext>
            </a:extLst>
          </p:cNvPr>
          <p:cNvSpPr txBox="1"/>
          <p:nvPr/>
        </p:nvSpPr>
        <p:spPr>
          <a:xfrm>
            <a:off x="2757268" y="4369958"/>
            <a:ext cx="576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F47DE-B4AE-4414-A983-F247FE3983E3}"/>
              </a:ext>
            </a:extLst>
          </p:cNvPr>
          <p:cNvSpPr txBox="1"/>
          <p:nvPr/>
        </p:nvSpPr>
        <p:spPr>
          <a:xfrm>
            <a:off x="2757268" y="4998878"/>
            <a:ext cx="576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</p:spTree>
    <p:extLst>
      <p:ext uri="{BB962C8B-B14F-4D97-AF65-F5344CB8AC3E}">
        <p14:creationId xmlns:p14="http://schemas.microsoft.com/office/powerpoint/2010/main" val="11962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CC32D8-9B4F-4186-A5CA-96515333F95D}"/>
              </a:ext>
            </a:extLst>
          </p:cNvPr>
          <p:cNvCxnSpPr>
            <a:cxnSpLocks/>
          </p:cNvCxnSpPr>
          <p:nvPr/>
        </p:nvCxnSpPr>
        <p:spPr>
          <a:xfrm>
            <a:off x="140677" y="240030"/>
            <a:ext cx="0" cy="6503670"/>
          </a:xfrm>
          <a:prstGeom prst="line">
            <a:avLst/>
          </a:prstGeom>
          <a:ln w="1270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FECAC-0181-4076-8204-41E711285DAD}"/>
              </a:ext>
            </a:extLst>
          </p:cNvPr>
          <p:cNvCxnSpPr>
            <a:cxnSpLocks/>
          </p:cNvCxnSpPr>
          <p:nvPr/>
        </p:nvCxnSpPr>
        <p:spPr>
          <a:xfrm>
            <a:off x="11980252" y="240030"/>
            <a:ext cx="0" cy="6503670"/>
          </a:xfrm>
          <a:prstGeom prst="line">
            <a:avLst/>
          </a:prstGeom>
          <a:ln w="127000" cmpd="tri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676381-8EB1-481B-BF1D-34806BBA35FB}"/>
              </a:ext>
            </a:extLst>
          </p:cNvPr>
          <p:cNvCxnSpPr>
            <a:cxnSpLocks/>
          </p:cNvCxnSpPr>
          <p:nvPr/>
        </p:nvCxnSpPr>
        <p:spPr>
          <a:xfrm>
            <a:off x="140677" y="151445"/>
            <a:ext cx="11839575" cy="17145"/>
          </a:xfrm>
          <a:prstGeom prst="line">
            <a:avLst/>
          </a:prstGeom>
          <a:ln w="127000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rgbClr val="FF0066"/>
                </a:gs>
                <a:gs pos="69000">
                  <a:srgbClr val="00B0F0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B8BA2E-17CE-4030-A25E-930F668B2AD9}"/>
              </a:ext>
            </a:extLst>
          </p:cNvPr>
          <p:cNvCxnSpPr>
            <a:cxnSpLocks/>
          </p:cNvCxnSpPr>
          <p:nvPr/>
        </p:nvCxnSpPr>
        <p:spPr>
          <a:xfrm>
            <a:off x="176212" y="6743700"/>
            <a:ext cx="11839575" cy="17145"/>
          </a:xfrm>
          <a:prstGeom prst="line">
            <a:avLst/>
          </a:prstGeom>
          <a:ln w="127000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rgbClr val="FF0066"/>
                </a:gs>
                <a:gs pos="69000">
                  <a:srgbClr val="00FFFF"/>
                </a:gs>
                <a:gs pos="97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50A14-7A0D-44B6-B387-E293FC932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69" y="240030"/>
            <a:ext cx="745513" cy="772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FCE5E9-D522-4377-8DF1-80EADC581E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" y="6040752"/>
            <a:ext cx="792772" cy="639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22F7A-4A4A-40C9-80C7-F1D3EB075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231806"/>
            <a:ext cx="781046" cy="781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BBDE1A-91F5-47C9-8E0B-37416BE161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69" y="6040752"/>
            <a:ext cx="816583" cy="678766"/>
          </a:xfrm>
          <a:prstGeom prst="ellipse">
            <a:avLst/>
          </a:prstGeom>
          <a:ln w="38100">
            <a:solidFill>
              <a:srgbClr val="FF00FF"/>
            </a:solidFill>
          </a:ln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D9C5D9B-24AD-45CD-B8EB-C10022E76D89}"/>
              </a:ext>
            </a:extLst>
          </p:cNvPr>
          <p:cNvSpPr txBox="1"/>
          <p:nvPr/>
        </p:nvSpPr>
        <p:spPr>
          <a:xfrm>
            <a:off x="722225" y="1541955"/>
            <a:ext cx="6354972" cy="5076015"/>
          </a:xfrm>
          <a:prstGeom prst="horizontalScroll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148CA60-7EE1-4A83-AF8E-22D220BA4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04" y="1973158"/>
            <a:ext cx="4082478" cy="4082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67F994-698C-4968-B434-6ED17654B0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36310"/>
          <a:stretch/>
        </p:blipFill>
        <p:spPr>
          <a:xfrm>
            <a:off x="2489985" y="226538"/>
            <a:ext cx="5683344" cy="1156353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305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DD5EE-D1A6-462E-84A7-F8875AFDE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b="17185"/>
          <a:stretch/>
        </p:blipFill>
        <p:spPr>
          <a:xfrm>
            <a:off x="3338733" y="365759"/>
            <a:ext cx="5514534" cy="1069145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FD10F-6421-48B6-8F71-DFF2F97B42BB}"/>
              </a:ext>
            </a:extLst>
          </p:cNvPr>
          <p:cNvSpPr txBox="1"/>
          <p:nvPr/>
        </p:nvSpPr>
        <p:spPr>
          <a:xfrm>
            <a:off x="3071447" y="2136338"/>
            <a:ext cx="7071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10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AB60E-0CC5-42DD-8C39-13B080F23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56" y="1058374"/>
            <a:ext cx="7902087" cy="4741252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18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5E79D073-1448-4BE2-AF1B-08CAF6BAF07C}"/>
              </a:ext>
            </a:extLst>
          </p:cNvPr>
          <p:cNvSpPr/>
          <p:nvPr/>
        </p:nvSpPr>
        <p:spPr>
          <a:xfrm>
            <a:off x="304431" y="1771498"/>
            <a:ext cx="6719805" cy="4076045"/>
          </a:xfrm>
          <a:prstGeom prst="cloud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endParaRPr lang="bn-IN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12</a:t>
            </a: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কাঞ্চনমালা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কাঁকনমালা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B68BE-D9B8-4D71-965B-3CB24009D2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31" y="1412825"/>
            <a:ext cx="3697119" cy="4793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F9164-EEE1-4C6F-8C7C-29D568B6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3" y="279889"/>
            <a:ext cx="4740812" cy="95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15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7F1ED-0268-4447-894A-F86A9D9CE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90" y="1403063"/>
            <a:ext cx="6653469" cy="4904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62BAAA-BF6B-4913-A0AD-2AC2EE357F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25938"/>
          <a:stretch/>
        </p:blipFill>
        <p:spPr>
          <a:xfrm>
            <a:off x="2571389" y="404256"/>
            <a:ext cx="6516340" cy="928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kanchonmala kakonmala">
            <a:hlinkClick r:id="" action="ppaction://media"/>
            <a:extLst>
              <a:ext uri="{FF2B5EF4-FFF2-40B4-BE49-F238E27FC236}">
                <a16:creationId xmlns:a16="http://schemas.microsoft.com/office/drawing/2014/main" id="{61B08E5D-2A08-4183-B880-56F0A62A20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7141" y="1717067"/>
            <a:ext cx="5853301" cy="43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6A38-67A3-4665-878C-2FE726EC1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b="24457"/>
          <a:stretch/>
        </p:blipFill>
        <p:spPr>
          <a:xfrm>
            <a:off x="3275428" y="337624"/>
            <a:ext cx="5641144" cy="77372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1821C-C1E7-4039-BDB7-98E79F68550A}"/>
              </a:ext>
            </a:extLst>
          </p:cNvPr>
          <p:cNvSpPr txBox="1"/>
          <p:nvPr/>
        </p:nvSpPr>
        <p:spPr>
          <a:xfrm>
            <a:off x="3852202" y="1215888"/>
            <a:ext cx="506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FC407-49FA-455C-B7B0-A95B6EE8138E}"/>
              </a:ext>
            </a:extLst>
          </p:cNvPr>
          <p:cNvSpPr txBox="1"/>
          <p:nvPr/>
        </p:nvSpPr>
        <p:spPr>
          <a:xfrm>
            <a:off x="2461288" y="1163618"/>
            <a:ext cx="910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08C31-8968-4D90-9B43-073D3288B3B4}"/>
              </a:ext>
            </a:extLst>
          </p:cNvPr>
          <p:cNvSpPr txBox="1"/>
          <p:nvPr/>
        </p:nvSpPr>
        <p:spPr>
          <a:xfrm>
            <a:off x="4790049" y="1189753"/>
            <a:ext cx="261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এটি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রুপকথা</a:t>
            </a:r>
            <a:r>
              <a:rPr lang="en-US" dirty="0"/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27A4C-D01D-48F4-A5CC-A28F9DD3E816}"/>
              </a:ext>
            </a:extLst>
          </p:cNvPr>
          <p:cNvSpPr txBox="1"/>
          <p:nvPr/>
        </p:nvSpPr>
        <p:spPr>
          <a:xfrm>
            <a:off x="2819456" y="1176685"/>
            <a:ext cx="751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আজ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গল্পটির</a:t>
            </a:r>
            <a:r>
              <a:rPr lang="en-US" dirty="0"/>
              <a:t> </a:t>
            </a:r>
            <a:r>
              <a:rPr lang="en-US" dirty="0" err="1"/>
              <a:t>অনেক</a:t>
            </a:r>
            <a:r>
              <a:rPr lang="en-US" dirty="0"/>
              <a:t> </a:t>
            </a:r>
            <a:r>
              <a:rPr lang="en-US" dirty="0" err="1"/>
              <a:t>দিন</a:t>
            </a:r>
            <a:r>
              <a:rPr lang="en-US" dirty="0"/>
              <a:t>…</a:t>
            </a:r>
            <a:r>
              <a:rPr lang="en-US" dirty="0" err="1"/>
              <a:t>শুরু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 </a:t>
            </a:r>
            <a:r>
              <a:rPr lang="en-US" dirty="0" err="1"/>
              <a:t>অংশটি</a:t>
            </a:r>
            <a:r>
              <a:rPr lang="en-US" dirty="0"/>
              <a:t> </a:t>
            </a:r>
            <a:r>
              <a:rPr lang="en-US" dirty="0" err="1"/>
              <a:t>পড়ব</a:t>
            </a:r>
            <a:r>
              <a:rPr lang="en-US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67D9E-C936-4703-9F08-237D90F22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4" t="37121" b="6777"/>
          <a:stretch/>
        </p:blipFill>
        <p:spPr>
          <a:xfrm>
            <a:off x="376559" y="2157888"/>
            <a:ext cx="3717780" cy="352342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Callout 6">
            <a:extLst>
              <a:ext uri="{FF2B5EF4-FFF2-40B4-BE49-F238E27FC236}">
                <a16:creationId xmlns:a16="http://schemas.microsoft.com/office/drawing/2014/main" id="{69716113-9408-450F-B662-FE7B3069A6BB}"/>
              </a:ext>
            </a:extLst>
          </p:cNvPr>
          <p:cNvSpPr/>
          <p:nvPr/>
        </p:nvSpPr>
        <p:spPr>
          <a:xfrm>
            <a:off x="8526452" y="1937158"/>
            <a:ext cx="3325275" cy="3159383"/>
          </a:xfrm>
          <a:prstGeom prst="wedgeEllipseCallou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পৃষ্টাঃ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৫৬-৫৭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7497E-38A1-4171-A6E3-704A8B1B7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95" y="2157887"/>
            <a:ext cx="4000995" cy="352342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1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08467-CBD5-4EDD-B5EE-DD1E32510382}"/>
              </a:ext>
            </a:extLst>
          </p:cNvPr>
          <p:cNvSpPr/>
          <p:nvPr/>
        </p:nvSpPr>
        <p:spPr>
          <a:xfrm>
            <a:off x="762210" y="1403260"/>
            <a:ext cx="10407537" cy="4708981"/>
          </a:xfrm>
          <a:prstGeom prst="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২.২.৩-রূপকথা শুনে মূলভাব বুঝতে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১.২.১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১.১.১ শব্দে ব্যবহত বাংলা যুক্তবর্ণের ধবণি স্পষ্ট ও শুদ্ধভাবে বলতে পারবে।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১.১.২ যুক্তবর্ণ দিয়ে গঠিত শব্দযুক্ত বাক্য স্পষ্ট ও শুদ্ধভাবে বলতে পারবে।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২.৪.১ গল্পের বিষয় বলতে পারবে। </a:t>
            </a:r>
          </a:p>
          <a:p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১.৪.১ পাঠ্যপুস্তকের শব্দ শ্রবণযোগ্য স্পষ্ট স্বরে ও প্রমিত উচ্চারণে পড়তে পারবে।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১.৪.২ পাঠে ব্যবহ্যত বাক্য শ্রবণযোগ্য স্পষ্ট স্বরে ও প্রমিত উচ্চারণে পড়তে পারবে।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১.5.২ বিরামচিহ্ন দেখে অর্থযতি ও শ্বাসযতি বজায় রেখে সাবলীলভাবে অনুচ্ছেদ পড়তে পারবে।</a:t>
            </a:r>
          </a:p>
          <a:p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১.৪.১ যুক্তবর্ণ ভেঙ্গে লিখতে পারবে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১.৪.২, ১.৪.৩  যুক্তবর্ণ ব্যবহার করে শব্দ লিখতে পারবে। যুক্তব্যঞ্জনসহযোগে গঠিত শব্দ দিয়ে বাক্য লিখতে পারবে।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২.৩.৪  গল্প-সংশ্লিষ্ট প্রশ্নের উত্তর লিখতে পারবে।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15CB6-A804-4361-9986-910182C8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99" y="296704"/>
            <a:ext cx="6443002" cy="898109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85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0619E-3B06-4984-A4AC-6F32A56BD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4" b="31988"/>
          <a:stretch/>
        </p:blipFill>
        <p:spPr>
          <a:xfrm>
            <a:off x="2649415" y="225084"/>
            <a:ext cx="6893170" cy="95660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8BA4E7-8948-46FF-9CF2-3AC7C1402573}"/>
              </a:ext>
            </a:extLst>
          </p:cNvPr>
          <p:cNvSpPr/>
          <p:nvPr/>
        </p:nvSpPr>
        <p:spPr>
          <a:xfrm>
            <a:off x="1143153" y="5922499"/>
            <a:ext cx="9410547" cy="728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দেশে ছিল এক রাজা। রাজার একটাই পুত্র।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1BF30-C89E-4D3F-BC79-746C55D352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8" y="1394611"/>
            <a:ext cx="4400550" cy="4436449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2F718-D263-4D93-AF6E-3565D8CC9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147" r="61063" b="36689"/>
          <a:stretch/>
        </p:blipFill>
        <p:spPr>
          <a:xfrm>
            <a:off x="6419927" y="1409333"/>
            <a:ext cx="4400550" cy="4407003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93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05E0BD-0E9D-4903-896B-BA2D657BA65B}"/>
              </a:ext>
            </a:extLst>
          </p:cNvPr>
          <p:cNvSpPr/>
          <p:nvPr/>
        </p:nvSpPr>
        <p:spPr>
          <a:xfrm>
            <a:off x="311833" y="4594383"/>
            <a:ext cx="11183815" cy="211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 সাথে সেই রাজ্যের রাখাল ছেলের খুব ভাব। দুই বন্ধু পরস্পরকে খুব ভালোবাসে।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গাছতলায়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নিঝুম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ঝলমলিয়ে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22FA7-6C1E-4165-BC72-D15D52B9F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786510"/>
            <a:ext cx="5399651" cy="3709399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36B87-B2C2-4E83-9B5F-B9BDB3DFC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60" y="749583"/>
            <a:ext cx="5022166" cy="3746326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063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0EC39-7856-4EF7-B11C-9270ACEDE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11282" r="7179" b="9949"/>
          <a:stretch/>
        </p:blipFill>
        <p:spPr>
          <a:xfrm>
            <a:off x="295423" y="1188332"/>
            <a:ext cx="3633426" cy="3524345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96A0A-22AB-4F8C-9932-1CF42256DCE5}"/>
              </a:ext>
            </a:extLst>
          </p:cNvPr>
          <p:cNvSpPr txBox="1"/>
          <p:nvPr/>
        </p:nvSpPr>
        <p:spPr>
          <a:xfrm>
            <a:off x="686972" y="5091890"/>
            <a:ext cx="10818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লোকলস্কর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সৈন্যসামন্ত গমগম করে তার রাজপুরি।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B707F-A7CE-473C-A878-40A29DADA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12405" r="13781" b="12405"/>
          <a:stretch/>
        </p:blipFill>
        <p:spPr>
          <a:xfrm>
            <a:off x="4168727" y="1188332"/>
            <a:ext cx="3854546" cy="3524345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328D8-C208-4652-AE27-D3E5F6077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74" y="1188331"/>
            <a:ext cx="3450549" cy="3524345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319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1045</Words>
  <Application>Microsoft Office PowerPoint</Application>
  <PresentationFormat>Widescreen</PresentationFormat>
  <Paragraphs>133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111</cp:revision>
  <dcterms:created xsi:type="dcterms:W3CDTF">2021-03-10T06:13:27Z</dcterms:created>
  <dcterms:modified xsi:type="dcterms:W3CDTF">2021-06-16T09:44:12Z</dcterms:modified>
</cp:coreProperties>
</file>