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58" r:id="rId4"/>
    <p:sldId id="260" r:id="rId5"/>
    <p:sldId id="279" r:id="rId6"/>
    <p:sldId id="270" r:id="rId7"/>
    <p:sldId id="271" r:id="rId8"/>
    <p:sldId id="273" r:id="rId9"/>
    <p:sldId id="274" r:id="rId10"/>
    <p:sldId id="272" r:id="rId11"/>
    <p:sldId id="277" r:id="rId12"/>
    <p:sldId id="275" r:id="rId13"/>
    <p:sldId id="276" r:id="rId14"/>
  </p:sldIdLst>
  <p:sldSz cx="9104313" cy="51212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 userDrawn="1">
          <p15:clr>
            <a:srgbClr val="A4A3A4"/>
          </p15:clr>
        </p15:guide>
        <p15:guide id="2" pos="28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6" y="162"/>
      </p:cViewPr>
      <p:guideLst>
        <p:guide orient="horz" pos="1614"/>
        <p:guide pos="28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8039" y="838135"/>
            <a:ext cx="6828235" cy="1782962"/>
          </a:xfrm>
        </p:spPr>
        <p:txBody>
          <a:bodyPr anchor="b"/>
          <a:lstStyle>
            <a:lvl1pPr algn="ctr"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039" y="2689855"/>
            <a:ext cx="6828235" cy="1236456"/>
          </a:xfrm>
        </p:spPr>
        <p:txBody>
          <a:bodyPr/>
          <a:lstStyle>
            <a:lvl1pPr marL="0" indent="0" algn="ctr">
              <a:buNone/>
              <a:defRPr sz="1792"/>
            </a:lvl1pPr>
            <a:lvl2pPr marL="341391" indent="0" algn="ctr">
              <a:buNone/>
              <a:defRPr sz="1493"/>
            </a:lvl2pPr>
            <a:lvl3pPr marL="682782" indent="0" algn="ctr">
              <a:buNone/>
              <a:defRPr sz="1344"/>
            </a:lvl3pPr>
            <a:lvl4pPr marL="1024174" indent="0" algn="ctr">
              <a:buNone/>
              <a:defRPr sz="1195"/>
            </a:lvl4pPr>
            <a:lvl5pPr marL="1365565" indent="0" algn="ctr">
              <a:buNone/>
              <a:defRPr sz="1195"/>
            </a:lvl5pPr>
            <a:lvl6pPr marL="1706956" indent="0" algn="ctr">
              <a:buNone/>
              <a:defRPr sz="1195"/>
            </a:lvl6pPr>
            <a:lvl7pPr marL="2048347" indent="0" algn="ctr">
              <a:buNone/>
              <a:defRPr sz="1195"/>
            </a:lvl7pPr>
            <a:lvl8pPr marL="2389739" indent="0" algn="ctr">
              <a:buNone/>
              <a:defRPr sz="1195"/>
            </a:lvl8pPr>
            <a:lvl9pPr marL="2731130" indent="0" algn="ctr">
              <a:buNone/>
              <a:defRPr sz="11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274" y="272660"/>
            <a:ext cx="1963117" cy="4340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921" y="272660"/>
            <a:ext cx="5775549" cy="43400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80" y="1276763"/>
            <a:ext cx="7852470" cy="2130308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180" y="3427224"/>
            <a:ext cx="7852470" cy="1120279"/>
          </a:xfrm>
        </p:spPr>
        <p:txBody>
          <a:bodyPr/>
          <a:lstStyle>
            <a:lvl1pPr marL="0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1pPr>
            <a:lvl2pPr marL="34139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278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3pPr>
            <a:lvl4pPr marL="1024174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4pPr>
            <a:lvl5pPr marL="1365565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5pPr>
            <a:lvl6pPr marL="1706956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6pPr>
            <a:lvl7pPr marL="2048347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7pPr>
            <a:lvl8pPr marL="2389739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8pPr>
            <a:lvl9pPr marL="2731130" indent="0">
              <a:buNone/>
              <a:defRPr sz="11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3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922" y="1363302"/>
            <a:ext cx="3869333" cy="324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9058" y="1363302"/>
            <a:ext cx="3869333" cy="32494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07" y="272661"/>
            <a:ext cx="7852470" cy="9898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108" y="1255424"/>
            <a:ext cx="3851551" cy="615264"/>
          </a:xfrm>
        </p:spPr>
        <p:txBody>
          <a:bodyPr anchor="b"/>
          <a:lstStyle>
            <a:lvl1pPr marL="0" indent="0">
              <a:buNone/>
              <a:defRPr sz="1792" b="1"/>
            </a:lvl1pPr>
            <a:lvl2pPr marL="341391" indent="0">
              <a:buNone/>
              <a:defRPr sz="1493" b="1"/>
            </a:lvl2pPr>
            <a:lvl3pPr marL="682782" indent="0">
              <a:buNone/>
              <a:defRPr sz="1344" b="1"/>
            </a:lvl3pPr>
            <a:lvl4pPr marL="1024174" indent="0">
              <a:buNone/>
              <a:defRPr sz="1195" b="1"/>
            </a:lvl4pPr>
            <a:lvl5pPr marL="1365565" indent="0">
              <a:buNone/>
              <a:defRPr sz="1195" b="1"/>
            </a:lvl5pPr>
            <a:lvl6pPr marL="1706956" indent="0">
              <a:buNone/>
              <a:defRPr sz="1195" b="1"/>
            </a:lvl6pPr>
            <a:lvl7pPr marL="2048347" indent="0">
              <a:buNone/>
              <a:defRPr sz="1195" b="1"/>
            </a:lvl7pPr>
            <a:lvl8pPr marL="2389739" indent="0">
              <a:buNone/>
              <a:defRPr sz="1195" b="1"/>
            </a:lvl8pPr>
            <a:lvl9pPr marL="2731130" indent="0">
              <a:buNone/>
              <a:defRPr sz="11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108" y="1870688"/>
            <a:ext cx="3851551" cy="27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058" y="1255424"/>
            <a:ext cx="3870519" cy="615264"/>
          </a:xfrm>
        </p:spPr>
        <p:txBody>
          <a:bodyPr anchor="b"/>
          <a:lstStyle>
            <a:lvl1pPr marL="0" indent="0">
              <a:buNone/>
              <a:defRPr sz="1792" b="1"/>
            </a:lvl1pPr>
            <a:lvl2pPr marL="341391" indent="0">
              <a:buNone/>
              <a:defRPr sz="1493" b="1"/>
            </a:lvl2pPr>
            <a:lvl3pPr marL="682782" indent="0">
              <a:buNone/>
              <a:defRPr sz="1344" b="1"/>
            </a:lvl3pPr>
            <a:lvl4pPr marL="1024174" indent="0">
              <a:buNone/>
              <a:defRPr sz="1195" b="1"/>
            </a:lvl4pPr>
            <a:lvl5pPr marL="1365565" indent="0">
              <a:buNone/>
              <a:defRPr sz="1195" b="1"/>
            </a:lvl5pPr>
            <a:lvl6pPr marL="1706956" indent="0">
              <a:buNone/>
              <a:defRPr sz="1195" b="1"/>
            </a:lvl6pPr>
            <a:lvl7pPr marL="2048347" indent="0">
              <a:buNone/>
              <a:defRPr sz="1195" b="1"/>
            </a:lvl7pPr>
            <a:lvl8pPr marL="2389739" indent="0">
              <a:buNone/>
              <a:defRPr sz="1195" b="1"/>
            </a:lvl8pPr>
            <a:lvl9pPr marL="2731130" indent="0">
              <a:buNone/>
              <a:defRPr sz="11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9058" y="1870688"/>
            <a:ext cx="3870519" cy="275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0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08" y="341418"/>
            <a:ext cx="2936378" cy="1194964"/>
          </a:xfrm>
        </p:spPr>
        <p:txBody>
          <a:bodyPr anchor="b"/>
          <a:lstStyle>
            <a:lvl1pPr>
              <a:defRPr sz="23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19" y="737369"/>
            <a:ext cx="4609058" cy="3639425"/>
          </a:xfrm>
        </p:spPr>
        <p:txBody>
          <a:bodyPr/>
          <a:lstStyle>
            <a:lvl1pPr>
              <a:defRPr sz="2389"/>
            </a:lvl1pPr>
            <a:lvl2pPr>
              <a:defRPr sz="2091"/>
            </a:lvl2pPr>
            <a:lvl3pPr>
              <a:defRPr sz="1792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108" y="1536382"/>
            <a:ext cx="2936378" cy="2846339"/>
          </a:xfrm>
        </p:spPr>
        <p:txBody>
          <a:bodyPr/>
          <a:lstStyle>
            <a:lvl1pPr marL="0" indent="0">
              <a:buNone/>
              <a:defRPr sz="1195"/>
            </a:lvl1pPr>
            <a:lvl2pPr marL="341391" indent="0">
              <a:buNone/>
              <a:defRPr sz="1045"/>
            </a:lvl2pPr>
            <a:lvl3pPr marL="682782" indent="0">
              <a:buNone/>
              <a:defRPr sz="896"/>
            </a:lvl3pPr>
            <a:lvl4pPr marL="1024174" indent="0">
              <a:buNone/>
              <a:defRPr sz="747"/>
            </a:lvl4pPr>
            <a:lvl5pPr marL="1365565" indent="0">
              <a:buNone/>
              <a:defRPr sz="747"/>
            </a:lvl5pPr>
            <a:lvl6pPr marL="1706956" indent="0">
              <a:buNone/>
              <a:defRPr sz="747"/>
            </a:lvl6pPr>
            <a:lvl7pPr marL="2048347" indent="0">
              <a:buNone/>
              <a:defRPr sz="747"/>
            </a:lvl7pPr>
            <a:lvl8pPr marL="2389739" indent="0">
              <a:buNone/>
              <a:defRPr sz="747"/>
            </a:lvl8pPr>
            <a:lvl9pPr marL="273113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108" y="341418"/>
            <a:ext cx="2936378" cy="1194964"/>
          </a:xfrm>
        </p:spPr>
        <p:txBody>
          <a:bodyPr anchor="b"/>
          <a:lstStyle>
            <a:lvl1pPr>
              <a:defRPr sz="23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0519" y="737369"/>
            <a:ext cx="4609058" cy="3639425"/>
          </a:xfrm>
        </p:spPr>
        <p:txBody>
          <a:bodyPr anchor="t"/>
          <a:lstStyle>
            <a:lvl1pPr marL="0" indent="0">
              <a:buNone/>
              <a:defRPr sz="2389"/>
            </a:lvl1pPr>
            <a:lvl2pPr marL="341391" indent="0">
              <a:buNone/>
              <a:defRPr sz="2091"/>
            </a:lvl2pPr>
            <a:lvl3pPr marL="682782" indent="0">
              <a:buNone/>
              <a:defRPr sz="1792"/>
            </a:lvl3pPr>
            <a:lvl4pPr marL="1024174" indent="0">
              <a:buNone/>
              <a:defRPr sz="1493"/>
            </a:lvl4pPr>
            <a:lvl5pPr marL="1365565" indent="0">
              <a:buNone/>
              <a:defRPr sz="1493"/>
            </a:lvl5pPr>
            <a:lvl6pPr marL="1706956" indent="0">
              <a:buNone/>
              <a:defRPr sz="1493"/>
            </a:lvl6pPr>
            <a:lvl7pPr marL="2048347" indent="0">
              <a:buNone/>
              <a:defRPr sz="1493"/>
            </a:lvl7pPr>
            <a:lvl8pPr marL="2389739" indent="0">
              <a:buNone/>
              <a:defRPr sz="1493"/>
            </a:lvl8pPr>
            <a:lvl9pPr marL="2731130" indent="0">
              <a:buNone/>
              <a:defRPr sz="149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108" y="1536382"/>
            <a:ext cx="2936378" cy="2846339"/>
          </a:xfrm>
        </p:spPr>
        <p:txBody>
          <a:bodyPr/>
          <a:lstStyle>
            <a:lvl1pPr marL="0" indent="0">
              <a:buNone/>
              <a:defRPr sz="1195"/>
            </a:lvl1pPr>
            <a:lvl2pPr marL="341391" indent="0">
              <a:buNone/>
              <a:defRPr sz="1045"/>
            </a:lvl2pPr>
            <a:lvl3pPr marL="682782" indent="0">
              <a:buNone/>
              <a:defRPr sz="896"/>
            </a:lvl3pPr>
            <a:lvl4pPr marL="1024174" indent="0">
              <a:buNone/>
              <a:defRPr sz="747"/>
            </a:lvl4pPr>
            <a:lvl5pPr marL="1365565" indent="0">
              <a:buNone/>
              <a:defRPr sz="747"/>
            </a:lvl5pPr>
            <a:lvl6pPr marL="1706956" indent="0">
              <a:buNone/>
              <a:defRPr sz="747"/>
            </a:lvl6pPr>
            <a:lvl7pPr marL="2048347" indent="0">
              <a:buNone/>
              <a:defRPr sz="747"/>
            </a:lvl7pPr>
            <a:lvl8pPr marL="2389739" indent="0">
              <a:buNone/>
              <a:defRPr sz="747"/>
            </a:lvl8pPr>
            <a:lvl9pPr marL="2731130" indent="0">
              <a:buNone/>
              <a:defRPr sz="7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3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5922" y="272661"/>
            <a:ext cx="7852470" cy="989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5922" y="1363302"/>
            <a:ext cx="7852470" cy="3249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5922" y="4746664"/>
            <a:ext cx="2048470" cy="272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64EA-8494-489F-84ED-F2E1B759093F}" type="datetimeFigureOut">
              <a:rPr lang="en-US" smtClean="0"/>
              <a:t>6/18/2021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5804" y="4746664"/>
            <a:ext cx="3072706" cy="272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9921" y="4746664"/>
            <a:ext cx="2048470" cy="2726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7FFA-A71A-4FDE-B3B9-5E737CAB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2782" rtl="0" eaLnBrk="1" latinLnBrk="0" hangingPunct="1">
        <a:lnSpc>
          <a:spcPct val="90000"/>
        </a:lnSpc>
        <a:spcBef>
          <a:spcPct val="0"/>
        </a:spcBef>
        <a:buNone/>
        <a:defRPr sz="32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96" indent="-170696" algn="l" defTabSz="682782" rtl="0" eaLnBrk="1" latinLnBrk="0" hangingPunct="1">
        <a:lnSpc>
          <a:spcPct val="90000"/>
        </a:lnSpc>
        <a:spcBef>
          <a:spcPts val="747"/>
        </a:spcBef>
        <a:buFont typeface="Arial" panose="020B0604020202020204" pitchFamily="34" charset="0"/>
        <a:buChar char="•"/>
        <a:defRPr sz="2091" kern="1200">
          <a:solidFill>
            <a:schemeClr val="tx1"/>
          </a:solidFill>
          <a:latin typeface="+mn-lt"/>
          <a:ea typeface="+mn-ea"/>
          <a:cs typeface="+mn-cs"/>
        </a:defRPr>
      </a:lvl1pPr>
      <a:lvl2pPr marL="512087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792" kern="1200">
          <a:solidFill>
            <a:schemeClr val="tx1"/>
          </a:solidFill>
          <a:latin typeface="+mn-lt"/>
          <a:ea typeface="+mn-ea"/>
          <a:cs typeface="+mn-cs"/>
        </a:defRPr>
      </a:lvl2pPr>
      <a:lvl3pPr marL="853478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493" kern="1200">
          <a:solidFill>
            <a:schemeClr val="tx1"/>
          </a:solidFill>
          <a:latin typeface="+mn-lt"/>
          <a:ea typeface="+mn-ea"/>
          <a:cs typeface="+mn-cs"/>
        </a:defRPr>
      </a:lvl3pPr>
      <a:lvl4pPr marL="1194869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536261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877652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219043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560434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901826" indent="-170696" algn="l" defTabSz="682782" rtl="0" eaLnBrk="1" latinLnBrk="0" hangingPunct="1">
        <a:lnSpc>
          <a:spcPct val="90000"/>
        </a:lnSpc>
        <a:spcBef>
          <a:spcPts val="373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41391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2pPr>
      <a:lvl3pPr marL="682782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3pPr>
      <a:lvl4pPr marL="1024174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4pPr>
      <a:lvl5pPr marL="1365565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5pPr>
      <a:lvl6pPr marL="1706956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6pPr>
      <a:lvl7pPr marL="2048347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7pPr>
      <a:lvl8pPr marL="2389739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8pPr>
      <a:lvl9pPr marL="2731130" algn="l" defTabSz="682782" rtl="0" eaLnBrk="1" latinLnBrk="0" hangingPunct="1">
        <a:defRPr sz="13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B3166-E9B8-4A1A-AE31-A2BB8D337701}"/>
              </a:ext>
            </a:extLst>
          </p:cNvPr>
          <p:cNvSpPr txBox="1"/>
          <p:nvPr/>
        </p:nvSpPr>
        <p:spPr>
          <a:xfrm>
            <a:off x="159026" y="3062710"/>
            <a:ext cx="3260035" cy="17568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70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রূপাচরা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4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0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০১৭০০৬৫১৫৫০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8CB32-85B8-412E-96D9-FD9B91A7F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69418"/>
            <a:ext cx="2209741" cy="2762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D12D5C7-B30E-4D74-9BB0-E636F20E0E6E}"/>
              </a:ext>
            </a:extLst>
          </p:cNvPr>
          <p:cNvSpPr/>
          <p:nvPr/>
        </p:nvSpPr>
        <p:spPr>
          <a:xfrm>
            <a:off x="3160643" y="19990"/>
            <a:ext cx="5387079" cy="1868445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07491C-A7F5-4250-9D99-281403E54FF4}"/>
              </a:ext>
            </a:extLst>
          </p:cNvPr>
          <p:cNvSpPr txBox="1"/>
          <p:nvPr/>
        </p:nvSpPr>
        <p:spPr>
          <a:xfrm>
            <a:off x="3841508" y="283825"/>
            <a:ext cx="3876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EDA208-C50D-407D-975F-A0489168A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61" y="1655656"/>
            <a:ext cx="5128661" cy="31639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E71FB0-5A16-4021-829E-412305782025}"/>
              </a:ext>
            </a:extLst>
          </p:cNvPr>
          <p:cNvSpPr txBox="1"/>
          <p:nvPr/>
        </p:nvSpPr>
        <p:spPr>
          <a:xfrm>
            <a:off x="4272110" y="1908548"/>
            <a:ext cx="3508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endParaRPr lang="en-US" sz="4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9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5">
        <p15:prstTrans prst="drape"/>
      </p:transition>
    </mc:Choice>
    <mc:Fallback xmlns="">
      <p:transition spd="slow" advTm="1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B1843-4F57-47CE-B4CA-A3206D3D9966}"/>
              </a:ext>
            </a:extLst>
          </p:cNvPr>
          <p:cNvSpPr txBox="1"/>
          <p:nvPr/>
        </p:nvSpPr>
        <p:spPr>
          <a:xfrm>
            <a:off x="665923" y="24141"/>
            <a:ext cx="7931426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3BDC4-0F3D-445E-A1B9-1A3BC5EB8A24}"/>
              </a:ext>
            </a:extLst>
          </p:cNvPr>
          <p:cNvSpPr txBox="1"/>
          <p:nvPr/>
        </p:nvSpPr>
        <p:spPr>
          <a:xfrm>
            <a:off x="665922" y="3205794"/>
            <a:ext cx="3722891" cy="16619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</a:t>
            </a:r>
            <a:r>
              <a:rPr lang="en-US" sz="2800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0B8B7-22AF-4D3E-B7B8-6438F4FD3763}"/>
              </a:ext>
            </a:extLst>
          </p:cNvPr>
          <p:cNvSpPr txBox="1"/>
          <p:nvPr/>
        </p:nvSpPr>
        <p:spPr>
          <a:xfrm>
            <a:off x="4715501" y="3251961"/>
            <a:ext cx="3881847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u="sng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u="sng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endParaRPr lang="en-US" sz="32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62E9E-7338-48DD-92FA-31E26C8E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3" y="959365"/>
            <a:ext cx="3722890" cy="2167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509D3-DAA4-4446-B9CA-933399A3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502" y="959365"/>
            <a:ext cx="3881844" cy="224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64A80B-A1E3-4772-AA1A-98DDF319C50D}"/>
              </a:ext>
            </a:extLst>
          </p:cNvPr>
          <p:cNvSpPr txBox="1"/>
          <p:nvPr/>
        </p:nvSpPr>
        <p:spPr>
          <a:xfrm>
            <a:off x="1138237" y="429427"/>
            <a:ext cx="6827838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D69FB-B4A8-43AA-AACE-69C0E635A04F}"/>
              </a:ext>
            </a:extLst>
          </p:cNvPr>
          <p:cNvSpPr txBox="1"/>
          <p:nvPr/>
        </p:nvSpPr>
        <p:spPr>
          <a:xfrm>
            <a:off x="407504" y="3491519"/>
            <a:ext cx="8090452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(খ)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		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50CFA-052D-4BC9-97D4-B995BF6A2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5" y="1137313"/>
            <a:ext cx="3955844" cy="23542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655C54-5505-4947-8FC1-6C95C9250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65" y="1137313"/>
            <a:ext cx="3756991" cy="241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9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8B1843-4F57-47CE-B4CA-A3206D3D9966}"/>
              </a:ext>
            </a:extLst>
          </p:cNvPr>
          <p:cNvSpPr txBox="1"/>
          <p:nvPr/>
        </p:nvSpPr>
        <p:spPr>
          <a:xfrm>
            <a:off x="2276095" y="125233"/>
            <a:ext cx="425394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D5E9B-39AC-47B3-A7DE-251F8D02D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1105096"/>
            <a:ext cx="2084789" cy="13679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385EE7-017A-44E7-95C8-4C49F56721A6}"/>
              </a:ext>
            </a:extLst>
          </p:cNvPr>
          <p:cNvSpPr txBox="1"/>
          <p:nvPr/>
        </p:nvSpPr>
        <p:spPr>
          <a:xfrm>
            <a:off x="1510783" y="2765429"/>
            <a:ext cx="5923721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A124B-3BB2-4F53-9D64-353A5590A32C}"/>
              </a:ext>
            </a:extLst>
          </p:cNvPr>
          <p:cNvSpPr txBox="1"/>
          <p:nvPr/>
        </p:nvSpPr>
        <p:spPr>
          <a:xfrm>
            <a:off x="1055330" y="3350204"/>
            <a:ext cx="6993652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২১,০০০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১৫,০০০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৭,৫০০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478D6-5746-4A91-A84C-11BBC1B2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20" y="944217"/>
            <a:ext cx="2518823" cy="16809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37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3FC47-3144-40BF-A658-992DD3CCC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" y="188843"/>
            <a:ext cx="8388626" cy="4813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67E52-213F-4537-BFB6-BB88B3828806}"/>
              </a:ext>
            </a:extLst>
          </p:cNvPr>
          <p:cNvSpPr txBox="1"/>
          <p:nvPr/>
        </p:nvSpPr>
        <p:spPr>
          <a:xfrm>
            <a:off x="1341783" y="513403"/>
            <a:ext cx="5118652" cy="2646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2F29A9-6A0F-47C0-ACA3-1E5B34445363}"/>
              </a:ext>
            </a:extLst>
          </p:cNvPr>
          <p:cNvSpPr txBox="1"/>
          <p:nvPr/>
        </p:nvSpPr>
        <p:spPr>
          <a:xfrm>
            <a:off x="1650703" y="694845"/>
            <a:ext cx="525528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4B5C3-CD33-4922-B2C9-689E254EFEB7}"/>
              </a:ext>
            </a:extLst>
          </p:cNvPr>
          <p:cNvSpPr txBox="1"/>
          <p:nvPr/>
        </p:nvSpPr>
        <p:spPr>
          <a:xfrm>
            <a:off x="1650703" y="2010384"/>
            <a:ext cx="5255288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২য়-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১৯৯-২১0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বই_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১৯-০৬-২০২১</a:t>
            </a:r>
          </a:p>
        </p:txBody>
      </p:sp>
    </p:spTree>
    <p:extLst>
      <p:ext uri="{BB962C8B-B14F-4D97-AF65-F5344CB8AC3E}">
        <p14:creationId xmlns:p14="http://schemas.microsoft.com/office/powerpoint/2010/main" val="407523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AE6964-1451-4FA8-8F49-451D4F9885EB}"/>
              </a:ext>
            </a:extLst>
          </p:cNvPr>
          <p:cNvSpPr txBox="1"/>
          <p:nvPr/>
        </p:nvSpPr>
        <p:spPr>
          <a:xfrm>
            <a:off x="1648283" y="253339"/>
            <a:ext cx="5331945" cy="7947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522" dirty="0"/>
              <a:t> </a:t>
            </a:r>
            <a:r>
              <a:rPr lang="en-US" sz="4564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564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64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564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64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564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64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দেখঃ</a:t>
            </a:r>
            <a:endParaRPr lang="en-US" sz="1522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A83AB4-9608-44D7-B8BD-9B66542D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1" y="3144104"/>
            <a:ext cx="2935148" cy="14895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E651CD-D0E7-4B08-8B7C-4E78C5DFC1C8}"/>
              </a:ext>
            </a:extLst>
          </p:cNvPr>
          <p:cNvSpPr txBox="1"/>
          <p:nvPr/>
        </p:nvSpPr>
        <p:spPr>
          <a:xfrm>
            <a:off x="1694187" y="2576270"/>
            <a:ext cx="2510774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8864A3-6C8E-4038-90A3-543951872D1F}"/>
              </a:ext>
            </a:extLst>
          </p:cNvPr>
          <p:cNvSpPr txBox="1"/>
          <p:nvPr/>
        </p:nvSpPr>
        <p:spPr>
          <a:xfrm>
            <a:off x="1423352" y="4620326"/>
            <a:ext cx="2633839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E2E17-DAB9-41A7-B465-D036079DF6D0}"/>
              </a:ext>
            </a:extLst>
          </p:cNvPr>
          <p:cNvSpPr txBox="1"/>
          <p:nvPr/>
        </p:nvSpPr>
        <p:spPr>
          <a:xfrm>
            <a:off x="4728872" y="4659611"/>
            <a:ext cx="2669799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নগদ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C5AA1-2027-477A-8F6A-3A5A1FA33A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883" y="918653"/>
            <a:ext cx="2873616" cy="16576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8B2C30-4F4E-4611-A33F-B93CFEB85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74" y="3069736"/>
            <a:ext cx="3142595" cy="15639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59DC279-CA37-438F-919E-3F6769D93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547" y="918652"/>
            <a:ext cx="3121422" cy="168942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431B5A-E9AA-4F55-AE58-1728AE50FC39}"/>
              </a:ext>
            </a:extLst>
          </p:cNvPr>
          <p:cNvSpPr txBox="1"/>
          <p:nvPr/>
        </p:nvSpPr>
        <p:spPr>
          <a:xfrm>
            <a:off x="4454067" y="1101128"/>
            <a:ext cx="2914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৫,০০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B74F66-9D93-4FF7-9178-6650DBF45619}"/>
              </a:ext>
            </a:extLst>
          </p:cNvPr>
          <p:cNvSpPr txBox="1"/>
          <p:nvPr/>
        </p:nvSpPr>
        <p:spPr>
          <a:xfrm>
            <a:off x="4728871" y="2608073"/>
            <a:ext cx="2510774" cy="461665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ভুলসংশোধন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  <p:bldP spid="10" grpId="0" animBg="1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33251-39AC-4846-ADF4-7B21503C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7" y="608671"/>
            <a:ext cx="7988524" cy="422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2F29A9-6A0F-47C0-ACA3-1E5B34445363}"/>
              </a:ext>
            </a:extLst>
          </p:cNvPr>
          <p:cNvSpPr txBox="1"/>
          <p:nvPr/>
        </p:nvSpPr>
        <p:spPr>
          <a:xfrm>
            <a:off x="1965886" y="94074"/>
            <a:ext cx="5172539" cy="10291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88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88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4B5C3-CD33-4922-B2C9-689E254EFEB7}"/>
              </a:ext>
            </a:extLst>
          </p:cNvPr>
          <p:cNvSpPr txBox="1"/>
          <p:nvPr/>
        </p:nvSpPr>
        <p:spPr>
          <a:xfrm>
            <a:off x="713686" y="2932506"/>
            <a:ext cx="7988523" cy="190526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81" dirty="0"/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579693" indent="-579693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9693" indent="-579693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9693" indent="-579693">
              <a:buFont typeface="+mj-lt"/>
              <a:buAutoNum type="arabicPeriod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405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B9A05F-8E64-45EC-ADE7-1B915078AC64}"/>
              </a:ext>
            </a:extLst>
          </p:cNvPr>
          <p:cNvSpPr txBox="1"/>
          <p:nvPr/>
        </p:nvSpPr>
        <p:spPr>
          <a:xfrm>
            <a:off x="2186643" y="644220"/>
            <a:ext cx="4731026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563F0-2F86-4A06-A273-67B38C4B5A63}"/>
              </a:ext>
            </a:extLst>
          </p:cNvPr>
          <p:cNvSpPr txBox="1"/>
          <p:nvPr/>
        </p:nvSpPr>
        <p:spPr>
          <a:xfrm>
            <a:off x="1242426" y="2017645"/>
            <a:ext cx="739915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E5DD6-6FEC-41C7-8743-1CDD8E0AD731}"/>
              </a:ext>
            </a:extLst>
          </p:cNvPr>
          <p:cNvSpPr txBox="1"/>
          <p:nvPr/>
        </p:nvSpPr>
        <p:spPr>
          <a:xfrm>
            <a:off x="1242426" y="2814719"/>
            <a:ext cx="739915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তারিখের ক্রমানুসারে এর কারণ 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90D8D4-A0F3-422F-8AF2-7A42DA783A87}"/>
              </a:ext>
            </a:extLst>
          </p:cNvPr>
          <p:cNvSpPr txBox="1"/>
          <p:nvPr/>
        </p:nvSpPr>
        <p:spPr>
          <a:xfrm>
            <a:off x="1182794" y="3538337"/>
            <a:ext cx="745878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হিসাবের বইতে সর্বপ্রথম লিপিবদ্ধ করা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9997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D622-A95A-48D6-8B7A-111172F3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7" y="2"/>
            <a:ext cx="6827839" cy="75674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জাবেদার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প্রস্তুতঃ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E04948-5E38-4541-AA1E-3EAC66E65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123283"/>
              </p:ext>
            </p:extLst>
          </p:nvPr>
        </p:nvGraphicFramePr>
        <p:xfrm>
          <a:off x="1327080" y="1743451"/>
          <a:ext cx="6450343" cy="323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9500">
                  <a:extLst>
                    <a:ext uri="{9D8B030D-6E8A-4147-A177-3AD203B41FA5}">
                      <a16:colId xmlns:a16="http://schemas.microsoft.com/office/drawing/2014/main" val="389934924"/>
                    </a:ext>
                  </a:extLst>
                </a:gridCol>
                <a:gridCol w="2183835">
                  <a:extLst>
                    <a:ext uri="{9D8B030D-6E8A-4147-A177-3AD203B41FA5}">
                      <a16:colId xmlns:a16="http://schemas.microsoft.com/office/drawing/2014/main" val="3319217136"/>
                    </a:ext>
                  </a:extLst>
                </a:gridCol>
                <a:gridCol w="847841">
                  <a:extLst>
                    <a:ext uri="{9D8B030D-6E8A-4147-A177-3AD203B41FA5}">
                      <a16:colId xmlns:a16="http://schemas.microsoft.com/office/drawing/2014/main" val="2199051095"/>
                    </a:ext>
                  </a:extLst>
                </a:gridCol>
                <a:gridCol w="1310302">
                  <a:extLst>
                    <a:ext uri="{9D8B030D-6E8A-4147-A177-3AD203B41FA5}">
                      <a16:colId xmlns:a16="http://schemas.microsoft.com/office/drawing/2014/main" val="2883688371"/>
                    </a:ext>
                  </a:extLst>
                </a:gridCol>
                <a:gridCol w="1318865">
                  <a:extLst>
                    <a:ext uri="{9D8B030D-6E8A-4147-A177-3AD203B41FA5}">
                      <a16:colId xmlns:a16="http://schemas.microsoft.com/office/drawing/2014/main" val="296509120"/>
                    </a:ext>
                  </a:extLst>
                </a:gridCol>
              </a:tblGrid>
              <a:tr h="25323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প্ষ্ঠা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35282"/>
                  </a:ext>
                </a:extLst>
              </a:tr>
              <a:tr h="181163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২০২১</a:t>
                      </a:r>
                    </a:p>
                    <a:p>
                      <a:pPr algn="ctr"/>
                      <a:r>
                        <a:rPr lang="en-US" sz="1200" dirty="0"/>
                        <a:t>মার্চ-১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15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90C249-EB90-4B66-AADF-FA0AF4571F80}"/>
              </a:ext>
            </a:extLst>
          </p:cNvPr>
          <p:cNvSpPr txBox="1"/>
          <p:nvPr/>
        </p:nvSpPr>
        <p:spPr>
          <a:xfrm>
            <a:off x="2765055" y="820121"/>
            <a:ext cx="3951889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২০২১</a:t>
            </a:r>
          </a:p>
        </p:txBody>
      </p:sp>
    </p:spTree>
    <p:extLst>
      <p:ext uri="{BB962C8B-B14F-4D97-AF65-F5344CB8AC3E}">
        <p14:creationId xmlns:p14="http://schemas.microsoft.com/office/powerpoint/2010/main" val="28005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AEC461-22EB-43DE-88CC-BFCEC2358EB2}"/>
              </a:ext>
            </a:extLst>
          </p:cNvPr>
          <p:cNvSpPr txBox="1"/>
          <p:nvPr/>
        </p:nvSpPr>
        <p:spPr>
          <a:xfrm>
            <a:off x="653143" y="1898387"/>
            <a:ext cx="7596554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আশিকুল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২০২১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লেনদেনগুলো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নিন্মরূপঃ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 ১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নগদ  ৬০,০০০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আরম্ভ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,,  - ৫   ৩,০০০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,,  - ১১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৭,০০০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,,   - ২১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২৫,০০০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,,   - ৩১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120A1-68AE-4DFD-8C6F-8341A515FF09}"/>
              </a:ext>
            </a:extLst>
          </p:cNvPr>
          <p:cNvSpPr txBox="1"/>
          <p:nvPr/>
        </p:nvSpPr>
        <p:spPr>
          <a:xfrm>
            <a:off x="1425317" y="390028"/>
            <a:ext cx="6188149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আশিকুল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বইতে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A146-8D08-47D8-8258-1761F3AED452}"/>
              </a:ext>
            </a:extLst>
          </p:cNvPr>
          <p:cNvSpPr txBox="1"/>
          <p:nvPr/>
        </p:nvSpPr>
        <p:spPr>
          <a:xfrm>
            <a:off x="4009292" y="1344135"/>
            <a:ext cx="693337" cy="4042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9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D622-A95A-48D6-8B7A-111172F3D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237" y="2"/>
            <a:ext cx="6827839" cy="756745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E04948-5E38-4541-AA1E-3EAC66E65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870323"/>
              </p:ext>
            </p:extLst>
          </p:nvPr>
        </p:nvGraphicFramePr>
        <p:xfrm>
          <a:off x="1138237" y="1869678"/>
          <a:ext cx="6827839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984">
                  <a:extLst>
                    <a:ext uri="{9D8B030D-6E8A-4147-A177-3AD203B41FA5}">
                      <a16:colId xmlns:a16="http://schemas.microsoft.com/office/drawing/2014/main" val="389934924"/>
                    </a:ext>
                  </a:extLst>
                </a:gridCol>
                <a:gridCol w="2773017">
                  <a:extLst>
                    <a:ext uri="{9D8B030D-6E8A-4147-A177-3AD203B41FA5}">
                      <a16:colId xmlns:a16="http://schemas.microsoft.com/office/drawing/2014/main" val="3319217136"/>
                    </a:ext>
                  </a:extLst>
                </a:gridCol>
                <a:gridCol w="615804">
                  <a:extLst>
                    <a:ext uri="{9D8B030D-6E8A-4147-A177-3AD203B41FA5}">
                      <a16:colId xmlns:a16="http://schemas.microsoft.com/office/drawing/2014/main" val="2199051095"/>
                    </a:ext>
                  </a:extLst>
                </a:gridCol>
                <a:gridCol w="1386985">
                  <a:extLst>
                    <a:ext uri="{9D8B030D-6E8A-4147-A177-3AD203B41FA5}">
                      <a16:colId xmlns:a16="http://schemas.microsoft.com/office/drawing/2014/main" val="2883688371"/>
                    </a:ext>
                  </a:extLst>
                </a:gridCol>
                <a:gridCol w="1396049">
                  <a:extLst>
                    <a:ext uri="{9D8B030D-6E8A-4147-A177-3AD203B41FA5}">
                      <a16:colId xmlns:a16="http://schemas.microsoft.com/office/drawing/2014/main" val="296509120"/>
                    </a:ext>
                  </a:extLst>
                </a:gridCol>
              </a:tblGrid>
              <a:tr h="2907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পৃষ্ঠা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35282"/>
                  </a:ext>
                </a:extLst>
              </a:tr>
              <a:tr h="20796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২০২১</a:t>
                      </a:r>
                    </a:p>
                    <a:p>
                      <a:pPr algn="ctr"/>
                      <a:r>
                        <a:rPr lang="en-US" sz="1200" dirty="0"/>
                        <a:t>মার্চ-১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,, - ৫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,,-১১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নগাদান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হিসাব</a:t>
                      </a:r>
                      <a:r>
                        <a:rPr lang="en-US" sz="1200" dirty="0"/>
                        <a:t> ----------------------</a:t>
                      </a:r>
                      <a:r>
                        <a:rPr lang="en-US" sz="1200" dirty="0" err="1"/>
                        <a:t>ডেবিট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 err="1"/>
                        <a:t>মূলধন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হিসাব</a:t>
                      </a:r>
                      <a:r>
                        <a:rPr lang="en-US" sz="1200" dirty="0"/>
                        <a:t> ------------------------</a:t>
                      </a:r>
                      <a:r>
                        <a:rPr lang="en-US" sz="1200" dirty="0" err="1"/>
                        <a:t>ক্রেডিট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[ </a:t>
                      </a:r>
                      <a:r>
                        <a:rPr lang="en-US" sz="1200" dirty="0" err="1"/>
                        <a:t>আশিকুল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ইসলাম</a:t>
                      </a:r>
                      <a:r>
                        <a:rPr lang="en-US" sz="1200" dirty="0"/>
                        <a:t> নগদ </a:t>
                      </a:r>
                      <a:r>
                        <a:rPr lang="en-US" sz="1200" dirty="0" err="1"/>
                        <a:t>টাকা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নিয়ে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ব্যবসায়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আরম্ভ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করলেন</a:t>
                      </a:r>
                      <a:r>
                        <a:rPr lang="en-US" sz="1200" dirty="0"/>
                        <a:t> ]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 err="1"/>
                        <a:t>ক্রয়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হিসাব</a:t>
                      </a:r>
                      <a:r>
                        <a:rPr lang="en-US" sz="1200" dirty="0"/>
                        <a:t> --------------------------- </a:t>
                      </a:r>
                      <a:r>
                        <a:rPr lang="en-US" sz="1200" dirty="0" err="1"/>
                        <a:t>ডেবিট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নগদান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হিসাব</a:t>
                      </a:r>
                      <a:r>
                        <a:rPr lang="en-US" sz="1200" dirty="0"/>
                        <a:t> -----------------------</a:t>
                      </a:r>
                      <a:r>
                        <a:rPr lang="en-US" sz="1200" dirty="0" err="1"/>
                        <a:t>ক্রেডিট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[ নগদ </a:t>
                      </a:r>
                      <a:r>
                        <a:rPr lang="en-US" sz="1200" dirty="0" err="1"/>
                        <a:t>মূল্যে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পণ্য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ক্রয়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করা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হলো</a:t>
                      </a:r>
                      <a:r>
                        <a:rPr lang="en-US" sz="1200" dirty="0"/>
                        <a:t> ]</a:t>
                      </a:r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r>
                        <a:rPr lang="en-US" sz="1200" dirty="0" err="1"/>
                        <a:t>নগদান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হিসাব</a:t>
                      </a:r>
                      <a:r>
                        <a:rPr lang="en-US" sz="1200" dirty="0"/>
                        <a:t> -----------------------</a:t>
                      </a:r>
                      <a:r>
                        <a:rPr lang="en-US" sz="1200" dirty="0" err="1"/>
                        <a:t>ডেবিট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 err="1"/>
                        <a:t>বিক্রয়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হিসাব</a:t>
                      </a:r>
                      <a:r>
                        <a:rPr lang="en-US" sz="1200" dirty="0"/>
                        <a:t> ------------------------ </a:t>
                      </a:r>
                      <a:r>
                        <a:rPr lang="en-US" sz="1200" dirty="0" err="1"/>
                        <a:t>ক্রেডিট</a:t>
                      </a:r>
                      <a:endParaRPr lang="en-US" sz="1200" dirty="0"/>
                    </a:p>
                    <a:p>
                      <a:pPr algn="l"/>
                      <a:r>
                        <a:rPr lang="en-US" sz="1200" dirty="0"/>
                        <a:t>[ </a:t>
                      </a:r>
                      <a:r>
                        <a:rPr lang="en-US" sz="1200" dirty="0" err="1"/>
                        <a:t>নগদে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পণ্য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বিক্রয়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করা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হলো</a:t>
                      </a:r>
                      <a:r>
                        <a:rPr lang="en-US" sz="1200" dirty="0"/>
                        <a:t> 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৬০,০০০.০০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৩,০০০.০০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৭,০০০.০০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৬০,০০০.০০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৩,০০০.০০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৭,০০০.০০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154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90C249-EB90-4B66-AADF-FA0AF4571F80}"/>
              </a:ext>
            </a:extLst>
          </p:cNvPr>
          <p:cNvSpPr txBox="1"/>
          <p:nvPr/>
        </p:nvSpPr>
        <p:spPr>
          <a:xfrm>
            <a:off x="2905318" y="805382"/>
            <a:ext cx="3951889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আশিকুল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জাবেদা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৩১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২০২১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C5CB5-727C-440C-8BC7-7900F5A7A93D}"/>
              </a:ext>
            </a:extLst>
          </p:cNvPr>
          <p:cNvCxnSpPr>
            <a:cxnSpLocks/>
          </p:cNvCxnSpPr>
          <p:nvPr/>
        </p:nvCxnSpPr>
        <p:spPr>
          <a:xfrm>
            <a:off x="1749320" y="3419055"/>
            <a:ext cx="28028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A4719E-438A-4680-9F75-476F057277F3}"/>
              </a:ext>
            </a:extLst>
          </p:cNvPr>
          <p:cNvCxnSpPr>
            <a:cxnSpLocks/>
          </p:cNvCxnSpPr>
          <p:nvPr/>
        </p:nvCxnSpPr>
        <p:spPr>
          <a:xfrm>
            <a:off x="1812270" y="4147923"/>
            <a:ext cx="2739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2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E04948-5E38-4541-AA1E-3EAC66E65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30175"/>
              </p:ext>
            </p:extLst>
          </p:nvPr>
        </p:nvGraphicFramePr>
        <p:xfrm>
          <a:off x="1138236" y="665219"/>
          <a:ext cx="682784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187">
                  <a:extLst>
                    <a:ext uri="{9D8B030D-6E8A-4147-A177-3AD203B41FA5}">
                      <a16:colId xmlns:a16="http://schemas.microsoft.com/office/drawing/2014/main" val="389934924"/>
                    </a:ext>
                  </a:extLst>
                </a:gridCol>
                <a:gridCol w="3103136">
                  <a:extLst>
                    <a:ext uri="{9D8B030D-6E8A-4147-A177-3AD203B41FA5}">
                      <a16:colId xmlns:a16="http://schemas.microsoft.com/office/drawing/2014/main" val="3319217136"/>
                    </a:ext>
                  </a:extLst>
                </a:gridCol>
                <a:gridCol w="705678">
                  <a:extLst>
                    <a:ext uri="{9D8B030D-6E8A-4147-A177-3AD203B41FA5}">
                      <a16:colId xmlns:a16="http://schemas.microsoft.com/office/drawing/2014/main" val="2199051095"/>
                    </a:ext>
                  </a:extLst>
                </a:gridCol>
                <a:gridCol w="1103243">
                  <a:extLst>
                    <a:ext uri="{9D8B030D-6E8A-4147-A177-3AD203B41FA5}">
                      <a16:colId xmlns:a16="http://schemas.microsoft.com/office/drawing/2014/main" val="2883688371"/>
                    </a:ext>
                  </a:extLst>
                </a:gridCol>
                <a:gridCol w="1152596">
                  <a:extLst>
                    <a:ext uri="{9D8B030D-6E8A-4147-A177-3AD203B41FA5}">
                      <a16:colId xmlns:a16="http://schemas.microsoft.com/office/drawing/2014/main" val="296509120"/>
                    </a:ext>
                  </a:extLst>
                </a:gridCol>
              </a:tblGrid>
              <a:tr h="27811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খঃ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প্ষ্ঠা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235282"/>
                  </a:ext>
                </a:extLst>
              </a:tr>
              <a:tr h="21179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২০২১</a:t>
                      </a:r>
                    </a:p>
                    <a:p>
                      <a:pPr algn="ctr"/>
                      <a:r>
                        <a:rPr lang="en-US" sz="1400" dirty="0"/>
                        <a:t>মার্চ-২১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,, -৩১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------------- 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------------------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মূল্যে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আসবাবপত্র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]</a:t>
                      </a:r>
                    </a:p>
                    <a:p>
                      <a:pPr algn="l"/>
                      <a:endParaRPr lang="en-US" sz="1800" dirty="0"/>
                    </a:p>
                    <a:p>
                      <a:pPr algn="l"/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-----------------------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ডেবিট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নগদান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--------------------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ক্রেডিট</a:t>
                      </a:r>
                      <a:endParaRPr lang="en-US" sz="1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l"/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[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নগদে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হলো</a:t>
                      </a:r>
                      <a:r>
                        <a:rPr lang="en-US" sz="1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]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২৫,০০০.০০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৫,০০০.০০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৬০,০০০.০০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r>
                        <a:rPr lang="en-US" sz="1200" dirty="0"/>
                        <a:t>৩,০০০.০০</a:t>
                      </a:r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1154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C5CB5-727C-440C-8BC7-7900F5A7A93D}"/>
              </a:ext>
            </a:extLst>
          </p:cNvPr>
          <p:cNvCxnSpPr>
            <a:cxnSpLocks/>
          </p:cNvCxnSpPr>
          <p:nvPr/>
        </p:nvCxnSpPr>
        <p:spPr>
          <a:xfrm>
            <a:off x="1913490" y="2335693"/>
            <a:ext cx="31507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A4719E-438A-4680-9F75-476F057277F3}"/>
              </a:ext>
            </a:extLst>
          </p:cNvPr>
          <p:cNvCxnSpPr>
            <a:cxnSpLocks/>
          </p:cNvCxnSpPr>
          <p:nvPr/>
        </p:nvCxnSpPr>
        <p:spPr>
          <a:xfrm>
            <a:off x="1913490" y="3511834"/>
            <a:ext cx="30711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</TotalTime>
  <Words>432</Words>
  <Application>Microsoft Office PowerPoint</Application>
  <PresentationFormat>Custom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জাবেদার ঘর প্রস্তুতঃ</vt:lpstr>
      <vt:lpstr>PowerPoint Presentation</vt:lpstr>
      <vt:lpstr>অংকের সমাধান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Uddin</dc:creator>
  <cp:lastModifiedBy>Salah Uddin</cp:lastModifiedBy>
  <cp:revision>238</cp:revision>
  <dcterms:created xsi:type="dcterms:W3CDTF">2021-05-30T08:41:36Z</dcterms:created>
  <dcterms:modified xsi:type="dcterms:W3CDTF">2021-06-18T17:33:58Z</dcterms:modified>
</cp:coreProperties>
</file>