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0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2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4CCA-6400-4AC2-B611-E11566473F69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AB21-1261-4339-A9C6-F3B5E001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7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010" y="5134062"/>
            <a:ext cx="7162800" cy="923330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3" y="718045"/>
            <a:ext cx="4298182" cy="4129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08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9926" y="387296"/>
            <a:ext cx="5226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কি মনে হচ্ছে তোমাদের?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83811" y="1315253"/>
            <a:ext cx="7438515" cy="2533414"/>
            <a:chOff x="2424176" y="1908785"/>
            <a:chExt cx="7438515" cy="2533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416" y="1908785"/>
              <a:ext cx="3232275" cy="24991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2424176" y="1981945"/>
              <a:ext cx="3232275" cy="2460254"/>
              <a:chOff x="2424176" y="1981945"/>
              <a:chExt cx="3232275" cy="246025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176" y="1981945"/>
                <a:ext cx="3232275" cy="246025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660379" y="3631475"/>
                <a:ext cx="1179547" cy="470262"/>
              </a:xfrm>
              <a:prstGeom prst="rect">
                <a:avLst/>
              </a:prstGeom>
              <a:solidFill>
                <a:srgbClr val="E8D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70040" y="4986831"/>
            <a:ext cx="1010756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বৈশাখে ব্যবসায়ীরা নতুন খাতায় নতুন বছরের হিসাব লিখতে শুরু করেন।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একে হালখাতা 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78657"/>
            <a:ext cx="12036287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2466" y="526296"/>
            <a:ext cx="285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526" y="2169796"/>
            <a:ext cx="10836621" cy="83099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n w="13462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663070" y="3498574"/>
            <a:ext cx="3906077" cy="27289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লিখবেন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যেটা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7893" y="415112"/>
            <a:ext cx="484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893" y="415111"/>
            <a:ext cx="5589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কিছু মনে পড়ছে?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5159" y="1336340"/>
            <a:ext cx="10313270" cy="2434676"/>
            <a:chOff x="574048" y="1660244"/>
            <a:chExt cx="11021370" cy="22763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930" y="1660244"/>
              <a:ext cx="2348907" cy="22763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E8D66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539" y="1660244"/>
              <a:ext cx="2348907" cy="22763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E8D66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511" y="1660244"/>
              <a:ext cx="2348907" cy="226137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E8D66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48" y="1762247"/>
              <a:ext cx="2592180" cy="21743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E8D66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894522" y="4647772"/>
            <a:ext cx="10286999" cy="138499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 গ্রাম বাংলার একটি 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।এটি ফসল কাটার 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সব।বাংলা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অগ্রহায়ন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আমন ধান কেটে ঘরে তোলা হয়।এ সময় নতুন ধান ঘরে তোলার আনন্দে কৃষকরা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মেতে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ওঠেন।ঘরে ঘরে নতুন ধানের চাল দিয়ে নানারকম পিঠা ও খাবার তৈরি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6" y="118413"/>
            <a:ext cx="11999843" cy="6646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8" y="1171976"/>
            <a:ext cx="4140330" cy="338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F964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87" y="1171977"/>
            <a:ext cx="4140330" cy="338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F964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84782" y="4958365"/>
            <a:ext cx="6684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আয়োজন করা হয় নানা রকম নাচ-গানের।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4444" y="443528"/>
            <a:ext cx="29126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800" dirty="0" err="1" smtClean="0">
                <a:solidFill>
                  <a:srgbClr val="D830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rgbClr val="D830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D830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solidFill>
                <a:srgbClr val="D830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879" y="4646983"/>
            <a:ext cx="9839738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উৎসবে আমরা কী কী করি আলোচনা করে লেখ</a:t>
            </a:r>
            <a:r>
              <a:rPr lang="bn-BD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52" y="1639396"/>
            <a:ext cx="4338938" cy="2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78657"/>
            <a:ext cx="12016409" cy="6646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588" y="497015"/>
            <a:ext cx="484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8" y="1624773"/>
            <a:ext cx="2316113" cy="1881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30" y="1624773"/>
            <a:ext cx="2316113" cy="1881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07" y="1641285"/>
            <a:ext cx="2316113" cy="1881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89" y="1641285"/>
            <a:ext cx="2316113" cy="1881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974035" y="4509846"/>
            <a:ext cx="10078278" cy="1227909"/>
            <a:chOff x="2202549" y="3794526"/>
            <a:chExt cx="7748482" cy="1227909"/>
          </a:xfrm>
        </p:grpSpPr>
        <p:sp>
          <p:nvSpPr>
            <p:cNvPr id="10" name="TextBox 9"/>
            <p:cNvSpPr txBox="1"/>
            <p:nvPr/>
          </p:nvSpPr>
          <p:spPr>
            <a:xfrm>
              <a:off x="2263681" y="3835142"/>
              <a:ext cx="76873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পৌষমেলা গ্রাম বাংলার আরও একটি সামাজিক উৎসব ।বাংলা পৌষ মাসে এ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উৎসবের আয়োজন করা হয়।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2549" y="3794526"/>
              <a:ext cx="7748482" cy="122790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88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1" y="102063"/>
            <a:ext cx="11887200" cy="6646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3975" y="4935283"/>
            <a:ext cx="10409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পৌষ মাসে পৌষমেলার আয়োজন করা 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।মেলায়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রকম পিঠা ও খাবার পাওয়া যায়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।পাশাপাশি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বসে গান,নাচ,যাত্রা ইত্যাদির আসর।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3975" y="1042289"/>
            <a:ext cx="10409583" cy="3279936"/>
            <a:chOff x="360609" y="376841"/>
            <a:chExt cx="11376721" cy="3219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09" y="376841"/>
              <a:ext cx="3433494" cy="3219450"/>
            </a:xfrm>
            <a:prstGeom prst="rect">
              <a:avLst/>
            </a:prstGeom>
            <a:ln w="127000" cap="rnd">
              <a:solidFill>
                <a:srgbClr val="E8D66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449" y="376841"/>
              <a:ext cx="3762375" cy="3219450"/>
            </a:xfrm>
            <a:prstGeom prst="rect">
              <a:avLst/>
            </a:prstGeom>
            <a:ln w="127000" cap="rnd">
              <a:solidFill>
                <a:srgbClr val="E8D66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170" y="376841"/>
              <a:ext cx="3578160" cy="3219450"/>
            </a:xfrm>
            <a:prstGeom prst="rect">
              <a:avLst/>
            </a:prstGeom>
            <a:ln w="127000" cap="rnd">
              <a:solidFill>
                <a:srgbClr val="E8D66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59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8" y="0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869" y="671907"/>
            <a:ext cx="28511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101" y="3289924"/>
            <a:ext cx="79448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0101" y="4741731"/>
            <a:ext cx="750404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B6584-93E7-4D09-A124-2D17ABCE9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49" y="550123"/>
            <a:ext cx="2197483" cy="24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91339" y="563684"/>
            <a:ext cx="1802165" cy="16129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218" r="11217" b="10400"/>
          <a:stretch/>
        </p:blipFill>
        <p:spPr>
          <a:xfrm>
            <a:off x="2812774" y="602295"/>
            <a:ext cx="5049077" cy="563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8048878" y="2764528"/>
            <a:ext cx="3155324" cy="33806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৬৬পাতা খোল এবং নীরবে পড়।প্রয়োজনে আমি তোমাদের সাহায্য করব।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596"/>
            <a:ext cx="12026348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9435" y="520362"/>
            <a:ext cx="25500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991" y="2663687"/>
            <a:ext cx="9819861" cy="1918252"/>
          </a:xfrm>
          <a:prstGeom prst="rect">
            <a:avLst/>
          </a:prstGeom>
        </p:spPr>
        <p:txBody>
          <a:bodyPr wrap="none">
            <a:prstTxWarp prst="textStop">
              <a:avLst>
                <a:gd name="adj" fmla="val 23094"/>
              </a:avLst>
            </a:prstTxWarp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যে কোন একটি সামাজিক উৎসব সম্পর্কে ৫টি বাক্য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" y="125511"/>
            <a:ext cx="12016067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0979" y="713731"/>
            <a:ext cx="241765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1008" y="1821727"/>
            <a:ext cx="4953000" cy="353943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এগার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ঃআমাদের ইতিহাস ও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 ও অনান্য উৎসব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710" y="2298780"/>
            <a:ext cx="4897094" cy="350567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BD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</a:t>
            </a:r>
            <a:endParaRPr lang="en-US" sz="3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27" y="956019"/>
            <a:ext cx="4884341" cy="48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298175"/>
            <a:ext cx="11698356" cy="633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258956" y="4338288"/>
            <a:ext cx="10071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 বাক্য লিখে আনবে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6227" y="530951"/>
            <a:ext cx="2334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272" y="1594724"/>
            <a:ext cx="2894202" cy="23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7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78657"/>
            <a:ext cx="12026348" cy="664660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10738" y="563145"/>
            <a:ext cx="9134167" cy="387391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38F6AA-C309-4987-91EF-072C8E1E6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21" t="13417" r="8149" b="33145"/>
          <a:stretch/>
        </p:blipFill>
        <p:spPr>
          <a:xfrm>
            <a:off x="3401961" y="4610586"/>
            <a:ext cx="5076667" cy="11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98536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077" y="493011"/>
            <a:ext cx="398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1505" y="493010"/>
            <a:ext cx="5226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কি মনে হচ্ছে তোমাদের?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484" y="493009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এগুলো?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3301" y="5831136"/>
            <a:ext cx="697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এক কথায় এগুলোকে  আমরা কি বলতে পারি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1112" y="1182757"/>
            <a:ext cx="9342783" cy="4532243"/>
            <a:chOff x="194874" y="1304144"/>
            <a:chExt cx="11797257" cy="49995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58" y="1704681"/>
              <a:ext cx="2291827" cy="2194958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180" y="4108741"/>
              <a:ext cx="2291827" cy="2194958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853" y="4108741"/>
              <a:ext cx="2291827" cy="2194958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069" y="4187556"/>
              <a:ext cx="2291827" cy="2054152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97" y="1787769"/>
              <a:ext cx="2291827" cy="2194958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56" y="1824144"/>
              <a:ext cx="2281855" cy="2051366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94874" y="1304144"/>
              <a:ext cx="11797257" cy="1499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81188" y="2389906"/>
              <a:ext cx="1963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ধানকাটা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74119" y="4729833"/>
              <a:ext cx="1963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 নববর্ষ</a:t>
              </a:r>
              <a:endPara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10578" y="5022221"/>
              <a:ext cx="1963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নবান্ন উৎসব 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30568" y="5718924"/>
              <a:ext cx="1963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পৌষমেলা 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0597" y="2533052"/>
              <a:ext cx="2270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পৌষের পিঠাপুলি 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28534" y="1745329"/>
              <a:ext cx="1963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 নববর্ষ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4174" y="377727"/>
            <a:ext cx="3666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4174" y="5384533"/>
            <a:ext cx="3861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 ও অন্যান্য উৎসব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5830" y="1580536"/>
            <a:ext cx="10503910" cy="3498574"/>
            <a:chOff x="886333" y="1600201"/>
            <a:chExt cx="10503910" cy="34985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33" y="1600201"/>
              <a:ext cx="5224416" cy="3498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1774" y="1600201"/>
              <a:ext cx="5148469" cy="3498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4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" y="105696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1799" y="391562"/>
            <a:ext cx="3058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610" y="1982933"/>
            <a:ext cx="464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575" y="3036161"/>
            <a:ext cx="11139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15.4.1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সামাজিক উৎসবগুলো 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(বাংলা নববর্ষ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পৌষমেলা,নবান্ন উৎসব ইত্যাদি)।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.4.2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সামাজিক উৎসবে অংশগ্রহন করবে।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" y="-137653"/>
            <a:ext cx="11887200" cy="6646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8252" y="461231"/>
            <a:ext cx="24144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0931" y="1908377"/>
            <a:ext cx="6907695" cy="2554545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খেলনা,হাঁড়ি,পুতুল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232" r="10812"/>
          <a:stretch/>
        </p:blipFill>
        <p:spPr>
          <a:xfrm>
            <a:off x="6997148" y="2008170"/>
            <a:ext cx="4273826" cy="33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78657"/>
            <a:ext cx="11887200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073" y="355028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09644"/>
              </p:ext>
            </p:extLst>
          </p:nvPr>
        </p:nvGraphicFramePr>
        <p:xfrm>
          <a:off x="3938255" y="3113396"/>
          <a:ext cx="43449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4" imgW="4345200" imgH="478800" progId="Package">
                  <p:embed/>
                </p:oleObj>
              </mc:Choice>
              <mc:Fallback>
                <p:oleObj name="Packager Shell Object" showAsIcon="1" r:id="rId4" imgW="4345200" imgH="478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8255" y="3113396"/>
                        <a:ext cx="434498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0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88489"/>
            <a:ext cx="12005187" cy="664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366" y="788703"/>
            <a:ext cx="579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কেউ বলতে পারবে আজ কি বার?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366" y="1498748"/>
            <a:ext cx="4677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প্রথম মাস কোনটি?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66" y="2208793"/>
            <a:ext cx="6580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মাসের ১ তারিখ কে আমরা কি বলি জানো?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429" y="2827018"/>
            <a:ext cx="6726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কোন মাস  কেউ কি জানো (বাংলা ও ইংরেজী)?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66" y="3452787"/>
            <a:ext cx="593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 কত তারিখ হয় জানো?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2764" y="1373478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764" y="279356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১৪ই এপ্রিল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" y="168207"/>
            <a:ext cx="11887200" cy="6646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48" y="750463"/>
            <a:ext cx="2333693" cy="1967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9"/>
          <a:stretch/>
        </p:blipFill>
        <p:spPr>
          <a:xfrm>
            <a:off x="4609119" y="786443"/>
            <a:ext cx="2356403" cy="1967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81" y="773629"/>
            <a:ext cx="2321781" cy="1967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2"/>
          <a:stretch/>
        </p:blipFill>
        <p:spPr>
          <a:xfrm>
            <a:off x="1472648" y="2950483"/>
            <a:ext cx="2318988" cy="1967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71" y="3063800"/>
            <a:ext cx="2452454" cy="1967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27" y="3063800"/>
            <a:ext cx="2352546" cy="1967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49716" y="1149826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হাঁড়ি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6172" y="1366876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খেলনা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3781" y="1577153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মিষ্টি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2091" y="332304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পুতুল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5019" y="3322335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কাঠের পুতুল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8921" y="3491511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নাচ-গান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891" y="5289437"/>
            <a:ext cx="10028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মেলায় মাটির খেলনা,হাঁড়ি,পুতুল,বিভিন্ন রকমের মিষ্টি, কাঠের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যায়।এসব মেলা ছোটদের জন্য খুবই মজার।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475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2021-04-16T09:41:40Z</dcterms:created>
  <dcterms:modified xsi:type="dcterms:W3CDTF">2021-06-17T18:13:33Z</dcterms:modified>
</cp:coreProperties>
</file>