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80" r:id="rId1"/>
  </p:sldMasterIdLst>
  <p:notesMasterIdLst>
    <p:notesMasterId r:id="rId22"/>
  </p:notesMasterIdLst>
  <p:sldIdLst>
    <p:sldId id="281" r:id="rId2"/>
    <p:sldId id="282" r:id="rId3"/>
    <p:sldId id="286" r:id="rId4"/>
    <p:sldId id="283" r:id="rId5"/>
    <p:sldId id="284" r:id="rId6"/>
    <p:sldId id="285" r:id="rId7"/>
    <p:sldId id="274" r:id="rId8"/>
    <p:sldId id="280" r:id="rId9"/>
    <p:sldId id="289" r:id="rId10"/>
    <p:sldId id="264" r:id="rId11"/>
    <p:sldId id="275" r:id="rId12"/>
    <p:sldId id="290" r:id="rId13"/>
    <p:sldId id="291" r:id="rId14"/>
    <p:sldId id="267" r:id="rId15"/>
    <p:sldId id="269" r:id="rId16"/>
    <p:sldId id="271" r:id="rId17"/>
    <p:sldId id="292" r:id="rId18"/>
    <p:sldId id="272" r:id="rId19"/>
    <p:sldId id="273" r:id="rId20"/>
    <p:sldId id="29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ACB442-4B93-4C67-950D-6C9FB666AAE9}" type="doc">
      <dgm:prSet loTypeId="urn:microsoft.com/office/officeart/2005/8/layout/radial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6894E09-8E29-4C8A-880A-DC60ECAE1864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Artificial Intelligence</a:t>
          </a:r>
        </a:p>
      </dgm:t>
    </dgm:pt>
    <dgm:pt modelId="{DAC845D3-4457-47C4-89CA-ED238BF26255}" type="parTrans" cxnId="{A921F807-4D71-4CD6-B0F9-95993B29DA5D}">
      <dgm:prSet/>
      <dgm:spPr/>
      <dgm:t>
        <a:bodyPr/>
        <a:lstStyle/>
        <a:p>
          <a:endParaRPr lang="en-US"/>
        </a:p>
      </dgm:t>
    </dgm:pt>
    <dgm:pt modelId="{785156B7-B121-4B69-AC30-DB771AAD447C}" type="sibTrans" cxnId="{A921F807-4D71-4CD6-B0F9-95993B29DA5D}">
      <dgm:prSet/>
      <dgm:spPr/>
      <dgm:t>
        <a:bodyPr/>
        <a:lstStyle/>
        <a:p>
          <a:endParaRPr lang="en-US"/>
        </a:p>
      </dgm:t>
    </dgm:pt>
    <dgm:pt modelId="{E3ADCB40-1BF9-45A6-A906-8EBF545BBA6C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Narrow AI</a:t>
          </a:r>
        </a:p>
      </dgm:t>
    </dgm:pt>
    <dgm:pt modelId="{0EC8BB8E-0D5C-495F-A79B-A0125E37E7C9}" type="parTrans" cxnId="{E7D0DEBE-4081-4993-9EDD-204CE6FF0CA5}">
      <dgm:prSet/>
      <dgm:spPr/>
      <dgm:t>
        <a:bodyPr/>
        <a:lstStyle/>
        <a:p>
          <a:endParaRPr lang="en-US"/>
        </a:p>
      </dgm:t>
    </dgm:pt>
    <dgm:pt modelId="{D6F356FE-0A61-40E8-ABBE-88815D35A16E}" type="sibTrans" cxnId="{E7D0DEBE-4081-4993-9EDD-204CE6FF0CA5}">
      <dgm:prSet/>
      <dgm:spPr/>
      <dgm:t>
        <a:bodyPr/>
        <a:lstStyle/>
        <a:p>
          <a:endParaRPr lang="en-US"/>
        </a:p>
      </dgm:t>
    </dgm:pt>
    <dgm:pt modelId="{4F522AE6-7AC4-4F89-BC69-E05BFA8CD0F9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Strong AI</a:t>
          </a:r>
        </a:p>
      </dgm:t>
    </dgm:pt>
    <dgm:pt modelId="{2E6B5973-9350-4CFB-B8C0-B9FDDBAEE77B}" type="parTrans" cxnId="{FBDE44B6-588D-4988-A14C-09BE945DA706}">
      <dgm:prSet/>
      <dgm:spPr/>
      <dgm:t>
        <a:bodyPr/>
        <a:lstStyle/>
        <a:p>
          <a:endParaRPr lang="en-US"/>
        </a:p>
      </dgm:t>
    </dgm:pt>
    <dgm:pt modelId="{08342880-15AA-44A2-8393-3E1F16862A4E}" type="sibTrans" cxnId="{FBDE44B6-588D-4988-A14C-09BE945DA706}">
      <dgm:prSet/>
      <dgm:spPr/>
      <dgm:t>
        <a:bodyPr/>
        <a:lstStyle/>
        <a:p>
          <a:endParaRPr lang="en-US"/>
        </a:p>
      </dgm:t>
    </dgm:pt>
    <dgm:pt modelId="{1E3A9B2A-B55E-4410-B19A-F68AA29F305A}">
      <dgm:prSet phldrT="[Text]" custT="1"/>
      <dgm:spPr/>
      <dgm:t>
        <a:bodyPr/>
        <a:lstStyle/>
        <a:p>
          <a:r>
            <a: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Self Awareness</a:t>
          </a:r>
        </a:p>
      </dgm:t>
    </dgm:pt>
    <dgm:pt modelId="{5CF4BCE9-AC18-4A94-A6AF-54D605776C24}" type="parTrans" cxnId="{039BFB7D-5EF1-4D45-94E2-EC1686662CED}">
      <dgm:prSet/>
      <dgm:spPr/>
      <dgm:t>
        <a:bodyPr/>
        <a:lstStyle/>
        <a:p>
          <a:endParaRPr lang="en-US"/>
        </a:p>
      </dgm:t>
    </dgm:pt>
    <dgm:pt modelId="{EC10D736-F06A-4B88-B4A2-3D65A4C4ADC1}" type="sibTrans" cxnId="{039BFB7D-5EF1-4D45-94E2-EC1686662CED}">
      <dgm:prSet/>
      <dgm:spPr/>
      <dgm:t>
        <a:bodyPr/>
        <a:lstStyle/>
        <a:p>
          <a:endParaRPr lang="en-US"/>
        </a:p>
      </dgm:t>
    </dgm:pt>
    <dgm:pt modelId="{1B93EB3A-2C17-4347-B9BC-D7C4E94459C4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Theory of Mind</a:t>
          </a:r>
        </a:p>
      </dgm:t>
    </dgm:pt>
    <dgm:pt modelId="{6539B4F2-DA3D-49DB-B8A2-C774894CF019}" type="parTrans" cxnId="{A1F345F3-906C-4C6E-BD38-7D54E3E59498}">
      <dgm:prSet/>
      <dgm:spPr/>
      <dgm:t>
        <a:bodyPr/>
        <a:lstStyle/>
        <a:p>
          <a:endParaRPr lang="en-US"/>
        </a:p>
      </dgm:t>
    </dgm:pt>
    <dgm:pt modelId="{B79FD830-6A2C-496E-BF66-4EC8539AF17E}" type="sibTrans" cxnId="{A1F345F3-906C-4C6E-BD38-7D54E3E59498}">
      <dgm:prSet/>
      <dgm:spPr/>
      <dgm:t>
        <a:bodyPr/>
        <a:lstStyle/>
        <a:p>
          <a:endParaRPr lang="en-US"/>
        </a:p>
      </dgm:t>
    </dgm:pt>
    <dgm:pt modelId="{75D0A3AE-7373-4F67-9B37-474D91B15355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Reactive Machines</a:t>
          </a:r>
        </a:p>
      </dgm:t>
    </dgm:pt>
    <dgm:pt modelId="{0A729D67-64A1-4BC0-9D79-7056B3FD41FF}" type="parTrans" cxnId="{937BF340-D20F-49B0-9A43-1E55F0F11D07}">
      <dgm:prSet/>
      <dgm:spPr/>
      <dgm:t>
        <a:bodyPr/>
        <a:lstStyle/>
        <a:p>
          <a:endParaRPr lang="en-US"/>
        </a:p>
      </dgm:t>
    </dgm:pt>
    <dgm:pt modelId="{429BE818-3891-4E7A-8BB3-E80D413ECC7D}" type="sibTrans" cxnId="{937BF340-D20F-49B0-9A43-1E55F0F11D07}">
      <dgm:prSet/>
      <dgm:spPr/>
      <dgm:t>
        <a:bodyPr/>
        <a:lstStyle/>
        <a:p>
          <a:endParaRPr lang="en-US"/>
        </a:p>
      </dgm:t>
    </dgm:pt>
    <dgm:pt modelId="{DFEB4453-5FF2-4BDD-A040-ABC5DD26FB01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Limited Memory</a:t>
          </a:r>
        </a:p>
      </dgm:t>
    </dgm:pt>
    <dgm:pt modelId="{9CA77D11-61DD-457B-ACCA-DD2F07871149}" type="parTrans" cxnId="{ECFCFF8C-B491-4586-93DE-633A22F6BAF9}">
      <dgm:prSet/>
      <dgm:spPr/>
      <dgm:t>
        <a:bodyPr/>
        <a:lstStyle/>
        <a:p>
          <a:endParaRPr lang="en-US"/>
        </a:p>
      </dgm:t>
    </dgm:pt>
    <dgm:pt modelId="{BAF2E2B1-BB21-4E73-B050-AFD7940F38F1}" type="sibTrans" cxnId="{ECFCFF8C-B491-4586-93DE-633A22F6BAF9}">
      <dgm:prSet/>
      <dgm:spPr/>
      <dgm:t>
        <a:bodyPr/>
        <a:lstStyle/>
        <a:p>
          <a:endParaRPr lang="en-US"/>
        </a:p>
      </dgm:t>
    </dgm:pt>
    <dgm:pt modelId="{E947A95B-05BD-47F6-99E6-DF22056DB0F6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General AI</a:t>
          </a:r>
        </a:p>
      </dgm:t>
    </dgm:pt>
    <dgm:pt modelId="{4A816D06-4182-490B-8624-EB3F7FA6B687}" type="parTrans" cxnId="{5EC82F6D-2A2F-4067-9B33-6AD91601B052}">
      <dgm:prSet/>
      <dgm:spPr/>
      <dgm:t>
        <a:bodyPr/>
        <a:lstStyle/>
        <a:p>
          <a:endParaRPr lang="en-US"/>
        </a:p>
      </dgm:t>
    </dgm:pt>
    <dgm:pt modelId="{A59A808D-0DF8-4089-A9F4-4DF31E9ED484}" type="sibTrans" cxnId="{5EC82F6D-2A2F-4067-9B33-6AD91601B052}">
      <dgm:prSet/>
      <dgm:spPr/>
      <dgm:t>
        <a:bodyPr/>
        <a:lstStyle/>
        <a:p>
          <a:endParaRPr lang="en-US"/>
        </a:p>
      </dgm:t>
    </dgm:pt>
    <dgm:pt modelId="{8489C994-A8DC-40D8-B342-2D21690ADA6F}" type="pres">
      <dgm:prSet presAssocID="{44ACB442-4B93-4C67-950D-6C9FB666AAE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C831A36-C31B-4FF5-A3FA-41C3A529AAF3}" type="pres">
      <dgm:prSet presAssocID="{66894E09-8E29-4C8A-880A-DC60ECAE1864}" presName="centerShape" presStyleLbl="node0" presStyleIdx="0" presStyleCnt="1" custScaleX="136973"/>
      <dgm:spPr/>
    </dgm:pt>
    <dgm:pt modelId="{22363FAC-9448-4262-82E8-80A0FB7A2049}" type="pres">
      <dgm:prSet presAssocID="{0EC8BB8E-0D5C-495F-A79B-A0125E37E7C9}" presName="parTrans" presStyleLbl="sibTrans2D1" presStyleIdx="0" presStyleCnt="7"/>
      <dgm:spPr/>
    </dgm:pt>
    <dgm:pt modelId="{13CD27FD-281A-4DA1-8EC6-E97254DD49D7}" type="pres">
      <dgm:prSet presAssocID="{0EC8BB8E-0D5C-495F-A79B-A0125E37E7C9}" presName="connectorText" presStyleLbl="sibTrans2D1" presStyleIdx="0" presStyleCnt="7"/>
      <dgm:spPr/>
    </dgm:pt>
    <dgm:pt modelId="{0C672149-06DE-462C-87CF-55F493E5D5F9}" type="pres">
      <dgm:prSet presAssocID="{E3ADCB40-1BF9-45A6-A906-8EBF545BBA6C}" presName="node" presStyleLbl="node1" presStyleIdx="0" presStyleCnt="7" custScaleX="123409">
        <dgm:presLayoutVars>
          <dgm:bulletEnabled val="1"/>
        </dgm:presLayoutVars>
      </dgm:prSet>
      <dgm:spPr/>
    </dgm:pt>
    <dgm:pt modelId="{38470740-A507-42CA-9724-0B4F42304FF2}" type="pres">
      <dgm:prSet presAssocID="{4A816D06-4182-490B-8624-EB3F7FA6B687}" presName="parTrans" presStyleLbl="sibTrans2D1" presStyleIdx="1" presStyleCnt="7"/>
      <dgm:spPr/>
    </dgm:pt>
    <dgm:pt modelId="{DB6056CE-4601-4203-BC1F-ED13C82B6DF1}" type="pres">
      <dgm:prSet presAssocID="{4A816D06-4182-490B-8624-EB3F7FA6B687}" presName="connectorText" presStyleLbl="sibTrans2D1" presStyleIdx="1" presStyleCnt="7"/>
      <dgm:spPr/>
    </dgm:pt>
    <dgm:pt modelId="{E4FC5EA1-79F0-42B9-A9E9-1DB2288346C8}" type="pres">
      <dgm:prSet presAssocID="{E947A95B-05BD-47F6-99E6-DF22056DB0F6}" presName="node" presStyleLbl="node1" presStyleIdx="1" presStyleCnt="7" custScaleX="115240">
        <dgm:presLayoutVars>
          <dgm:bulletEnabled val="1"/>
        </dgm:presLayoutVars>
      </dgm:prSet>
      <dgm:spPr/>
    </dgm:pt>
    <dgm:pt modelId="{6913A1F3-6BB9-4EEB-A3CB-47D362919B56}" type="pres">
      <dgm:prSet presAssocID="{2E6B5973-9350-4CFB-B8C0-B9FDDBAEE77B}" presName="parTrans" presStyleLbl="sibTrans2D1" presStyleIdx="2" presStyleCnt="7"/>
      <dgm:spPr/>
    </dgm:pt>
    <dgm:pt modelId="{A4E3783B-9A63-4FC7-8E83-65E61BD0CB92}" type="pres">
      <dgm:prSet presAssocID="{2E6B5973-9350-4CFB-B8C0-B9FDDBAEE77B}" presName="connectorText" presStyleLbl="sibTrans2D1" presStyleIdx="2" presStyleCnt="7"/>
      <dgm:spPr/>
    </dgm:pt>
    <dgm:pt modelId="{23C2099D-68E4-42DA-9188-2EF90AF3FE29}" type="pres">
      <dgm:prSet presAssocID="{4F522AE6-7AC4-4F89-BC69-E05BFA8CD0F9}" presName="node" presStyleLbl="node1" presStyleIdx="2" presStyleCnt="7">
        <dgm:presLayoutVars>
          <dgm:bulletEnabled val="1"/>
        </dgm:presLayoutVars>
      </dgm:prSet>
      <dgm:spPr/>
    </dgm:pt>
    <dgm:pt modelId="{10EF8CC2-199E-4B21-92E1-2ECC8D056C61}" type="pres">
      <dgm:prSet presAssocID="{0A729D67-64A1-4BC0-9D79-7056B3FD41FF}" presName="parTrans" presStyleLbl="sibTrans2D1" presStyleIdx="3" presStyleCnt="7"/>
      <dgm:spPr/>
    </dgm:pt>
    <dgm:pt modelId="{CA9A8363-2336-488F-8615-991AA7304E0B}" type="pres">
      <dgm:prSet presAssocID="{0A729D67-64A1-4BC0-9D79-7056B3FD41FF}" presName="connectorText" presStyleLbl="sibTrans2D1" presStyleIdx="3" presStyleCnt="7"/>
      <dgm:spPr/>
    </dgm:pt>
    <dgm:pt modelId="{63F33C1B-0A1A-4FCB-8496-92829131251F}" type="pres">
      <dgm:prSet presAssocID="{75D0A3AE-7373-4F67-9B37-474D91B15355}" presName="node" presStyleLbl="node1" presStyleIdx="3" presStyleCnt="7" custScaleX="110153">
        <dgm:presLayoutVars>
          <dgm:bulletEnabled val="1"/>
        </dgm:presLayoutVars>
      </dgm:prSet>
      <dgm:spPr/>
    </dgm:pt>
    <dgm:pt modelId="{2AA4A707-1300-4ABE-9B7E-268D61025843}" type="pres">
      <dgm:prSet presAssocID="{9CA77D11-61DD-457B-ACCA-DD2F07871149}" presName="parTrans" presStyleLbl="sibTrans2D1" presStyleIdx="4" presStyleCnt="7"/>
      <dgm:spPr/>
    </dgm:pt>
    <dgm:pt modelId="{6B352CE9-BD6E-4238-9927-15E09914E4D3}" type="pres">
      <dgm:prSet presAssocID="{9CA77D11-61DD-457B-ACCA-DD2F07871149}" presName="connectorText" presStyleLbl="sibTrans2D1" presStyleIdx="4" presStyleCnt="7"/>
      <dgm:spPr/>
    </dgm:pt>
    <dgm:pt modelId="{2B5BD3CC-6E5C-4907-BC29-76AB7860B0F3}" type="pres">
      <dgm:prSet presAssocID="{DFEB4453-5FF2-4BDD-A040-ABC5DD26FB01}" presName="node" presStyleLbl="node1" presStyleIdx="4" presStyleCnt="7" custScaleX="133581">
        <dgm:presLayoutVars>
          <dgm:bulletEnabled val="1"/>
        </dgm:presLayoutVars>
      </dgm:prSet>
      <dgm:spPr/>
    </dgm:pt>
    <dgm:pt modelId="{4A848AB1-F98E-4674-A4BF-0C3898279F41}" type="pres">
      <dgm:prSet presAssocID="{6539B4F2-DA3D-49DB-B8A2-C774894CF019}" presName="parTrans" presStyleLbl="sibTrans2D1" presStyleIdx="5" presStyleCnt="7"/>
      <dgm:spPr/>
    </dgm:pt>
    <dgm:pt modelId="{07B12B22-C1C1-46B0-88EA-4D36B699130F}" type="pres">
      <dgm:prSet presAssocID="{6539B4F2-DA3D-49DB-B8A2-C774894CF019}" presName="connectorText" presStyleLbl="sibTrans2D1" presStyleIdx="5" presStyleCnt="7"/>
      <dgm:spPr/>
    </dgm:pt>
    <dgm:pt modelId="{5A914104-3521-42D8-8C80-27DCD1AD32BC}" type="pres">
      <dgm:prSet presAssocID="{1B93EB3A-2C17-4347-B9BC-D7C4E94459C4}" presName="node" presStyleLbl="node1" presStyleIdx="5" presStyleCnt="7" custScaleX="136998">
        <dgm:presLayoutVars>
          <dgm:bulletEnabled val="1"/>
        </dgm:presLayoutVars>
      </dgm:prSet>
      <dgm:spPr/>
    </dgm:pt>
    <dgm:pt modelId="{434775FF-4642-46E7-942E-27AEC4D29041}" type="pres">
      <dgm:prSet presAssocID="{5CF4BCE9-AC18-4A94-A6AF-54D605776C24}" presName="parTrans" presStyleLbl="sibTrans2D1" presStyleIdx="6" presStyleCnt="7"/>
      <dgm:spPr/>
    </dgm:pt>
    <dgm:pt modelId="{B1940723-A4D5-48A1-9136-FBE28484982D}" type="pres">
      <dgm:prSet presAssocID="{5CF4BCE9-AC18-4A94-A6AF-54D605776C24}" presName="connectorText" presStyleLbl="sibTrans2D1" presStyleIdx="6" presStyleCnt="7"/>
      <dgm:spPr/>
    </dgm:pt>
    <dgm:pt modelId="{2AA6D783-21EA-4BA5-B07E-0E59E53914E4}" type="pres">
      <dgm:prSet presAssocID="{1E3A9B2A-B55E-4410-B19A-F68AA29F305A}" presName="node" presStyleLbl="node1" presStyleIdx="6" presStyleCnt="7" custScaleX="135807">
        <dgm:presLayoutVars>
          <dgm:bulletEnabled val="1"/>
        </dgm:presLayoutVars>
      </dgm:prSet>
      <dgm:spPr/>
    </dgm:pt>
  </dgm:ptLst>
  <dgm:cxnLst>
    <dgm:cxn modelId="{971A7C04-CD35-46D1-A90D-10D8285FFFB6}" type="presOf" srcId="{75D0A3AE-7373-4F67-9B37-474D91B15355}" destId="{63F33C1B-0A1A-4FCB-8496-92829131251F}" srcOrd="0" destOrd="0" presId="urn:microsoft.com/office/officeart/2005/8/layout/radial5"/>
    <dgm:cxn modelId="{A921F807-4D71-4CD6-B0F9-95993B29DA5D}" srcId="{44ACB442-4B93-4C67-950D-6C9FB666AAE9}" destId="{66894E09-8E29-4C8A-880A-DC60ECAE1864}" srcOrd="0" destOrd="0" parTransId="{DAC845D3-4457-47C4-89CA-ED238BF26255}" sibTransId="{785156B7-B121-4B69-AC30-DB771AAD447C}"/>
    <dgm:cxn modelId="{79AD9014-E0F4-4B31-AE5C-3EFBEB1AE458}" type="presOf" srcId="{4A816D06-4182-490B-8624-EB3F7FA6B687}" destId="{DB6056CE-4601-4203-BC1F-ED13C82B6DF1}" srcOrd="1" destOrd="0" presId="urn:microsoft.com/office/officeart/2005/8/layout/radial5"/>
    <dgm:cxn modelId="{C7E41E16-EDC6-472A-A937-73B5B0192F26}" type="presOf" srcId="{9CA77D11-61DD-457B-ACCA-DD2F07871149}" destId="{2AA4A707-1300-4ABE-9B7E-268D61025843}" srcOrd="0" destOrd="0" presId="urn:microsoft.com/office/officeart/2005/8/layout/radial5"/>
    <dgm:cxn modelId="{8ECC3016-8738-406D-8E39-51B895E751DB}" type="presOf" srcId="{E947A95B-05BD-47F6-99E6-DF22056DB0F6}" destId="{E4FC5EA1-79F0-42B9-A9E9-1DB2288346C8}" srcOrd="0" destOrd="0" presId="urn:microsoft.com/office/officeart/2005/8/layout/radial5"/>
    <dgm:cxn modelId="{A328D71F-DAED-49BB-9DCC-263EA73CAE7A}" type="presOf" srcId="{0EC8BB8E-0D5C-495F-A79B-A0125E37E7C9}" destId="{22363FAC-9448-4262-82E8-80A0FB7A2049}" srcOrd="0" destOrd="0" presId="urn:microsoft.com/office/officeart/2005/8/layout/radial5"/>
    <dgm:cxn modelId="{C9428E21-F960-44A4-851B-0C76F60F2F48}" type="presOf" srcId="{2E6B5973-9350-4CFB-B8C0-B9FDDBAEE77B}" destId="{6913A1F3-6BB9-4EEB-A3CB-47D362919B56}" srcOrd="0" destOrd="0" presId="urn:microsoft.com/office/officeart/2005/8/layout/radial5"/>
    <dgm:cxn modelId="{2A796E22-D2BA-45DC-BFCE-ECD3BC89F012}" type="presOf" srcId="{0A729D67-64A1-4BC0-9D79-7056B3FD41FF}" destId="{CA9A8363-2336-488F-8615-991AA7304E0B}" srcOrd="1" destOrd="0" presId="urn:microsoft.com/office/officeart/2005/8/layout/radial5"/>
    <dgm:cxn modelId="{E8758924-2854-4496-958E-217458C4B411}" type="presOf" srcId="{0EC8BB8E-0D5C-495F-A79B-A0125E37E7C9}" destId="{13CD27FD-281A-4DA1-8EC6-E97254DD49D7}" srcOrd="1" destOrd="0" presId="urn:microsoft.com/office/officeart/2005/8/layout/radial5"/>
    <dgm:cxn modelId="{88D34F28-3AF5-4E5D-8F81-D7C377756BE0}" type="presOf" srcId="{1E3A9B2A-B55E-4410-B19A-F68AA29F305A}" destId="{2AA6D783-21EA-4BA5-B07E-0E59E53914E4}" srcOrd="0" destOrd="0" presId="urn:microsoft.com/office/officeart/2005/8/layout/radial5"/>
    <dgm:cxn modelId="{937BF340-D20F-49B0-9A43-1E55F0F11D07}" srcId="{66894E09-8E29-4C8A-880A-DC60ECAE1864}" destId="{75D0A3AE-7373-4F67-9B37-474D91B15355}" srcOrd="3" destOrd="0" parTransId="{0A729D67-64A1-4BC0-9D79-7056B3FD41FF}" sibTransId="{429BE818-3891-4E7A-8BB3-E80D413ECC7D}"/>
    <dgm:cxn modelId="{5EC82F6D-2A2F-4067-9B33-6AD91601B052}" srcId="{66894E09-8E29-4C8A-880A-DC60ECAE1864}" destId="{E947A95B-05BD-47F6-99E6-DF22056DB0F6}" srcOrd="1" destOrd="0" parTransId="{4A816D06-4182-490B-8624-EB3F7FA6B687}" sibTransId="{A59A808D-0DF8-4089-A9F4-4DF31E9ED484}"/>
    <dgm:cxn modelId="{F3CA3A4F-E293-404A-8648-DF9FB132C948}" type="presOf" srcId="{6539B4F2-DA3D-49DB-B8A2-C774894CF019}" destId="{07B12B22-C1C1-46B0-88EA-4D36B699130F}" srcOrd="1" destOrd="0" presId="urn:microsoft.com/office/officeart/2005/8/layout/radial5"/>
    <dgm:cxn modelId="{A5370057-60A1-4DF6-B522-D26C943F94EE}" type="presOf" srcId="{4A816D06-4182-490B-8624-EB3F7FA6B687}" destId="{38470740-A507-42CA-9724-0B4F42304FF2}" srcOrd="0" destOrd="0" presId="urn:microsoft.com/office/officeart/2005/8/layout/radial5"/>
    <dgm:cxn modelId="{36D6EF7B-7F87-4172-B6BC-830CB6AA159E}" type="presOf" srcId="{0A729D67-64A1-4BC0-9D79-7056B3FD41FF}" destId="{10EF8CC2-199E-4B21-92E1-2ECC8D056C61}" srcOrd="0" destOrd="0" presId="urn:microsoft.com/office/officeart/2005/8/layout/radial5"/>
    <dgm:cxn modelId="{039BFB7D-5EF1-4D45-94E2-EC1686662CED}" srcId="{66894E09-8E29-4C8A-880A-DC60ECAE1864}" destId="{1E3A9B2A-B55E-4410-B19A-F68AA29F305A}" srcOrd="6" destOrd="0" parTransId="{5CF4BCE9-AC18-4A94-A6AF-54D605776C24}" sibTransId="{EC10D736-F06A-4B88-B4A2-3D65A4C4ADC1}"/>
    <dgm:cxn modelId="{012E708A-D0B6-43C4-93AE-36858C31F61D}" type="presOf" srcId="{E3ADCB40-1BF9-45A6-A906-8EBF545BBA6C}" destId="{0C672149-06DE-462C-87CF-55F493E5D5F9}" srcOrd="0" destOrd="0" presId="urn:microsoft.com/office/officeart/2005/8/layout/radial5"/>
    <dgm:cxn modelId="{ECFCFF8C-B491-4586-93DE-633A22F6BAF9}" srcId="{66894E09-8E29-4C8A-880A-DC60ECAE1864}" destId="{DFEB4453-5FF2-4BDD-A040-ABC5DD26FB01}" srcOrd="4" destOrd="0" parTransId="{9CA77D11-61DD-457B-ACCA-DD2F07871149}" sibTransId="{BAF2E2B1-BB21-4E73-B050-AFD7940F38F1}"/>
    <dgm:cxn modelId="{11CA1A98-E2F6-4C42-9A71-D72AD62E8BA9}" type="presOf" srcId="{44ACB442-4B93-4C67-950D-6C9FB666AAE9}" destId="{8489C994-A8DC-40D8-B342-2D21690ADA6F}" srcOrd="0" destOrd="0" presId="urn:microsoft.com/office/officeart/2005/8/layout/radial5"/>
    <dgm:cxn modelId="{0170979A-1A30-420A-895C-709EFDC58D35}" type="presOf" srcId="{5CF4BCE9-AC18-4A94-A6AF-54D605776C24}" destId="{B1940723-A4D5-48A1-9136-FBE28484982D}" srcOrd="1" destOrd="0" presId="urn:microsoft.com/office/officeart/2005/8/layout/radial5"/>
    <dgm:cxn modelId="{BE7E02A9-15C2-4919-A673-3D79230C46DD}" type="presOf" srcId="{66894E09-8E29-4C8A-880A-DC60ECAE1864}" destId="{FC831A36-C31B-4FF5-A3FA-41C3A529AAF3}" srcOrd="0" destOrd="0" presId="urn:microsoft.com/office/officeart/2005/8/layout/radial5"/>
    <dgm:cxn modelId="{FBDE44B6-588D-4988-A14C-09BE945DA706}" srcId="{66894E09-8E29-4C8A-880A-DC60ECAE1864}" destId="{4F522AE6-7AC4-4F89-BC69-E05BFA8CD0F9}" srcOrd="2" destOrd="0" parTransId="{2E6B5973-9350-4CFB-B8C0-B9FDDBAEE77B}" sibTransId="{08342880-15AA-44A2-8393-3E1F16862A4E}"/>
    <dgm:cxn modelId="{175284B8-CDEF-4682-B71B-43CE868C635D}" type="presOf" srcId="{9CA77D11-61DD-457B-ACCA-DD2F07871149}" destId="{6B352CE9-BD6E-4238-9927-15E09914E4D3}" srcOrd="1" destOrd="0" presId="urn:microsoft.com/office/officeart/2005/8/layout/radial5"/>
    <dgm:cxn modelId="{E7D0DEBE-4081-4993-9EDD-204CE6FF0CA5}" srcId="{66894E09-8E29-4C8A-880A-DC60ECAE1864}" destId="{E3ADCB40-1BF9-45A6-A906-8EBF545BBA6C}" srcOrd="0" destOrd="0" parTransId="{0EC8BB8E-0D5C-495F-A79B-A0125E37E7C9}" sibTransId="{D6F356FE-0A61-40E8-ABBE-88815D35A16E}"/>
    <dgm:cxn modelId="{994FF5C9-117D-4A1D-AB72-446AE79432A1}" type="presOf" srcId="{6539B4F2-DA3D-49DB-B8A2-C774894CF019}" destId="{4A848AB1-F98E-4674-A4BF-0C3898279F41}" srcOrd="0" destOrd="0" presId="urn:microsoft.com/office/officeart/2005/8/layout/radial5"/>
    <dgm:cxn modelId="{6CFB94CA-042E-41DF-9F38-C96A2FBFF8DE}" type="presOf" srcId="{4F522AE6-7AC4-4F89-BC69-E05BFA8CD0F9}" destId="{23C2099D-68E4-42DA-9188-2EF90AF3FE29}" srcOrd="0" destOrd="0" presId="urn:microsoft.com/office/officeart/2005/8/layout/radial5"/>
    <dgm:cxn modelId="{B208ACCF-1B56-4F11-8994-DB1A58738528}" type="presOf" srcId="{1B93EB3A-2C17-4347-B9BC-D7C4E94459C4}" destId="{5A914104-3521-42D8-8C80-27DCD1AD32BC}" srcOrd="0" destOrd="0" presId="urn:microsoft.com/office/officeart/2005/8/layout/radial5"/>
    <dgm:cxn modelId="{7A8D37D1-C37B-4C65-A32D-F5A4229ECA66}" type="presOf" srcId="{DFEB4453-5FF2-4BDD-A040-ABC5DD26FB01}" destId="{2B5BD3CC-6E5C-4907-BC29-76AB7860B0F3}" srcOrd="0" destOrd="0" presId="urn:microsoft.com/office/officeart/2005/8/layout/radial5"/>
    <dgm:cxn modelId="{AA1E4DEE-00AD-40E0-9A18-4F3DEA027F96}" type="presOf" srcId="{2E6B5973-9350-4CFB-B8C0-B9FDDBAEE77B}" destId="{A4E3783B-9A63-4FC7-8E83-65E61BD0CB92}" srcOrd="1" destOrd="0" presId="urn:microsoft.com/office/officeart/2005/8/layout/radial5"/>
    <dgm:cxn modelId="{A1F345F3-906C-4C6E-BD38-7D54E3E59498}" srcId="{66894E09-8E29-4C8A-880A-DC60ECAE1864}" destId="{1B93EB3A-2C17-4347-B9BC-D7C4E94459C4}" srcOrd="5" destOrd="0" parTransId="{6539B4F2-DA3D-49DB-B8A2-C774894CF019}" sibTransId="{B79FD830-6A2C-496E-BF66-4EC8539AF17E}"/>
    <dgm:cxn modelId="{20CAD4F6-2C5E-4E32-A5A9-791A6134EF35}" type="presOf" srcId="{5CF4BCE9-AC18-4A94-A6AF-54D605776C24}" destId="{434775FF-4642-46E7-942E-27AEC4D29041}" srcOrd="0" destOrd="0" presId="urn:microsoft.com/office/officeart/2005/8/layout/radial5"/>
    <dgm:cxn modelId="{660797A6-B78E-4300-9EE0-C6F8238FBEC6}" type="presParOf" srcId="{8489C994-A8DC-40D8-B342-2D21690ADA6F}" destId="{FC831A36-C31B-4FF5-A3FA-41C3A529AAF3}" srcOrd="0" destOrd="0" presId="urn:microsoft.com/office/officeart/2005/8/layout/radial5"/>
    <dgm:cxn modelId="{0824B41E-7BCE-4324-91E1-777A834D97B1}" type="presParOf" srcId="{8489C994-A8DC-40D8-B342-2D21690ADA6F}" destId="{22363FAC-9448-4262-82E8-80A0FB7A2049}" srcOrd="1" destOrd="0" presId="urn:microsoft.com/office/officeart/2005/8/layout/radial5"/>
    <dgm:cxn modelId="{9A62C7F8-F3C7-47BB-9592-971CA83A5483}" type="presParOf" srcId="{22363FAC-9448-4262-82E8-80A0FB7A2049}" destId="{13CD27FD-281A-4DA1-8EC6-E97254DD49D7}" srcOrd="0" destOrd="0" presId="urn:microsoft.com/office/officeart/2005/8/layout/radial5"/>
    <dgm:cxn modelId="{AC88996A-1183-4D55-A2FC-F073E662CB2A}" type="presParOf" srcId="{8489C994-A8DC-40D8-B342-2D21690ADA6F}" destId="{0C672149-06DE-462C-87CF-55F493E5D5F9}" srcOrd="2" destOrd="0" presId="urn:microsoft.com/office/officeart/2005/8/layout/radial5"/>
    <dgm:cxn modelId="{E38DFC36-16BE-4B83-B56F-19A4C66A027D}" type="presParOf" srcId="{8489C994-A8DC-40D8-B342-2D21690ADA6F}" destId="{38470740-A507-42CA-9724-0B4F42304FF2}" srcOrd="3" destOrd="0" presId="urn:microsoft.com/office/officeart/2005/8/layout/radial5"/>
    <dgm:cxn modelId="{9B30E918-BBB8-426A-88FE-E0A9698344CB}" type="presParOf" srcId="{38470740-A507-42CA-9724-0B4F42304FF2}" destId="{DB6056CE-4601-4203-BC1F-ED13C82B6DF1}" srcOrd="0" destOrd="0" presId="urn:microsoft.com/office/officeart/2005/8/layout/radial5"/>
    <dgm:cxn modelId="{2E523BA2-D130-4EF9-80B6-B3A4D95B53F8}" type="presParOf" srcId="{8489C994-A8DC-40D8-B342-2D21690ADA6F}" destId="{E4FC5EA1-79F0-42B9-A9E9-1DB2288346C8}" srcOrd="4" destOrd="0" presId="urn:microsoft.com/office/officeart/2005/8/layout/radial5"/>
    <dgm:cxn modelId="{391B2923-F89C-45BA-A08E-F2FDF967DAAD}" type="presParOf" srcId="{8489C994-A8DC-40D8-B342-2D21690ADA6F}" destId="{6913A1F3-6BB9-4EEB-A3CB-47D362919B56}" srcOrd="5" destOrd="0" presId="urn:microsoft.com/office/officeart/2005/8/layout/radial5"/>
    <dgm:cxn modelId="{C507B928-35C5-4F39-B1EB-3E32D5A75D59}" type="presParOf" srcId="{6913A1F3-6BB9-4EEB-A3CB-47D362919B56}" destId="{A4E3783B-9A63-4FC7-8E83-65E61BD0CB92}" srcOrd="0" destOrd="0" presId="urn:microsoft.com/office/officeart/2005/8/layout/radial5"/>
    <dgm:cxn modelId="{BDC5C0A1-3CA5-4FBB-AA28-5F3AF62D7C9E}" type="presParOf" srcId="{8489C994-A8DC-40D8-B342-2D21690ADA6F}" destId="{23C2099D-68E4-42DA-9188-2EF90AF3FE29}" srcOrd="6" destOrd="0" presId="urn:microsoft.com/office/officeart/2005/8/layout/radial5"/>
    <dgm:cxn modelId="{6FB3CA6B-3152-4534-BF16-B6F7369E10B6}" type="presParOf" srcId="{8489C994-A8DC-40D8-B342-2D21690ADA6F}" destId="{10EF8CC2-199E-4B21-92E1-2ECC8D056C61}" srcOrd="7" destOrd="0" presId="urn:microsoft.com/office/officeart/2005/8/layout/radial5"/>
    <dgm:cxn modelId="{9B2938C7-516B-4B94-AFFE-4B74C6945618}" type="presParOf" srcId="{10EF8CC2-199E-4B21-92E1-2ECC8D056C61}" destId="{CA9A8363-2336-488F-8615-991AA7304E0B}" srcOrd="0" destOrd="0" presId="urn:microsoft.com/office/officeart/2005/8/layout/radial5"/>
    <dgm:cxn modelId="{565C59CB-B161-4A52-BA18-4C9706CA45D4}" type="presParOf" srcId="{8489C994-A8DC-40D8-B342-2D21690ADA6F}" destId="{63F33C1B-0A1A-4FCB-8496-92829131251F}" srcOrd="8" destOrd="0" presId="urn:microsoft.com/office/officeart/2005/8/layout/radial5"/>
    <dgm:cxn modelId="{499CA62C-79FC-4FF6-9FFD-6D7E5576B34C}" type="presParOf" srcId="{8489C994-A8DC-40D8-B342-2D21690ADA6F}" destId="{2AA4A707-1300-4ABE-9B7E-268D61025843}" srcOrd="9" destOrd="0" presId="urn:microsoft.com/office/officeart/2005/8/layout/radial5"/>
    <dgm:cxn modelId="{56C05E29-9F60-4437-82ED-9CF5422E55CF}" type="presParOf" srcId="{2AA4A707-1300-4ABE-9B7E-268D61025843}" destId="{6B352CE9-BD6E-4238-9927-15E09914E4D3}" srcOrd="0" destOrd="0" presId="urn:microsoft.com/office/officeart/2005/8/layout/radial5"/>
    <dgm:cxn modelId="{B758B537-F003-493A-BFE9-EF0DD47D3170}" type="presParOf" srcId="{8489C994-A8DC-40D8-B342-2D21690ADA6F}" destId="{2B5BD3CC-6E5C-4907-BC29-76AB7860B0F3}" srcOrd="10" destOrd="0" presId="urn:microsoft.com/office/officeart/2005/8/layout/radial5"/>
    <dgm:cxn modelId="{BD3672BC-8432-463F-9CB0-D4F3D96EA19B}" type="presParOf" srcId="{8489C994-A8DC-40D8-B342-2D21690ADA6F}" destId="{4A848AB1-F98E-4674-A4BF-0C3898279F41}" srcOrd="11" destOrd="0" presId="urn:microsoft.com/office/officeart/2005/8/layout/radial5"/>
    <dgm:cxn modelId="{643D32FB-C1F0-49C0-B19F-3B3479CC488E}" type="presParOf" srcId="{4A848AB1-F98E-4674-A4BF-0C3898279F41}" destId="{07B12B22-C1C1-46B0-88EA-4D36B699130F}" srcOrd="0" destOrd="0" presId="urn:microsoft.com/office/officeart/2005/8/layout/radial5"/>
    <dgm:cxn modelId="{213E18A4-2B71-4F8A-8517-6C5C88ABBCA2}" type="presParOf" srcId="{8489C994-A8DC-40D8-B342-2D21690ADA6F}" destId="{5A914104-3521-42D8-8C80-27DCD1AD32BC}" srcOrd="12" destOrd="0" presId="urn:microsoft.com/office/officeart/2005/8/layout/radial5"/>
    <dgm:cxn modelId="{3331D172-2E3D-48BA-B3DE-CA38A9FC1A1B}" type="presParOf" srcId="{8489C994-A8DC-40D8-B342-2D21690ADA6F}" destId="{434775FF-4642-46E7-942E-27AEC4D29041}" srcOrd="13" destOrd="0" presId="urn:microsoft.com/office/officeart/2005/8/layout/radial5"/>
    <dgm:cxn modelId="{428F47BE-E3A9-46C2-8FDB-963B483DEF8D}" type="presParOf" srcId="{434775FF-4642-46E7-942E-27AEC4D29041}" destId="{B1940723-A4D5-48A1-9136-FBE28484982D}" srcOrd="0" destOrd="0" presId="urn:microsoft.com/office/officeart/2005/8/layout/radial5"/>
    <dgm:cxn modelId="{BAC103B8-5191-4445-A619-F5780B9CF327}" type="presParOf" srcId="{8489C994-A8DC-40D8-B342-2D21690ADA6F}" destId="{2AA6D783-21EA-4BA5-B07E-0E59E53914E4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831A36-C31B-4FF5-A3FA-41C3A529AAF3}">
      <dsp:nvSpPr>
        <dsp:cNvPr id="0" name=""/>
        <dsp:cNvSpPr/>
      </dsp:nvSpPr>
      <dsp:spPr>
        <a:xfrm>
          <a:off x="3428997" y="2144224"/>
          <a:ext cx="2255342" cy="164655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Artificial Intelligence</a:t>
          </a:r>
        </a:p>
      </dsp:txBody>
      <dsp:txXfrm>
        <a:off x="3759284" y="2385357"/>
        <a:ext cx="1594768" cy="1164293"/>
      </dsp:txXfrm>
    </dsp:sp>
    <dsp:sp modelId="{22363FAC-9448-4262-82E8-80A0FB7A2049}">
      <dsp:nvSpPr>
        <dsp:cNvPr id="0" name=""/>
        <dsp:cNvSpPr/>
      </dsp:nvSpPr>
      <dsp:spPr>
        <a:xfrm rot="16200000">
          <a:off x="4382460" y="1545476"/>
          <a:ext cx="348415" cy="5598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4434722" y="1709704"/>
        <a:ext cx="243891" cy="335898"/>
      </dsp:txXfrm>
    </dsp:sp>
    <dsp:sp modelId="{0C672149-06DE-462C-87CF-55F493E5D5F9}">
      <dsp:nvSpPr>
        <dsp:cNvPr id="0" name=""/>
        <dsp:cNvSpPr/>
      </dsp:nvSpPr>
      <dsp:spPr>
        <a:xfrm>
          <a:off x="3642267" y="4932"/>
          <a:ext cx="1828802" cy="148190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Narrow AI</a:t>
          </a:r>
        </a:p>
      </dsp:txBody>
      <dsp:txXfrm>
        <a:off x="3910089" y="221952"/>
        <a:ext cx="1293158" cy="1047863"/>
      </dsp:txXfrm>
    </dsp:sp>
    <dsp:sp modelId="{38470740-A507-42CA-9724-0B4F42304FF2}">
      <dsp:nvSpPr>
        <dsp:cNvPr id="0" name=""/>
        <dsp:cNvSpPr/>
      </dsp:nvSpPr>
      <dsp:spPr>
        <a:xfrm rot="19285714">
          <a:off x="5368774" y="1946223"/>
          <a:ext cx="235075" cy="5598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633482"/>
            <a:satOff val="-6796"/>
            <a:lumOff val="160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5376467" y="2080174"/>
        <a:ext cx="164553" cy="335898"/>
      </dsp:txXfrm>
    </dsp:sp>
    <dsp:sp modelId="{E4FC5EA1-79F0-42B9-A9E9-1DB2288346C8}">
      <dsp:nvSpPr>
        <dsp:cNvPr id="0" name=""/>
        <dsp:cNvSpPr/>
      </dsp:nvSpPr>
      <dsp:spPr>
        <a:xfrm>
          <a:off x="5439728" y="841395"/>
          <a:ext cx="1707746" cy="1481903"/>
        </a:xfrm>
        <a:prstGeom prst="ellipse">
          <a:avLst/>
        </a:prstGeom>
        <a:solidFill>
          <a:schemeClr val="accent4">
            <a:hueOff val="1633482"/>
            <a:satOff val="-6796"/>
            <a:lumOff val="16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General AI</a:t>
          </a:r>
        </a:p>
      </dsp:txBody>
      <dsp:txXfrm>
        <a:off x="5689822" y="1058415"/>
        <a:ext cx="1207558" cy="1047863"/>
      </dsp:txXfrm>
    </dsp:sp>
    <dsp:sp modelId="{6913A1F3-6BB9-4EEB-A3CB-47D362919B56}">
      <dsp:nvSpPr>
        <dsp:cNvPr id="0" name=""/>
        <dsp:cNvSpPr/>
      </dsp:nvSpPr>
      <dsp:spPr>
        <a:xfrm rot="771429">
          <a:off x="5711259" y="2973901"/>
          <a:ext cx="199645" cy="5598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5712010" y="3079203"/>
        <a:ext cx="139752" cy="335898"/>
      </dsp:txXfrm>
    </dsp:sp>
    <dsp:sp modelId="{23C2099D-68E4-42DA-9188-2EF90AF3FE29}">
      <dsp:nvSpPr>
        <dsp:cNvPr id="0" name=""/>
        <dsp:cNvSpPr/>
      </dsp:nvSpPr>
      <dsp:spPr>
        <a:xfrm>
          <a:off x="5981636" y="2720909"/>
          <a:ext cx="1481903" cy="1481903"/>
        </a:xfrm>
        <a:prstGeom prst="ellips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Strong AI</a:t>
          </a:r>
        </a:p>
      </dsp:txBody>
      <dsp:txXfrm>
        <a:off x="6198656" y="2937929"/>
        <a:ext cx="1047863" cy="1047863"/>
      </dsp:txXfrm>
    </dsp:sp>
    <dsp:sp modelId="{10EF8CC2-199E-4B21-92E1-2ECC8D056C61}">
      <dsp:nvSpPr>
        <dsp:cNvPr id="0" name=""/>
        <dsp:cNvSpPr/>
      </dsp:nvSpPr>
      <dsp:spPr>
        <a:xfrm rot="3857143">
          <a:off x="4897626" y="3729089"/>
          <a:ext cx="321204" cy="5598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4924902" y="3797646"/>
        <a:ext cx="224843" cy="335898"/>
      </dsp:txXfrm>
    </dsp:sp>
    <dsp:sp modelId="{63F33C1B-0A1A-4FCB-8496-92829131251F}">
      <dsp:nvSpPr>
        <dsp:cNvPr id="0" name=""/>
        <dsp:cNvSpPr/>
      </dsp:nvSpPr>
      <dsp:spPr>
        <a:xfrm>
          <a:off x="4704412" y="4228163"/>
          <a:ext cx="1632361" cy="1481903"/>
        </a:xfrm>
        <a:prstGeom prst="ellipse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Reactive Machines</a:t>
          </a:r>
        </a:p>
      </dsp:txBody>
      <dsp:txXfrm>
        <a:off x="4943466" y="4445183"/>
        <a:ext cx="1154253" cy="1047863"/>
      </dsp:txXfrm>
    </dsp:sp>
    <dsp:sp modelId="{2AA4A707-1300-4ABE-9B7E-268D61025843}">
      <dsp:nvSpPr>
        <dsp:cNvPr id="0" name=""/>
        <dsp:cNvSpPr/>
      </dsp:nvSpPr>
      <dsp:spPr>
        <a:xfrm rot="6942857">
          <a:off x="3904074" y="3720294"/>
          <a:ext cx="310538" cy="5598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 rot="10800000">
        <a:off x="3970865" y="3790292"/>
        <a:ext cx="217377" cy="335898"/>
      </dsp:txXfrm>
    </dsp:sp>
    <dsp:sp modelId="{2B5BD3CC-6E5C-4907-BC29-76AB7860B0F3}">
      <dsp:nvSpPr>
        <dsp:cNvPr id="0" name=""/>
        <dsp:cNvSpPr/>
      </dsp:nvSpPr>
      <dsp:spPr>
        <a:xfrm>
          <a:off x="2602972" y="4228163"/>
          <a:ext cx="1979542" cy="1481903"/>
        </a:xfrm>
        <a:prstGeom prst="ellipse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Limited Memory</a:t>
          </a:r>
        </a:p>
      </dsp:txBody>
      <dsp:txXfrm>
        <a:off x="2892869" y="4445183"/>
        <a:ext cx="1399748" cy="1047863"/>
      </dsp:txXfrm>
    </dsp:sp>
    <dsp:sp modelId="{4A848AB1-F98E-4674-A4BF-0C3898279F41}">
      <dsp:nvSpPr>
        <dsp:cNvPr id="0" name=""/>
        <dsp:cNvSpPr/>
      </dsp:nvSpPr>
      <dsp:spPr>
        <a:xfrm rot="10028571">
          <a:off x="3388953" y="2946619"/>
          <a:ext cx="65665" cy="5598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8167408"/>
            <a:satOff val="-33981"/>
            <a:lumOff val="800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 rot="10800000">
        <a:off x="3408405" y="3056393"/>
        <a:ext cx="45966" cy="335898"/>
      </dsp:txXfrm>
    </dsp:sp>
    <dsp:sp modelId="{5A914104-3521-42D8-8C80-27DCD1AD32BC}">
      <dsp:nvSpPr>
        <dsp:cNvPr id="0" name=""/>
        <dsp:cNvSpPr/>
      </dsp:nvSpPr>
      <dsp:spPr>
        <a:xfrm>
          <a:off x="1375659" y="2720909"/>
          <a:ext cx="2030178" cy="1481903"/>
        </a:xfrm>
        <a:prstGeom prst="ellipse">
          <a:avLst/>
        </a:prstGeom>
        <a:solidFill>
          <a:schemeClr val="accent4">
            <a:hueOff val="8167408"/>
            <a:satOff val="-33981"/>
            <a:lumOff val="80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Theory of Mind</a:t>
          </a:r>
        </a:p>
      </dsp:txBody>
      <dsp:txXfrm>
        <a:off x="1672972" y="2937929"/>
        <a:ext cx="1435552" cy="1047863"/>
      </dsp:txXfrm>
    </dsp:sp>
    <dsp:sp modelId="{434775FF-4642-46E7-942E-27AEC4D29041}">
      <dsp:nvSpPr>
        <dsp:cNvPr id="0" name=""/>
        <dsp:cNvSpPr/>
      </dsp:nvSpPr>
      <dsp:spPr>
        <a:xfrm rot="13114286">
          <a:off x="3553925" y="1967083"/>
          <a:ext cx="198514" cy="5598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 rot="10800000">
        <a:off x="3606983" y="2097615"/>
        <a:ext cx="138960" cy="335898"/>
      </dsp:txXfrm>
    </dsp:sp>
    <dsp:sp modelId="{2AA6D783-21EA-4BA5-B07E-0E59E53914E4}">
      <dsp:nvSpPr>
        <dsp:cNvPr id="0" name=""/>
        <dsp:cNvSpPr/>
      </dsp:nvSpPr>
      <dsp:spPr>
        <a:xfrm>
          <a:off x="1813471" y="841395"/>
          <a:ext cx="2012529" cy="1481903"/>
        </a:xfrm>
        <a:prstGeom prst="ellips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Self Awareness</a:t>
          </a:r>
        </a:p>
      </dsp:txBody>
      <dsp:txXfrm>
        <a:off x="2108199" y="1058415"/>
        <a:ext cx="1423073" cy="10478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42C9C-9536-4AC8-9DA6-24D64841CE37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C7BBE-B95D-4B44-9459-5E9D4D99F0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61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7255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74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76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72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62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69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20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96245-94DD-4054-9A45-05201485D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C14DA-635F-4785-8700-E00EB9A00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8723B-67F6-4F22-8D68-CCAA0BE2E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68BF0-4539-4783-8094-06E4F4E08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2F580-090C-45A2-AC39-BB53D9281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29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4AEC4-2F7E-4E7A-AE77-6FDFB1E55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1821D7-9537-447C-8665-7E6001389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533E6-13E1-42A8-9135-47ACC661E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E0247-F3DE-4A25-8103-E7F2EB590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22E5D-CED7-433D-B54D-829F666C1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7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F52F62-DAF8-4CA3-AB34-6FFEC1A934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512BA7-1D0B-4F26-884B-CF9262FC1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8CE9C-7AEB-453A-AFFC-9A4252B0F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7959E-841A-4CE8-A9B4-C43E03995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2FD07-1A01-47A1-AB4B-EC0BB3790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4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C8F33-11CE-4D66-85DC-3CE049C24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1C458-664E-4B3C-AC77-E03F2387A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7B1CB-0B45-4D0E-AA1F-0DE26D657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7E629-4710-4616-97D0-EAE1F2DFE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CFB30-509B-4C7E-875F-C513C4050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7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93755-4267-45FD-BE91-771173216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86EF4-20DE-4843-88DD-8BDA78603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D510C-8EBB-4513-985F-4D4A1F52D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EDA90-4F26-4DF2-AD69-C8CB63BC9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68122-24C8-4B3C-84A6-AA727934D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56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80CEC-4E8A-402D-89AF-8C1E2D85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E6EB9-8F93-4438-A68F-4DEBBB70BF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117AF2-174D-495D-9274-D1156E5F4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7F3FE-AEDE-4759-980B-D432E9489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E6BABA-A78F-4991-85AA-C7F1A6C19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64479C-7F6A-4EFB-AFE6-4EAAF1513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3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6247A-2CA3-439D-B83D-F1CF877B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8A9329-89CB-405B-98FB-9F177DE80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B27F3-5D00-4E80-9ED0-88E0559EF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B4601-BD08-4055-9CA2-4628D38F11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254EB2-6D35-415B-8323-CA2D9CA5DD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4DE193-87EF-4D4E-80C4-A9ABD957C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861C23-2165-453D-8342-526D393AA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E48EAE-019B-429F-8DA2-367964B58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0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402C4-147E-43E7-AAD5-4130CFDB1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97E8EB-D67F-4C30-B089-47249BB9F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EC2807-1E81-409A-ACFF-24B38CCC8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33C43D-30BA-47FF-B4C7-3AD68DF09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9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0B99EF-E2EE-4C50-8778-854937E02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FAD5A5-B752-4CD6-A7BE-400390F38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47857C-4825-4E47-817E-C76DDB1A4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6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7C568-6536-46D6-AFF3-252537CDF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0746C-BFA0-4B3E-9DD1-508F7C2A9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494375-B7EE-4943-BF77-A9958EB19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00E703-B5AC-4FCB-B29F-E09ED9B30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C3FBE7-639E-407F-AC49-D359A8E34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616CF-F768-440A-9A74-BE9E6FE43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8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F8B7D-AAC4-4BF8-9953-E27757E76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EAB407-63B5-4BFF-B648-5512ADC832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95A089-8D9B-4544-8934-3BC6302E8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51DFA-15F0-4B9F-B2BF-8252D1B8D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12D5C8-B035-4CCE-B7B9-35D0C39A9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BC4D87-DAD8-4577-8BEF-1D93CB8E8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53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CBA90C-B3DD-4110-9C54-6E5C5EDB2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BFD38-184C-4D7A-9A4D-97FA04BDE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70E5A-8945-4369-991D-163866F44B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1249A-FD2B-4BBB-8D96-10C9BED22F26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93761-2156-4B7A-8230-8A6F3CEBC8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02C1A-CFB0-4821-985E-2CB926B32E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50DB5-FAAD-48F0-A0D5-3195E4F549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9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" TargetMode="External"/><Relationship Id="rId2" Type="http://schemas.openxmlformats.org/officeDocument/2006/relationships/hyperlink" Target="https://www.goog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ikipedia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https://encrypted-tbn3.gstatic.com/images?q=tbn:ANd9GcT-5TODsUDhVkIyj0nhUbJG2MCCXNf-TTWH-gWgonDLi8LxUEB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61"/>
            <a:ext cx="9200230" cy="685003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90600" y="2209800"/>
            <a:ext cx="746760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06774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409700" y="2310080"/>
            <a:ext cx="7467600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>
              <a:latin typeface="Virinda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lang="en-US" sz="3200" b="1" dirty="0">
              <a:latin typeface="Virinda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lang="en-US" sz="3100" dirty="0">
              <a:latin typeface="Virinda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lang="en-US" sz="3000" b="1" dirty="0">
              <a:latin typeface="Virinda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-36342" y="29845"/>
            <a:ext cx="9144000" cy="62478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কৃত্রিম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বুদ্ধিমত্তা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কতকগুলো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সমষ্টিগত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বুদ্ধিমত্তা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শক্তিকে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অনুরণকৃত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সিম্যুলেট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রোবট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ভয়েজ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প্রসেসিং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নিউরাল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ভার্চুয়াল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রিয়েলিটি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জটিল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ভিডিও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গেমস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কৃত্রিম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বুদ্ধিমত্তা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কৃত্রিম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বুদ্ধিমত্তার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ডেটা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সমাধানের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মেমোরিতে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সঞ্চিত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জটিল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সমস্যার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64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409700" y="2310080"/>
            <a:ext cx="7467600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>
              <a:latin typeface="Virinda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lang="en-US" sz="3200" b="1" dirty="0">
              <a:latin typeface="Virinda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lang="en-US" sz="3100" dirty="0">
              <a:latin typeface="Virinda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lang="en-US" sz="3000" b="1" dirty="0">
              <a:latin typeface="Virinda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0500" y="290691"/>
            <a:ext cx="8801100" cy="61863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কৃত্রিম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বুদ্ধিমত্তা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কতগুলো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সমষ্টি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যেকোনো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অর্জিত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লাগাতে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পরিপ্রেক্ষিতে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দ্রুত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সফলভাবে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সাড়া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গ্রহণের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সমাধানের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অভিজ্ঞতা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এক্সপার্ট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সিস্টেমের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সমষ্টিকে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যন্ত্রের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সিম্যুলেট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885144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2743200"/>
            <a:ext cx="67201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কৃত্রিম বুদ্ধিমত্তা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গুণাবলী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09800" y="602397"/>
            <a:ext cx="4409508" cy="1295400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vert="horz" lIns="0" tIns="45720" rIns="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b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231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61049" y="228600"/>
            <a:ext cx="7374301" cy="707571"/>
          </a:xfrm>
          <a:prstGeom prst="rect">
            <a:avLst/>
          </a:prstGeom>
          <a:ln w="57150"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কৃত্রিম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বুদ্ধিমত্তাকে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সাত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যথা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08581640"/>
              </p:ext>
            </p:extLst>
          </p:nvPr>
        </p:nvGraphicFramePr>
        <p:xfrm>
          <a:off x="152400" y="1143000"/>
          <a:ext cx="88392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907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831A36-C31B-4FF5-A3FA-41C3A529AA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FC831A36-C31B-4FF5-A3FA-41C3A529AA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FC831A36-C31B-4FF5-A3FA-41C3A529AA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FC831A36-C31B-4FF5-A3FA-41C3A529AA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363FAC-9448-4262-82E8-80A0FB7A2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22363FAC-9448-4262-82E8-80A0FB7A20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22363FAC-9448-4262-82E8-80A0FB7A2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22363FAC-9448-4262-82E8-80A0FB7A2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672149-06DE-462C-87CF-55F493E5D5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0C672149-06DE-462C-87CF-55F493E5D5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0C672149-06DE-462C-87CF-55F493E5D5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0C672149-06DE-462C-87CF-55F493E5D5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470740-A507-42CA-9724-0B4F42304F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38470740-A507-42CA-9724-0B4F42304F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38470740-A507-42CA-9724-0B4F42304F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38470740-A507-42CA-9724-0B4F42304F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FC5EA1-79F0-42B9-A9E9-1DB2288346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E4FC5EA1-79F0-42B9-A9E9-1DB2288346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E4FC5EA1-79F0-42B9-A9E9-1DB2288346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E4FC5EA1-79F0-42B9-A9E9-1DB2288346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13A1F3-6BB9-4EEB-A3CB-47D362919B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6913A1F3-6BB9-4EEB-A3CB-47D362919B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6913A1F3-6BB9-4EEB-A3CB-47D362919B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6913A1F3-6BB9-4EEB-A3CB-47D362919B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C2099D-68E4-42DA-9188-2EF90AF3F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23C2099D-68E4-42DA-9188-2EF90AF3FE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23C2099D-68E4-42DA-9188-2EF90AF3F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23C2099D-68E4-42DA-9188-2EF90AF3F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EF8CC2-199E-4B21-92E1-2ECC8D056C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dgm id="{10EF8CC2-199E-4B21-92E1-2ECC8D056C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10EF8CC2-199E-4B21-92E1-2ECC8D056C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10EF8CC2-199E-4B21-92E1-2ECC8D056C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F33C1B-0A1A-4FCB-8496-9282913125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graphicEl>
                                              <a:dgm id="{63F33C1B-0A1A-4FCB-8496-9282913125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63F33C1B-0A1A-4FCB-8496-9282913125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63F33C1B-0A1A-4FCB-8496-9282913125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A4A707-1300-4ABE-9B7E-268D610258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graphicEl>
                                              <a:dgm id="{2AA4A707-1300-4ABE-9B7E-268D610258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2AA4A707-1300-4ABE-9B7E-268D610258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2AA4A707-1300-4ABE-9B7E-268D610258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5BD3CC-6E5C-4907-BC29-76AB7860B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graphicEl>
                                              <a:dgm id="{2B5BD3CC-6E5C-4907-BC29-76AB7860B0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graphicEl>
                                              <a:dgm id="{2B5BD3CC-6E5C-4907-BC29-76AB7860B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graphicEl>
                                              <a:dgm id="{2B5BD3CC-6E5C-4907-BC29-76AB7860B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848AB1-F98E-4674-A4BF-0C3898279F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graphicEl>
                                              <a:dgm id="{4A848AB1-F98E-4674-A4BF-0C3898279F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graphicEl>
                                              <a:dgm id="{4A848AB1-F98E-4674-A4BF-0C3898279F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graphicEl>
                                              <a:dgm id="{4A848AB1-F98E-4674-A4BF-0C3898279F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914104-3521-42D8-8C80-27DCD1AD32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graphicEl>
                                              <a:dgm id="{5A914104-3521-42D8-8C80-27DCD1AD32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graphicEl>
                                              <a:dgm id="{5A914104-3521-42D8-8C80-27DCD1AD32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graphicEl>
                                              <a:dgm id="{5A914104-3521-42D8-8C80-27DCD1AD32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4775FF-4642-46E7-942E-27AEC4D290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graphicEl>
                                              <a:dgm id="{434775FF-4642-46E7-942E-27AEC4D290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434775FF-4642-46E7-942E-27AEC4D290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graphicEl>
                                              <a:dgm id="{434775FF-4642-46E7-942E-27AEC4D290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A6D783-21EA-4BA5-B07E-0E59E53914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graphicEl>
                                              <a:dgm id="{2AA6D783-21EA-4BA5-B07E-0E59E53914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graphicEl>
                                              <a:dgm id="{2AA6D783-21EA-4BA5-B07E-0E59E53914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graphicEl>
                                              <a:dgm id="{2AA6D783-21EA-4BA5-B07E-0E59E53914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47800" y="228600"/>
            <a:ext cx="5486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4000" b="1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কৃত্রিম বুদ্ধিমত্তার বৈশিষ্ট্য</a:t>
            </a:r>
            <a:endParaRPr lang="en-US" sz="4000" b="1" dirty="0"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33800" y="1295400"/>
            <a:ext cx="5105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১. যুক্তি প্রয়োগ জ্ঞান </a:t>
            </a:r>
          </a:p>
          <a:p>
            <a:r>
              <a:rPr lang="as-IN" sz="3200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২. পরিকল্পনা, শিখন </a:t>
            </a:r>
          </a:p>
          <a:p>
            <a:r>
              <a:rPr lang="as-IN" sz="3200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৩. পারস্পরিক যোগাযোগ </a:t>
            </a:r>
          </a:p>
          <a:p>
            <a:r>
              <a:rPr lang="as-IN" sz="3200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৪. সংবেদন এবং দ্রব্যাদিকে নড়ানো-সরানো বা তাদের কাজে লাগানো। </a:t>
            </a:r>
            <a:endParaRPr lang="en-US" sz="3200" dirty="0"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  <p:pic>
        <p:nvPicPr>
          <p:cNvPr id="2" name="Picture 2" descr="artifical-in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9600" y="1330657"/>
            <a:ext cx="2745581" cy="25841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14400" y="4495800"/>
            <a:ext cx="716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3600" b="1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কৃত্রিম বুদ্ধিমত্তার জন্য প্রোগ্রামিং ল্যাংগুয়েজ</a:t>
            </a:r>
            <a:endParaRPr lang="en-US" sz="3600" b="1" dirty="0"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5334000"/>
            <a:ext cx="777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LISP, CLISP, PROLOG, C/C++, Java </a:t>
            </a:r>
            <a:r>
              <a:rPr lang="en-US" sz="2800" dirty="0" err="1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প্রভৃতি</a:t>
            </a:r>
            <a:r>
              <a:rPr lang="en-US" sz="2800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78476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05200" y="763012"/>
            <a:ext cx="46101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১. রোবট </a:t>
            </a:r>
          </a:p>
          <a:p>
            <a:r>
              <a:rPr lang="as-IN" sz="3200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২. ভয়েস প্রসেসিং </a:t>
            </a:r>
          </a:p>
          <a:p>
            <a:r>
              <a:rPr lang="as-IN" sz="3200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৩. নিউরাল নেটওয়ার্ক</a:t>
            </a:r>
          </a:p>
          <a:p>
            <a:r>
              <a:rPr lang="as-IN" sz="3200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৪. ভার্চুয়াল রিয়েলিটি</a:t>
            </a:r>
          </a:p>
          <a:p>
            <a:r>
              <a:rPr lang="as-IN" sz="3200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৫. ভিডিও গেমস</a:t>
            </a:r>
          </a:p>
          <a:p>
            <a:r>
              <a:rPr lang="as-IN" sz="3200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৬. রিয়েল টাইম প্রসেসিং ইত্যাদি। </a:t>
            </a:r>
            <a:endParaRPr lang="en-US" sz="3200" dirty="0"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90800" y="76200"/>
            <a:ext cx="4648200" cy="707886"/>
          </a:xfrm>
          <a:prstGeom prst="rect">
            <a:avLst/>
          </a:prstGeom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as-IN" sz="4000" b="1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কৃত্রিম বুদ্ধিমত্তার ব্যবহার</a:t>
            </a:r>
            <a:endParaRPr lang="en-US" sz="4000" b="1" dirty="0"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  <p:pic>
        <p:nvPicPr>
          <p:cNvPr id="6146" name="Picture 2" descr="https://qph.ec.quoracdn.net/main-qimg-17db826fbed65bfe2f9357eb37336caf-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25230"/>
            <a:ext cx="2793862" cy="23802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45743" y="3657600"/>
            <a:ext cx="8686800" cy="320040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কৃত্রিম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বুদ্ধিমত্তাকে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বর্তমানে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আরও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বিনোদনে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নিরাময়ে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যন্ত্রের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ত্রুটি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পরীক্ষণে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বিমান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চালনার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গাড়ির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গতির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রেখে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গাড়ির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গিয়ার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পরিবর্তনে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সিডিউল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কৃত্রিম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বুদ্ধিমত্তা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764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770440"/>
            <a:ext cx="6880016" cy="1446550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as-IN" sz="8800" dirty="0"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097736" y="3013501"/>
            <a:ext cx="75128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as-IN" sz="4800" b="1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কৃত্রিম বুদ্ধিমত্তার</a:t>
            </a:r>
            <a:r>
              <a:rPr lang="en-US" sz="4800" b="1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ব্যবহার</a:t>
            </a:r>
            <a:r>
              <a:rPr lang="en-US" sz="4800" b="1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bn-IN" sz="48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ব্যাখা কর?</a:t>
            </a:r>
            <a:endParaRPr lang="en-US" sz="4800" b="1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764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0" y="228597"/>
            <a:ext cx="3352800" cy="914403"/>
          </a:xfrm>
          <a:prstGeom prst="rect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as-IN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D42FFD0-7582-4D28-A0EC-BE432B2381D8}"/>
              </a:ext>
            </a:extLst>
          </p:cNvPr>
          <p:cNvSpPr/>
          <p:nvPr/>
        </p:nvSpPr>
        <p:spPr>
          <a:xfrm>
            <a:off x="152400" y="1447797"/>
            <a:ext cx="8839200" cy="51816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3600" b="0" i="0" dirty="0">
                <a:solidFill>
                  <a:srgbClr val="121212"/>
                </a:solidFill>
                <a:effectLst/>
                <a:latin typeface="Niagara Solid" panose="04020502070702020202" pitchFamily="82" charset="0"/>
                <a:cs typeface="NikoshBAN" panose="02000000000000000000" pitchFamily="2" charset="0"/>
              </a:rPr>
              <a:t>১. </a:t>
            </a:r>
            <a:r>
              <a:rPr lang="as-IN" sz="3600" b="0" i="0" dirty="0">
                <a:solidFill>
                  <a:srgbClr val="121212"/>
                </a:solidFill>
                <a:effectLst/>
                <a:latin typeface="Niagara Solid" panose="04020502070702020202" pitchFamily="82" charset="0"/>
                <a:cs typeface="NikoshBAN" panose="02000000000000000000" pitchFamily="2" charset="0"/>
              </a:rPr>
              <a:t>‘আর্টিফিসিয়াল ইন্টিলিজেন্স’ শব্দটির সঙ্গে সর্বপ্রথম সবাইকে পরিচয় করিয়ে দেন কে?</a:t>
            </a:r>
          </a:p>
          <a:p>
            <a:pPr algn="l"/>
            <a:r>
              <a:rPr lang="as-IN" sz="3600" b="0" i="0" dirty="0">
                <a:solidFill>
                  <a:srgbClr val="121212"/>
                </a:solidFill>
                <a:effectLst/>
                <a:latin typeface="Niagara Solid" panose="04020502070702020202" pitchFamily="82" charset="0"/>
                <a:cs typeface="NikoshBAN" panose="02000000000000000000" pitchFamily="2" charset="0"/>
              </a:rPr>
              <a:t>ক. </a:t>
            </a:r>
            <a:r>
              <a:rPr lang="en-US" sz="3600" b="0" i="0" dirty="0">
                <a:solidFill>
                  <a:srgbClr val="12121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Jack Williamson   </a:t>
            </a:r>
            <a:r>
              <a:rPr lang="as-IN" sz="3600" b="0" i="0" dirty="0">
                <a:solidFill>
                  <a:srgbClr val="121212"/>
                </a:solidFill>
                <a:effectLst/>
                <a:latin typeface="Niagara Solid" panose="04020502070702020202" pitchFamily="82" charset="0"/>
                <a:cs typeface="NikoshBAN" panose="02000000000000000000" pitchFamily="2" charset="0"/>
              </a:rPr>
              <a:t>খ. </a:t>
            </a:r>
            <a:r>
              <a:rPr lang="en-US" sz="3200" b="0" i="0" dirty="0">
                <a:solidFill>
                  <a:srgbClr val="12121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Marshall </a:t>
            </a:r>
            <a:r>
              <a:rPr lang="en-US" sz="3200" b="0" i="0" dirty="0" err="1">
                <a:solidFill>
                  <a:srgbClr val="12121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Mcluhan</a:t>
            </a:r>
            <a:endParaRPr lang="en-US" sz="3600" b="0" i="0" dirty="0">
              <a:solidFill>
                <a:srgbClr val="121212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as-IN" sz="3600" b="0" i="0" dirty="0">
                <a:solidFill>
                  <a:srgbClr val="121212"/>
                </a:solidFill>
                <a:effectLst/>
                <a:latin typeface="Niagara Solid" panose="04020502070702020202" pitchFamily="82" charset="0"/>
                <a:cs typeface="NikoshBAN" panose="02000000000000000000" pitchFamily="2" charset="0"/>
              </a:rPr>
              <a:t>গ. </a:t>
            </a:r>
            <a:r>
              <a:rPr lang="en-US" sz="3600" b="0" i="0" dirty="0">
                <a:solidFill>
                  <a:srgbClr val="12121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John McCarthy      </a:t>
            </a:r>
            <a:r>
              <a:rPr lang="as-IN" sz="3600" b="0" i="0" dirty="0">
                <a:solidFill>
                  <a:srgbClr val="121212"/>
                </a:solidFill>
                <a:effectLst/>
                <a:latin typeface="Niagara Solid" panose="04020502070702020202" pitchFamily="82" charset="0"/>
                <a:cs typeface="NikoshBAN" panose="02000000000000000000" pitchFamily="2" charset="0"/>
              </a:rPr>
              <a:t>ঘ. </a:t>
            </a:r>
            <a:r>
              <a:rPr lang="en-US" sz="3600" b="0" i="0" dirty="0">
                <a:solidFill>
                  <a:srgbClr val="12121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Karel Capek</a:t>
            </a:r>
          </a:p>
          <a:p>
            <a:pPr algn="l"/>
            <a:endParaRPr lang="en-US" sz="3600" dirty="0">
              <a:solidFill>
                <a:srgbClr val="121212"/>
              </a:solidFill>
              <a:latin typeface="Niagara Solid" panose="04020502070702020202" pitchFamily="82" charset="0"/>
              <a:cs typeface="NikoshBAN" panose="02000000000000000000" pitchFamily="2" charset="0"/>
            </a:endParaRPr>
          </a:p>
          <a:p>
            <a:pPr algn="l"/>
            <a:r>
              <a:rPr lang="en-US" sz="3600" dirty="0">
                <a:solidFill>
                  <a:srgbClr val="121212"/>
                </a:solidFill>
                <a:latin typeface="Niagara Solid" panose="04020502070702020202" pitchFamily="82" charset="0"/>
                <a:cs typeface="NikoshBAN" panose="02000000000000000000" pitchFamily="2" charset="0"/>
              </a:rPr>
              <a:t>২</a:t>
            </a:r>
            <a:r>
              <a:rPr lang="as-IN" sz="3600" b="0" i="0" dirty="0">
                <a:solidFill>
                  <a:srgbClr val="121212"/>
                </a:solidFill>
                <a:effectLst/>
                <a:latin typeface="Niagara Solid" panose="04020502070702020202" pitchFamily="82" charset="0"/>
                <a:cs typeface="NikoshBAN" panose="02000000000000000000" pitchFamily="2" charset="0"/>
              </a:rPr>
              <a:t>.</a:t>
            </a:r>
            <a:r>
              <a:rPr lang="en-US" sz="3600" b="0" i="0" dirty="0">
                <a:solidFill>
                  <a:srgbClr val="121212"/>
                </a:solidFill>
                <a:effectLst/>
                <a:latin typeface="Niagara Solid" panose="04020502070702020202" pitchFamily="82" charset="0"/>
                <a:cs typeface="NikoshBAN" panose="02000000000000000000" pitchFamily="2" charset="0"/>
              </a:rPr>
              <a:t> </a:t>
            </a:r>
            <a:r>
              <a:rPr lang="as-IN" sz="3600" b="0" i="0" dirty="0">
                <a:solidFill>
                  <a:srgbClr val="121212"/>
                </a:solidFill>
                <a:effectLst/>
                <a:latin typeface="Niagara Solid" panose="04020502070702020202" pitchFamily="82" charset="0"/>
                <a:cs typeface="NikoshBAN" panose="02000000000000000000" pitchFamily="2" charset="0"/>
              </a:rPr>
              <a:t>মানব মস্তিষ্কের উপায় অবলম্বন করে কাজ করে তা নকল করার উদ্যোগ নেয় বুদ্ধিবৃত্তিক বিজ্ঞানের কোন ক্ষেত্র?</a:t>
            </a:r>
          </a:p>
          <a:p>
            <a:pPr algn="l"/>
            <a:r>
              <a:rPr lang="as-IN" sz="3600" b="0" i="0" dirty="0">
                <a:solidFill>
                  <a:srgbClr val="121212"/>
                </a:solidFill>
                <a:effectLst/>
                <a:latin typeface="Niagara Solid" panose="04020502070702020202" pitchFamily="82" charset="0"/>
                <a:cs typeface="NikoshBAN" panose="02000000000000000000" pitchFamily="2" charset="0"/>
              </a:rPr>
              <a:t>ক. লার্নিং সিস্টেম </a:t>
            </a:r>
            <a:r>
              <a:rPr lang="en-US" sz="3600" b="0" i="0" dirty="0">
                <a:solidFill>
                  <a:srgbClr val="121212"/>
                </a:solidFill>
                <a:effectLst/>
                <a:latin typeface="Niagara Solid" panose="04020502070702020202" pitchFamily="82" charset="0"/>
                <a:cs typeface="NikoshBAN" panose="02000000000000000000" pitchFamily="2" charset="0"/>
              </a:rPr>
              <a:t>                </a:t>
            </a:r>
            <a:r>
              <a:rPr lang="as-IN" sz="3600" b="0" i="0" dirty="0">
                <a:solidFill>
                  <a:srgbClr val="121212"/>
                </a:solidFill>
                <a:effectLst/>
                <a:latin typeface="Niagara Solid" panose="04020502070702020202" pitchFamily="82" charset="0"/>
                <a:cs typeface="NikoshBAN" panose="02000000000000000000" pitchFamily="2" charset="0"/>
              </a:rPr>
              <a:t>খ. ফাজি লজিক</a:t>
            </a:r>
          </a:p>
          <a:p>
            <a:pPr algn="l"/>
            <a:r>
              <a:rPr lang="as-IN" sz="3600" b="0" i="0" dirty="0">
                <a:solidFill>
                  <a:srgbClr val="121212"/>
                </a:solidFill>
                <a:effectLst/>
                <a:latin typeface="Niagara Solid" panose="04020502070702020202" pitchFamily="82" charset="0"/>
                <a:cs typeface="NikoshBAN" panose="02000000000000000000" pitchFamily="2" charset="0"/>
              </a:rPr>
              <a:t>গ. এক্সপার্ট সিস্টেম</a:t>
            </a:r>
            <a:r>
              <a:rPr lang="en-US" sz="3600" b="0" i="0" dirty="0">
                <a:solidFill>
                  <a:srgbClr val="121212"/>
                </a:solidFill>
                <a:effectLst/>
                <a:latin typeface="Niagara Solid" panose="04020502070702020202" pitchFamily="82" charset="0"/>
                <a:cs typeface="NikoshBAN" panose="02000000000000000000" pitchFamily="2" charset="0"/>
              </a:rPr>
              <a:t>                </a:t>
            </a:r>
            <a:r>
              <a:rPr lang="as-IN" sz="3600" b="0" i="0" dirty="0">
                <a:solidFill>
                  <a:srgbClr val="121212"/>
                </a:solidFill>
                <a:effectLst/>
                <a:latin typeface="Niagara Solid" panose="04020502070702020202" pitchFamily="82" charset="0"/>
                <a:cs typeface="NikoshBAN" panose="02000000000000000000" pitchFamily="2" charset="0"/>
              </a:rPr>
              <a:t>ঘ. নিউরাল নেটওয়ার্ক</a:t>
            </a:r>
          </a:p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3A084D3-42F3-4838-9CEB-542149A76B2A}"/>
              </a:ext>
            </a:extLst>
          </p:cNvPr>
          <p:cNvSpPr/>
          <p:nvPr/>
        </p:nvSpPr>
        <p:spPr>
          <a:xfrm>
            <a:off x="3810000" y="5867400"/>
            <a:ext cx="457200" cy="45720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0F66DF9-B585-46C8-A92D-B5B6C37D5B73}"/>
              </a:ext>
            </a:extLst>
          </p:cNvPr>
          <p:cNvSpPr/>
          <p:nvPr/>
        </p:nvSpPr>
        <p:spPr>
          <a:xfrm>
            <a:off x="152400" y="3124200"/>
            <a:ext cx="457200" cy="45720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8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524000" y="2057400"/>
            <a:ext cx="6324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lvl="0">
              <a:spcBef>
                <a:spcPct val="0"/>
              </a:spcBef>
            </a:pPr>
            <a:br>
              <a:rPr lang="en-US" sz="4400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</a:br>
            <a:endParaRPr kumimoji="0" lang="en-US" sz="6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6200" y="2819400"/>
            <a:ext cx="8915400" cy="1752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285750" lvl="0" indent="-28575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sz="4800" b="1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কৃত্রিম বুদ্ধিমত্তা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বুদ্ধিমত্তার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তুলনামূলক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।           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800" y="959020"/>
            <a:ext cx="7010400" cy="86978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as-IN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8476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09700" y="1295400"/>
            <a:ext cx="6324600" cy="24384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1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4764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0" y="0"/>
            <a:ext cx="7696200" cy="6858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শরীফ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আইডিঃ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১৬ </a:t>
            </a:r>
          </a:p>
          <a:p>
            <a:pPr algn="ctr"/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</a:p>
          <a:p>
            <a:pPr algn="ctr"/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মুন্সী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আজিম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 algn="ctr"/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মতলব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উত্তর,চাঁদপুর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০১৭৩৪৮৩৫৫২৫ 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মেইল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sharifbd009@gmail.com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5F9160-50FD-4825-92E1-69F0F1AE88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600200"/>
            <a:ext cx="2286000" cy="231179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755697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1600200" y="685801"/>
            <a:ext cx="5743978" cy="1143000"/>
          </a:xfrm>
          <a:prstGeom prst="rect">
            <a:avLst/>
          </a:prstGeom>
          <a:ln w="57150">
            <a:solidFill>
              <a:srgbClr val="008000"/>
            </a:solidFill>
            <a:prstDash val="solid"/>
          </a:ln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রেফারেন্স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1820" y="2028385"/>
            <a:ext cx="8712558" cy="2016386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2436413"/>
            <a:ext cx="83025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8625" indent="-428625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NCTB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কর্তৃক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অনুমোদিত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পাঠ্য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28625" indent="-428625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https://www.google.com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28625" indent="-428625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https://www.youtube.com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28625" indent="-428625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  <a:hlinkClick r:id="rId4"/>
              </a:rPr>
              <a:t>https://www.wikipedia.org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443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1123950"/>
            <a:ext cx="6858000" cy="46101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ea typeface="Times New Roman" pitchFamily="18" charset="0"/>
                <a:cs typeface="NikoshBAN" panose="02000000000000000000" pitchFamily="2" charset="0"/>
              </a:rPr>
              <a:t>শিক্ষার্থী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ea typeface="Times New Roman" pitchFamily="18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ea typeface="Times New Roman" pitchFamily="18" charset="0"/>
                <a:cs typeface="NikoshBAN" panose="02000000000000000000" pitchFamily="2" charset="0"/>
              </a:rPr>
              <a:t>সংখাঃ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ea typeface="Times New Roman" pitchFamily="18" charset="0"/>
                <a:cs typeface="NikoshBAN" panose="02000000000000000000" pitchFamily="2" charset="0"/>
              </a:rPr>
              <a:t> ১২০</a:t>
            </a:r>
          </a:p>
          <a:p>
            <a:pPr algn="ctr">
              <a:lnSpc>
                <a:spcPct val="150000"/>
              </a:lnSpc>
            </a:pP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ea typeface="Times New Roman" pitchFamily="18" charset="0"/>
                <a:cs typeface="NikoshBAN" panose="02000000000000000000" pitchFamily="2" charset="0"/>
              </a:rPr>
              <a:t>সময়ঃ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ea typeface="Times New Roman" pitchFamily="18" charset="0"/>
                <a:cs typeface="NikoshBAN" panose="02000000000000000000" pitchFamily="2" charset="0"/>
              </a:rPr>
              <a:t> 50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ea typeface="Times New Roman" pitchFamily="18" charset="0"/>
                <a:cs typeface="NikoshBAN" panose="02000000000000000000" pitchFamily="2" charset="0"/>
              </a:rPr>
              <a:t>মিনিট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ea typeface="Times New Roman" pitchFamily="18" charset="0"/>
                <a:cs typeface="NikoshBAN" panose="02000000000000000000" pitchFamily="2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১৯/০৬/২০২১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586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81000" y="152400"/>
            <a:ext cx="8305800" cy="868362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 descr="http://i.huffpost.com/gen/1797205/images/o-ARTIFICIAL-INTELLIGENCE-facebook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3400" y="1143000"/>
            <a:ext cx="3948884" cy="23672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https://tse2.mm.bing.net/th?id=OIP.34H2YKJbfCku4vOxHe6ixwEsDh&amp;pid=15.1&amp;P=0&amp;w=222&amp;h=16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1143000"/>
            <a:ext cx="4197450" cy="23264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4" descr="https://tse4.mm.bing.net/th?id=OIP.YPEJtZmWEylYLBo8aPigDQEsDh&amp;pid=15.1&amp;P=0&amp;w=218&amp;h=16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33925" y="3707721"/>
            <a:ext cx="4187925" cy="29978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irc_mi" descr="https://encrypted-tbn3.gstatic.com/images?q=tbn:ANd9GcT-5TODsUDhVkIyj0nhUbJG2MCCXNf-TTWH-gWgonDLi8LxUEB0"/>
          <p:cNvPicPr>
            <a:picLocks noChangeAspect="1" noChangeArrowheads="1"/>
          </p:cNvPicPr>
          <p:nvPr/>
        </p:nvPicPr>
        <p:blipFill>
          <a:blip r:embed="rId6" r:link="rId7" cstate="print"/>
          <a:srcRect l="3703" r="3703" b="6868"/>
          <a:stretch>
            <a:fillRect/>
          </a:stretch>
        </p:blipFill>
        <p:spPr bwMode="auto">
          <a:xfrm>
            <a:off x="533400" y="3707721"/>
            <a:ext cx="3948883" cy="29978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64960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84731" y="1600200"/>
            <a:ext cx="8913127" cy="4920734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s-IN" b="1" dirty="0">
                <a:latin typeface="NikoshBAN" panose="02000000000000000000" pitchFamily="2" charset="0"/>
                <a:cs typeface="NikoshBAN" panose="02000000000000000000" pitchFamily="2" charset="0"/>
              </a:rPr>
              <a:t>কৃ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ত্রিম</a:t>
            </a:r>
            <a:r>
              <a:rPr lang="as-IN" b="1" dirty="0">
                <a:latin typeface="NikoshBAN" panose="02000000000000000000" pitchFamily="2" charset="0"/>
                <a:cs typeface="NikoshBAN" panose="02000000000000000000" pitchFamily="2" charset="0"/>
              </a:rPr>
              <a:t> বু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দ্ধিম</a:t>
            </a:r>
            <a:r>
              <a:rPr lang="as-IN" b="1" dirty="0">
                <a:latin typeface="NikoshBAN" panose="02000000000000000000" pitchFamily="2" charset="0"/>
                <a:cs typeface="NikoshBAN" panose="02000000000000000000" pitchFamily="2" charset="0"/>
              </a:rPr>
              <a:t>ত্তা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(Artificial Intelligence) 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496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990600" y="973015"/>
            <a:ext cx="6400800" cy="914401"/>
          </a:xfrm>
          <a:prstGeom prst="rect">
            <a:avLst/>
          </a:prstGeom>
          <a:ln w="57150">
            <a:solidFill>
              <a:srgbClr val="008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800" b="1" dirty="0"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err="1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এই</a:t>
            </a:r>
            <a:r>
              <a:rPr lang="en-US" sz="4800" b="1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পাঠ</a:t>
            </a:r>
            <a:r>
              <a:rPr lang="en-US" sz="4800" b="1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শেষে</a:t>
            </a:r>
            <a:r>
              <a:rPr lang="en-US" sz="4800" b="1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শিক্ষার্থীরা</a:t>
            </a:r>
            <a:r>
              <a:rPr lang="en-US" sz="4800" b="1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…</a:t>
            </a:r>
            <a:endParaRPr lang="en-US" sz="3600" b="1" dirty="0"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2209800"/>
            <a:ext cx="79248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="1" dirty="0"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  <a:p>
            <a:pPr marL="571500" lvl="0" indent="-5715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কৃত্রিম বুদ্ধিমত্তা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বলতে 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571500" indent="-5715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কৃত্রিম বুদ্ধিমত্তা ব্যাখ্যা করতে 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endParaRPr lang="as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lvl="0" indent="-5715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কৃত্রিম বুদ্ধিমত্তার ব্যবহার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571500" lvl="0" indent="-5715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কৃত্রিম বুদ্ধিমত্তা বিশ্লেষণ করতে 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as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460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447800"/>
            <a:ext cx="853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কৃত্রিম বুদ্ধিমত্তা হলো বুদ্ধিমান যন্ত্র নির্মাণের বিজ্ঞান ও প্রযুক্তি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000" y="1971020"/>
            <a:ext cx="7848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যেভাবে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চিন্তা-ভাবনা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কৃত্রিম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উপায়ে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সেভাবে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চিন্তা-ভাবনার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রূপদান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করাকে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কৃত্রিম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বুদ্ধিমত্তা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বুদ্ধিমত্তা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শক্তিকে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কৃত্রিম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নির্ভর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যন্ত্রের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বাস্তবায়ন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কৃত্রিম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বুদ্ধিমত্তা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26194" y="316319"/>
            <a:ext cx="90939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কৃ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ত্রিম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বু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দ্ধিম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ত্তা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50" name="Picture 2" descr="http://www.innomag.no/wp-content/uploads/3d-robots-by-franz-steiner-7-640x425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95600" y="4525565"/>
            <a:ext cx="3086100" cy="19588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980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2057400" y="762000"/>
            <a:ext cx="4409508" cy="1201702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vert="horz" lIns="0" tIns="45720" rIns="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bn-BD" sz="8800" b="1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br>
              <a:rPr lang="en-US" sz="88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05000" y="2819400"/>
            <a:ext cx="4714308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lvl="0" indent="-457200" algn="ctr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sz="4800" b="1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as-IN" sz="4800" b="1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কৃত্রিম বুদ্ধিমত্তা কী?</a:t>
            </a:r>
          </a:p>
        </p:txBody>
      </p:sp>
    </p:spTree>
    <p:extLst>
      <p:ext uri="{BB962C8B-B14F-4D97-AF65-F5344CB8AC3E}">
        <p14:creationId xmlns:p14="http://schemas.microsoft.com/office/powerpoint/2010/main" val="3073128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628830"/>
              </p:ext>
            </p:extLst>
          </p:nvPr>
        </p:nvGraphicFramePr>
        <p:xfrm>
          <a:off x="2222090" y="2057400"/>
          <a:ext cx="5004620" cy="3962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2000568" imgH="1591091" progId="Word.Picture.8">
                  <p:embed/>
                </p:oleObj>
              </mc:Choice>
              <mc:Fallback>
                <p:oleObj name="Picture" r:id="rId3" imgW="2000568" imgH="1591091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090" y="2057400"/>
                        <a:ext cx="5004620" cy="39624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533400" y="698718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কৃত্রিম বুদ্ধিমত্তা (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Artificial Intelligence)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শব্দটি ১৯৫৬ সালে জন ম্যাকার্থি </a:t>
            </a:r>
            <a:r>
              <a:rPr lang="en-US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(John McCarthy)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প্রথম চালু করেন।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08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607</Words>
  <Application>Microsoft Office PowerPoint</Application>
  <PresentationFormat>On-screen Show (4:3)</PresentationFormat>
  <Paragraphs>111</Paragraphs>
  <Slides>20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Calibri Light</vt:lpstr>
      <vt:lpstr>Niagara Solid</vt:lpstr>
      <vt:lpstr>NikoshBAN</vt:lpstr>
      <vt:lpstr>Times New Roman</vt:lpstr>
      <vt:lpstr>Virinda</vt:lpstr>
      <vt:lpstr>Wingdings</vt:lpstr>
      <vt:lpstr>Office Theme</vt:lpstr>
      <vt:lpstr>Picture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2021-03-03T01:21:19Z</dcterms:created>
  <dcterms:modified xsi:type="dcterms:W3CDTF">2021-06-18T05:27:17Z</dcterms:modified>
</cp:coreProperties>
</file>