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47" autoAdjust="0"/>
  </p:normalViewPr>
  <p:slideViewPr>
    <p:cSldViewPr>
      <p:cViewPr varScale="1">
        <p:scale>
          <a:sx n="98" d="100"/>
          <a:sy n="98" d="100"/>
        </p:scale>
        <p:origin x="-1212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umilla3500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1" y="3906748"/>
            <a:ext cx="8010525" cy="8001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685800"/>
            <a:ext cx="8001000" cy="28399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00701" y="404518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Mudaforgonj</a:t>
            </a:r>
            <a:r>
              <a:rPr lang="en-S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Ali </a:t>
            </a:r>
            <a:r>
              <a:rPr lang="en-SG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Nowab</a:t>
            </a:r>
            <a:r>
              <a:rPr lang="en-S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School and College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825058"/>
            <a:ext cx="6934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5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WEL</a:t>
            </a:r>
            <a:r>
              <a:rPr lang="en-SG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COME</a:t>
            </a:r>
            <a:endParaRPr lang="en-SG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SG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TO</a:t>
            </a:r>
            <a:endParaRPr lang="en-SG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SG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SG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BM Assingment </a:t>
            </a:r>
            <a:r>
              <a:rPr lang="en-SG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Class</a:t>
            </a:r>
            <a:endParaRPr lang="en-SG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859947"/>
            <a:ext cx="1721429" cy="177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64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0" y="1485900"/>
            <a:ext cx="3505200" cy="8001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6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Av‡jvPbvq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7700" y="285750"/>
            <a:ext cx="7924800" cy="10858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SG" sz="32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SG" sz="32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SG" sz="32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SG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GBP.Gm.wm</a:t>
            </a:r>
            <a:r>
              <a:rPr lang="en-SG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SG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weGg</a:t>
            </a:r>
            <a:r>
              <a:rPr lang="en-SG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SG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kvLvi</a:t>
            </a:r>
            <a:r>
              <a:rPr lang="en-SG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G¨vmvBb‡g›U</a:t>
            </a:r>
            <a:r>
              <a:rPr lang="en-SG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wKfv‡e</a:t>
            </a:r>
            <a:r>
              <a:rPr lang="en-SG" sz="28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SG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Zix</a:t>
            </a:r>
            <a:r>
              <a:rPr lang="en-SG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Ki‡e</a:t>
            </a:r>
            <a:r>
              <a:rPr lang="en-SG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SG" sz="28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781050" y="2495550"/>
            <a:ext cx="7924800" cy="2514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b="1" spc="3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SG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K…ò </a:t>
            </a:r>
            <a:r>
              <a:rPr lang="en-SG" sz="4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P›`ª †</a:t>
            </a:r>
            <a:r>
              <a:rPr lang="en-SG" sz="40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fŠwgK</a:t>
            </a:r>
            <a:endParaRPr lang="en-SG" sz="40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SG" sz="24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AvBwmwU</a:t>
            </a:r>
            <a:r>
              <a:rPr lang="en-SG" sz="24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wkÿK</a:t>
            </a:r>
            <a:endParaRPr lang="en-SG" sz="24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SG" sz="24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gy`vdiMÄ</a:t>
            </a:r>
            <a:r>
              <a:rPr lang="en-SG" sz="24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Avjx</a:t>
            </a:r>
            <a:r>
              <a:rPr lang="en-SG" sz="24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bIqve</a:t>
            </a:r>
            <a:r>
              <a:rPr lang="en-SG" sz="24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</a:t>
            </a:r>
            <a:r>
              <a:rPr lang="en-SG" sz="24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we`¨</a:t>
            </a:r>
            <a:r>
              <a:rPr lang="en-SG" sz="24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vjq</a:t>
            </a:r>
            <a:r>
              <a:rPr lang="en-SG" sz="24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SG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SG" sz="2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SG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SG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gvevBj</a:t>
            </a:r>
            <a:r>
              <a:rPr lang="en-SG" sz="24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01716515941 </a:t>
            </a:r>
          </a:p>
          <a:p>
            <a:pPr algn="ctr"/>
            <a:r>
              <a:rPr lang="en-SG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B-‡</a:t>
            </a:r>
            <a:r>
              <a:rPr lang="en-SG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gBj</a:t>
            </a:r>
            <a:r>
              <a:rPr lang="en-SG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SG" sz="2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cumilla3500@gmail.com</a:t>
            </a:r>
            <a:endParaRPr lang="en-SG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SG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Facebook ID- Krishna </a:t>
            </a:r>
            <a:r>
              <a:rPr lang="en-SG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Bhowmick</a:t>
            </a:r>
            <a:endParaRPr lang="en-SG" sz="2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1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1435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KvwfW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-19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cwiw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wZ‡Z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‡`k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KvwiMwi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ev‡W©i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Aaxb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GBPGmwm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we.Gg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µ‡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GKv`k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kÖwYi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evW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dvBbvj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cixÿv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-2020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djvdj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G¨vmvBb‡g›U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cÖwµqvKi‡Yi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wba©vwiZ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g~j¨vqb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‡`©</a:t>
            </a:r>
            <a:r>
              <a:rPr lang="en-SG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kbv</a:t>
            </a:r>
            <a:r>
              <a:rPr lang="en-SG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SG" sz="40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SG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SG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SG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SG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MwYZ</a:t>
            </a:r>
            <a:endParaRPr lang="en-SG" sz="40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514350"/>
            <a:ext cx="7467600" cy="8001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550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Kfvi </a:t>
            </a:r>
            <a:r>
              <a:rPr lang="en-SG" sz="55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SG" sz="55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cR</a:t>
            </a:r>
            <a:endParaRPr lang="en-US" sz="55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428750"/>
            <a:ext cx="284405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1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514350"/>
            <a:ext cx="7467600" cy="8001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G¨vmvBb‡g›U</a:t>
            </a:r>
            <a:r>
              <a:rPr lang="en-SG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SG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jLvi</a:t>
            </a:r>
            <a:r>
              <a:rPr lang="en-SG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wbqg</a:t>
            </a:r>
            <a:endParaRPr lang="en-US" sz="6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1661156"/>
            <a:ext cx="5004896" cy="366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A4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KvMR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wb‡Z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n‡e</a:t>
            </a:r>
            <a:endParaRPr lang="en-SG" sz="28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SG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gvwR©b</a:t>
            </a:r>
            <a:r>
              <a:rPr lang="en-SG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w`‡Z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n‡e</a:t>
            </a:r>
            <a:endParaRPr lang="en-SG" sz="28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Gm¨vBb‡g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‡›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Ui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µg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w`‡Z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n‡e</a:t>
            </a:r>
            <a:endParaRPr lang="en-SG" sz="28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welqe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¯‘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wk‡ivbvg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w`‡Z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n‡e</a:t>
            </a:r>
            <a:endParaRPr lang="en-SG" sz="28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5|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G¨vmvBb‡g›U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wbav©wiZ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wjL‡Z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n‡e</a:t>
            </a:r>
            <a:endParaRPr lang="en-SG" sz="28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6|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G¨vmvBb‡g›Ui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SG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wjL‡Z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7|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g~j¨vqb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‡`©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kK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wjL‡Z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SG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376" y="285749"/>
            <a:ext cx="3931024" cy="464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565740"/>
            <a:ext cx="3468550" cy="42158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SG" sz="1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*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G¨vmBb‡g</a:t>
            </a:r>
            <a:r>
              <a:rPr lang="en-SG" sz="1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‡›</a:t>
            </a:r>
            <a:r>
              <a:rPr lang="en-SG" sz="1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Ui</a:t>
            </a:r>
            <a:r>
              <a:rPr lang="en-SG" sz="1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µg: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weGg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-04(K)</a:t>
            </a:r>
          </a:p>
          <a:p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*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SG" sz="1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welqe</a:t>
            </a:r>
            <a:r>
              <a:rPr lang="en-SG" sz="1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¯‘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wk‡ivbvg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</a:p>
          <a:p>
            <a:r>
              <a:rPr lang="en-SG" sz="1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1|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1g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(†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mU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Z_¨)</a:t>
            </a:r>
          </a:p>
          <a:p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2|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2q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ev¯Íe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3| 4_©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(my`)</a:t>
            </a:r>
          </a:p>
          <a:p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4|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7g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(÷K I †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kqvi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*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G¨vmvBb‡g›U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wbav©wiZ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1| †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mU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?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5wU</a:t>
            </a:r>
            <a:r>
              <a:rPr lang="en-SG" sz="1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m‡Ui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msÁv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D`vniY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mn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DËi</a:t>
            </a:r>
            <a:endParaRPr lang="en-SG" sz="1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2|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ev¯Íe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.........</a:t>
            </a:r>
          </a:p>
          <a:p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DËi</a:t>
            </a:r>
            <a:endParaRPr lang="en-SG" sz="1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3|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mij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my`..........</a:t>
            </a:r>
          </a:p>
          <a:p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DËi</a:t>
            </a:r>
            <a:endParaRPr lang="en-SG" sz="1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4| †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kqvi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...............</a:t>
            </a:r>
          </a:p>
          <a:p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*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g~j¨vqb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1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SG" sz="1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‡`©</a:t>
            </a:r>
            <a:r>
              <a:rPr lang="en-SG" sz="1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kK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</a:p>
          <a:p>
            <a:r>
              <a:rPr lang="en-SG" sz="1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1|.........</a:t>
            </a:r>
          </a:p>
          <a:p>
            <a:r>
              <a:rPr lang="en-SG" sz="1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1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2|,,,,,,</a:t>
            </a:r>
          </a:p>
          <a:p>
            <a:endParaRPr lang="en-SG" sz="1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1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56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895350"/>
            <a:ext cx="70104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9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99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918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671</TotalTime>
  <Words>282</Words>
  <Application>Microsoft Office PowerPoint</Application>
  <PresentationFormat>On-screen Show (16:9)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MANC</dc:creator>
  <cp:lastModifiedBy>HP</cp:lastModifiedBy>
  <cp:revision>56</cp:revision>
  <dcterms:created xsi:type="dcterms:W3CDTF">2006-08-16T00:00:00Z</dcterms:created>
  <dcterms:modified xsi:type="dcterms:W3CDTF">2021-06-17T18:15:50Z</dcterms:modified>
</cp:coreProperties>
</file>