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4" r:id="rId3"/>
    <p:sldId id="280" r:id="rId4"/>
    <p:sldId id="261" r:id="rId5"/>
    <p:sldId id="276" r:id="rId6"/>
    <p:sldId id="277" r:id="rId7"/>
    <p:sldId id="278" r:id="rId8"/>
    <p:sldId id="281" r:id="rId9"/>
    <p:sldId id="282" r:id="rId10"/>
    <p:sldId id="283" r:id="rId11"/>
    <p:sldId id="284" r:id="rId12"/>
    <p:sldId id="285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48A3D-5338-4F95-B276-D17F446B09DE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FBF74-B4B8-4C5B-BA29-55A50D121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3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057A8-3A85-47F4-B185-A77F92A8D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FC8C8-529B-4110-89D4-38C908C46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91607-1FCE-40FF-BED4-ADE10A8E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D102-F8D5-4F39-B9B4-BAC0DA0FB82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12168-EF01-4D25-B20E-5ADC7E71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FF2E0-5B43-4E5A-92C0-6E995626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8F6-4494-45E4-B1C2-A02280D8D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65FA-8421-4FA3-9E5E-615863C6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77E98-7C88-4976-9D72-BDBAFDB89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5AC5C-0A61-4F97-B2D1-F7832C00A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D102-F8D5-4F39-B9B4-BAC0DA0FB82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A51BF-930A-41C0-8834-551FB251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9A182-69D5-4DDA-A8F2-5C3A8A5F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8F6-4494-45E4-B1C2-A02280D8D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7696A1-6824-466C-8697-1F7639B3C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E3784-961D-4938-9AE4-348914DC0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A8E6C-B081-4CA8-AEFF-881AD3B9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D102-F8D5-4F39-B9B4-BAC0DA0FB82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49F92-9E68-4301-B845-E6A834D9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650F0-EB5F-4AF3-9CB2-1103DC2B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8F6-4494-45E4-B1C2-A02280D8D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3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4A32-ADA8-4B1E-9DEB-0905C201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453E5-4C3E-4F7C-B3AB-6F543BEAE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ABB3E-19E9-471F-A112-DF98B963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D102-F8D5-4F39-B9B4-BAC0DA0FB82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64CA9-4AC4-4C70-A732-D223EA69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1D206-EC68-4B28-A5E2-2447EE0A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8F6-4494-45E4-B1C2-A02280D8D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E917-9329-4DFE-A44E-365166B41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17369-3212-44DB-9D36-73E002E0C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E42A7-838E-4F8B-8E4B-2F154941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D102-F8D5-4F39-B9B4-BAC0DA0FB82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88E56-4F15-489B-BA3A-17E05492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DAD8A-3E8D-4450-AB56-3D67F717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8F6-4494-45E4-B1C2-A02280D8D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1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9EA7-230F-4710-8E95-BC5BBCA0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9D3EA-6C7E-4F1A-AE27-4F98F0E28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95A4D-D87B-4FC6-B8F9-81EFC89E4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BE1E0-4A23-4B73-975E-9E3BA4FC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D102-F8D5-4F39-B9B4-BAC0DA0FB82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9E010-1618-4D4A-ADA1-B66FCBEC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C3B3B-379B-4602-9868-4949EBDD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8F6-4494-45E4-B1C2-A02280D8D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4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2503-898A-433E-B370-4EDF93CD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52CF8-B8C4-4789-81B2-850047BA2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7AFBE-7DC6-4FC3-BEDF-070F0458C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76C757-B9E2-4853-BB30-30BB9C141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00FF9-35CC-402A-A4E2-8E1A6578D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FED60-F859-4466-B7CE-BAB93D4A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D102-F8D5-4F39-B9B4-BAC0DA0FB82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73ECAF-57F7-4929-91C4-6D09C2CA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28FDFA-D4E8-4383-A198-FB965B4C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8F6-4494-45E4-B1C2-A02280D8D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B1C67-29FE-4EC4-BCCF-AF6B3A83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69973-5173-4D99-B6EC-2831B5F6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D102-F8D5-4F39-B9B4-BAC0DA0FB82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C68F7-02D8-4083-B1A5-68ADCB75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0E586-27C1-4D82-A921-B447E0AE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8F6-4494-45E4-B1C2-A02280D8D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2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2F73F-29F7-49C3-A391-A57D3D3D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D102-F8D5-4F39-B9B4-BAC0DA0FB82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837860-F4C8-4290-A393-0B975530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273E9-C3C1-4EEF-8AEE-F187F01C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8F6-4494-45E4-B1C2-A02280D8D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CD26-D0A4-4A9F-A9FC-FD16D619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73C6F-E2C2-402B-8D5C-855265F08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7959E-9646-4807-B055-BD9255CA7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2C0EA-144A-4202-B653-109D2331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D102-F8D5-4F39-B9B4-BAC0DA0FB82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CE071-4650-4E29-8131-FFFB28CD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ABD3E-B05F-45DD-83E0-1DEBB3FF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8F6-4494-45E4-B1C2-A02280D8D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8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5FD1-981C-4F63-A00C-8225D72C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B2989-7E16-483E-AB30-7954E3657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AD7DD-FC36-479B-9FB4-AC9743027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5BE12-FB33-449F-B12C-81820A27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D102-F8D5-4F39-B9B4-BAC0DA0FB82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89507-3823-440E-AC91-E1C9FA3C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E8580-9635-4022-A913-023CAC26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8F6-4494-45E4-B1C2-A02280D8D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5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C4E0A-7356-4BB3-9819-6DBB920A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99461-A0AF-4552-87E4-222090B18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B521C-5305-421F-8CF3-1AEF1A558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D102-F8D5-4F39-B9B4-BAC0DA0FB82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972CD-FA2D-49C0-82B6-C1C7F7346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4E136-0B13-4C90-BD53-1DD3F3744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B8F6-4494-45E4-B1C2-A02280D8D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6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2EB70C-9E2B-4FAC-9B0E-8AB90B2BEC36}"/>
              </a:ext>
            </a:extLst>
          </p:cNvPr>
          <p:cNvSpPr/>
          <p:nvPr/>
        </p:nvSpPr>
        <p:spPr>
          <a:xfrm>
            <a:off x="0" y="1390216"/>
            <a:ext cx="12192000" cy="167595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FC4602-185B-4525-B0E5-EEBFE808EC83}"/>
              </a:ext>
            </a:extLst>
          </p:cNvPr>
          <p:cNvGrpSpPr/>
          <p:nvPr/>
        </p:nvGrpSpPr>
        <p:grpSpPr>
          <a:xfrm>
            <a:off x="390655" y="1238625"/>
            <a:ext cx="1471037" cy="4245404"/>
            <a:chOff x="439132" y="385101"/>
            <a:chExt cx="1471037" cy="42454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42A10A-1E35-4692-87A5-6CBEF32C8EDB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E2CBAF0-ADD1-4763-8EFB-AFBBEE57D2E4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5C8613A-8C15-4247-B84E-1218A9F35F6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BE5100-60E1-48C0-B707-F22A28562325}"/>
                </a:ext>
              </a:extLst>
            </p:cNvPr>
            <p:cNvSpPr txBox="1"/>
            <p:nvPr/>
          </p:nvSpPr>
          <p:spPr>
            <a:xfrm>
              <a:off x="571791" y="3429000"/>
              <a:ext cx="1085851" cy="118563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en-US" sz="3200" b="1" dirty="0" err="1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স্বা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83623D-A749-4539-9659-987826EF0D0D}"/>
              </a:ext>
            </a:extLst>
          </p:cNvPr>
          <p:cNvGrpSpPr/>
          <p:nvPr/>
        </p:nvGrpSpPr>
        <p:grpSpPr>
          <a:xfrm>
            <a:off x="3681524" y="1222380"/>
            <a:ext cx="1471037" cy="4245404"/>
            <a:chOff x="439132" y="385101"/>
            <a:chExt cx="1471037" cy="424540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0D2468-F328-48FF-9376-19188ABA6077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9E88F32-194D-46EE-90E4-CBFFEF16E48D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E41EE4-51BE-4BA6-A24B-A21E78723AE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E79C6E-38D6-41B6-93A8-75A6DE24E68B}"/>
                </a:ext>
              </a:extLst>
            </p:cNvPr>
            <p:cNvSpPr txBox="1"/>
            <p:nvPr/>
          </p:nvSpPr>
          <p:spPr>
            <a:xfrm>
              <a:off x="638757" y="3429000"/>
              <a:ext cx="1015513" cy="103045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F8DE02-291D-4ABD-A0CA-3E056D756FC4}"/>
              </a:ext>
            </a:extLst>
          </p:cNvPr>
          <p:cNvGrpSpPr/>
          <p:nvPr/>
        </p:nvGrpSpPr>
        <p:grpSpPr>
          <a:xfrm>
            <a:off x="6752954" y="1222380"/>
            <a:ext cx="1471037" cy="4245404"/>
            <a:chOff x="439132" y="385101"/>
            <a:chExt cx="1471037" cy="424540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03A47B-9E0C-4A51-97E2-2F38D4B5AB95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D23CEC5-5222-45FC-8EA5-E3FC981EC8AC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A8C1-A01A-4095-9318-B3205BC00154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D11B2B-263F-48B2-9BEE-AE2ED9129B7B}"/>
                </a:ext>
              </a:extLst>
            </p:cNvPr>
            <p:cNvSpPr txBox="1"/>
            <p:nvPr/>
          </p:nvSpPr>
          <p:spPr>
            <a:xfrm>
              <a:off x="696757" y="3499338"/>
              <a:ext cx="945175" cy="97418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7B4158-2775-4131-923A-B7889D4C8D12}"/>
              </a:ext>
            </a:extLst>
          </p:cNvPr>
          <p:cNvGrpSpPr/>
          <p:nvPr/>
        </p:nvGrpSpPr>
        <p:grpSpPr>
          <a:xfrm>
            <a:off x="9852520" y="1222380"/>
            <a:ext cx="1471037" cy="4245404"/>
            <a:chOff x="439132" y="385101"/>
            <a:chExt cx="1471037" cy="42454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2E0AAE1-FF13-4B29-AEF1-4075CF000F22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9B5EEEB-A304-4EF4-9BD2-B083722310A7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140DFFD-5D50-4725-B43E-FD66B3DB30C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90CF4D-8A9B-472B-80C1-9FB6E6C6D852}"/>
                </a:ext>
              </a:extLst>
            </p:cNvPr>
            <p:cNvSpPr txBox="1"/>
            <p:nvPr/>
          </p:nvSpPr>
          <p:spPr>
            <a:xfrm>
              <a:off x="732279" y="3457135"/>
              <a:ext cx="855025" cy="100232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CF1E88-F881-4566-B1CF-93D99FA19AA5}"/>
              </a:ext>
            </a:extLst>
          </p:cNvPr>
          <p:cNvSpPr txBox="1"/>
          <p:nvPr/>
        </p:nvSpPr>
        <p:spPr>
          <a:xfrm>
            <a:off x="293914" y="130629"/>
            <a:ext cx="11674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আজকের</a:t>
            </a:r>
            <a:r>
              <a:rPr lang="en-US" sz="6600" dirty="0"/>
              <a:t> </a:t>
            </a:r>
            <a:r>
              <a:rPr lang="en-US" sz="6600" dirty="0" err="1"/>
              <a:t>পাঠে</a:t>
            </a:r>
            <a:r>
              <a:rPr lang="en-US" sz="6600" dirty="0"/>
              <a:t> </a:t>
            </a:r>
            <a:r>
              <a:rPr lang="en-US" sz="6600" dirty="0" err="1"/>
              <a:t>সকলকেঃ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264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EB24C2-067B-43DA-BD0D-B3A4F8A68638}"/>
              </a:ext>
            </a:extLst>
          </p:cNvPr>
          <p:cNvSpPr txBox="1"/>
          <p:nvPr/>
        </p:nvSpPr>
        <p:spPr>
          <a:xfrm>
            <a:off x="609600" y="834189"/>
            <a:ext cx="1100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বোর্ডে</a:t>
            </a:r>
            <a:r>
              <a:rPr lang="en-US" sz="4000" dirty="0"/>
              <a:t> </a:t>
            </a:r>
            <a:r>
              <a:rPr lang="en-US" sz="4000" dirty="0" err="1"/>
              <a:t>রম্বসের</a:t>
            </a:r>
            <a:r>
              <a:rPr lang="en-US" sz="4000" dirty="0"/>
              <a:t> </a:t>
            </a:r>
            <a:r>
              <a:rPr lang="en-US" sz="4000" dirty="0" err="1"/>
              <a:t>চিত্রটি</a:t>
            </a:r>
            <a:r>
              <a:rPr lang="en-US" sz="4000" dirty="0"/>
              <a:t> </a:t>
            </a:r>
            <a:r>
              <a:rPr lang="en-US" sz="4000" dirty="0" err="1"/>
              <a:t>শিক্ষার্থীদের</a:t>
            </a:r>
            <a:r>
              <a:rPr lang="en-US" sz="4000" dirty="0"/>
              <a:t> </a:t>
            </a:r>
            <a:r>
              <a:rPr lang="en-US" sz="4000" dirty="0" err="1"/>
              <a:t>দিয়ে</a:t>
            </a:r>
            <a:r>
              <a:rPr lang="en-US" sz="4000" dirty="0"/>
              <a:t> </a:t>
            </a:r>
            <a:r>
              <a:rPr lang="en-US" sz="4000" dirty="0" err="1"/>
              <a:t>আবার</a:t>
            </a:r>
            <a:r>
              <a:rPr lang="en-US" sz="4000" dirty="0"/>
              <a:t> </a:t>
            </a:r>
            <a:r>
              <a:rPr lang="en-US" sz="4000" dirty="0" err="1"/>
              <a:t>অঙ্কন</a:t>
            </a:r>
            <a:r>
              <a:rPr lang="en-US" sz="4000" dirty="0"/>
              <a:t> </a:t>
            </a:r>
            <a:r>
              <a:rPr lang="en-US" sz="4000" dirty="0" err="1"/>
              <a:t>করতে</a:t>
            </a:r>
            <a:r>
              <a:rPr lang="en-US" sz="4000" dirty="0"/>
              <a:t> </a:t>
            </a:r>
            <a:r>
              <a:rPr lang="en-US" sz="4000" dirty="0" err="1"/>
              <a:t>দিতে</a:t>
            </a:r>
            <a:r>
              <a:rPr lang="en-US" sz="4000" dirty="0"/>
              <a:t> </a:t>
            </a:r>
            <a:r>
              <a:rPr lang="en-US" sz="4000" dirty="0" err="1"/>
              <a:t>হবে</a:t>
            </a:r>
            <a:r>
              <a:rPr lang="en-US" sz="40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898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6ABB7F-0E79-407A-AE73-654406E03A4F}"/>
              </a:ext>
            </a:extLst>
          </p:cNvPr>
          <p:cNvSpPr txBox="1"/>
          <p:nvPr/>
        </p:nvSpPr>
        <p:spPr>
          <a:xfrm>
            <a:off x="1909011" y="545432"/>
            <a:ext cx="8598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C00000"/>
                </a:solidFill>
              </a:rPr>
              <a:t>মূল্যায়নঃ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D7525-B75B-467C-9FA5-FE3C0EF6FC17}"/>
              </a:ext>
            </a:extLst>
          </p:cNvPr>
          <p:cNvSpPr txBox="1"/>
          <p:nvPr/>
        </p:nvSpPr>
        <p:spPr>
          <a:xfrm>
            <a:off x="433137" y="2438400"/>
            <a:ext cx="11341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৪ </a:t>
            </a:r>
            <a:r>
              <a:rPr lang="en-US" sz="6000" dirty="0" err="1"/>
              <a:t>সেঃমিঃ</a:t>
            </a:r>
            <a:r>
              <a:rPr lang="en-US" sz="6000" dirty="0"/>
              <a:t> </a:t>
            </a:r>
            <a:r>
              <a:rPr lang="en-US" sz="6000" dirty="0" err="1"/>
              <a:t>বাহু</a:t>
            </a:r>
            <a:r>
              <a:rPr lang="en-US" sz="6000" dirty="0"/>
              <a:t> </a:t>
            </a:r>
            <a:r>
              <a:rPr lang="en-US" sz="6000" dirty="0" err="1"/>
              <a:t>বিশিষ্ট</a:t>
            </a:r>
            <a:r>
              <a:rPr lang="en-US" sz="6000" dirty="0"/>
              <a:t> </a:t>
            </a:r>
            <a:r>
              <a:rPr lang="en-US" sz="6000" dirty="0" err="1"/>
              <a:t>একটি</a:t>
            </a:r>
            <a:r>
              <a:rPr lang="en-US" sz="6000" dirty="0"/>
              <a:t> </a:t>
            </a:r>
            <a:r>
              <a:rPr lang="en-US" sz="6000" dirty="0" err="1"/>
              <a:t>রম্বস</a:t>
            </a:r>
            <a:r>
              <a:rPr lang="en-US" sz="6000" dirty="0"/>
              <a:t> </a:t>
            </a:r>
            <a:r>
              <a:rPr lang="en-US" sz="6000" dirty="0" err="1"/>
              <a:t>আঁক</a:t>
            </a:r>
            <a:r>
              <a:rPr lang="en-US" sz="6000" dirty="0"/>
              <a:t>। </a:t>
            </a:r>
            <a:r>
              <a:rPr lang="en-US" sz="6000" dirty="0" err="1"/>
              <a:t>যার</a:t>
            </a:r>
            <a:r>
              <a:rPr lang="en-US" sz="6000" dirty="0"/>
              <a:t> </a:t>
            </a:r>
            <a:r>
              <a:rPr lang="en-US" sz="6000" dirty="0" err="1"/>
              <a:t>একটি</a:t>
            </a:r>
            <a:r>
              <a:rPr lang="en-US" sz="6000" dirty="0"/>
              <a:t> </a:t>
            </a:r>
            <a:r>
              <a:rPr lang="en-US" sz="6000" dirty="0" err="1"/>
              <a:t>কোণ</a:t>
            </a:r>
            <a:r>
              <a:rPr lang="en-US" sz="6000" dirty="0"/>
              <a:t> ৬০ </a:t>
            </a:r>
            <a:r>
              <a:rPr lang="en-US" sz="6000" dirty="0" err="1"/>
              <a:t>ডিগ্রি</a:t>
            </a:r>
            <a:r>
              <a:rPr lang="en-US" sz="60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186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6C299-5021-4723-BB70-4733AECE9631}"/>
              </a:ext>
            </a:extLst>
          </p:cNvPr>
          <p:cNvSpPr txBox="1"/>
          <p:nvPr/>
        </p:nvSpPr>
        <p:spPr>
          <a:xfrm>
            <a:off x="609600" y="529389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</a:rPr>
              <a:t>বাড়ীর</a:t>
            </a:r>
            <a:r>
              <a:rPr lang="en-US" sz="7200" dirty="0">
                <a:solidFill>
                  <a:srgbClr val="C00000"/>
                </a:solidFill>
              </a:rPr>
              <a:t> </a:t>
            </a:r>
            <a:r>
              <a:rPr lang="en-US" sz="7200" dirty="0" err="1">
                <a:solidFill>
                  <a:srgbClr val="C00000"/>
                </a:solidFill>
              </a:rPr>
              <a:t>কাজঃ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62734-CCBA-4B0E-8518-663136707B19}"/>
              </a:ext>
            </a:extLst>
          </p:cNvPr>
          <p:cNvSpPr txBox="1"/>
          <p:nvPr/>
        </p:nvSpPr>
        <p:spPr>
          <a:xfrm>
            <a:off x="481263" y="2855495"/>
            <a:ext cx="113096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৪ </a:t>
            </a:r>
            <a:r>
              <a:rPr lang="en-US" sz="4000" dirty="0" err="1"/>
              <a:t>সেঃমিঃ</a:t>
            </a:r>
            <a:r>
              <a:rPr lang="en-US" sz="4000" dirty="0"/>
              <a:t> </a:t>
            </a:r>
            <a:r>
              <a:rPr lang="en-US" sz="4000" dirty="0" err="1"/>
              <a:t>বাহু</a:t>
            </a:r>
            <a:r>
              <a:rPr lang="en-US" sz="4000" dirty="0"/>
              <a:t> </a:t>
            </a:r>
            <a:r>
              <a:rPr lang="en-US" sz="4000" dirty="0" err="1"/>
              <a:t>বিশিষ্ট</a:t>
            </a:r>
            <a:r>
              <a:rPr lang="en-US" sz="4000" dirty="0"/>
              <a:t> </a:t>
            </a:r>
            <a:r>
              <a:rPr lang="en-US" sz="4000" dirty="0" err="1"/>
              <a:t>একটি</a:t>
            </a:r>
            <a:r>
              <a:rPr lang="en-US" sz="4000" dirty="0"/>
              <a:t> </a:t>
            </a:r>
            <a:r>
              <a:rPr lang="en-US" sz="4000" dirty="0" err="1"/>
              <a:t>রম্বস</a:t>
            </a:r>
            <a:r>
              <a:rPr lang="en-US" sz="4000" dirty="0"/>
              <a:t> </a:t>
            </a:r>
            <a:r>
              <a:rPr lang="en-US" sz="4000" dirty="0" err="1"/>
              <a:t>আঁক</a:t>
            </a:r>
            <a:r>
              <a:rPr lang="en-US" sz="4000" dirty="0"/>
              <a:t>। </a:t>
            </a:r>
            <a:r>
              <a:rPr lang="en-US" sz="4000" dirty="0" err="1"/>
              <a:t>যার</a:t>
            </a:r>
            <a:r>
              <a:rPr lang="en-US" sz="4000" dirty="0"/>
              <a:t> </a:t>
            </a:r>
            <a:r>
              <a:rPr lang="en-US" sz="4000" dirty="0" err="1"/>
              <a:t>একটি</a:t>
            </a:r>
            <a:r>
              <a:rPr lang="en-US" sz="4000" dirty="0"/>
              <a:t> </a:t>
            </a:r>
            <a:r>
              <a:rPr lang="en-US" sz="4000" dirty="0" err="1"/>
              <a:t>কোণ</a:t>
            </a:r>
            <a:r>
              <a:rPr lang="en-US" sz="4000" dirty="0"/>
              <a:t> ৬০ </a:t>
            </a:r>
            <a:r>
              <a:rPr lang="en-US" sz="4000" dirty="0" err="1"/>
              <a:t>ডিগ্রি</a:t>
            </a:r>
            <a:r>
              <a:rPr lang="en-US" sz="4000" dirty="0"/>
              <a:t>। </a:t>
            </a:r>
            <a:r>
              <a:rPr lang="en-US" sz="4000" dirty="0" err="1"/>
              <a:t>এবং</a:t>
            </a:r>
            <a:r>
              <a:rPr lang="en-US" sz="4000" dirty="0"/>
              <a:t> </a:t>
            </a:r>
            <a:r>
              <a:rPr lang="en-US" sz="4000" dirty="0" err="1"/>
              <a:t>এর</a:t>
            </a:r>
            <a:r>
              <a:rPr lang="en-US" sz="4000" dirty="0"/>
              <a:t> </a:t>
            </a:r>
            <a:r>
              <a:rPr lang="en-US" sz="4000" dirty="0" err="1"/>
              <a:t>তিনটি</a:t>
            </a:r>
            <a:r>
              <a:rPr lang="en-US" sz="4000" dirty="0"/>
              <a:t> </a:t>
            </a:r>
            <a:r>
              <a:rPr lang="en-US" sz="4000" dirty="0" err="1"/>
              <a:t>বৈশিষ্ট্য</a:t>
            </a:r>
            <a:r>
              <a:rPr lang="en-US" sz="4000" dirty="0"/>
              <a:t> </a:t>
            </a:r>
            <a:r>
              <a:rPr lang="en-US" sz="4000" dirty="0" err="1"/>
              <a:t>লিখ</a:t>
            </a:r>
            <a:r>
              <a:rPr lang="en-US" sz="4000" dirty="0"/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635" y="306620"/>
            <a:ext cx="11633200" cy="115523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সকলকে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ধন্যবাদঃ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5" y="1461854"/>
            <a:ext cx="11887200" cy="53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" y="252665"/>
            <a:ext cx="2971800" cy="32124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03126" y="982397"/>
            <a:ext cx="21771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DC9E0-07AC-454D-ADA3-8D1132E4EB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9496" r="8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57"/>
          <a:stretch/>
        </p:blipFill>
        <p:spPr>
          <a:xfrm>
            <a:off x="5231985" y="1858880"/>
            <a:ext cx="1950867" cy="4193705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8442" y="3561347"/>
            <a:ext cx="46321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প্রলয়</a:t>
            </a:r>
            <a:r>
              <a:rPr lang="en-US" sz="2800" dirty="0"/>
              <a:t> </a:t>
            </a:r>
            <a:r>
              <a:rPr lang="en-US" sz="2800" dirty="0" err="1"/>
              <a:t>কুমার</a:t>
            </a:r>
            <a:r>
              <a:rPr lang="en-US" sz="2800" dirty="0"/>
              <a:t> </a:t>
            </a:r>
            <a:r>
              <a:rPr lang="en-US" sz="2800" dirty="0" err="1"/>
              <a:t>দত্ত</a:t>
            </a:r>
            <a:endParaRPr lang="en-US" sz="2800" dirty="0"/>
          </a:p>
          <a:p>
            <a:r>
              <a:rPr lang="en-US" sz="2800" dirty="0" err="1"/>
              <a:t>বি</a:t>
            </a:r>
            <a:r>
              <a:rPr lang="en-US" sz="2800" dirty="0"/>
              <a:t> </a:t>
            </a:r>
            <a:r>
              <a:rPr lang="en-US" sz="2800" dirty="0" err="1"/>
              <a:t>কম</a:t>
            </a:r>
            <a:r>
              <a:rPr lang="en-US" sz="2800" dirty="0"/>
              <a:t>,(</a:t>
            </a:r>
            <a:r>
              <a:rPr lang="en-US" sz="2800" dirty="0" err="1"/>
              <a:t>অনার্স</a:t>
            </a:r>
            <a:r>
              <a:rPr lang="en-US" sz="2800" dirty="0"/>
              <a:t>),</a:t>
            </a:r>
            <a:r>
              <a:rPr lang="en-US" sz="2800" dirty="0" err="1"/>
              <a:t>এম,কম</a:t>
            </a:r>
            <a:r>
              <a:rPr lang="en-US" sz="2800" dirty="0"/>
              <a:t> (</a:t>
            </a:r>
            <a:r>
              <a:rPr lang="en-US" sz="2800" dirty="0" err="1"/>
              <a:t>ব্যবস্থাপনা</a:t>
            </a:r>
            <a:r>
              <a:rPr lang="en-US" sz="2800" dirty="0"/>
              <a:t>),</a:t>
            </a:r>
            <a:r>
              <a:rPr lang="en-US" sz="2800" dirty="0" err="1"/>
              <a:t>সি,ইন,এড</a:t>
            </a:r>
            <a:endParaRPr lang="en-US" sz="2800" dirty="0"/>
          </a:p>
          <a:p>
            <a:r>
              <a:rPr lang="en-US" sz="2800" dirty="0" err="1"/>
              <a:t>সহকারী</a:t>
            </a:r>
            <a:r>
              <a:rPr lang="en-US" sz="2800" dirty="0"/>
              <a:t> </a:t>
            </a:r>
            <a:r>
              <a:rPr lang="en-US" sz="2800" dirty="0" err="1"/>
              <a:t>শিক্ষক</a:t>
            </a:r>
            <a:r>
              <a:rPr lang="en-US" sz="2800" dirty="0"/>
              <a:t> </a:t>
            </a:r>
          </a:p>
          <a:p>
            <a:r>
              <a:rPr lang="en-US" sz="2800" dirty="0"/>
              <a:t>৬২,দক্ষিণ </a:t>
            </a:r>
            <a:r>
              <a:rPr lang="en-US" sz="2800" dirty="0" err="1"/>
              <a:t>হরিষকুল</a:t>
            </a:r>
            <a:r>
              <a:rPr lang="en-US" sz="2800" dirty="0"/>
              <a:t> </a:t>
            </a:r>
            <a:r>
              <a:rPr lang="en-US" sz="2800" dirty="0" err="1"/>
              <a:t>সরকারি</a:t>
            </a:r>
            <a:r>
              <a:rPr lang="en-US" sz="2800" dirty="0"/>
              <a:t> </a:t>
            </a:r>
            <a:r>
              <a:rPr lang="en-US" sz="2800" dirty="0" err="1"/>
              <a:t>প্রাঃ</a:t>
            </a:r>
            <a:r>
              <a:rPr lang="en-US" sz="2800" dirty="0"/>
              <a:t> </a:t>
            </a:r>
            <a:r>
              <a:rPr lang="en-US" sz="2800" dirty="0" err="1"/>
              <a:t>বিদ্যালয়</a:t>
            </a:r>
            <a:r>
              <a:rPr lang="en-US" sz="2800" dirty="0"/>
              <a:t> ।</a:t>
            </a:r>
          </a:p>
          <a:p>
            <a:r>
              <a:rPr lang="en-US" sz="2800" dirty="0" err="1"/>
              <a:t>নবাবগঞ্জ</a:t>
            </a:r>
            <a:r>
              <a:rPr lang="en-US" sz="2800" dirty="0"/>
              <a:t>, </a:t>
            </a:r>
            <a:r>
              <a:rPr lang="en-US" sz="2800" dirty="0" err="1"/>
              <a:t>ঢাকা</a:t>
            </a:r>
            <a:r>
              <a:rPr lang="en-US" sz="2800" dirty="0"/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90" y="1961848"/>
            <a:ext cx="3092115" cy="4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7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2FE94B-5462-4D47-B54E-7059073AA04B}"/>
              </a:ext>
            </a:extLst>
          </p:cNvPr>
          <p:cNvSpPr txBox="1"/>
          <p:nvPr/>
        </p:nvSpPr>
        <p:spPr>
          <a:xfrm>
            <a:off x="272716" y="208547"/>
            <a:ext cx="11614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</a:rPr>
              <a:t>একটি</a:t>
            </a:r>
            <a:r>
              <a:rPr lang="en-US" sz="7200" dirty="0">
                <a:solidFill>
                  <a:srgbClr val="C00000"/>
                </a:solidFill>
              </a:rPr>
              <a:t> </a:t>
            </a:r>
            <a:r>
              <a:rPr lang="en-US" sz="7200" dirty="0" err="1">
                <a:solidFill>
                  <a:srgbClr val="C00000"/>
                </a:solidFill>
              </a:rPr>
              <a:t>ভিডিও</a:t>
            </a:r>
            <a:r>
              <a:rPr lang="en-US" sz="7200" dirty="0">
                <a:solidFill>
                  <a:srgbClr val="C00000"/>
                </a:solidFill>
              </a:rPr>
              <a:t> </a:t>
            </a:r>
            <a:r>
              <a:rPr lang="en-US" sz="7200" dirty="0" err="1">
                <a:solidFill>
                  <a:srgbClr val="C00000"/>
                </a:solidFill>
              </a:rPr>
              <a:t>দেখিঃ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4C755-FDBE-4EB5-9465-87C926B7C3DD}"/>
              </a:ext>
            </a:extLst>
          </p:cNvPr>
          <p:cNvSpPr txBox="1"/>
          <p:nvPr/>
        </p:nvSpPr>
        <p:spPr>
          <a:xfrm>
            <a:off x="0" y="2005263"/>
            <a:ext cx="12192000" cy="4852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Rhombus Song _ The Shapes Song _ Rhombus Song For Kids _ Nursery Rhymes.compressed.compressed.compressed.compressed">
            <a:hlinkClick r:id="" action="ppaction://media"/>
            <a:extLst>
              <a:ext uri="{FF2B5EF4-FFF2-40B4-BE49-F238E27FC236}">
                <a16:creationId xmlns:a16="http://schemas.microsoft.com/office/drawing/2014/main" id="{446CF872-81D0-4511-8C01-2A046CF680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408876"/>
            <a:ext cx="12192000" cy="450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7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7747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পাঠ</a:t>
            </a:r>
            <a:r>
              <a:rPr lang="en-US" sz="6600" dirty="0"/>
              <a:t> </a:t>
            </a:r>
            <a:r>
              <a:rPr lang="en-US" sz="6600" dirty="0" err="1"/>
              <a:t>পরিচিতিঃ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82696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শ্রেণিঃপঞ্চম</a:t>
            </a:r>
            <a:r>
              <a:rPr lang="en-US" sz="4000" dirty="0"/>
              <a:t>                                </a:t>
            </a:r>
            <a:r>
              <a:rPr lang="en-US" sz="4000" dirty="0" err="1"/>
              <a:t>সময়ঃ</a:t>
            </a:r>
            <a:r>
              <a:rPr lang="en-US" sz="4000" dirty="0"/>
              <a:t> ৪০মিনিট।                                                                 </a:t>
            </a:r>
            <a:r>
              <a:rPr lang="en-US" sz="4000" dirty="0" err="1"/>
              <a:t>বিষয়ঃ</a:t>
            </a:r>
            <a:r>
              <a:rPr lang="en-US" sz="4000" dirty="0"/>
              <a:t> </a:t>
            </a:r>
            <a:r>
              <a:rPr lang="en-US" sz="4000" dirty="0" err="1"/>
              <a:t>প্রাথমিক</a:t>
            </a:r>
            <a:r>
              <a:rPr lang="en-US" sz="4000" dirty="0"/>
              <a:t> </a:t>
            </a:r>
            <a:r>
              <a:rPr lang="en-US" sz="4000" dirty="0" err="1"/>
              <a:t>গণিত</a:t>
            </a:r>
            <a:endParaRPr lang="en-US" sz="4000" dirty="0"/>
          </a:p>
          <a:p>
            <a:r>
              <a:rPr lang="en-US" sz="4000" dirty="0" err="1"/>
              <a:t>পাঠ</a:t>
            </a:r>
            <a:r>
              <a:rPr lang="en-US" sz="4000" dirty="0"/>
              <a:t>: </a:t>
            </a:r>
            <a:r>
              <a:rPr lang="en-US" sz="4000" dirty="0" err="1"/>
              <a:t>জ্যামিতি</a:t>
            </a:r>
            <a:endParaRPr lang="en-US" sz="4000" dirty="0"/>
          </a:p>
          <a:p>
            <a:r>
              <a:rPr lang="en-US" sz="4000" dirty="0"/>
              <a:t>অধ্যায়ঃ১০</a:t>
            </a:r>
          </a:p>
          <a:p>
            <a:r>
              <a:rPr lang="en-US" sz="4000" dirty="0"/>
              <a:t>পাঠ্যাংশঃ৫.নিচের </a:t>
            </a:r>
            <a:r>
              <a:rPr lang="en-US" sz="4000" dirty="0" err="1"/>
              <a:t>চতুর্ভুজগুলো</a:t>
            </a:r>
            <a:r>
              <a:rPr lang="en-US" sz="4000" dirty="0"/>
              <a:t> </a:t>
            </a:r>
            <a:r>
              <a:rPr lang="en-US" sz="4000" dirty="0" err="1"/>
              <a:t>অঙ্কন</a:t>
            </a:r>
            <a:r>
              <a:rPr lang="en-US" sz="4000" dirty="0"/>
              <a:t> </a:t>
            </a:r>
            <a:r>
              <a:rPr lang="en-US" sz="4000" dirty="0" err="1"/>
              <a:t>কর</a:t>
            </a:r>
            <a:r>
              <a:rPr lang="en-US" sz="4000" dirty="0"/>
              <a:t>।     (১ ) </a:t>
            </a:r>
            <a:r>
              <a:rPr lang="en-US" sz="4000" dirty="0" err="1"/>
              <a:t>রম্বস</a:t>
            </a:r>
            <a:endParaRPr lang="en-US" sz="4000" dirty="0"/>
          </a:p>
          <a:p>
            <a:r>
              <a:rPr lang="en-US" sz="4000" dirty="0"/>
              <a:t>                           </a:t>
            </a:r>
            <a:r>
              <a:rPr lang="en-US" sz="4800" dirty="0"/>
              <a:t> </a:t>
            </a:r>
            <a:r>
              <a:rPr lang="en-US" sz="3600" dirty="0" err="1"/>
              <a:t>পৃষ্ঠাঃ</a:t>
            </a:r>
            <a:r>
              <a:rPr lang="en-US" sz="3600" dirty="0"/>
              <a:t> </a:t>
            </a:r>
            <a:r>
              <a:rPr lang="en-US" sz="4000" dirty="0"/>
              <a:t>১১৩।</a:t>
            </a:r>
          </a:p>
          <a:p>
            <a:r>
              <a:rPr lang="en-US" sz="4000" dirty="0"/>
              <a:t>                       </a:t>
            </a:r>
            <a:r>
              <a:rPr lang="en-US" sz="4000" dirty="0" err="1"/>
              <a:t>উপকরণঃ</a:t>
            </a:r>
            <a:r>
              <a:rPr lang="en-US" sz="4000" dirty="0"/>
              <a:t> </a:t>
            </a:r>
            <a:r>
              <a:rPr lang="en-US" sz="4000" dirty="0" err="1"/>
              <a:t>পাঠ্য</a:t>
            </a:r>
            <a:r>
              <a:rPr lang="en-US" sz="4000" dirty="0"/>
              <a:t> </a:t>
            </a:r>
            <a:r>
              <a:rPr lang="en-US" sz="4000" dirty="0" err="1"/>
              <a:t>বই</a:t>
            </a:r>
            <a:r>
              <a:rPr lang="en-US" sz="4000" dirty="0"/>
              <a:t>, </a:t>
            </a:r>
            <a:r>
              <a:rPr lang="en-US" sz="4000" dirty="0" err="1"/>
              <a:t>স্কেল</a:t>
            </a:r>
            <a:r>
              <a:rPr lang="en-US" sz="4000" dirty="0"/>
              <a:t>, </a:t>
            </a:r>
            <a:r>
              <a:rPr lang="en-US" sz="4000" dirty="0" err="1"/>
              <a:t>চাঁদা</a:t>
            </a:r>
            <a:r>
              <a:rPr lang="en-US" sz="40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8377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83757-549F-499D-98BA-1FFF24320EC6}"/>
              </a:ext>
            </a:extLst>
          </p:cNvPr>
          <p:cNvSpPr txBox="1"/>
          <p:nvPr/>
        </p:nvSpPr>
        <p:spPr>
          <a:xfrm>
            <a:off x="609600" y="433136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C00000"/>
                </a:solidFill>
              </a:rPr>
              <a:t>শিখন</a:t>
            </a:r>
            <a:r>
              <a:rPr lang="en-US" sz="8000" dirty="0">
                <a:solidFill>
                  <a:srgbClr val="C00000"/>
                </a:solidFill>
              </a:rPr>
              <a:t> </a:t>
            </a:r>
            <a:r>
              <a:rPr lang="en-US" sz="8000" dirty="0" err="1">
                <a:solidFill>
                  <a:srgbClr val="C00000"/>
                </a:solidFill>
              </a:rPr>
              <a:t>ফলঃ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5EFC6-C35C-4B27-89D9-0E1053C77E8F}"/>
              </a:ext>
            </a:extLst>
          </p:cNvPr>
          <p:cNvSpPr txBox="1"/>
          <p:nvPr/>
        </p:nvSpPr>
        <p:spPr>
          <a:xfrm>
            <a:off x="689811" y="2502568"/>
            <a:ext cx="108925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২৯.২।  </a:t>
            </a:r>
            <a:r>
              <a:rPr lang="en-US" sz="5400" dirty="0" err="1">
                <a:solidFill>
                  <a:schemeClr val="accent1"/>
                </a:solidFill>
              </a:rPr>
              <a:t>রম্বস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r>
              <a:rPr lang="en-US" sz="5400" dirty="0" err="1">
                <a:solidFill>
                  <a:schemeClr val="accent1"/>
                </a:solidFill>
              </a:rPr>
              <a:t>আঁকতে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r>
              <a:rPr lang="en-US" sz="5400" dirty="0" err="1">
                <a:solidFill>
                  <a:schemeClr val="accent1"/>
                </a:solidFill>
              </a:rPr>
              <a:t>পারবে</a:t>
            </a:r>
            <a:r>
              <a:rPr lang="en-US" sz="5400" dirty="0">
                <a:solidFill>
                  <a:schemeClr val="accent1"/>
                </a:solidFill>
              </a:rPr>
              <a:t>।</a:t>
            </a:r>
          </a:p>
          <a:p>
            <a:endParaRPr lang="en-US" sz="5400" dirty="0">
              <a:solidFill>
                <a:schemeClr val="accent1"/>
              </a:solidFill>
            </a:endParaRPr>
          </a:p>
          <a:p>
            <a:r>
              <a:rPr lang="en-US" sz="5400" dirty="0">
                <a:solidFill>
                  <a:schemeClr val="accent1"/>
                </a:solidFill>
              </a:rPr>
              <a:t>২৯.৩। </a:t>
            </a:r>
            <a:r>
              <a:rPr lang="en-US" sz="5400" dirty="0" err="1">
                <a:solidFill>
                  <a:schemeClr val="accent1"/>
                </a:solidFill>
              </a:rPr>
              <a:t>রম্বসের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r>
              <a:rPr lang="en-US" sz="5400" dirty="0" err="1">
                <a:solidFill>
                  <a:schemeClr val="accent1"/>
                </a:solidFill>
              </a:rPr>
              <a:t>বৈশিষ্ট্য</a:t>
            </a:r>
            <a:r>
              <a:rPr lang="en-US" sz="5400" dirty="0">
                <a:solidFill>
                  <a:schemeClr val="accent1"/>
                </a:solidFill>
              </a:rPr>
              <a:t>  </a:t>
            </a:r>
            <a:r>
              <a:rPr lang="en-US" sz="5400" dirty="0" err="1">
                <a:solidFill>
                  <a:schemeClr val="accent1"/>
                </a:solidFill>
              </a:rPr>
              <a:t>সম্পর্কে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r>
              <a:rPr lang="en-US" sz="5400" dirty="0" err="1">
                <a:solidFill>
                  <a:schemeClr val="accent1"/>
                </a:solidFill>
              </a:rPr>
              <a:t>ধারণা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r>
              <a:rPr lang="en-US" sz="5400" dirty="0" err="1">
                <a:solidFill>
                  <a:schemeClr val="accent1"/>
                </a:solidFill>
              </a:rPr>
              <a:t>লাভ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r>
              <a:rPr lang="en-US" sz="5400" dirty="0" err="1">
                <a:solidFill>
                  <a:schemeClr val="accent1"/>
                </a:solidFill>
              </a:rPr>
              <a:t>করবে</a:t>
            </a:r>
            <a:r>
              <a:rPr lang="en-US" sz="5400" dirty="0">
                <a:solidFill>
                  <a:schemeClr val="accent1"/>
                </a:solidFill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B93B08-6E8A-46F7-B613-2C2A045A5D31}"/>
              </a:ext>
            </a:extLst>
          </p:cNvPr>
          <p:cNvSpPr txBox="1"/>
          <p:nvPr/>
        </p:nvSpPr>
        <p:spPr>
          <a:xfrm>
            <a:off x="144379" y="381000"/>
            <a:ext cx="1190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</a:rPr>
              <a:t>যে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চতুর্ভুজের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চারটি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বাহুর</a:t>
            </a:r>
            <a:r>
              <a:rPr lang="en-US" sz="4000" dirty="0">
                <a:solidFill>
                  <a:srgbClr val="C00000"/>
                </a:solidFill>
              </a:rPr>
              <a:t>  </a:t>
            </a:r>
            <a:r>
              <a:rPr lang="en-US" sz="4000" dirty="0" err="1">
                <a:solidFill>
                  <a:srgbClr val="C00000"/>
                </a:solidFill>
              </a:rPr>
              <a:t>দৈর্ঘ্য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সমান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তাকে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রম্বস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বলে</a:t>
            </a:r>
            <a:r>
              <a:rPr lang="en-US" sz="4000" dirty="0">
                <a:solidFill>
                  <a:srgbClr val="C00000"/>
                </a:solidFill>
              </a:rPr>
              <a:t> 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0032E-2905-4BBF-89EF-9B38AC057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182"/>
            <a:ext cx="12191999" cy="48707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908804-7A28-46FF-9AEB-961611D54693}"/>
              </a:ext>
            </a:extLst>
          </p:cNvPr>
          <p:cNvSpPr txBox="1"/>
          <p:nvPr/>
        </p:nvSpPr>
        <p:spPr>
          <a:xfrm>
            <a:off x="352927" y="6292334"/>
            <a:ext cx="10860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</a:rPr>
              <a:t>পাঠ্য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বইয়ের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সাথে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সংযোগঃ</a:t>
            </a:r>
            <a:r>
              <a:rPr lang="en-US" sz="2800" dirty="0">
                <a:solidFill>
                  <a:srgbClr val="C00000"/>
                </a:solidFill>
              </a:rPr>
              <a:t>     </a:t>
            </a:r>
            <a:r>
              <a:rPr lang="en-US" sz="2800" dirty="0" err="1">
                <a:solidFill>
                  <a:srgbClr val="C00000"/>
                </a:solidFill>
              </a:rPr>
              <a:t>পৃষ্ঠাঃ</a:t>
            </a:r>
            <a:r>
              <a:rPr lang="en-US" sz="2800" dirty="0">
                <a:solidFill>
                  <a:srgbClr val="C00000"/>
                </a:solidFill>
              </a:rPr>
              <a:t> ১১৩</a:t>
            </a:r>
          </a:p>
        </p:txBody>
      </p:sp>
    </p:spTree>
    <p:extLst>
      <p:ext uri="{BB962C8B-B14F-4D97-AF65-F5344CB8AC3E}">
        <p14:creationId xmlns:p14="http://schemas.microsoft.com/office/powerpoint/2010/main" val="12740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948DBF-C490-4345-93BD-DCF054366F1F}"/>
              </a:ext>
            </a:extLst>
          </p:cNvPr>
          <p:cNvSpPr txBox="1"/>
          <p:nvPr/>
        </p:nvSpPr>
        <p:spPr>
          <a:xfrm>
            <a:off x="256674" y="368968"/>
            <a:ext cx="11630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C00000"/>
                </a:solidFill>
              </a:rPr>
              <a:t>পাঠ্য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বইয়ের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আলোকে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সৃজনশীল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প্রশ্নঃ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85702-59AF-4E14-9C64-D66608DA8515}"/>
              </a:ext>
            </a:extLst>
          </p:cNvPr>
          <p:cNvSpPr txBox="1"/>
          <p:nvPr/>
        </p:nvSpPr>
        <p:spPr>
          <a:xfrm>
            <a:off x="256674" y="2907035"/>
            <a:ext cx="11630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৩ </a:t>
            </a:r>
            <a:r>
              <a:rPr lang="en-US" sz="6000" dirty="0" err="1"/>
              <a:t>সেঃমিঃ</a:t>
            </a:r>
            <a:r>
              <a:rPr lang="en-US" sz="6000" dirty="0"/>
              <a:t> </a:t>
            </a:r>
            <a:r>
              <a:rPr lang="en-US" sz="6000" dirty="0" err="1"/>
              <a:t>বাহু</a:t>
            </a:r>
            <a:r>
              <a:rPr lang="en-US" sz="6000" dirty="0"/>
              <a:t> </a:t>
            </a:r>
            <a:r>
              <a:rPr lang="en-US" sz="6000" dirty="0" err="1"/>
              <a:t>বিশিষ্ট</a:t>
            </a:r>
            <a:r>
              <a:rPr lang="en-US" sz="6000" dirty="0"/>
              <a:t> </a:t>
            </a:r>
            <a:r>
              <a:rPr lang="en-US" sz="6000" dirty="0" err="1"/>
              <a:t>একটি</a:t>
            </a:r>
            <a:r>
              <a:rPr lang="en-US" sz="6000" dirty="0"/>
              <a:t> </a:t>
            </a:r>
            <a:r>
              <a:rPr lang="en-US" sz="6000" dirty="0" err="1"/>
              <a:t>রম্বস</a:t>
            </a:r>
            <a:r>
              <a:rPr lang="en-US" sz="6000" dirty="0"/>
              <a:t> </a:t>
            </a:r>
            <a:r>
              <a:rPr lang="en-US" sz="6000" dirty="0" err="1"/>
              <a:t>আঁক</a:t>
            </a:r>
            <a:r>
              <a:rPr lang="en-US" sz="6000" dirty="0"/>
              <a:t>। </a:t>
            </a:r>
            <a:r>
              <a:rPr lang="en-US" sz="6000" dirty="0" err="1"/>
              <a:t>যার</a:t>
            </a:r>
            <a:r>
              <a:rPr lang="en-US" sz="6000" dirty="0"/>
              <a:t> </a:t>
            </a:r>
            <a:r>
              <a:rPr lang="en-US" sz="6000" dirty="0" err="1"/>
              <a:t>একটি</a:t>
            </a:r>
            <a:r>
              <a:rPr lang="en-US" sz="6000" dirty="0"/>
              <a:t> </a:t>
            </a:r>
            <a:r>
              <a:rPr lang="en-US" sz="6000" dirty="0" err="1"/>
              <a:t>কোণ</a:t>
            </a:r>
            <a:r>
              <a:rPr lang="en-US" sz="6000" dirty="0"/>
              <a:t> ৬০ </a:t>
            </a:r>
            <a:r>
              <a:rPr lang="en-US" sz="6000" dirty="0" err="1"/>
              <a:t>ডিগ্রি</a:t>
            </a:r>
            <a:r>
              <a:rPr lang="en-US" sz="6000" dirty="0"/>
              <a:t>। </a:t>
            </a:r>
            <a:r>
              <a:rPr lang="en-US" sz="6000" dirty="0" err="1"/>
              <a:t>এবং</a:t>
            </a:r>
            <a:r>
              <a:rPr lang="en-US" sz="6000" dirty="0"/>
              <a:t> </a:t>
            </a:r>
            <a:r>
              <a:rPr lang="en-US" sz="6000" dirty="0" err="1"/>
              <a:t>এর</a:t>
            </a:r>
            <a:r>
              <a:rPr lang="en-US" sz="6000" dirty="0"/>
              <a:t> </a:t>
            </a:r>
            <a:r>
              <a:rPr lang="en-US" sz="6000" dirty="0" err="1"/>
              <a:t>তিনটি</a:t>
            </a:r>
            <a:r>
              <a:rPr lang="en-US" sz="6000" dirty="0"/>
              <a:t> </a:t>
            </a:r>
            <a:r>
              <a:rPr lang="en-US" sz="6000" dirty="0" err="1"/>
              <a:t>বৈশিষ্ট্য</a:t>
            </a:r>
            <a:r>
              <a:rPr lang="en-US" sz="6000" dirty="0"/>
              <a:t> </a:t>
            </a:r>
            <a:r>
              <a:rPr lang="en-US" sz="6000" dirty="0" err="1"/>
              <a:t>লিখ</a:t>
            </a:r>
            <a:r>
              <a:rPr lang="en-US" sz="60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5012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2. Class 5 Math Geometry _ Drawing Rombos _ ৫ম গণিত জ্যামিতি _ রম্বস অঙ্কন এবং এর বৈশিষ্ট্য লিখন.compressed.compressed.compressed">
            <a:hlinkClick r:id="" action="ppaction://media"/>
            <a:extLst>
              <a:ext uri="{FF2B5EF4-FFF2-40B4-BE49-F238E27FC236}">
                <a16:creationId xmlns:a16="http://schemas.microsoft.com/office/drawing/2014/main" id="{265FDFA0-C92A-49E1-82EB-9860AB3CDD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59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DADE1-0A95-4D7D-92C2-47D0E0B778E9}"/>
              </a:ext>
            </a:extLst>
          </p:cNvPr>
          <p:cNvSpPr txBox="1"/>
          <p:nvPr/>
        </p:nvSpPr>
        <p:spPr>
          <a:xfrm>
            <a:off x="256674" y="688139"/>
            <a:ext cx="11678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C00000"/>
                </a:solidFill>
              </a:rPr>
              <a:t>রম্বসের</a:t>
            </a:r>
            <a:r>
              <a:rPr lang="en-US" sz="6600" dirty="0">
                <a:solidFill>
                  <a:srgbClr val="C00000"/>
                </a:solidFill>
              </a:rPr>
              <a:t> </a:t>
            </a:r>
            <a:r>
              <a:rPr lang="en-US" sz="6600" dirty="0" err="1">
                <a:solidFill>
                  <a:srgbClr val="C00000"/>
                </a:solidFill>
              </a:rPr>
              <a:t>বৈশিষ্ট্যঃ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15EE2-B33E-4CDB-BBB1-4E129646FC63}"/>
              </a:ext>
            </a:extLst>
          </p:cNvPr>
          <p:cNvSpPr txBox="1"/>
          <p:nvPr/>
        </p:nvSpPr>
        <p:spPr>
          <a:xfrm>
            <a:off x="256674" y="2412376"/>
            <a:ext cx="11678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১। </a:t>
            </a:r>
            <a:r>
              <a:rPr lang="en-US" sz="4400" dirty="0" err="1"/>
              <a:t>রম্বসের</a:t>
            </a:r>
            <a:r>
              <a:rPr lang="en-US" sz="4400" dirty="0"/>
              <a:t> </a:t>
            </a:r>
            <a:r>
              <a:rPr lang="en-US" sz="4400" dirty="0" err="1"/>
              <a:t>চারটি</a:t>
            </a:r>
            <a:r>
              <a:rPr lang="en-US" sz="4400" dirty="0"/>
              <a:t> </a:t>
            </a:r>
            <a:r>
              <a:rPr lang="en-US" sz="4400" dirty="0" err="1"/>
              <a:t>বাহু</a:t>
            </a:r>
            <a:r>
              <a:rPr lang="en-US" sz="4400" dirty="0"/>
              <a:t> </a:t>
            </a:r>
            <a:r>
              <a:rPr lang="en-US" sz="4400" dirty="0" err="1"/>
              <a:t>সমান</a:t>
            </a:r>
            <a:r>
              <a:rPr lang="en-US" sz="4400" dirty="0"/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D738A-7A7B-4810-B1AD-4083641DAE8C}"/>
              </a:ext>
            </a:extLst>
          </p:cNvPr>
          <p:cNvSpPr txBox="1"/>
          <p:nvPr/>
        </p:nvSpPr>
        <p:spPr>
          <a:xfrm>
            <a:off x="256674" y="3676183"/>
            <a:ext cx="11389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২।রম্বসের </a:t>
            </a:r>
            <a:r>
              <a:rPr lang="en-US" sz="4400" dirty="0" err="1"/>
              <a:t>বিপরীত</a:t>
            </a:r>
            <a:r>
              <a:rPr lang="en-US" sz="4400" dirty="0"/>
              <a:t> </a:t>
            </a:r>
            <a:r>
              <a:rPr lang="en-US" sz="4400" dirty="0" err="1"/>
              <a:t>কোণ</a:t>
            </a:r>
            <a:r>
              <a:rPr lang="en-US" sz="4400" dirty="0"/>
              <a:t> </a:t>
            </a:r>
            <a:r>
              <a:rPr lang="en-US" sz="4400" dirty="0" err="1"/>
              <a:t>গুলো</a:t>
            </a:r>
            <a:r>
              <a:rPr lang="en-US" sz="4400" dirty="0"/>
              <a:t> </a:t>
            </a:r>
            <a:r>
              <a:rPr lang="en-US" sz="4400" dirty="0" err="1"/>
              <a:t>সমান</a:t>
            </a:r>
            <a:r>
              <a:rPr lang="en-US" sz="4400" dirty="0"/>
              <a:t>।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A3D8E-1097-4667-AD3B-8D98BFA93E9D}"/>
              </a:ext>
            </a:extLst>
          </p:cNvPr>
          <p:cNvSpPr txBox="1"/>
          <p:nvPr/>
        </p:nvSpPr>
        <p:spPr>
          <a:xfrm>
            <a:off x="417095" y="5061865"/>
            <a:ext cx="1013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৩।  </a:t>
            </a:r>
            <a:r>
              <a:rPr lang="en-US" sz="4400" dirty="0" err="1"/>
              <a:t>রম্বসের</a:t>
            </a:r>
            <a:r>
              <a:rPr lang="en-US" sz="4400" dirty="0"/>
              <a:t>   </a:t>
            </a:r>
            <a:r>
              <a:rPr lang="en-US" sz="4400" dirty="0" err="1"/>
              <a:t>কর্ণ</a:t>
            </a:r>
            <a:r>
              <a:rPr lang="en-US" sz="4400" dirty="0"/>
              <a:t> </a:t>
            </a:r>
            <a:r>
              <a:rPr lang="en-US" sz="4400" dirty="0" err="1"/>
              <a:t>দ্বয়</a:t>
            </a:r>
            <a:r>
              <a:rPr lang="en-US" sz="4400" dirty="0"/>
              <a:t> </a:t>
            </a:r>
            <a:r>
              <a:rPr lang="en-US" sz="4400" dirty="0" err="1"/>
              <a:t>সমান</a:t>
            </a:r>
            <a:r>
              <a:rPr lang="en-US" sz="4400" dirty="0"/>
              <a:t> </a:t>
            </a:r>
            <a:r>
              <a:rPr lang="en-US" sz="4400" dirty="0" err="1"/>
              <a:t>নয়</a:t>
            </a:r>
            <a:r>
              <a:rPr lang="en-US" sz="4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608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214</Words>
  <Application>Microsoft Office PowerPoint</Application>
  <PresentationFormat>Widescreen</PresentationFormat>
  <Paragraphs>38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ধন্যবাদঃ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50</cp:revision>
  <dcterms:created xsi:type="dcterms:W3CDTF">2021-06-17T14:31:57Z</dcterms:created>
  <dcterms:modified xsi:type="dcterms:W3CDTF">2021-06-18T16:28:28Z</dcterms:modified>
</cp:coreProperties>
</file>