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1"/>
  </p:notesMasterIdLst>
  <p:sldIdLst>
    <p:sldId id="320" r:id="rId2"/>
    <p:sldId id="309" r:id="rId3"/>
    <p:sldId id="259" r:id="rId4"/>
    <p:sldId id="266" r:id="rId5"/>
    <p:sldId id="321" r:id="rId6"/>
    <p:sldId id="313" r:id="rId7"/>
    <p:sldId id="322" r:id="rId8"/>
    <p:sldId id="328" r:id="rId9"/>
    <p:sldId id="330" r:id="rId10"/>
    <p:sldId id="323" r:id="rId11"/>
    <p:sldId id="331" r:id="rId12"/>
    <p:sldId id="332" r:id="rId13"/>
    <p:sldId id="270" r:id="rId14"/>
    <p:sldId id="334" r:id="rId15"/>
    <p:sldId id="324" r:id="rId16"/>
    <p:sldId id="326" r:id="rId17"/>
    <p:sldId id="329" r:id="rId18"/>
    <p:sldId id="318" r:id="rId19"/>
    <p:sldId id="31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BEC4F4"/>
    <a:srgbClr val="C8EAD1"/>
    <a:srgbClr val="26E81C"/>
    <a:srgbClr val="BFD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96A38-BC05-4651-8805-75EA6031DFA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037091-34A7-486D-B266-851386A8894A}">
      <dgm:prSet phldrT="[Text]" custT="1"/>
      <dgm:spPr/>
      <dgm:t>
        <a:bodyPr/>
        <a:lstStyle/>
        <a:p>
          <a:r>
            <a:rPr lang="en-GB" sz="5400" dirty="0" smtClean="0">
              <a:latin typeface="NikoshBAN" panose="02000000000000000000" pitchFamily="2" charset="0"/>
              <a:cs typeface="NikoshBAN" panose="02000000000000000000" pitchFamily="2" charset="0"/>
            </a:rPr>
            <a:t>Civics</a:t>
          </a:r>
          <a:r>
            <a:rPr lang="en-GB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GB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পৌরনীতি</a:t>
          </a:r>
          <a:r>
            <a:rPr lang="en-GB" sz="4400" dirty="0" smtClean="0"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endParaRPr lang="en-US" sz="6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BFD0F8-EA6A-4D3F-A185-F7374DDB1F37}" type="sibTrans" cxnId="{BCDE0CDF-D452-47F6-AA57-4094DB71BC45}">
      <dgm:prSet/>
      <dgm:spPr/>
      <dgm:t>
        <a:bodyPr/>
        <a:lstStyle/>
        <a:p>
          <a:endParaRPr lang="en-US"/>
        </a:p>
      </dgm:t>
    </dgm:pt>
    <dgm:pt modelId="{E6AB58C3-119A-46CC-AD3E-C9A176A51C68}" type="parTrans" cxnId="{BCDE0CDF-D452-47F6-AA57-4094DB71BC45}">
      <dgm:prSet/>
      <dgm:spPr/>
      <dgm:t>
        <a:bodyPr/>
        <a:lstStyle/>
        <a:p>
          <a:endParaRPr lang="en-US"/>
        </a:p>
      </dgm:t>
    </dgm:pt>
    <dgm:pt modelId="{E69EB33E-9B5C-4EA0-B207-3675F61C5399}">
      <dgm:prSet phldrT="[Text]" custT="1"/>
      <dgm:spPr/>
      <dgm:t>
        <a:bodyPr/>
        <a:lstStyle/>
        <a:p>
          <a:r>
            <a:rPr lang="en-GB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Civis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B40B4A-06D5-4BEB-A0F5-011256E57212}" type="sibTrans" cxnId="{F354AC0F-2395-4CAB-90F1-F2090194E096}">
      <dgm:prSet/>
      <dgm:spPr/>
      <dgm:t>
        <a:bodyPr/>
        <a:lstStyle/>
        <a:p>
          <a:endParaRPr lang="en-US"/>
        </a:p>
      </dgm:t>
    </dgm:pt>
    <dgm:pt modelId="{98836860-F337-44DF-8E0A-703EC7D0E0FF}" type="parTrans" cxnId="{F354AC0F-2395-4CAB-90F1-F2090194E096}">
      <dgm:prSet/>
      <dgm:spPr/>
      <dgm:t>
        <a:bodyPr/>
        <a:lstStyle/>
        <a:p>
          <a:endParaRPr lang="en-US"/>
        </a:p>
      </dgm:t>
    </dgm:pt>
    <dgm:pt modelId="{8C61EA55-4CA7-4580-8B3F-A0F3E67452B7}">
      <dgm:prSet phldrT="[Text]" custT="1"/>
      <dgm:spPr/>
      <dgm:t>
        <a:bodyPr/>
        <a:lstStyle/>
        <a:p>
          <a:r>
            <a:rPr lang="en-GB" sz="3600" dirty="0" smtClean="0">
              <a:latin typeface="NikoshBAN" panose="02000000000000000000" pitchFamily="2" charset="0"/>
              <a:cs typeface="NikoshBAN" panose="02000000000000000000" pitchFamily="2" charset="0"/>
            </a:rPr>
            <a:t>Citizen </a:t>
          </a:r>
          <a:r>
            <a:rPr lang="en-GB" sz="4000" dirty="0" smtClean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GB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নাগরিক</a:t>
          </a:r>
          <a:r>
            <a:rPr lang="en-GB" sz="3600" dirty="0" smtClean="0"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B7A0FD-2D62-4165-9EDC-1A18AAB2C0E2}" type="sibTrans" cxnId="{9BE78D13-E4DC-42AF-8955-1A936DCE3D60}">
      <dgm:prSet/>
      <dgm:spPr/>
      <dgm:t>
        <a:bodyPr/>
        <a:lstStyle/>
        <a:p>
          <a:endParaRPr lang="en-US"/>
        </a:p>
      </dgm:t>
    </dgm:pt>
    <dgm:pt modelId="{E14ED7E7-92F1-452E-A54A-F6D31ECE93CD}" type="parTrans" cxnId="{9BE78D13-E4DC-42AF-8955-1A936DCE3D60}">
      <dgm:prSet/>
      <dgm:spPr/>
      <dgm:t>
        <a:bodyPr/>
        <a:lstStyle/>
        <a:p>
          <a:endParaRPr lang="en-US"/>
        </a:p>
      </dgm:t>
    </dgm:pt>
    <dgm:pt modelId="{D104195C-204C-4F3E-96FA-B297A205F288}">
      <dgm:prSet phldrT="[Text]" custT="1"/>
      <dgm:spPr/>
      <dgm:t>
        <a:bodyPr/>
        <a:lstStyle/>
        <a:p>
          <a:r>
            <a:rPr lang="en-GB" sz="3600" dirty="0" smtClean="0">
              <a:latin typeface="NikoshBAN" panose="02000000000000000000" pitchFamily="2" charset="0"/>
              <a:cs typeface="NikoshBAN" panose="02000000000000000000" pitchFamily="2" charset="0"/>
            </a:rPr>
            <a:t>City state</a:t>
          </a:r>
        </a:p>
        <a:p>
          <a:r>
            <a:rPr lang="en-GB" sz="3600" dirty="0" smtClean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GB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নগররাষ্ট্র</a:t>
          </a:r>
          <a:r>
            <a:rPr lang="en-GB" sz="3200" dirty="0" smtClean="0"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9EDC14-B4A2-47CC-9CA7-8F36C87535BD}" type="sibTrans" cxnId="{11DAF865-208E-4448-B83F-619AADE77C54}">
      <dgm:prSet/>
      <dgm:spPr/>
      <dgm:t>
        <a:bodyPr/>
        <a:lstStyle/>
        <a:p>
          <a:endParaRPr lang="en-US"/>
        </a:p>
      </dgm:t>
    </dgm:pt>
    <dgm:pt modelId="{0373251E-333F-4234-A29E-782D021B0EF2}" type="parTrans" cxnId="{11DAF865-208E-4448-B83F-619AADE77C54}">
      <dgm:prSet/>
      <dgm:spPr/>
      <dgm:t>
        <a:bodyPr/>
        <a:lstStyle/>
        <a:p>
          <a:endParaRPr lang="en-US"/>
        </a:p>
      </dgm:t>
    </dgm:pt>
    <dgm:pt modelId="{E372DE90-4052-474A-A7D0-17F297C664A4}">
      <dgm:prSet phldrT="[Text]" custT="1"/>
      <dgm:spPr/>
      <dgm:t>
        <a:bodyPr/>
        <a:lstStyle/>
        <a:p>
          <a:r>
            <a:rPr lang="en-GB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Civitas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AD6451-5769-483E-BF54-CBC6DD7734D1}" type="sibTrans" cxnId="{A9166B61-3986-48A4-B6D4-24FA136D4051}">
      <dgm:prSet/>
      <dgm:spPr/>
      <dgm:t>
        <a:bodyPr/>
        <a:lstStyle/>
        <a:p>
          <a:endParaRPr lang="en-US"/>
        </a:p>
      </dgm:t>
    </dgm:pt>
    <dgm:pt modelId="{15D7B6EC-E9EA-4430-9169-44DD20F4361C}" type="parTrans" cxnId="{A9166B61-3986-48A4-B6D4-24FA136D4051}">
      <dgm:prSet/>
      <dgm:spPr/>
      <dgm:t>
        <a:bodyPr/>
        <a:lstStyle/>
        <a:p>
          <a:endParaRPr lang="en-US"/>
        </a:p>
      </dgm:t>
    </dgm:pt>
    <dgm:pt modelId="{7136EAF1-FD08-4E83-888B-F456CD23255C}" type="pres">
      <dgm:prSet presAssocID="{52C96A38-BC05-4651-8805-75EA6031DFA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D2A5577-9AA3-403A-BBF1-4FC780ACB9E1}" type="pres">
      <dgm:prSet presAssocID="{2F037091-34A7-486D-B266-851386A8894A}" presName="hierRoot1" presStyleCnt="0"/>
      <dgm:spPr/>
    </dgm:pt>
    <dgm:pt modelId="{08DC84AE-E213-40F7-80DF-785822931423}" type="pres">
      <dgm:prSet presAssocID="{2F037091-34A7-486D-B266-851386A8894A}" presName="composite" presStyleCnt="0"/>
      <dgm:spPr/>
    </dgm:pt>
    <dgm:pt modelId="{DD09CF62-0184-4DC9-86E0-713DEEA5CF35}" type="pres">
      <dgm:prSet presAssocID="{2F037091-34A7-486D-B266-851386A8894A}" presName="background" presStyleLbl="node0" presStyleIdx="0" presStyleCnt="1"/>
      <dgm:spPr/>
    </dgm:pt>
    <dgm:pt modelId="{6B9A4C8D-27FC-48B2-99FA-AF771655B5A6}" type="pres">
      <dgm:prSet presAssocID="{2F037091-34A7-486D-B266-851386A8894A}" presName="text" presStyleLbl="fgAcc0" presStyleIdx="0" presStyleCnt="1" custScaleX="176758" custScaleY="100249" custLinFactNeighborX="-6036" custLinFactNeighborY="-66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52DD31-5D33-4CC1-A939-FB240E2C40AD}" type="pres">
      <dgm:prSet presAssocID="{2F037091-34A7-486D-B266-851386A8894A}" presName="hierChild2" presStyleCnt="0"/>
      <dgm:spPr/>
    </dgm:pt>
    <dgm:pt modelId="{C20209AC-08C9-443A-801D-3DCAF761A92D}" type="pres">
      <dgm:prSet presAssocID="{98836860-F337-44DF-8E0A-703EC7D0E0FF}" presName="Name10" presStyleLbl="parChTrans1D2" presStyleIdx="0" presStyleCnt="2"/>
      <dgm:spPr/>
      <dgm:t>
        <a:bodyPr/>
        <a:lstStyle/>
        <a:p>
          <a:endParaRPr lang="en-US"/>
        </a:p>
      </dgm:t>
    </dgm:pt>
    <dgm:pt modelId="{B7977309-BEE0-4BBE-8CAE-71B9DC86AD87}" type="pres">
      <dgm:prSet presAssocID="{E69EB33E-9B5C-4EA0-B207-3675F61C5399}" presName="hierRoot2" presStyleCnt="0"/>
      <dgm:spPr/>
    </dgm:pt>
    <dgm:pt modelId="{35D02857-9D5F-4BA8-BFCD-95C90AC79D54}" type="pres">
      <dgm:prSet presAssocID="{E69EB33E-9B5C-4EA0-B207-3675F61C5399}" presName="composite2" presStyleCnt="0"/>
      <dgm:spPr/>
    </dgm:pt>
    <dgm:pt modelId="{014B2289-C4E0-4DD1-AD0B-6FFB703F496E}" type="pres">
      <dgm:prSet presAssocID="{E69EB33E-9B5C-4EA0-B207-3675F61C5399}" presName="background2" presStyleLbl="node2" presStyleIdx="0" presStyleCnt="2"/>
      <dgm:spPr/>
    </dgm:pt>
    <dgm:pt modelId="{C5CE9D83-6CDE-467D-A644-36BE747CE557}" type="pres">
      <dgm:prSet presAssocID="{E69EB33E-9B5C-4EA0-B207-3675F61C5399}" presName="text2" presStyleLbl="fgAcc2" presStyleIdx="0" presStyleCnt="2" custScaleX="135999" custLinFactNeighborX="-32927" custLinFactNeighborY="-248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D6A35F-3559-4520-84E2-3BF5AA663B4B}" type="pres">
      <dgm:prSet presAssocID="{E69EB33E-9B5C-4EA0-B207-3675F61C5399}" presName="hierChild3" presStyleCnt="0"/>
      <dgm:spPr/>
    </dgm:pt>
    <dgm:pt modelId="{A05D897C-A0B5-437F-BB67-87690D93DA39}" type="pres">
      <dgm:prSet presAssocID="{E14ED7E7-92F1-452E-A54A-F6D31ECE93CD}" presName="Name17" presStyleLbl="parChTrans1D3" presStyleIdx="0" presStyleCnt="2"/>
      <dgm:spPr/>
      <dgm:t>
        <a:bodyPr/>
        <a:lstStyle/>
        <a:p>
          <a:endParaRPr lang="en-US"/>
        </a:p>
      </dgm:t>
    </dgm:pt>
    <dgm:pt modelId="{7CF1CE5E-ADFC-4358-A8D5-C4B6188FB247}" type="pres">
      <dgm:prSet presAssocID="{8C61EA55-4CA7-4580-8B3F-A0F3E67452B7}" presName="hierRoot3" presStyleCnt="0"/>
      <dgm:spPr/>
    </dgm:pt>
    <dgm:pt modelId="{1E90C78A-5B05-44CC-8DC3-497D91B89635}" type="pres">
      <dgm:prSet presAssocID="{8C61EA55-4CA7-4580-8B3F-A0F3E67452B7}" presName="composite3" presStyleCnt="0"/>
      <dgm:spPr/>
    </dgm:pt>
    <dgm:pt modelId="{154B36F9-46CB-4D42-8459-206D8BECE8AD}" type="pres">
      <dgm:prSet presAssocID="{8C61EA55-4CA7-4580-8B3F-A0F3E67452B7}" presName="background3" presStyleLbl="node3" presStyleIdx="0" presStyleCnt="2"/>
      <dgm:spPr/>
    </dgm:pt>
    <dgm:pt modelId="{603F36ED-FDC9-49A7-B47E-B6A24F468687}" type="pres">
      <dgm:prSet presAssocID="{8C61EA55-4CA7-4580-8B3F-A0F3E67452B7}" presName="text3" presStyleLbl="fgAcc3" presStyleIdx="0" presStyleCnt="2" custScaleX="136655" custLinFactNeighborX="-27712" custLinFactNeighborY="-80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D70F7A-BBA4-45F1-BADA-254E83206252}" type="pres">
      <dgm:prSet presAssocID="{8C61EA55-4CA7-4580-8B3F-A0F3E67452B7}" presName="hierChild4" presStyleCnt="0"/>
      <dgm:spPr/>
    </dgm:pt>
    <dgm:pt modelId="{87165584-56E1-4C8D-B4B4-F871305DB206}" type="pres">
      <dgm:prSet presAssocID="{15D7B6EC-E9EA-4430-9169-44DD20F4361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9397E924-1D81-46C6-93C7-2DC35CEAE4E8}" type="pres">
      <dgm:prSet presAssocID="{E372DE90-4052-474A-A7D0-17F297C664A4}" presName="hierRoot2" presStyleCnt="0"/>
      <dgm:spPr/>
    </dgm:pt>
    <dgm:pt modelId="{4FF314ED-E7B5-4AE2-BAE5-772D9F17C45A}" type="pres">
      <dgm:prSet presAssocID="{E372DE90-4052-474A-A7D0-17F297C664A4}" presName="composite2" presStyleCnt="0"/>
      <dgm:spPr/>
    </dgm:pt>
    <dgm:pt modelId="{B15E2204-8CBA-4F53-A214-98974A94D4C6}" type="pres">
      <dgm:prSet presAssocID="{E372DE90-4052-474A-A7D0-17F297C664A4}" presName="background2" presStyleLbl="node2" presStyleIdx="1" presStyleCnt="2"/>
      <dgm:spPr/>
    </dgm:pt>
    <dgm:pt modelId="{855B5556-486A-40EC-A0FF-4B1C364E7569}" type="pres">
      <dgm:prSet presAssocID="{E372DE90-4052-474A-A7D0-17F297C664A4}" presName="text2" presStyleLbl="fgAcc2" presStyleIdx="1" presStyleCnt="2" custScaleX="129440" custLinFactNeighborX="21727" custLinFactNeighborY="-245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A048D2-F1EC-48B7-BF91-F71A2003F8CA}" type="pres">
      <dgm:prSet presAssocID="{E372DE90-4052-474A-A7D0-17F297C664A4}" presName="hierChild3" presStyleCnt="0"/>
      <dgm:spPr/>
    </dgm:pt>
    <dgm:pt modelId="{9E43D1AA-8377-4B37-BC70-AD3F1DC8BA62}" type="pres">
      <dgm:prSet presAssocID="{0373251E-333F-4234-A29E-782D021B0EF2}" presName="Name17" presStyleLbl="parChTrans1D3" presStyleIdx="1" presStyleCnt="2"/>
      <dgm:spPr/>
      <dgm:t>
        <a:bodyPr/>
        <a:lstStyle/>
        <a:p>
          <a:endParaRPr lang="en-US"/>
        </a:p>
      </dgm:t>
    </dgm:pt>
    <dgm:pt modelId="{2C7A86B2-1ECA-4851-83DE-8934161A3D19}" type="pres">
      <dgm:prSet presAssocID="{D104195C-204C-4F3E-96FA-B297A205F288}" presName="hierRoot3" presStyleCnt="0"/>
      <dgm:spPr/>
    </dgm:pt>
    <dgm:pt modelId="{1F63E3B1-72F1-4EE6-A094-C4B5F3E9B7A9}" type="pres">
      <dgm:prSet presAssocID="{D104195C-204C-4F3E-96FA-B297A205F288}" presName="composite3" presStyleCnt="0"/>
      <dgm:spPr/>
    </dgm:pt>
    <dgm:pt modelId="{C14D3802-AD8B-46CD-9275-80AAB2AAE17C}" type="pres">
      <dgm:prSet presAssocID="{D104195C-204C-4F3E-96FA-B297A205F288}" presName="background3" presStyleLbl="node3" presStyleIdx="1" presStyleCnt="2"/>
      <dgm:spPr/>
    </dgm:pt>
    <dgm:pt modelId="{514B735E-4FBC-4540-A130-CB6C794D1E8C}" type="pres">
      <dgm:prSet presAssocID="{D104195C-204C-4F3E-96FA-B297A205F288}" presName="text3" presStyleLbl="fgAcc3" presStyleIdx="1" presStyleCnt="2" custScaleX="132708" custLinFactNeighborX="19543" custLinFactNeighborY="-140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66D08D-0A1D-42EC-8FA4-139A90FCCC5F}" type="pres">
      <dgm:prSet presAssocID="{D104195C-204C-4F3E-96FA-B297A205F288}" presName="hierChild4" presStyleCnt="0"/>
      <dgm:spPr/>
    </dgm:pt>
  </dgm:ptLst>
  <dgm:cxnLst>
    <dgm:cxn modelId="{9BE78D13-E4DC-42AF-8955-1A936DCE3D60}" srcId="{E69EB33E-9B5C-4EA0-B207-3675F61C5399}" destId="{8C61EA55-4CA7-4580-8B3F-A0F3E67452B7}" srcOrd="0" destOrd="0" parTransId="{E14ED7E7-92F1-452E-A54A-F6D31ECE93CD}" sibTransId="{89B7A0FD-2D62-4165-9EDC-1A18AAB2C0E2}"/>
    <dgm:cxn modelId="{D314A4B2-7FCA-4855-A82C-9B688C3D5980}" type="presOf" srcId="{8C61EA55-4CA7-4580-8B3F-A0F3E67452B7}" destId="{603F36ED-FDC9-49A7-B47E-B6A24F468687}" srcOrd="0" destOrd="0" presId="urn:microsoft.com/office/officeart/2005/8/layout/hierarchy1"/>
    <dgm:cxn modelId="{A9166B61-3986-48A4-B6D4-24FA136D4051}" srcId="{2F037091-34A7-486D-B266-851386A8894A}" destId="{E372DE90-4052-474A-A7D0-17F297C664A4}" srcOrd="1" destOrd="0" parTransId="{15D7B6EC-E9EA-4430-9169-44DD20F4361C}" sibTransId="{6FAD6451-5769-483E-BF54-CBC6DD7734D1}"/>
    <dgm:cxn modelId="{C5723064-EEFB-4438-A938-97B74D667C75}" type="presOf" srcId="{E14ED7E7-92F1-452E-A54A-F6D31ECE93CD}" destId="{A05D897C-A0B5-437F-BB67-87690D93DA39}" srcOrd="0" destOrd="0" presId="urn:microsoft.com/office/officeart/2005/8/layout/hierarchy1"/>
    <dgm:cxn modelId="{14BDC02D-499B-44DD-B64D-68650E7EEEAF}" type="presOf" srcId="{D104195C-204C-4F3E-96FA-B297A205F288}" destId="{514B735E-4FBC-4540-A130-CB6C794D1E8C}" srcOrd="0" destOrd="0" presId="urn:microsoft.com/office/officeart/2005/8/layout/hierarchy1"/>
    <dgm:cxn modelId="{64CE3419-8731-4830-99B3-97D0DCA85C32}" type="presOf" srcId="{98836860-F337-44DF-8E0A-703EC7D0E0FF}" destId="{C20209AC-08C9-443A-801D-3DCAF761A92D}" srcOrd="0" destOrd="0" presId="urn:microsoft.com/office/officeart/2005/8/layout/hierarchy1"/>
    <dgm:cxn modelId="{91815967-6ABA-4501-A45B-4943E1B01DE7}" type="presOf" srcId="{0373251E-333F-4234-A29E-782D021B0EF2}" destId="{9E43D1AA-8377-4B37-BC70-AD3F1DC8BA62}" srcOrd="0" destOrd="0" presId="urn:microsoft.com/office/officeart/2005/8/layout/hierarchy1"/>
    <dgm:cxn modelId="{F2C0157C-3F7C-4B96-A536-84FD277AA98E}" type="presOf" srcId="{52C96A38-BC05-4651-8805-75EA6031DFAF}" destId="{7136EAF1-FD08-4E83-888B-F456CD23255C}" srcOrd="0" destOrd="0" presId="urn:microsoft.com/office/officeart/2005/8/layout/hierarchy1"/>
    <dgm:cxn modelId="{BCDE0CDF-D452-47F6-AA57-4094DB71BC45}" srcId="{52C96A38-BC05-4651-8805-75EA6031DFAF}" destId="{2F037091-34A7-486D-B266-851386A8894A}" srcOrd="0" destOrd="0" parTransId="{E6AB58C3-119A-46CC-AD3E-C9A176A51C68}" sibTransId="{D6BFD0F8-EA6A-4D3F-A185-F7374DDB1F37}"/>
    <dgm:cxn modelId="{0CEE917B-3F4C-4336-9652-496ED2D6D65B}" type="presOf" srcId="{E69EB33E-9B5C-4EA0-B207-3675F61C5399}" destId="{C5CE9D83-6CDE-467D-A644-36BE747CE557}" srcOrd="0" destOrd="0" presId="urn:microsoft.com/office/officeart/2005/8/layout/hierarchy1"/>
    <dgm:cxn modelId="{F354AC0F-2395-4CAB-90F1-F2090194E096}" srcId="{2F037091-34A7-486D-B266-851386A8894A}" destId="{E69EB33E-9B5C-4EA0-B207-3675F61C5399}" srcOrd="0" destOrd="0" parTransId="{98836860-F337-44DF-8E0A-703EC7D0E0FF}" sibTransId="{F1B40B4A-06D5-4BEB-A0F5-011256E57212}"/>
    <dgm:cxn modelId="{91E70B2B-3608-47F4-812E-95889997A56F}" type="presOf" srcId="{E372DE90-4052-474A-A7D0-17F297C664A4}" destId="{855B5556-486A-40EC-A0FF-4B1C364E7569}" srcOrd="0" destOrd="0" presId="urn:microsoft.com/office/officeart/2005/8/layout/hierarchy1"/>
    <dgm:cxn modelId="{96A470A6-7CD5-4AA1-95B1-C77B3F226B10}" type="presOf" srcId="{15D7B6EC-E9EA-4430-9169-44DD20F4361C}" destId="{87165584-56E1-4C8D-B4B4-F871305DB206}" srcOrd="0" destOrd="0" presId="urn:microsoft.com/office/officeart/2005/8/layout/hierarchy1"/>
    <dgm:cxn modelId="{11DAF865-208E-4448-B83F-619AADE77C54}" srcId="{E372DE90-4052-474A-A7D0-17F297C664A4}" destId="{D104195C-204C-4F3E-96FA-B297A205F288}" srcOrd="0" destOrd="0" parTransId="{0373251E-333F-4234-A29E-782D021B0EF2}" sibTransId="{EC9EDC14-B4A2-47CC-9CA7-8F36C87535BD}"/>
    <dgm:cxn modelId="{2CA047DD-83B7-4838-A7B0-E01CAB2FFA40}" type="presOf" srcId="{2F037091-34A7-486D-B266-851386A8894A}" destId="{6B9A4C8D-27FC-48B2-99FA-AF771655B5A6}" srcOrd="0" destOrd="0" presId="urn:microsoft.com/office/officeart/2005/8/layout/hierarchy1"/>
    <dgm:cxn modelId="{10CB0B14-6659-49B2-9E45-D5522DEDC23E}" type="presParOf" srcId="{7136EAF1-FD08-4E83-888B-F456CD23255C}" destId="{CD2A5577-9AA3-403A-BBF1-4FC780ACB9E1}" srcOrd="0" destOrd="0" presId="urn:microsoft.com/office/officeart/2005/8/layout/hierarchy1"/>
    <dgm:cxn modelId="{9E940FFD-10F7-4A41-8FDA-B3DA76652C6F}" type="presParOf" srcId="{CD2A5577-9AA3-403A-BBF1-4FC780ACB9E1}" destId="{08DC84AE-E213-40F7-80DF-785822931423}" srcOrd="0" destOrd="0" presId="urn:microsoft.com/office/officeart/2005/8/layout/hierarchy1"/>
    <dgm:cxn modelId="{2C5EB83F-4D04-418B-9350-A9C852775854}" type="presParOf" srcId="{08DC84AE-E213-40F7-80DF-785822931423}" destId="{DD09CF62-0184-4DC9-86E0-713DEEA5CF35}" srcOrd="0" destOrd="0" presId="urn:microsoft.com/office/officeart/2005/8/layout/hierarchy1"/>
    <dgm:cxn modelId="{C108E202-E8A6-43D6-948B-1665040F2F18}" type="presParOf" srcId="{08DC84AE-E213-40F7-80DF-785822931423}" destId="{6B9A4C8D-27FC-48B2-99FA-AF771655B5A6}" srcOrd="1" destOrd="0" presId="urn:microsoft.com/office/officeart/2005/8/layout/hierarchy1"/>
    <dgm:cxn modelId="{D95DBE5F-92E4-481A-9979-D9AC68DFDBC1}" type="presParOf" srcId="{CD2A5577-9AA3-403A-BBF1-4FC780ACB9E1}" destId="{4B52DD31-5D33-4CC1-A939-FB240E2C40AD}" srcOrd="1" destOrd="0" presId="urn:microsoft.com/office/officeart/2005/8/layout/hierarchy1"/>
    <dgm:cxn modelId="{C7F67891-AE24-4C74-8FE9-3A61608A2F07}" type="presParOf" srcId="{4B52DD31-5D33-4CC1-A939-FB240E2C40AD}" destId="{C20209AC-08C9-443A-801D-3DCAF761A92D}" srcOrd="0" destOrd="0" presId="urn:microsoft.com/office/officeart/2005/8/layout/hierarchy1"/>
    <dgm:cxn modelId="{CDBA9951-F573-46F3-B0FE-F7DBACB4F61E}" type="presParOf" srcId="{4B52DD31-5D33-4CC1-A939-FB240E2C40AD}" destId="{B7977309-BEE0-4BBE-8CAE-71B9DC86AD87}" srcOrd="1" destOrd="0" presId="urn:microsoft.com/office/officeart/2005/8/layout/hierarchy1"/>
    <dgm:cxn modelId="{6E290733-9F99-49E1-B8DD-04D89E0EC8B7}" type="presParOf" srcId="{B7977309-BEE0-4BBE-8CAE-71B9DC86AD87}" destId="{35D02857-9D5F-4BA8-BFCD-95C90AC79D54}" srcOrd="0" destOrd="0" presId="urn:microsoft.com/office/officeart/2005/8/layout/hierarchy1"/>
    <dgm:cxn modelId="{38298881-D853-4062-A43B-0822D1311975}" type="presParOf" srcId="{35D02857-9D5F-4BA8-BFCD-95C90AC79D54}" destId="{014B2289-C4E0-4DD1-AD0B-6FFB703F496E}" srcOrd="0" destOrd="0" presId="urn:microsoft.com/office/officeart/2005/8/layout/hierarchy1"/>
    <dgm:cxn modelId="{D8810BC2-ABB2-4EB5-934C-AA25E1E1FAE4}" type="presParOf" srcId="{35D02857-9D5F-4BA8-BFCD-95C90AC79D54}" destId="{C5CE9D83-6CDE-467D-A644-36BE747CE557}" srcOrd="1" destOrd="0" presId="urn:microsoft.com/office/officeart/2005/8/layout/hierarchy1"/>
    <dgm:cxn modelId="{26AE6D42-D3D4-48FF-85CC-24869B4B53A0}" type="presParOf" srcId="{B7977309-BEE0-4BBE-8CAE-71B9DC86AD87}" destId="{02D6A35F-3559-4520-84E2-3BF5AA663B4B}" srcOrd="1" destOrd="0" presId="urn:microsoft.com/office/officeart/2005/8/layout/hierarchy1"/>
    <dgm:cxn modelId="{E10CF134-F480-4C25-9C9F-57A1CF4994FF}" type="presParOf" srcId="{02D6A35F-3559-4520-84E2-3BF5AA663B4B}" destId="{A05D897C-A0B5-437F-BB67-87690D93DA39}" srcOrd="0" destOrd="0" presId="urn:microsoft.com/office/officeart/2005/8/layout/hierarchy1"/>
    <dgm:cxn modelId="{A60CDDF1-9ED2-416B-8270-A8DBD3A8B922}" type="presParOf" srcId="{02D6A35F-3559-4520-84E2-3BF5AA663B4B}" destId="{7CF1CE5E-ADFC-4358-A8D5-C4B6188FB247}" srcOrd="1" destOrd="0" presId="urn:microsoft.com/office/officeart/2005/8/layout/hierarchy1"/>
    <dgm:cxn modelId="{0800B0AF-27A7-42F3-891E-416DF1C00171}" type="presParOf" srcId="{7CF1CE5E-ADFC-4358-A8D5-C4B6188FB247}" destId="{1E90C78A-5B05-44CC-8DC3-497D91B89635}" srcOrd="0" destOrd="0" presId="urn:microsoft.com/office/officeart/2005/8/layout/hierarchy1"/>
    <dgm:cxn modelId="{66ED9B3A-24FE-4CE7-9AF3-9AAF0DDE265D}" type="presParOf" srcId="{1E90C78A-5B05-44CC-8DC3-497D91B89635}" destId="{154B36F9-46CB-4D42-8459-206D8BECE8AD}" srcOrd="0" destOrd="0" presId="urn:microsoft.com/office/officeart/2005/8/layout/hierarchy1"/>
    <dgm:cxn modelId="{6932A956-E07B-46CB-ADEF-BDBE23E47C04}" type="presParOf" srcId="{1E90C78A-5B05-44CC-8DC3-497D91B89635}" destId="{603F36ED-FDC9-49A7-B47E-B6A24F468687}" srcOrd="1" destOrd="0" presId="urn:microsoft.com/office/officeart/2005/8/layout/hierarchy1"/>
    <dgm:cxn modelId="{33C70A52-4BFE-44FC-BE3B-2314B708776F}" type="presParOf" srcId="{7CF1CE5E-ADFC-4358-A8D5-C4B6188FB247}" destId="{0BD70F7A-BBA4-45F1-BADA-254E83206252}" srcOrd="1" destOrd="0" presId="urn:microsoft.com/office/officeart/2005/8/layout/hierarchy1"/>
    <dgm:cxn modelId="{F5984FFC-37E1-463D-AE2D-9AE1178EF9E1}" type="presParOf" srcId="{4B52DD31-5D33-4CC1-A939-FB240E2C40AD}" destId="{87165584-56E1-4C8D-B4B4-F871305DB206}" srcOrd="2" destOrd="0" presId="urn:microsoft.com/office/officeart/2005/8/layout/hierarchy1"/>
    <dgm:cxn modelId="{7CD52252-9FF2-42DD-8621-05CB3BD2D70D}" type="presParOf" srcId="{4B52DD31-5D33-4CC1-A939-FB240E2C40AD}" destId="{9397E924-1D81-46C6-93C7-2DC35CEAE4E8}" srcOrd="3" destOrd="0" presId="urn:microsoft.com/office/officeart/2005/8/layout/hierarchy1"/>
    <dgm:cxn modelId="{E31219CB-75DA-44DE-A9B4-EE8BB4F95A65}" type="presParOf" srcId="{9397E924-1D81-46C6-93C7-2DC35CEAE4E8}" destId="{4FF314ED-E7B5-4AE2-BAE5-772D9F17C45A}" srcOrd="0" destOrd="0" presId="urn:microsoft.com/office/officeart/2005/8/layout/hierarchy1"/>
    <dgm:cxn modelId="{1991EEA1-053D-4A1F-AE51-38FF94B168EE}" type="presParOf" srcId="{4FF314ED-E7B5-4AE2-BAE5-772D9F17C45A}" destId="{B15E2204-8CBA-4F53-A214-98974A94D4C6}" srcOrd="0" destOrd="0" presId="urn:microsoft.com/office/officeart/2005/8/layout/hierarchy1"/>
    <dgm:cxn modelId="{B9FB2538-B232-48D1-B33D-106993B94384}" type="presParOf" srcId="{4FF314ED-E7B5-4AE2-BAE5-772D9F17C45A}" destId="{855B5556-486A-40EC-A0FF-4B1C364E7569}" srcOrd="1" destOrd="0" presId="urn:microsoft.com/office/officeart/2005/8/layout/hierarchy1"/>
    <dgm:cxn modelId="{C39E8088-3664-4DE6-8E6B-C425BE1100FA}" type="presParOf" srcId="{9397E924-1D81-46C6-93C7-2DC35CEAE4E8}" destId="{B7A048D2-F1EC-48B7-BF91-F71A2003F8CA}" srcOrd="1" destOrd="0" presId="urn:microsoft.com/office/officeart/2005/8/layout/hierarchy1"/>
    <dgm:cxn modelId="{F16D95FB-C0A9-48D7-8D9F-2A362CD56A67}" type="presParOf" srcId="{B7A048D2-F1EC-48B7-BF91-F71A2003F8CA}" destId="{9E43D1AA-8377-4B37-BC70-AD3F1DC8BA62}" srcOrd="0" destOrd="0" presId="urn:microsoft.com/office/officeart/2005/8/layout/hierarchy1"/>
    <dgm:cxn modelId="{CE757B08-BBEE-431B-B83A-07911101B469}" type="presParOf" srcId="{B7A048D2-F1EC-48B7-BF91-F71A2003F8CA}" destId="{2C7A86B2-1ECA-4851-83DE-8934161A3D19}" srcOrd="1" destOrd="0" presId="urn:microsoft.com/office/officeart/2005/8/layout/hierarchy1"/>
    <dgm:cxn modelId="{7D1919F7-E7B5-46C3-811F-F1BDE8139392}" type="presParOf" srcId="{2C7A86B2-1ECA-4851-83DE-8934161A3D19}" destId="{1F63E3B1-72F1-4EE6-A094-C4B5F3E9B7A9}" srcOrd="0" destOrd="0" presId="urn:microsoft.com/office/officeart/2005/8/layout/hierarchy1"/>
    <dgm:cxn modelId="{33296265-7131-43DB-BF25-E4AB62C78960}" type="presParOf" srcId="{1F63E3B1-72F1-4EE6-A094-C4B5F3E9B7A9}" destId="{C14D3802-AD8B-46CD-9275-80AAB2AAE17C}" srcOrd="0" destOrd="0" presId="urn:microsoft.com/office/officeart/2005/8/layout/hierarchy1"/>
    <dgm:cxn modelId="{BBF820E4-CA6A-4C7F-A5D5-F532D35853AD}" type="presParOf" srcId="{1F63E3B1-72F1-4EE6-A094-C4B5F3E9B7A9}" destId="{514B735E-4FBC-4540-A130-CB6C794D1E8C}" srcOrd="1" destOrd="0" presId="urn:microsoft.com/office/officeart/2005/8/layout/hierarchy1"/>
    <dgm:cxn modelId="{B3D028FC-074E-4EC2-BB82-D2494C38BFC5}" type="presParOf" srcId="{2C7A86B2-1ECA-4851-83DE-8934161A3D19}" destId="{A566D08D-0A1D-42EC-8FA4-139A90FCCC5F}" srcOrd="1" destOrd="0" presId="urn:microsoft.com/office/officeart/2005/8/layout/hierarchy1"/>
  </dgm:cxnLst>
  <dgm:bg>
    <a:solidFill>
      <a:srgbClr val="0070C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95725-5CB0-453D-9E87-04CF33B85694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AD41B-E3F7-497A-8C87-035F21202C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66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85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0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6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47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1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9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4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5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41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8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32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evel 11"/>
          <p:cNvSpPr/>
          <p:nvPr/>
        </p:nvSpPr>
        <p:spPr>
          <a:xfrm>
            <a:off x="-361097" y="-27296"/>
            <a:ext cx="10287000" cy="2286000"/>
          </a:xfrm>
          <a:prstGeom prst="beve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3900" b="1" dirty="0" err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2303585"/>
            <a:ext cx="10363200" cy="472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2223124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9120554" cy="6858000"/>
          </a:xfrm>
          <a:prstGeom prst="fram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oolp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554594132"/>
              </p:ext>
            </p:extLst>
          </p:nvPr>
        </p:nvGraphicFramePr>
        <p:xfrm>
          <a:off x="838200" y="838200"/>
          <a:ext cx="7391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Down Arrow 13"/>
          <p:cNvSpPr/>
          <p:nvPr/>
        </p:nvSpPr>
        <p:spPr>
          <a:xfrm>
            <a:off x="2057400" y="3810000"/>
            <a:ext cx="484632" cy="597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6248400" y="3657600"/>
            <a:ext cx="484632" cy="673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p-Down Arrow 1"/>
          <p:cNvSpPr/>
          <p:nvPr/>
        </p:nvSpPr>
        <p:spPr>
          <a:xfrm rot="5400000">
            <a:off x="4246861" y="2507507"/>
            <a:ext cx="484632" cy="135835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4246861" y="2217761"/>
            <a:ext cx="484632" cy="9689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6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D09CF62-0184-4DC9-86E0-713DEEA5C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graphicEl>
                                              <a:dgm id="{DD09CF62-0184-4DC9-86E0-713DEEA5C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B9A4C8D-27FC-48B2-99FA-AF771655B5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>
                                            <p:graphicEl>
                                              <a:dgm id="{6B9A4C8D-27FC-48B2-99FA-AF771655B5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20209AC-08C9-443A-801D-3DCAF761A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>
                                            <p:graphicEl>
                                              <a:dgm id="{C20209AC-08C9-443A-801D-3DCAF761A9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14B2289-C4E0-4DD1-AD0B-6FFB703F4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>
                                            <p:graphicEl>
                                              <a:dgm id="{014B2289-C4E0-4DD1-AD0B-6FFB703F4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CE9D83-6CDE-467D-A644-36BE747CE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>
                                            <p:graphicEl>
                                              <a:dgm id="{C5CE9D83-6CDE-467D-A644-36BE747CE5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05D897C-A0B5-437F-BB67-87690D93D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>
                                            <p:graphicEl>
                                              <a:dgm id="{A05D897C-A0B5-437F-BB67-87690D93DA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54B36F9-46CB-4D42-8459-206D8BECE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>
                                            <p:graphicEl>
                                              <a:dgm id="{154B36F9-46CB-4D42-8459-206D8BECE8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03F36ED-FDC9-49A7-B47E-B6A24F468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>
                                            <p:graphicEl>
                                              <a:dgm id="{603F36ED-FDC9-49A7-B47E-B6A24F468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7165584-56E1-4C8D-B4B4-F871305DB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>
                                            <p:graphicEl>
                                              <a:dgm id="{87165584-56E1-4C8D-B4B4-F871305DB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15E2204-8CBA-4F53-A214-98974A94D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>
                                            <p:graphicEl>
                                              <a:dgm id="{B15E2204-8CBA-4F53-A214-98974A94D4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55B5556-486A-40EC-A0FF-4B1C364E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>
                                            <p:graphicEl>
                                              <a:dgm id="{855B5556-486A-40EC-A0FF-4B1C364E7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E43D1AA-8377-4B37-BC70-AD3F1DC8B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">
                                            <p:graphicEl>
                                              <a:dgm id="{9E43D1AA-8377-4B37-BC70-AD3F1DC8BA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14D3802-AD8B-46CD-9275-80AAB2AAE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>
                                            <p:graphicEl>
                                              <a:dgm id="{C14D3802-AD8B-46CD-9275-80AAB2AAE1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14B735E-4FBC-4540-A130-CB6C794D1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1">
                                            <p:graphicEl>
                                              <a:dgm id="{514B735E-4FBC-4540-A130-CB6C794D1E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457200" y="304800"/>
            <a:ext cx="8305800" cy="1676400"/>
          </a:xfrm>
          <a:prstGeom prst="round2DiagRect">
            <a:avLst>
              <a:gd name="adj1" fmla="val 32017"/>
              <a:gd name="adj2" fmla="val 34038"/>
            </a:avLst>
          </a:prstGeom>
          <a:solidFill>
            <a:srgbClr val="002060"/>
          </a:solidFill>
          <a:ln w="76200"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নগররাষ্ট্রে</a:t>
            </a:r>
            <a:r>
              <a:rPr lang="en-US" sz="66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66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6" y="2362200"/>
            <a:ext cx="4523504" cy="3425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6000"/>
            <a:ext cx="4267201" cy="3501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441278" y="35257"/>
            <a:ext cx="8305800" cy="2514600"/>
          </a:xfrm>
          <a:prstGeom prst="downArrowCallout">
            <a:avLst>
              <a:gd name="adj1" fmla="val 15616"/>
              <a:gd name="adj2" fmla="val 15616"/>
              <a:gd name="adj3" fmla="val 17962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err="1" smtClean="0">
                <a:ln w="38100"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জাতিরাষ্ট্রে</a:t>
            </a:r>
            <a:r>
              <a:rPr lang="en-US" sz="8800" b="1" spc="50" dirty="0" smtClean="0">
                <a:ln w="38100"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38100"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8800" b="1" spc="50" dirty="0" smtClean="0">
                <a:ln w="38100"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spc="50" dirty="0">
              <a:ln w="38100">
                <a:solidFill>
                  <a:srgbClr val="C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2" y="2056959"/>
            <a:ext cx="3786116" cy="38866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056959"/>
            <a:ext cx="3717878" cy="4075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5334000"/>
            <a:ext cx="9144000" cy="1905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200" b="1" dirty="0"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Encyclopaedia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Britanica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পৌরনীতির সংজ্ঞা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বলা হয়েছে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“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কর্তব্যসমূহ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।”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1295400"/>
            <a:ext cx="9144000" cy="2438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ই.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হোয়াইট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The Philosophy of Citizenship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নাগরিকতার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অতীত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মানবতার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3733800"/>
            <a:ext cx="9231573" cy="1600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এফ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গ্লাউড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অভ্যাস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চেতনার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অভ্যাস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শাস্ত্র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।”  ,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9" y="0"/>
            <a:ext cx="9088272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পৌরনীতির</a:t>
            </a:r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প্রামাণ্য</a:t>
            </a:r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endParaRPr lang="en-US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2250704" cy="23534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400"/>
            <a:ext cx="2250704" cy="20573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469" y="1447800"/>
            <a:ext cx="2198331" cy="24559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77138"/>
            <a:ext cx="2133600" cy="2221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723" y="1550277"/>
            <a:ext cx="1995600" cy="22509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962400"/>
            <a:ext cx="2081477" cy="20573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Bevel 8"/>
          <p:cNvSpPr/>
          <p:nvPr/>
        </p:nvSpPr>
        <p:spPr>
          <a:xfrm>
            <a:off x="0" y="0"/>
            <a:ext cx="9144000" cy="144779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GB" sz="8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GB" sz="8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GB" sz="8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8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92" y="3962400"/>
            <a:ext cx="2276062" cy="20573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552" y="3962400"/>
            <a:ext cx="2220248" cy="213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5176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601200" cy="6830705"/>
          </a:xfrm>
          <a:ln w="76200"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GB" sz="2400" dirty="0" smtClean="0"/>
          </a:p>
          <a:p>
            <a:pPr marL="0" indent="0">
              <a:buNone/>
            </a:pPr>
            <a:r>
              <a:rPr lang="en-GB" sz="3200" dirty="0" smtClean="0"/>
              <a:t>   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নাগরিকতা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২.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৩.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ও ই-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৪.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৫.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</a:t>
            </a:r>
            <a:r>
              <a:rPr lang="en-GB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GB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৭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অতীত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৮. 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নেতৃত্বের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৯.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১০.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স্বদেশপ্রেম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জাগ্রত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54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228600"/>
            <a:ext cx="8458200" cy="594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GB" sz="115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GB" sz="115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115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11500" b="1" dirty="0" smtClean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n-GB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n-GB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n-GB" sz="4000" b="1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GB" sz="48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GB" sz="4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GB" sz="4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GB" sz="4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4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GB" sz="4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4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GB" sz="4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6096000" cy="2438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41000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99" y="2133600"/>
            <a:ext cx="7543801" cy="3506894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	</a:t>
            </a:r>
            <a:r>
              <a:rPr lang="en-GB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GB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GB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GB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GB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	</a:t>
            </a:r>
            <a:r>
              <a:rPr lang="en-GB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পৌরনীতির</a:t>
            </a:r>
            <a:r>
              <a:rPr lang="en-GB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GB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প্রতিশব্দ</a:t>
            </a:r>
            <a:r>
              <a:rPr lang="en-GB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GB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	</a:t>
            </a:r>
            <a:r>
              <a:rPr lang="en-GB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পৌরনীতিকে</a:t>
            </a:r>
            <a:r>
              <a:rPr lang="en-GB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নাগরিকতা</a:t>
            </a:r>
            <a:r>
              <a:rPr lang="en-GB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endParaRPr lang="en-GB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	 </a:t>
            </a:r>
            <a:r>
              <a:rPr lang="en-GB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GB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GB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GB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8761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spc="0" dirty="0" err="1" smtClean="0">
                <a:ln w="38100"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1500" b="1" spc="0" dirty="0">
              <a:ln w="38100">
                <a:solidFill>
                  <a:srgbClr val="7030A0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n 4"/>
          <p:cNvSpPr/>
          <p:nvPr/>
        </p:nvSpPr>
        <p:spPr>
          <a:xfrm>
            <a:off x="1295400" y="304800"/>
            <a:ext cx="914400" cy="914400"/>
          </a:xfrm>
          <a:prstGeom prst="sun">
            <a:avLst>
              <a:gd name="adj" fmla="val 20161"/>
            </a:avLst>
          </a:prstGeom>
          <a:solidFill>
            <a:srgbClr val="BEC4F4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7086600" y="228600"/>
            <a:ext cx="914400" cy="914400"/>
          </a:xfrm>
          <a:prstGeom prst="sun">
            <a:avLst>
              <a:gd name="adj" fmla="val 20161"/>
            </a:avLst>
          </a:prstGeom>
          <a:solidFill>
            <a:srgbClr val="BEC4F4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3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914400" y="0"/>
            <a:ext cx="7162800" cy="1600200"/>
          </a:xfrm>
          <a:prstGeom prst="verticalScrol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n w="381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b="1" dirty="0" smtClean="0">
                <a:ln w="381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381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dirty="0">
              <a:ln w="381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http://www.artistsvalley.com/images/icons/Financial%20Accounting%20Icons/Standard%20Home/256x256/Standard%20Home.jpg"/>
          <p:cNvPicPr>
            <a:picLocks noChangeAspect="1" noChangeArrowheads="1"/>
          </p:cNvPicPr>
          <p:nvPr/>
        </p:nvPicPr>
        <p:blipFill>
          <a:blip r:embed="rId2" cstate="print"/>
          <a:srcRect l="1724" r="3448"/>
          <a:stretch>
            <a:fillRect/>
          </a:stretch>
        </p:blipFill>
        <p:spPr bwMode="auto">
          <a:xfrm>
            <a:off x="914400" y="1676400"/>
            <a:ext cx="4495800" cy="2895600"/>
          </a:xfrm>
          <a:prstGeom prst="flowChartMagneticDrum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00200"/>
            <a:ext cx="3581400" cy="259080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Plaque 7"/>
          <p:cNvSpPr/>
          <p:nvPr/>
        </p:nvSpPr>
        <p:spPr>
          <a:xfrm>
            <a:off x="903027" y="4940490"/>
            <a:ext cx="7315200" cy="1905000"/>
          </a:xfrm>
          <a:prstGeom prst="plaqu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download (2)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906" y="2057400"/>
            <a:ext cx="990600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8" grpId="1" animBg="1"/>
      <p:bldP spid="8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96" y="-228600"/>
            <a:ext cx="9144000" cy="1554707"/>
          </a:xfrm>
          <a:solidFill>
            <a:schemeClr val="tx1">
              <a:lumMod val="95000"/>
              <a:lumOff val="500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prstTxWarp prst="textCanUp">
              <a:avLst/>
            </a:prstTxWarp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9600" b="1" spc="0" dirty="0" smtClean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b="1" spc="0" dirty="0">
              <a:ln/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flower03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158" y="1447800"/>
            <a:ext cx="9144000" cy="5334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0" y="1828800"/>
            <a:ext cx="9144000" cy="43396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1437" tIns="45718" rIns="91437" bIns="4571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জিয়াউল</a:t>
            </a:r>
            <a:r>
              <a:rPr lang="en-GB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GB" sz="4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GB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r>
              <a:rPr lang="en-GB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GB" sz="4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হাজরাবাড়ী</a:t>
            </a:r>
            <a:r>
              <a:rPr lang="en-GB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সিরাজুল</a:t>
            </a:r>
            <a:r>
              <a:rPr lang="en-GB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GB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GB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মেলান্দহ</a:t>
            </a:r>
            <a:r>
              <a:rPr lang="en-GB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r>
              <a:rPr lang="en-GB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GB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GB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GB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নম্বর-০১৭১৯-৯৮৯৫২৮</a:t>
            </a:r>
            <a:endParaRPr lang="en-GB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</a:endParaRPr>
          </a:p>
          <a:p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			</a:t>
            </a:r>
          </a:p>
        </p:txBody>
      </p:sp>
      <p:pic>
        <p:nvPicPr>
          <p:cNvPr id="5" name="Picture 4" descr="20160303_131317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057400"/>
            <a:ext cx="2362200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Bevel 1"/>
          <p:cNvSpPr/>
          <p:nvPr/>
        </p:nvSpPr>
        <p:spPr>
          <a:xfrm>
            <a:off x="0" y="0"/>
            <a:ext cx="9144000" cy="1812559"/>
          </a:xfrm>
          <a:prstGeom prst="beve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GB" sz="11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115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1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1">
              <a:lumMod val="40000"/>
              <a:lumOff val="60000"/>
            </a:schemeClr>
          </a:solidFill>
          <a:scene3d>
            <a:camera prst="perspective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115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15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bn-BD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  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44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44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১ম</a:t>
            </a:r>
          </a:p>
          <a:p>
            <a:pPr>
              <a:buNone/>
            </a:pP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৫0 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১২-০৬-২0২১</a:t>
            </a:r>
            <a:r>
              <a:rPr lang="en-US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bn-BD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IMG_20201105_1058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9657" y="1524000"/>
            <a:ext cx="2114343" cy="294733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6-Point Star 4"/>
          <p:cNvSpPr/>
          <p:nvPr/>
        </p:nvSpPr>
        <p:spPr>
          <a:xfrm>
            <a:off x="152400" y="304800"/>
            <a:ext cx="914400" cy="91440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304800"/>
            <a:ext cx="938865" cy="93886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9153" y="304800"/>
            <a:ext cx="9525000" cy="1066799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b="1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600" b="1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6000" b="1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6000" b="1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600" b="1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3" descr="Aristo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40386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Frame 5"/>
          <p:cNvSpPr/>
          <p:nvPr/>
        </p:nvSpPr>
        <p:spPr>
          <a:xfrm>
            <a:off x="-7524" y="304800"/>
            <a:ext cx="9151524" cy="1212709"/>
          </a:xfrm>
          <a:prstGeom prst="frame">
            <a:avLst>
              <a:gd name="adj1" fmla="val 16149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6400"/>
            <a:ext cx="3853543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1000"/>
            <a:ext cx="4191000" cy="5398757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3962400" cy="5401632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3013557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914400" y="0"/>
            <a:ext cx="8229600" cy="2286000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115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1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115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0"/>
            <a:ext cx="82296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0"/>
            <a:ext cx="7644465" cy="4267200"/>
          </a:xfrm>
          <a:prstGeom prst="ellipse">
            <a:avLst/>
          </a:prstGeom>
          <a:ln w="190500" cap="rnd">
            <a:solidFill>
              <a:srgbClr val="7030A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7-Point Star 8"/>
          <p:cNvSpPr/>
          <p:nvPr/>
        </p:nvSpPr>
        <p:spPr>
          <a:xfrm>
            <a:off x="8001000" y="152400"/>
            <a:ext cx="914400" cy="914400"/>
          </a:xfrm>
          <a:prstGeom prst="star7">
            <a:avLst>
              <a:gd name="adj" fmla="val 17738"/>
              <a:gd name="hf" fmla="val 102572"/>
              <a:gd name="vf" fmla="val 105210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7-Point Star 9"/>
          <p:cNvSpPr/>
          <p:nvPr/>
        </p:nvSpPr>
        <p:spPr>
          <a:xfrm>
            <a:off x="1066800" y="152400"/>
            <a:ext cx="914400" cy="914400"/>
          </a:xfrm>
          <a:prstGeom prst="star7">
            <a:avLst>
              <a:gd name="adj" fmla="val 17738"/>
              <a:gd name="hf" fmla="val 102572"/>
              <a:gd name="vf" fmla="val 105210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762000" y="273616"/>
            <a:ext cx="7620000" cy="155518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115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457200" y="2362200"/>
            <a:ext cx="8305800" cy="3124200"/>
          </a:xfrm>
          <a:prstGeom prst="flowChartTerminator">
            <a:avLst/>
          </a:prstGeom>
          <a:ln w="76200">
            <a:solidFill>
              <a:srgbClr val="FF33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en-GB" sz="115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GB" sz="115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138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52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8">
              <a:buNone/>
            </a:pPr>
            <a:r>
              <a:rPr lang="en-GB" sz="60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GB" sz="6000" b="1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60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GB" sz="60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GB" sz="60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GB" sz="6000" b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. </a:t>
            </a:r>
            <a:r>
              <a:rPr lang="en-GB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GB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GB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 </a:t>
            </a:r>
            <a:r>
              <a:rPr lang="en-GB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পৌরনীতির</a:t>
            </a:r>
            <a:r>
              <a:rPr lang="en-GB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GB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GB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GB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৩. </a:t>
            </a:r>
            <a:r>
              <a:rPr lang="en-GB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GB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GB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GB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GB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GB" sz="40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GB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GB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Bevel 4"/>
          <p:cNvSpPr/>
          <p:nvPr/>
        </p:nvSpPr>
        <p:spPr>
          <a:xfrm>
            <a:off x="822958" y="286605"/>
            <a:ext cx="7543801" cy="1450756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9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Quad Arrow 5"/>
          <p:cNvSpPr/>
          <p:nvPr/>
        </p:nvSpPr>
        <p:spPr>
          <a:xfrm>
            <a:off x="990600" y="533400"/>
            <a:ext cx="914400" cy="98755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Quad Arrow 6"/>
          <p:cNvSpPr/>
          <p:nvPr/>
        </p:nvSpPr>
        <p:spPr>
          <a:xfrm>
            <a:off x="7239000" y="533400"/>
            <a:ext cx="914400" cy="98755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6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perspectiveRight"/>
              <a:lightRig rig="threePt" dir="t"/>
            </a:scene3d>
          </a:bodyPr>
          <a:lstStyle/>
          <a:p>
            <a:r>
              <a:rPr lang="en-US" sz="6000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endParaRPr lang="en-US" sz="6000" b="1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610600" cy="4038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Civics.(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সিভিক্স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 Civics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ল্যাটিন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Civis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Civitas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Civis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Civitas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নগররাষ্ট্র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উৎপত্তিগত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শাব্দিক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শাস্ত্র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নগররাষ্ট্রে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আচার-আচরণ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রীতি-নীতি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uble Wave 7"/>
          <p:cNvSpPr/>
          <p:nvPr/>
        </p:nvSpPr>
        <p:spPr>
          <a:xfrm>
            <a:off x="38100" y="68581"/>
            <a:ext cx="9144000" cy="1828800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পৌরনীতির</a:t>
            </a:r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2390</TotalTime>
  <Words>416</Words>
  <Application>Microsoft Office PowerPoint</Application>
  <PresentationFormat>On-screen Show (4:3)</PresentationFormat>
  <Paragraphs>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Calibri Light</vt:lpstr>
      <vt:lpstr>Nikosh</vt:lpstr>
      <vt:lpstr>NikoshBAN</vt:lpstr>
      <vt:lpstr>SutonnyMJ</vt:lpstr>
      <vt:lpstr>Times New Roman</vt:lpstr>
      <vt:lpstr>Retrospect</vt:lpstr>
      <vt:lpstr>PowerPoint Presentation</vt:lpstr>
      <vt:lpstr>PowerPoint Presentation</vt:lpstr>
      <vt:lpstr>পাঠ পরিচিতি</vt:lpstr>
      <vt:lpstr>নিচের ছবিগুলো লক্ষ কর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/ স্বাগতম</dc:title>
  <dc:creator>USER</dc:creator>
  <cp:lastModifiedBy>MM COMPUTER</cp:lastModifiedBy>
  <cp:revision>425</cp:revision>
  <dcterms:created xsi:type="dcterms:W3CDTF">2006-08-16T00:00:00Z</dcterms:created>
  <dcterms:modified xsi:type="dcterms:W3CDTF">2021-06-18T05:09:51Z</dcterms:modified>
</cp:coreProperties>
</file>