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  <p:sldId id="261" r:id="rId4"/>
    <p:sldId id="262" r:id="rId5"/>
    <p:sldId id="269" r:id="rId6"/>
    <p:sldId id="265" r:id="rId7"/>
    <p:sldId id="271" r:id="rId8"/>
    <p:sldId id="272" r:id="rId9"/>
    <p:sldId id="267" r:id="rId10"/>
    <p:sldId id="273" r:id="rId11"/>
    <p:sldId id="274" r:id="rId12"/>
    <p:sldId id="278" r:id="rId13"/>
    <p:sldId id="279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ED88-ABC5-45B2-8882-911A5268556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18E1-9A4E-4D76-AC0F-94BE02B784B9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ED88-ABC5-45B2-8882-911A5268556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18E1-9A4E-4D76-AC0F-94BE02B78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ED88-ABC5-45B2-8882-911A5268556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18E1-9A4E-4D76-AC0F-94BE02B78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ED88-ABC5-45B2-8882-911A5268556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18E1-9A4E-4D76-AC0F-94BE02B78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ED88-ABC5-45B2-8882-911A5268556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18E1-9A4E-4D76-AC0F-94BE02B784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ED88-ABC5-45B2-8882-911A5268556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18E1-9A4E-4D76-AC0F-94BE02B78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ED88-ABC5-45B2-8882-911A5268556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18E1-9A4E-4D76-AC0F-94BE02B78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ED88-ABC5-45B2-8882-911A5268556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18E1-9A4E-4D76-AC0F-94BE02B78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ED88-ABC5-45B2-8882-911A5268556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18E1-9A4E-4D76-AC0F-94BE02B78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ED88-ABC5-45B2-8882-911A5268556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18E1-9A4E-4D76-AC0F-94BE02B784B9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ED88-ABC5-45B2-8882-911A5268556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18E1-9A4E-4D76-AC0F-94BE02B784B9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09FED88-ABC5-45B2-8882-911A5268556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93918E1-9A4E-4D76-AC0F-94BE02B784B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/>
  </p:transition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2286000"/>
            <a:ext cx="4419600" cy="1600327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  <a:tabLst>
                <a:tab pos="3830638" algn="l"/>
              </a:tabLst>
            </a:pP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্বাগতম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690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381000"/>
            <a:ext cx="45720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স্থুলকোণী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690872" y="1149096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804672" y="2139696"/>
            <a:ext cx="7772400" cy="1066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যে ত্রিভুজের একটি কোণ এক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সমকোণ অপেক্ষা বড়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তাকে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স্থুল কোণী ত্রিভুজ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বলে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38400" y="5617464"/>
            <a:ext cx="4724400" cy="6309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চিত্রে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ABC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স্থুল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কোণী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215640" y="4014216"/>
            <a:ext cx="762000" cy="1143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62400" y="5181600"/>
            <a:ext cx="16764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00400" y="3980688"/>
            <a:ext cx="2438400" cy="1143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65120" y="361135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21024" y="512368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89092" y="499693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865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দলীয় কাজ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362200" y="1524000"/>
            <a:ext cx="4876800" cy="1295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একটি সমকোণী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ও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স্থুলকোণী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ত্রিভুজ আঁক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1749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মূল্যায়ন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362200" y="798576"/>
            <a:ext cx="4800600" cy="281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।ত্রিভুজ এর কয়টি কোণ ।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২।ত্রিভুজ এর কয়টি বাহু ।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৩।ত্রিভুজ তিন কোণের সষ্টি কত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3473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0"/>
            <a:ext cx="8305800" cy="1143000"/>
          </a:xfrm>
        </p:spPr>
        <p:txBody>
          <a:bodyPr>
            <a:norm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47800" y="2057400"/>
            <a:ext cx="6324600" cy="1066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ধরণের ত্রিভুজ মডেল তৈরি করে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308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2286000"/>
            <a:ext cx="4419600" cy="1600327"/>
          </a:xfrm>
        </p:spPr>
        <p:txBody>
          <a:bodyPr>
            <a:norm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সকলকে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1021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572000" cy="2670175"/>
          </a:xfrm>
        </p:spPr>
        <p:txBody>
          <a:bodyPr>
            <a:normAutofit fontScale="90000"/>
          </a:bodyPr>
          <a:lstStyle/>
          <a:p>
            <a:r>
              <a:rPr lang="bn-IN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u="sng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IN" sz="2000" dirty="0" smtClean="0"/>
              <a:t/>
            </a:r>
            <a:br>
              <a:rPr lang="bn-IN" sz="2000" dirty="0" smtClean="0"/>
            </a:br>
            <a:r>
              <a:rPr lang="bn-BD" sz="2700" b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মো: </a:t>
            </a:r>
            <a:r>
              <a:rPr lang="bn-IN" sz="2700" b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নূরুল ইসলাম</a:t>
            </a:r>
            <a:r>
              <a:rPr lang="en-US" sz="2700" b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700" b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700" b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itchFamily="2" charset="0"/>
              </a:rPr>
              <a:t>এমএসসি </a:t>
            </a:r>
            <a:r>
              <a:rPr lang="bn-IN" sz="2700" b="0" dirty="0">
                <a:solidFill>
                  <a:schemeClr val="bg1"/>
                </a:solidFill>
                <a:latin typeface="NikoshBAN" panose="02000000000000000000" pitchFamily="2" charset="0"/>
                <a:cs typeface="NikoshBAN" pitchFamily="2" charset="0"/>
              </a:rPr>
              <a:t>(গণিত রাবি)</a:t>
            </a:r>
            <a:r>
              <a:rPr lang="bn-IN" sz="2700" b="0" dirty="0">
                <a:solidFill>
                  <a:schemeClr val="bg1"/>
                </a:solidFill>
                <a:latin typeface="Calibri" pitchFamily="34" charset="0"/>
                <a:cs typeface="NikoshBAN" pitchFamily="2" charset="0"/>
              </a:rPr>
              <a:t>,</a:t>
            </a:r>
            <a:r>
              <a:rPr lang="bn-IN" sz="2700" b="0" dirty="0">
                <a:solidFill>
                  <a:schemeClr val="bg1"/>
                </a:solidFill>
                <a:latin typeface="NikoshBAN" panose="02000000000000000000" pitchFamily="2" charset="0"/>
                <a:cs typeface="NikoshBAN" pitchFamily="2" charset="0"/>
              </a:rPr>
              <a:t> এমএড(টিটিসি রাজশাহী)</a:t>
            </a:r>
            <a:br>
              <a:rPr lang="bn-IN" sz="2700" b="0" dirty="0">
                <a:solidFill>
                  <a:schemeClr val="bg1"/>
                </a:solidFill>
                <a:latin typeface="NikoshBAN" panose="02000000000000000000" pitchFamily="2" charset="0"/>
                <a:cs typeface="NikoshBAN" pitchFamily="2" charset="0"/>
              </a:rPr>
            </a:br>
            <a:r>
              <a:rPr lang="bn-BD" sz="2700" b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bn-IN" sz="2700" b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প্রধান </a:t>
            </a:r>
            <a:r>
              <a:rPr lang="bn-BD" sz="2700" b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IN" sz="2700" b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2700" b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700" b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ঝিনুক </a:t>
            </a:r>
            <a:r>
              <a:rPr lang="bn-IN" sz="2700" b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 বালিকা</a:t>
            </a:r>
            <a:r>
              <a:rPr lang="bn-BD" sz="2700" b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বিদ্যালয়</a:t>
            </a:r>
            <a:r>
              <a:rPr lang="en-US" sz="2700" b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700" b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700" b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কোর্টপাড়া</a:t>
            </a:r>
            <a:r>
              <a:rPr lang="bn-IN" sz="2700" b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চুয়াডাঙ্গা</a:t>
            </a:r>
            <a:r>
              <a:rPr lang="bn-BD" sz="2700" b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108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4495800" cy="2593975"/>
          </a:xfrm>
        </p:spPr>
        <p:txBody>
          <a:bodyPr>
            <a:normAutofit fontScale="90000"/>
          </a:bodyPr>
          <a:lstStyle/>
          <a:p>
            <a:r>
              <a:rPr lang="bn-BD" u="sng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br>
              <a:rPr lang="bn-BD" u="sng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100" b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bn-IN" sz="3100" b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BD" sz="3100" b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100" b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গনিত</a:t>
            </a:r>
            <a:br>
              <a:rPr lang="bn-BD" sz="3100" b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100" b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</a:t>
            </a:r>
            <a:r>
              <a:rPr lang="bn-IN" sz="3100" b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3100" b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bn-BD" sz="3100" b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3100" b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3100" b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100" b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BD" b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 ও তার প্রকার </a:t>
            </a:r>
            <a:r>
              <a:rPr lang="bn-BD" b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ভেদ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844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957898" y="5410200"/>
            <a:ext cx="5966902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উপরের চিত্রটি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List the names of the things of triangle shaped objects - Brainly.i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65" b="25258"/>
          <a:stretch/>
        </p:blipFill>
        <p:spPr bwMode="auto">
          <a:xfrm>
            <a:off x="1295400" y="914400"/>
            <a:ext cx="6858000" cy="3592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6393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3200" dirty="0" smtClean="0"/>
              <a:t>শিখনফল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914400" y="990600"/>
            <a:ext cx="7391400" cy="281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।ত্রিভুজ কি  তা বলতে পারবে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।ত্রিভুজ  কত প্রকার তা বলতে পারবে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। বিভিন্ন ত্রিভুজ সম্পর্কে জানতে  পারবে।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। বিভিন্ন ধরনের ত্রিভুজের সমস্যার সমাধান করতে পারবে।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4395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51466" y="3002280"/>
            <a:ext cx="6629400" cy="2971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4191000" y="4114800"/>
            <a:ext cx="1295400" cy="12192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6019800" y="3962400"/>
            <a:ext cx="1752600" cy="1371600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2362200" y="4114800"/>
            <a:ext cx="1295400" cy="12192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295400" y="911352"/>
            <a:ext cx="6741532" cy="1524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সংজ্ঞাঃ তিনটি বাহু দ্বারা সীমা বদ্ধ ক্ষেত্রকে ত্রিভুজ বলা হয় ।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4794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2632" y="2514600"/>
            <a:ext cx="29718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কোণভেদে ত্রিভুজ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6864" y="4724400"/>
            <a:ext cx="23622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সূক্ষকোণী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ত্রিভুজ </a:t>
            </a:r>
          </a:p>
        </p:txBody>
      </p:sp>
      <p:sp>
        <p:nvSpPr>
          <p:cNvPr id="4" name="Rectangle 3"/>
          <p:cNvSpPr/>
          <p:nvPr/>
        </p:nvSpPr>
        <p:spPr>
          <a:xfrm>
            <a:off x="3848100" y="471220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স্থুলকোণী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ত্রিভুজ</a:t>
            </a:r>
          </a:p>
        </p:txBody>
      </p:sp>
      <p:sp>
        <p:nvSpPr>
          <p:cNvPr id="5" name="Rectangle 4"/>
          <p:cNvSpPr/>
          <p:nvPr/>
        </p:nvSpPr>
        <p:spPr>
          <a:xfrm>
            <a:off x="6809232" y="4712208"/>
            <a:ext cx="2078736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সমকোণী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ত্রিভুজ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0" y="990600"/>
            <a:ext cx="42672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 </a:t>
            </a:r>
            <a:r>
              <a:rPr lang="bn-BD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প্রকার </a:t>
            </a:r>
            <a:r>
              <a:rPr lang="bn-BD" sz="2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ভেদ</a:t>
            </a:r>
            <a:endParaRPr lang="en-US" sz="2400" b="1" u="sng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366772" y="3505200"/>
            <a:ext cx="1165860" cy="1207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" idx="2"/>
            <a:endCxn id="4" idx="0"/>
          </p:cNvCxnSpPr>
          <p:nvPr/>
        </p:nvCxnSpPr>
        <p:spPr>
          <a:xfrm flipH="1">
            <a:off x="4991100" y="3505200"/>
            <a:ext cx="27432" cy="1207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493764" y="3505200"/>
            <a:ext cx="1371600" cy="12039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758269"/>
      </p:ext>
    </p:extLst>
  </p:cSld>
  <p:clrMapOvr>
    <a:masterClrMapping/>
  </p:clrMapOvr>
  <p:transition spd="slow">
    <p:pull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466344"/>
            <a:ext cx="26670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সুক্ষকোণী ত্রিভুজ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703064" y="1234440"/>
            <a:ext cx="0" cy="4876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562100" y="1760268"/>
            <a:ext cx="6248400" cy="1905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ত্রিভুজের তিনটি কোণ এক সমকোণ অপেক্ষা ছোট তাকে সুক্ষকোণী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বলে 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4055364" y="4081748"/>
            <a:ext cx="1295400" cy="1143000"/>
          </a:xfrm>
          <a:prstGeom prst="triangl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14016" y="5550670"/>
            <a:ext cx="4953000" cy="7869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ABC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সুক্ষকোণী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46092" y="369805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64280" y="5121902"/>
            <a:ext cx="291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62575" y="5040082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759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6" grpId="0" animBg="1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2800" y="228600"/>
            <a:ext cx="26670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সমকোণী ত্রিভুজ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Arrow Connector 6"/>
          <p:cNvCxnSpPr>
            <a:stCxn id="4" idx="2"/>
          </p:cNvCxnSpPr>
          <p:nvPr/>
        </p:nvCxnSpPr>
        <p:spPr>
          <a:xfrm>
            <a:off x="4686300" y="990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81450" y="322657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2484" y="4562776"/>
            <a:ext cx="291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19775" y="4517475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90600" y="1676400"/>
            <a:ext cx="7391400" cy="1371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যে ত্রিভুজের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কোণ এক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সমকোণ তাকে সমকোণী ত্রিভুজ বলে।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3288" y="5029200"/>
            <a:ext cx="61341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চিত্রে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ABC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সমকোণী ত্রিভুজ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ight Triangle 14"/>
          <p:cNvSpPr/>
          <p:nvPr/>
        </p:nvSpPr>
        <p:spPr>
          <a:xfrm>
            <a:off x="4143568" y="3595902"/>
            <a:ext cx="1653540" cy="1085564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143568" y="4343400"/>
            <a:ext cx="2950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38650" y="4343400"/>
            <a:ext cx="0" cy="3380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4277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/>
      <p:bldP spid="11" grpId="0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913</TotalTime>
  <Words>187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Thatch</vt:lpstr>
      <vt:lpstr>সবাইকে স্বাগতম</vt:lpstr>
      <vt:lpstr>শিক্ষক পরিচিতি মো: নূরুল ইসলাম এমএসসি (গণিত রাবি), এমএড(টিটিসি রাজশাহী) সহকারী প্রধান শিক্ষক  ঝিনুক মাধ্যমিক বালিকা বিদ্যালয় কোর্টপাড়া, চুয়াডাঙ্গা।</vt:lpstr>
      <vt:lpstr>পাঠ পরিচিতি বিষয়ঃ গনিত শ্রেনিঃ 7ম বিষয়ঃ ত্রিভুজ ও তার প্রকার ভেদ 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</vt:lpstr>
      <vt:lpstr>মূল্যায়ন</vt:lpstr>
      <vt:lpstr>বাড়ীর কাজ</vt:lpstr>
      <vt:lpstr>সকলকে 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HP</cp:lastModifiedBy>
  <cp:revision>129</cp:revision>
  <dcterms:created xsi:type="dcterms:W3CDTF">2014-01-27T04:18:01Z</dcterms:created>
  <dcterms:modified xsi:type="dcterms:W3CDTF">2021-06-19T13:03:58Z</dcterms:modified>
</cp:coreProperties>
</file>