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8.jpg" ContentType="image/jpeg"/>
  <Override PartName="/ppt/media/image19.JPG" ContentType="image/jpeg"/>
  <Override PartName="/ppt/notesSlides/notesSlide2.xml" ContentType="application/vnd.openxmlformats-officedocument.presentationml.notesSlide+xml"/>
  <Override PartName="/ppt/media/image22.jpg" ContentType="image/jpeg"/>
  <Override PartName="/ppt/media/image28.JPG" ContentType="image/jpeg"/>
  <Override PartName="/ppt/media/image29.JPG" ContentType="image/jpeg"/>
  <Override PartName="/ppt/media/image36.jpg" ContentType="image/jpeg"/>
  <Override PartName="/ppt/media/image38.jpg" ContentType="image/jpeg"/>
  <Override PartName="/ppt/media/image41.jpg" ContentType="image/jpeg"/>
  <Override PartName="/ppt/media/image43.jpg" ContentType="image/gif"/>
  <Override PartName="/ppt/notesSlides/notesSlide3.xml" ContentType="application/vnd.openxmlformats-officedocument.presentationml.notesSlide+xml"/>
  <Override PartName="/ppt/media/image5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334" rtl="0" eaLnBrk="1" latinLnBrk="0" hangingPunct="1">
      <a:defRPr sz="1800" kern="1200">
        <a:solidFill>
          <a:schemeClr val="tx1"/>
        </a:solidFill>
        <a:latin typeface="+mn-lt"/>
        <a:ea typeface="+mn-ea"/>
        <a:cs typeface="+mn-cs"/>
      </a:defRPr>
    </a:lvl1pPr>
    <a:lvl2pPr marL="457167" algn="l" defTabSz="914334" rtl="0" eaLnBrk="1" latinLnBrk="0" hangingPunct="1">
      <a:defRPr sz="1800" kern="1200">
        <a:solidFill>
          <a:schemeClr val="tx1"/>
        </a:solidFill>
        <a:latin typeface="+mn-lt"/>
        <a:ea typeface="+mn-ea"/>
        <a:cs typeface="+mn-cs"/>
      </a:defRPr>
    </a:lvl2pPr>
    <a:lvl3pPr marL="914334" algn="l" defTabSz="914334" rtl="0" eaLnBrk="1" latinLnBrk="0" hangingPunct="1">
      <a:defRPr sz="1800" kern="1200">
        <a:solidFill>
          <a:schemeClr val="tx1"/>
        </a:solidFill>
        <a:latin typeface="+mn-lt"/>
        <a:ea typeface="+mn-ea"/>
        <a:cs typeface="+mn-cs"/>
      </a:defRPr>
    </a:lvl3pPr>
    <a:lvl4pPr marL="1371503" algn="l" defTabSz="914334" rtl="0" eaLnBrk="1" latinLnBrk="0" hangingPunct="1">
      <a:defRPr sz="1800" kern="1200">
        <a:solidFill>
          <a:schemeClr val="tx1"/>
        </a:solidFill>
        <a:latin typeface="+mn-lt"/>
        <a:ea typeface="+mn-ea"/>
        <a:cs typeface="+mn-cs"/>
      </a:defRPr>
    </a:lvl4pPr>
    <a:lvl5pPr marL="1828670" algn="l" defTabSz="914334" rtl="0" eaLnBrk="1" latinLnBrk="0" hangingPunct="1">
      <a:defRPr sz="1800" kern="1200">
        <a:solidFill>
          <a:schemeClr val="tx1"/>
        </a:solidFill>
        <a:latin typeface="+mn-lt"/>
        <a:ea typeface="+mn-ea"/>
        <a:cs typeface="+mn-cs"/>
      </a:defRPr>
    </a:lvl5pPr>
    <a:lvl6pPr marL="2285837" algn="l" defTabSz="914334" rtl="0" eaLnBrk="1" latinLnBrk="0" hangingPunct="1">
      <a:defRPr sz="1800" kern="1200">
        <a:solidFill>
          <a:schemeClr val="tx1"/>
        </a:solidFill>
        <a:latin typeface="+mn-lt"/>
        <a:ea typeface="+mn-ea"/>
        <a:cs typeface="+mn-cs"/>
      </a:defRPr>
    </a:lvl6pPr>
    <a:lvl7pPr marL="2743004" algn="l" defTabSz="914334" rtl="0" eaLnBrk="1" latinLnBrk="0" hangingPunct="1">
      <a:defRPr sz="1800" kern="1200">
        <a:solidFill>
          <a:schemeClr val="tx1"/>
        </a:solidFill>
        <a:latin typeface="+mn-lt"/>
        <a:ea typeface="+mn-ea"/>
        <a:cs typeface="+mn-cs"/>
      </a:defRPr>
    </a:lvl7pPr>
    <a:lvl8pPr marL="3200172" algn="l" defTabSz="914334" rtl="0" eaLnBrk="1" latinLnBrk="0" hangingPunct="1">
      <a:defRPr sz="1800" kern="1200">
        <a:solidFill>
          <a:schemeClr val="tx1"/>
        </a:solidFill>
        <a:latin typeface="+mn-lt"/>
        <a:ea typeface="+mn-ea"/>
        <a:cs typeface="+mn-cs"/>
      </a:defRPr>
    </a:lvl8pPr>
    <a:lvl9pPr marL="3657340" algn="l" defTabSz="91433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16B5"/>
    <a:srgbClr val="512373"/>
    <a:srgbClr val="42AE6B"/>
    <a:srgbClr val="5A2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430" autoAdjust="0"/>
  </p:normalViewPr>
  <p:slideViewPr>
    <p:cSldViewPr snapToGrid="0">
      <p:cViewPr varScale="1">
        <p:scale>
          <a:sx n="68" d="100"/>
          <a:sy n="68" d="100"/>
        </p:scale>
        <p:origin x="792"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4480F-5976-4FC2-BA7C-F61496844F87}" type="datetimeFigureOut">
              <a:rPr lang="en-US" smtClean="0"/>
              <a:t>6/19/2021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C3E98-BEF8-42D9-9EC7-DDCD1871F751}" type="slidenum">
              <a:rPr lang="en-US" smtClean="0"/>
              <a:t>‹#›</a:t>
            </a:fld>
            <a:endParaRPr lang="en-US"/>
          </a:p>
        </p:txBody>
      </p:sp>
    </p:spTree>
    <p:extLst>
      <p:ext uri="{BB962C8B-B14F-4D97-AF65-F5344CB8AC3E}">
        <p14:creationId xmlns:p14="http://schemas.microsoft.com/office/powerpoint/2010/main" val="14215664"/>
      </p:ext>
    </p:extLst>
  </p:cSld>
  <p:clrMap bg1="lt1" tx1="dk1" bg2="lt2" tx2="dk2" accent1="accent1" accent2="accent2" accent3="accent3" accent4="accent4" accent5="accent5" accent6="accent6" hlink="hlink" folHlink="folHlink"/>
  <p:notesStyle>
    <a:lvl1pPr marL="0" algn="l" defTabSz="914334" rtl="0" eaLnBrk="1" latinLnBrk="0" hangingPunct="1">
      <a:defRPr sz="1200" kern="1200">
        <a:solidFill>
          <a:schemeClr val="tx1"/>
        </a:solidFill>
        <a:latin typeface="+mn-lt"/>
        <a:ea typeface="+mn-ea"/>
        <a:cs typeface="+mn-cs"/>
      </a:defRPr>
    </a:lvl1pPr>
    <a:lvl2pPr marL="457167" algn="l" defTabSz="914334" rtl="0" eaLnBrk="1" latinLnBrk="0" hangingPunct="1">
      <a:defRPr sz="1200" kern="1200">
        <a:solidFill>
          <a:schemeClr val="tx1"/>
        </a:solidFill>
        <a:latin typeface="+mn-lt"/>
        <a:ea typeface="+mn-ea"/>
        <a:cs typeface="+mn-cs"/>
      </a:defRPr>
    </a:lvl2pPr>
    <a:lvl3pPr marL="914334" algn="l" defTabSz="914334" rtl="0" eaLnBrk="1" latinLnBrk="0" hangingPunct="1">
      <a:defRPr sz="1200" kern="1200">
        <a:solidFill>
          <a:schemeClr val="tx1"/>
        </a:solidFill>
        <a:latin typeface="+mn-lt"/>
        <a:ea typeface="+mn-ea"/>
        <a:cs typeface="+mn-cs"/>
      </a:defRPr>
    </a:lvl3pPr>
    <a:lvl4pPr marL="1371503" algn="l" defTabSz="914334" rtl="0" eaLnBrk="1" latinLnBrk="0" hangingPunct="1">
      <a:defRPr sz="1200" kern="1200">
        <a:solidFill>
          <a:schemeClr val="tx1"/>
        </a:solidFill>
        <a:latin typeface="+mn-lt"/>
        <a:ea typeface="+mn-ea"/>
        <a:cs typeface="+mn-cs"/>
      </a:defRPr>
    </a:lvl4pPr>
    <a:lvl5pPr marL="1828670" algn="l" defTabSz="914334" rtl="0" eaLnBrk="1" latinLnBrk="0" hangingPunct="1">
      <a:defRPr sz="1200" kern="1200">
        <a:solidFill>
          <a:schemeClr val="tx1"/>
        </a:solidFill>
        <a:latin typeface="+mn-lt"/>
        <a:ea typeface="+mn-ea"/>
        <a:cs typeface="+mn-cs"/>
      </a:defRPr>
    </a:lvl5pPr>
    <a:lvl6pPr marL="2285837" algn="l" defTabSz="914334" rtl="0" eaLnBrk="1" latinLnBrk="0" hangingPunct="1">
      <a:defRPr sz="1200" kern="1200">
        <a:solidFill>
          <a:schemeClr val="tx1"/>
        </a:solidFill>
        <a:latin typeface="+mn-lt"/>
        <a:ea typeface="+mn-ea"/>
        <a:cs typeface="+mn-cs"/>
      </a:defRPr>
    </a:lvl6pPr>
    <a:lvl7pPr marL="2743004" algn="l" defTabSz="914334" rtl="0" eaLnBrk="1" latinLnBrk="0" hangingPunct="1">
      <a:defRPr sz="1200" kern="1200">
        <a:solidFill>
          <a:schemeClr val="tx1"/>
        </a:solidFill>
        <a:latin typeface="+mn-lt"/>
        <a:ea typeface="+mn-ea"/>
        <a:cs typeface="+mn-cs"/>
      </a:defRPr>
    </a:lvl7pPr>
    <a:lvl8pPr marL="3200172" algn="l" defTabSz="914334" rtl="0" eaLnBrk="1" latinLnBrk="0" hangingPunct="1">
      <a:defRPr sz="1200" kern="1200">
        <a:solidFill>
          <a:schemeClr val="tx1"/>
        </a:solidFill>
        <a:latin typeface="+mn-lt"/>
        <a:ea typeface="+mn-ea"/>
        <a:cs typeface="+mn-cs"/>
      </a:defRPr>
    </a:lvl8pPr>
    <a:lvl9pPr marL="3657340" algn="l" defTabSz="9143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C3E98-BEF8-42D9-9EC7-DDCD1871F751}" type="slidenum">
              <a:rPr lang="en-US" smtClean="0"/>
              <a:t>1</a:t>
            </a:fld>
            <a:endParaRPr lang="en-US"/>
          </a:p>
        </p:txBody>
      </p:sp>
    </p:spTree>
    <p:extLst>
      <p:ext uri="{BB962C8B-B14F-4D97-AF65-F5344CB8AC3E}">
        <p14:creationId xmlns:p14="http://schemas.microsoft.com/office/powerpoint/2010/main" val="237756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C3E98-BEF8-42D9-9EC7-DDCD1871F751}" type="slidenum">
              <a:rPr lang="en-US" smtClean="0"/>
              <a:t>7</a:t>
            </a:fld>
            <a:endParaRPr lang="en-US"/>
          </a:p>
        </p:txBody>
      </p:sp>
    </p:spTree>
    <p:extLst>
      <p:ext uri="{BB962C8B-B14F-4D97-AF65-F5344CB8AC3E}">
        <p14:creationId xmlns:p14="http://schemas.microsoft.com/office/powerpoint/2010/main" val="208280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C3E98-BEF8-42D9-9EC7-DDCD1871F751}" type="slidenum">
              <a:rPr lang="en-US" smtClean="0"/>
              <a:t>17</a:t>
            </a:fld>
            <a:endParaRPr lang="en-US"/>
          </a:p>
        </p:txBody>
      </p:sp>
    </p:spTree>
    <p:extLst>
      <p:ext uri="{BB962C8B-B14F-4D97-AF65-F5344CB8AC3E}">
        <p14:creationId xmlns:p14="http://schemas.microsoft.com/office/powerpoint/2010/main" val="3433533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6" indent="0" algn="ctr">
              <a:buNone/>
              <a:defRPr sz="2000"/>
            </a:lvl2pPr>
            <a:lvl3pPr marL="914372" indent="0" algn="ctr">
              <a:buNone/>
              <a:defRPr sz="1801"/>
            </a:lvl3pPr>
            <a:lvl4pPr marL="1371557" indent="0" algn="ctr">
              <a:buNone/>
              <a:defRPr sz="1600"/>
            </a:lvl4pPr>
            <a:lvl5pPr marL="1828743" indent="0" algn="ctr">
              <a:buNone/>
              <a:defRPr sz="1600"/>
            </a:lvl5pPr>
            <a:lvl6pPr marL="2285928" indent="0" algn="ctr">
              <a:buNone/>
              <a:defRPr sz="1600"/>
            </a:lvl6pPr>
            <a:lvl7pPr marL="2743115" indent="0" algn="ctr">
              <a:buNone/>
              <a:defRPr sz="1600"/>
            </a:lvl7pPr>
            <a:lvl8pPr marL="3200301" indent="0" algn="ctr">
              <a:buNone/>
              <a:defRPr sz="1600"/>
            </a:lvl8pPr>
            <a:lvl9pPr marL="3657485"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7F2C7-57AE-4101-A160-3852345AD3B7}"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301271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7F2C7-57AE-4101-A160-3852345AD3B7}"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111022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1"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7F2C7-57AE-4101-A160-3852345AD3B7}"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322349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7F2C7-57AE-4101-A160-3852345AD3B7}"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71694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8"/>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8"/>
            <a:ext cx="10515600" cy="1500188"/>
          </a:xfrm>
        </p:spPr>
        <p:txBody>
          <a:bodyPr/>
          <a:lstStyle>
            <a:lvl1pPr marL="0" indent="0">
              <a:buNone/>
              <a:defRPr sz="2400">
                <a:solidFill>
                  <a:schemeClr val="tx1">
                    <a:tint val="75000"/>
                  </a:schemeClr>
                </a:solidFill>
              </a:defRPr>
            </a:lvl1pPr>
            <a:lvl2pPr marL="457186" indent="0">
              <a:buNone/>
              <a:defRPr sz="2000">
                <a:solidFill>
                  <a:schemeClr val="tx1">
                    <a:tint val="75000"/>
                  </a:schemeClr>
                </a:solidFill>
              </a:defRPr>
            </a:lvl2pPr>
            <a:lvl3pPr marL="914372" indent="0">
              <a:buNone/>
              <a:defRPr sz="1801">
                <a:solidFill>
                  <a:schemeClr val="tx1">
                    <a:tint val="75000"/>
                  </a:schemeClr>
                </a:solidFill>
              </a:defRPr>
            </a:lvl3pPr>
            <a:lvl4pPr marL="1371557" indent="0">
              <a:buNone/>
              <a:defRPr sz="1600">
                <a:solidFill>
                  <a:schemeClr val="tx1">
                    <a:tint val="75000"/>
                  </a:schemeClr>
                </a:solidFill>
              </a:defRPr>
            </a:lvl4pPr>
            <a:lvl5pPr marL="1828743" indent="0">
              <a:buNone/>
              <a:defRPr sz="1600">
                <a:solidFill>
                  <a:schemeClr val="tx1">
                    <a:tint val="75000"/>
                  </a:schemeClr>
                </a:solidFill>
              </a:defRPr>
            </a:lvl5pPr>
            <a:lvl6pPr marL="2285928" indent="0">
              <a:buNone/>
              <a:defRPr sz="1600">
                <a:solidFill>
                  <a:schemeClr val="tx1">
                    <a:tint val="75000"/>
                  </a:schemeClr>
                </a:solidFill>
              </a:defRPr>
            </a:lvl6pPr>
            <a:lvl7pPr marL="2743115" indent="0">
              <a:buNone/>
              <a:defRPr sz="1600">
                <a:solidFill>
                  <a:schemeClr val="tx1">
                    <a:tint val="75000"/>
                  </a:schemeClr>
                </a:solidFill>
              </a:defRPr>
            </a:lvl7pPr>
            <a:lvl8pPr marL="3200301" indent="0">
              <a:buNone/>
              <a:defRPr sz="1600">
                <a:solidFill>
                  <a:schemeClr val="tx1">
                    <a:tint val="75000"/>
                  </a:schemeClr>
                </a:solidFill>
              </a:defRPr>
            </a:lvl8pPr>
            <a:lvl9pPr marL="3657485"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F7F2C7-57AE-4101-A160-3852345AD3B7}" type="datetimeFigureOut">
              <a:rPr lang="en-US" smtClean="0"/>
              <a:t>6/19/2021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109944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6"/>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6"/>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7F2C7-57AE-4101-A160-3852345AD3B7}"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281426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0"/>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91" y="1681163"/>
            <a:ext cx="5157787" cy="823913"/>
          </a:xfrm>
        </p:spPr>
        <p:txBody>
          <a:bodyPr anchor="b"/>
          <a:lstStyle>
            <a:lvl1pPr marL="0" indent="0">
              <a:buNone/>
              <a:defRPr sz="2400" b="1"/>
            </a:lvl1pPr>
            <a:lvl2pPr marL="457186" indent="0">
              <a:buNone/>
              <a:defRPr sz="2000" b="1"/>
            </a:lvl2pPr>
            <a:lvl3pPr marL="914372" indent="0">
              <a:buNone/>
              <a:defRPr sz="1801" b="1"/>
            </a:lvl3pPr>
            <a:lvl4pPr marL="1371557" indent="0">
              <a:buNone/>
              <a:defRPr sz="1600" b="1"/>
            </a:lvl4pPr>
            <a:lvl5pPr marL="1828743" indent="0">
              <a:buNone/>
              <a:defRPr sz="1600" b="1"/>
            </a:lvl5pPr>
            <a:lvl6pPr marL="2285928" indent="0">
              <a:buNone/>
              <a:defRPr sz="1600" b="1"/>
            </a:lvl6pPr>
            <a:lvl7pPr marL="2743115" indent="0">
              <a:buNone/>
              <a:defRPr sz="1600" b="1"/>
            </a:lvl7pPr>
            <a:lvl8pPr marL="3200301" indent="0">
              <a:buNone/>
              <a:defRPr sz="1600" b="1"/>
            </a:lvl8pPr>
            <a:lvl9pPr marL="3657485"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3"/>
          </a:xfrm>
        </p:spPr>
        <p:txBody>
          <a:bodyPr anchor="b"/>
          <a:lstStyle>
            <a:lvl1pPr marL="0" indent="0">
              <a:buNone/>
              <a:defRPr sz="2400" b="1"/>
            </a:lvl1pPr>
            <a:lvl2pPr marL="457186" indent="0">
              <a:buNone/>
              <a:defRPr sz="2000" b="1"/>
            </a:lvl2pPr>
            <a:lvl3pPr marL="914372" indent="0">
              <a:buNone/>
              <a:defRPr sz="1801" b="1"/>
            </a:lvl3pPr>
            <a:lvl4pPr marL="1371557" indent="0">
              <a:buNone/>
              <a:defRPr sz="1600" b="1"/>
            </a:lvl4pPr>
            <a:lvl5pPr marL="1828743" indent="0">
              <a:buNone/>
              <a:defRPr sz="1600" b="1"/>
            </a:lvl5pPr>
            <a:lvl6pPr marL="2285928" indent="0">
              <a:buNone/>
              <a:defRPr sz="1600" b="1"/>
            </a:lvl6pPr>
            <a:lvl7pPr marL="2743115" indent="0">
              <a:buNone/>
              <a:defRPr sz="1600" b="1"/>
            </a:lvl7pPr>
            <a:lvl8pPr marL="3200301" indent="0">
              <a:buNone/>
              <a:defRPr sz="1600" b="1"/>
            </a:lvl8pPr>
            <a:lvl9pPr marL="3657485"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7F2C7-57AE-4101-A160-3852345AD3B7}" type="datetimeFigureOut">
              <a:rPr lang="en-US" smtClean="0"/>
              <a:t>6/19/2021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186313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7F2C7-57AE-4101-A160-3852345AD3B7}" type="datetimeFigureOut">
              <a:rPr lang="en-US" smtClean="0"/>
              <a:t>6/19/2021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301486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7F2C7-57AE-4101-A160-3852345AD3B7}" type="datetimeFigureOut">
              <a:rPr lang="en-US" smtClean="0"/>
              <a:t>6/19/2021</a:t>
            </a:fld>
            <a:endParaRPr lang="en-US"/>
          </a:p>
        </p:txBody>
      </p:sp>
      <p:sp>
        <p:nvSpPr>
          <p:cNvPr id="5" name="Rectangle 4"/>
          <p:cNvSpPr/>
          <p:nvPr userDrawn="1"/>
        </p:nvSpPr>
        <p:spPr>
          <a:xfrm>
            <a:off x="0" y="1"/>
            <a:ext cx="12192000" cy="6858000"/>
          </a:xfrm>
          <a:prstGeom prst="rect">
            <a:avLst/>
          </a:prstGeom>
          <a:pattFill prst="smCheck">
            <a:fgClr>
              <a:schemeClr val="accent1"/>
            </a:fgClr>
            <a:bgClr>
              <a:schemeClr val="bg1"/>
            </a:bgClr>
          </a:pattFill>
          <a:ln w="57150">
            <a:solidFill>
              <a:srgbClr val="5A278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6" name="Rectangle 5"/>
          <p:cNvSpPr/>
          <p:nvPr userDrawn="1"/>
        </p:nvSpPr>
        <p:spPr>
          <a:xfrm>
            <a:off x="121921" y="121921"/>
            <a:ext cx="11932921" cy="6629401"/>
          </a:xfrm>
          <a:prstGeom prst="rect">
            <a:avLst/>
          </a:prstGeom>
          <a:solidFill>
            <a:schemeClr val="bg1"/>
          </a:solidFill>
          <a:ln w="57150">
            <a:solidFill>
              <a:srgbClr val="00B05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dirty="0"/>
          </a:p>
        </p:txBody>
      </p:sp>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tretch>
            <a:fillRect/>
          </a:stretch>
        </p:blipFill>
        <p:spPr>
          <a:xfrm>
            <a:off x="91441" y="5303521"/>
            <a:ext cx="1654874" cy="1474089"/>
          </a:xfrm>
          <a:prstGeom prst="rect">
            <a:avLst/>
          </a:prstGeom>
          <a:ln>
            <a:noFill/>
          </a:ln>
          <a:effectLst>
            <a:outerShdw sx="1000" sy="1000" algn="ctr" rotWithShape="0">
              <a:schemeClr val="bg1"/>
            </a:outerShdw>
            <a:softEdge rad="112500"/>
          </a:effec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2803" y="122195"/>
            <a:ext cx="1082041" cy="60594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1921" y="122059"/>
            <a:ext cx="1082038" cy="60621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p:spPr>
      </p:pic>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tretch>
            <a:fillRect/>
          </a:stretch>
        </p:blipFill>
        <p:spPr>
          <a:xfrm rot="16200000">
            <a:off x="10676737" y="5348260"/>
            <a:ext cx="1514150" cy="1348738"/>
          </a:xfrm>
          <a:prstGeom prst="rect">
            <a:avLst/>
          </a:prstGeom>
          <a:ln>
            <a:noFill/>
          </a:ln>
          <a:effectLst>
            <a:outerShdw sx="1000" sy="1000" algn="ctr" rotWithShape="0">
              <a:schemeClr val="bg1"/>
            </a:outerShdw>
            <a:softEdge rad="112500"/>
          </a:effectLst>
        </p:spPr>
      </p:pic>
    </p:spTree>
    <p:extLst>
      <p:ext uri="{BB962C8B-B14F-4D97-AF65-F5344CB8AC3E}">
        <p14:creationId xmlns:p14="http://schemas.microsoft.com/office/powerpoint/2010/main" val="309939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0"/>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1" y="2057400"/>
            <a:ext cx="3932237" cy="3811588"/>
          </a:xfrm>
        </p:spPr>
        <p:txBody>
          <a:bodyPr/>
          <a:lstStyle>
            <a:lvl1pPr marL="0" indent="0">
              <a:buNone/>
              <a:defRPr sz="1600"/>
            </a:lvl1pPr>
            <a:lvl2pPr marL="457186" indent="0">
              <a:buNone/>
              <a:defRPr sz="1401"/>
            </a:lvl2pPr>
            <a:lvl3pPr marL="914372" indent="0">
              <a:buNone/>
              <a:defRPr sz="1200"/>
            </a:lvl3pPr>
            <a:lvl4pPr marL="1371557" indent="0">
              <a:buNone/>
              <a:defRPr sz="1001"/>
            </a:lvl4pPr>
            <a:lvl5pPr marL="1828743" indent="0">
              <a:buNone/>
              <a:defRPr sz="1001"/>
            </a:lvl5pPr>
            <a:lvl6pPr marL="2285928" indent="0">
              <a:buNone/>
              <a:defRPr sz="1001"/>
            </a:lvl6pPr>
            <a:lvl7pPr marL="2743115" indent="0">
              <a:buNone/>
              <a:defRPr sz="1001"/>
            </a:lvl7pPr>
            <a:lvl8pPr marL="3200301" indent="0">
              <a:buNone/>
              <a:defRPr sz="1001"/>
            </a:lvl8pPr>
            <a:lvl9pPr marL="3657485"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fld id="{16F7F2C7-57AE-4101-A160-3852345AD3B7}"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225361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0"/>
            <a:ext cx="6172201" cy="4873625"/>
          </a:xfrm>
        </p:spPr>
        <p:txBody>
          <a:bodyPr/>
          <a:lstStyle>
            <a:lvl1pPr marL="0" indent="0">
              <a:buNone/>
              <a:defRPr sz="3200"/>
            </a:lvl1pPr>
            <a:lvl2pPr marL="457186" indent="0">
              <a:buNone/>
              <a:defRPr sz="2800"/>
            </a:lvl2pPr>
            <a:lvl3pPr marL="914372" indent="0">
              <a:buNone/>
              <a:defRPr sz="2400"/>
            </a:lvl3pPr>
            <a:lvl4pPr marL="1371557" indent="0">
              <a:buNone/>
              <a:defRPr sz="2000"/>
            </a:lvl4pPr>
            <a:lvl5pPr marL="1828743" indent="0">
              <a:buNone/>
              <a:defRPr sz="2000"/>
            </a:lvl5pPr>
            <a:lvl6pPr marL="2285928" indent="0">
              <a:buNone/>
              <a:defRPr sz="2000"/>
            </a:lvl6pPr>
            <a:lvl7pPr marL="2743115" indent="0">
              <a:buNone/>
              <a:defRPr sz="2000"/>
            </a:lvl7pPr>
            <a:lvl8pPr marL="3200301" indent="0">
              <a:buNone/>
              <a:defRPr sz="2000"/>
            </a:lvl8pPr>
            <a:lvl9pPr marL="3657485" indent="0">
              <a:buNone/>
              <a:defRPr sz="2000"/>
            </a:lvl9pPr>
          </a:lstStyle>
          <a:p>
            <a:endParaRPr lang="en-US"/>
          </a:p>
        </p:txBody>
      </p:sp>
      <p:sp>
        <p:nvSpPr>
          <p:cNvPr id="4" name="Text Placeholder 3"/>
          <p:cNvSpPr>
            <a:spLocks noGrp="1"/>
          </p:cNvSpPr>
          <p:nvPr>
            <p:ph type="body" sz="half" idx="2"/>
          </p:nvPr>
        </p:nvSpPr>
        <p:spPr>
          <a:xfrm>
            <a:off x="839791" y="2057400"/>
            <a:ext cx="3932237" cy="3811588"/>
          </a:xfrm>
        </p:spPr>
        <p:txBody>
          <a:bodyPr/>
          <a:lstStyle>
            <a:lvl1pPr marL="0" indent="0">
              <a:buNone/>
              <a:defRPr sz="1600"/>
            </a:lvl1pPr>
            <a:lvl2pPr marL="457186" indent="0">
              <a:buNone/>
              <a:defRPr sz="1401"/>
            </a:lvl2pPr>
            <a:lvl3pPr marL="914372" indent="0">
              <a:buNone/>
              <a:defRPr sz="1200"/>
            </a:lvl3pPr>
            <a:lvl4pPr marL="1371557" indent="0">
              <a:buNone/>
              <a:defRPr sz="1001"/>
            </a:lvl4pPr>
            <a:lvl5pPr marL="1828743" indent="0">
              <a:buNone/>
              <a:defRPr sz="1001"/>
            </a:lvl5pPr>
            <a:lvl6pPr marL="2285928" indent="0">
              <a:buNone/>
              <a:defRPr sz="1001"/>
            </a:lvl6pPr>
            <a:lvl7pPr marL="2743115" indent="0">
              <a:buNone/>
              <a:defRPr sz="1001"/>
            </a:lvl7pPr>
            <a:lvl8pPr marL="3200301" indent="0">
              <a:buNone/>
              <a:defRPr sz="1001"/>
            </a:lvl8pPr>
            <a:lvl9pPr marL="3657485"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fld id="{16F7F2C7-57AE-4101-A160-3852345AD3B7}" type="datetimeFigureOut">
              <a:rPr lang="en-US" smtClean="0"/>
              <a:t>6/19/2021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A7326-4F5E-4C0E-AA42-ABD7DA68FF56}" type="slidenum">
              <a:rPr lang="en-US" smtClean="0"/>
              <a:t>‹#›</a:t>
            </a:fld>
            <a:endParaRPr lang="en-US"/>
          </a:p>
        </p:txBody>
      </p:sp>
    </p:spTree>
    <p:extLst>
      <p:ext uri="{BB962C8B-B14F-4D97-AF65-F5344CB8AC3E}">
        <p14:creationId xmlns:p14="http://schemas.microsoft.com/office/powerpoint/2010/main" val="2453973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30"/>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1" y="1825626"/>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1" y="63563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7F2C7-57AE-4101-A160-3852345AD3B7}" type="datetimeFigureOut">
              <a:rPr lang="en-US" smtClean="0"/>
              <a:t>6/19/2021</a:t>
            </a:fld>
            <a:endParaRPr lang="en-US"/>
          </a:p>
        </p:txBody>
      </p:sp>
      <p:sp>
        <p:nvSpPr>
          <p:cNvPr id="5" name="Footer Placeholder 4"/>
          <p:cNvSpPr>
            <a:spLocks noGrp="1"/>
          </p:cNvSpPr>
          <p:nvPr>
            <p:ph type="ftr" sz="quarter" idx="3"/>
          </p:nvPr>
        </p:nvSpPr>
        <p:spPr>
          <a:xfrm>
            <a:off x="4038601" y="635635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A7326-4F5E-4C0E-AA42-ABD7DA68FF56}" type="slidenum">
              <a:rPr lang="en-US" smtClean="0"/>
              <a:t>‹#›</a:t>
            </a:fld>
            <a:endParaRPr lang="en-US"/>
          </a:p>
        </p:txBody>
      </p:sp>
      <p:sp>
        <p:nvSpPr>
          <p:cNvPr id="7" name="Rectangle 6"/>
          <p:cNvSpPr/>
          <p:nvPr userDrawn="1"/>
        </p:nvSpPr>
        <p:spPr>
          <a:xfrm>
            <a:off x="0" y="1"/>
            <a:ext cx="12192000" cy="6858000"/>
          </a:xfrm>
          <a:prstGeom prst="rect">
            <a:avLst/>
          </a:prstGeom>
          <a:pattFill prst="smCheck">
            <a:fgClr>
              <a:schemeClr val="accent1"/>
            </a:fgClr>
            <a:bgClr>
              <a:schemeClr val="bg1"/>
            </a:bgClr>
          </a:pattFill>
          <a:ln w="57150">
            <a:solidFill>
              <a:srgbClr val="5A278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a:p>
        </p:txBody>
      </p:sp>
      <p:sp>
        <p:nvSpPr>
          <p:cNvPr id="8" name="Rectangle 7"/>
          <p:cNvSpPr/>
          <p:nvPr userDrawn="1"/>
        </p:nvSpPr>
        <p:spPr>
          <a:xfrm>
            <a:off x="121921" y="121921"/>
            <a:ext cx="11932921" cy="6629401"/>
          </a:xfrm>
          <a:prstGeom prst="rect">
            <a:avLst/>
          </a:prstGeom>
          <a:solidFill>
            <a:schemeClr val="bg1"/>
          </a:solidFill>
          <a:ln w="57150">
            <a:solidFill>
              <a:srgbClr val="00B05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dirty="0"/>
          </a:p>
        </p:txBody>
      </p:sp>
      <p:pic>
        <p:nvPicPr>
          <p:cNvPr id="9" name="Picture 8"/>
          <p:cNvPicPr>
            <a:picLocks noChangeAspect="1"/>
          </p:cNvPicPr>
          <p:nvPr userDrawn="1"/>
        </p:nvPicPr>
        <p:blipFill>
          <a:blip r:embed="rId13">
            <a:extLst>
              <a:ext uri="{BEBA8EAE-BF5A-486C-A8C5-ECC9F3942E4B}">
                <a14:imgProps xmlns:a14="http://schemas.microsoft.com/office/drawing/2010/main">
                  <a14:imgLayer r:embed="rId14">
                    <a14:imgEffect>
                      <a14:brightnessContrast bright="2000" contrast="2000"/>
                    </a14:imgEffect>
                  </a14:imgLayer>
                </a14:imgProps>
              </a:ext>
              <a:ext uri="{28A0092B-C50C-407E-A947-70E740481C1C}">
                <a14:useLocalDpi xmlns:a14="http://schemas.microsoft.com/office/drawing/2010/main" val="0"/>
              </a:ext>
            </a:extLst>
          </a:blip>
          <a:stretch>
            <a:fillRect/>
          </a:stretch>
        </p:blipFill>
        <p:spPr>
          <a:xfrm>
            <a:off x="91441" y="5303521"/>
            <a:ext cx="1654874" cy="1474089"/>
          </a:xfrm>
          <a:prstGeom prst="rect">
            <a:avLst/>
          </a:prstGeom>
          <a:ln>
            <a:noFill/>
          </a:ln>
          <a:effectLst>
            <a:outerShdw sx="1000" sy="1000" algn="ctr" rotWithShape="0">
              <a:schemeClr val="bg1"/>
            </a:outerShdw>
            <a:softEdge rad="112500"/>
          </a:effectLst>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972803" y="122195"/>
            <a:ext cx="1082041" cy="60594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p:spPr>
      </p:pic>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1921" y="122059"/>
            <a:ext cx="1082038" cy="60621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52400" h="50800" prst="softRound"/>
          </a:sp3d>
        </p:spPr>
      </p:pic>
      <p:pic>
        <p:nvPicPr>
          <p:cNvPr id="12" name="Picture 11"/>
          <p:cNvPicPr>
            <a:picLocks noChangeAspect="1"/>
          </p:cNvPicPr>
          <p:nvPr userDrawn="1"/>
        </p:nvPicPr>
        <p:blipFill>
          <a:blip r:embed="rId13">
            <a:extLst>
              <a:ext uri="{BEBA8EAE-BF5A-486C-A8C5-ECC9F3942E4B}">
                <a14:imgProps xmlns:a14="http://schemas.microsoft.com/office/drawing/2010/main">
                  <a14:imgLayer r:embed="rId14">
                    <a14:imgEffect>
                      <a14:brightnessContrast bright="2000" contrast="2000"/>
                    </a14:imgEffect>
                  </a14:imgLayer>
                </a14:imgProps>
              </a:ext>
              <a:ext uri="{28A0092B-C50C-407E-A947-70E740481C1C}">
                <a14:useLocalDpi xmlns:a14="http://schemas.microsoft.com/office/drawing/2010/main" val="0"/>
              </a:ext>
            </a:extLst>
          </a:blip>
          <a:stretch>
            <a:fillRect/>
          </a:stretch>
        </p:blipFill>
        <p:spPr>
          <a:xfrm rot="16200000">
            <a:off x="10676737" y="5348260"/>
            <a:ext cx="1514150" cy="1348738"/>
          </a:xfrm>
          <a:prstGeom prst="rect">
            <a:avLst/>
          </a:prstGeom>
          <a:ln>
            <a:noFill/>
          </a:ln>
          <a:effectLst>
            <a:outerShdw sx="1000" sy="1000" algn="ctr" rotWithShape="0">
              <a:schemeClr val="bg1"/>
            </a:outerShdw>
            <a:softEdge rad="112500"/>
          </a:effectLst>
        </p:spPr>
      </p:pic>
    </p:spTree>
    <p:extLst>
      <p:ext uri="{BB962C8B-B14F-4D97-AF65-F5344CB8AC3E}">
        <p14:creationId xmlns:p14="http://schemas.microsoft.com/office/powerpoint/2010/main" val="2489646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2"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0" indent="-228594" algn="l" defTabSz="9143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4" indent="-228594" algn="l" defTabSz="9143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1" indent="-228594" algn="l" defTabSz="91437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7" indent="-228594" algn="l" defTabSz="91437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2" indent="-228594" algn="l" defTabSz="91437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8" indent="-228594" algn="l" defTabSz="91437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94" indent="-228594" algn="l" defTabSz="91437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79" indent="-228594" algn="l" defTabSz="91437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2" rtl="0" eaLnBrk="1" latinLnBrk="0" hangingPunct="1">
        <a:defRPr sz="1801" kern="1200">
          <a:solidFill>
            <a:schemeClr val="tx1"/>
          </a:solidFill>
          <a:latin typeface="+mn-lt"/>
          <a:ea typeface="+mn-ea"/>
          <a:cs typeface="+mn-cs"/>
        </a:defRPr>
      </a:lvl1pPr>
      <a:lvl2pPr marL="457186" algn="l" defTabSz="914372" rtl="0" eaLnBrk="1" latinLnBrk="0" hangingPunct="1">
        <a:defRPr sz="1801" kern="1200">
          <a:solidFill>
            <a:schemeClr val="tx1"/>
          </a:solidFill>
          <a:latin typeface="+mn-lt"/>
          <a:ea typeface="+mn-ea"/>
          <a:cs typeface="+mn-cs"/>
        </a:defRPr>
      </a:lvl2pPr>
      <a:lvl3pPr marL="914372" algn="l" defTabSz="914372" rtl="0" eaLnBrk="1" latinLnBrk="0" hangingPunct="1">
        <a:defRPr sz="1801" kern="1200">
          <a:solidFill>
            <a:schemeClr val="tx1"/>
          </a:solidFill>
          <a:latin typeface="+mn-lt"/>
          <a:ea typeface="+mn-ea"/>
          <a:cs typeface="+mn-cs"/>
        </a:defRPr>
      </a:lvl3pPr>
      <a:lvl4pPr marL="1371557" algn="l" defTabSz="914372" rtl="0" eaLnBrk="1" latinLnBrk="0" hangingPunct="1">
        <a:defRPr sz="1801" kern="1200">
          <a:solidFill>
            <a:schemeClr val="tx1"/>
          </a:solidFill>
          <a:latin typeface="+mn-lt"/>
          <a:ea typeface="+mn-ea"/>
          <a:cs typeface="+mn-cs"/>
        </a:defRPr>
      </a:lvl4pPr>
      <a:lvl5pPr marL="1828743" algn="l" defTabSz="914372" rtl="0" eaLnBrk="1" latinLnBrk="0" hangingPunct="1">
        <a:defRPr sz="1801" kern="1200">
          <a:solidFill>
            <a:schemeClr val="tx1"/>
          </a:solidFill>
          <a:latin typeface="+mn-lt"/>
          <a:ea typeface="+mn-ea"/>
          <a:cs typeface="+mn-cs"/>
        </a:defRPr>
      </a:lvl5pPr>
      <a:lvl6pPr marL="2285928" algn="l" defTabSz="914372" rtl="0" eaLnBrk="1" latinLnBrk="0" hangingPunct="1">
        <a:defRPr sz="1801" kern="1200">
          <a:solidFill>
            <a:schemeClr val="tx1"/>
          </a:solidFill>
          <a:latin typeface="+mn-lt"/>
          <a:ea typeface="+mn-ea"/>
          <a:cs typeface="+mn-cs"/>
        </a:defRPr>
      </a:lvl6pPr>
      <a:lvl7pPr marL="2743115" algn="l" defTabSz="914372" rtl="0" eaLnBrk="1" latinLnBrk="0" hangingPunct="1">
        <a:defRPr sz="1801" kern="1200">
          <a:solidFill>
            <a:schemeClr val="tx1"/>
          </a:solidFill>
          <a:latin typeface="+mn-lt"/>
          <a:ea typeface="+mn-ea"/>
          <a:cs typeface="+mn-cs"/>
        </a:defRPr>
      </a:lvl7pPr>
      <a:lvl8pPr marL="3200301" algn="l" defTabSz="914372" rtl="0" eaLnBrk="1" latinLnBrk="0" hangingPunct="1">
        <a:defRPr sz="1801" kern="1200">
          <a:solidFill>
            <a:schemeClr val="tx1"/>
          </a:solidFill>
          <a:latin typeface="+mn-lt"/>
          <a:ea typeface="+mn-ea"/>
          <a:cs typeface="+mn-cs"/>
        </a:defRPr>
      </a:lvl8pPr>
      <a:lvl9pPr marL="3657485" algn="l" defTabSz="91437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6307" y="1039453"/>
            <a:ext cx="8459372" cy="5361348"/>
          </a:xfrm>
          <a:prstGeom prst="round2DiagRect">
            <a:avLst>
              <a:gd name="adj1" fmla="val 16667"/>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5" name="Rectangle 4"/>
          <p:cNvSpPr/>
          <p:nvPr/>
        </p:nvSpPr>
        <p:spPr>
          <a:xfrm>
            <a:off x="1946366" y="243456"/>
            <a:ext cx="8205962" cy="92333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effectLst>
                  <a:outerShdw blurRad="50800" dist="39000" dir="5460000" algn="tl">
                    <a:srgbClr val="000000">
                      <a:alpha val="38000"/>
                    </a:srgbClr>
                  </a:outerShdw>
                </a:effectLst>
                <a:latin typeface="NikoshBAN" pitchFamily="2" charset="0"/>
                <a:cs typeface="NikoshBAN" pitchFamily="2" charset="0"/>
              </a:rPr>
              <a:t>আজকের ক্লাসে </a:t>
            </a:r>
            <a:r>
              <a:rPr lang="en-US" sz="5400" b="1" dirty="0" err="1" smtClean="0">
                <a:ln w="11430"/>
                <a:effectLst>
                  <a:outerShdw blurRad="50800" dist="39000" dir="5460000" algn="tl">
                    <a:srgbClr val="000000">
                      <a:alpha val="38000"/>
                    </a:srgbClr>
                  </a:outerShdw>
                </a:effectLst>
                <a:latin typeface="NikoshBAN" pitchFamily="2" charset="0"/>
                <a:cs typeface="NikoshBAN" pitchFamily="2" charset="0"/>
              </a:rPr>
              <a:t>সবাইকে</a:t>
            </a:r>
            <a:r>
              <a:rPr lang="en-US" sz="5400" b="1" dirty="0">
                <a:ln w="11430"/>
                <a:effectLst>
                  <a:outerShdw blurRad="50800" dist="39000" dir="5460000" algn="tl">
                    <a:srgbClr val="000000">
                      <a:alpha val="38000"/>
                    </a:srgbClr>
                  </a:outerShdw>
                </a:effectLst>
                <a:latin typeface="NikoshBAN" pitchFamily="2" charset="0"/>
                <a:cs typeface="NikoshBAN" pitchFamily="2" charset="0"/>
              </a:rPr>
              <a:t> </a:t>
            </a:r>
            <a:r>
              <a:rPr lang="en-US" sz="5400" b="1" dirty="0" err="1" smtClean="0">
                <a:ln w="11430"/>
                <a:effectLst>
                  <a:outerShdw blurRad="50800" dist="39000" dir="5460000" algn="tl">
                    <a:srgbClr val="000000">
                      <a:alpha val="38000"/>
                    </a:srgbClr>
                  </a:outerShdw>
                </a:effectLst>
                <a:latin typeface="NikoshBAN" pitchFamily="2" charset="0"/>
                <a:cs typeface="NikoshBAN" pitchFamily="2" charset="0"/>
              </a:rPr>
              <a:t>স্বাগতম</a:t>
            </a:r>
            <a:r>
              <a:rPr lang="en-US" sz="5400" b="1" dirty="0" smtClean="0">
                <a:ln w="11430"/>
                <a:effectLst>
                  <a:outerShdw blurRad="50800" dist="39000" dir="5460000" algn="tl">
                    <a:srgbClr val="000000">
                      <a:alpha val="38000"/>
                    </a:srgbClr>
                  </a:outerShdw>
                </a:effectLst>
                <a:latin typeface="NikoshBAN" pitchFamily="2" charset="0"/>
                <a:cs typeface="NikoshBAN" pitchFamily="2" charset="0"/>
              </a:rPr>
              <a:t>  </a:t>
            </a:r>
            <a:endParaRPr lang="en-US" sz="5400"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20113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4E8B2E-4F62-406A-BCB8-2561B52A8595}"/>
              </a:ext>
            </a:extLst>
          </p:cNvPr>
          <p:cNvSpPr/>
          <p:nvPr/>
        </p:nvSpPr>
        <p:spPr>
          <a:xfrm>
            <a:off x="4718495" y="427525"/>
            <a:ext cx="2755010" cy="667875"/>
          </a:xfrm>
          <a:prstGeom prst="rect">
            <a:avLst/>
          </a:prstGeom>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a:t>
            </a: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44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40272" y="1025059"/>
            <a:ext cx="3693905" cy="4694209"/>
          </a:xfrm>
          <a:prstGeom prst="rect">
            <a:avLst/>
          </a:prstGeom>
        </p:spPr>
      </p:pic>
      <p:sp>
        <p:nvSpPr>
          <p:cNvPr id="9" name="Flowchart: Alternate Process 8"/>
          <p:cNvSpPr/>
          <p:nvPr/>
        </p:nvSpPr>
        <p:spPr>
          <a:xfrm>
            <a:off x="3432516" y="5885630"/>
            <a:ext cx="6147579" cy="523220"/>
          </a:xfrm>
          <a:prstGeom prst="flowChartAlternateProcess">
            <a:avLst/>
          </a:prstGeom>
          <a:solidFill>
            <a:schemeClr val="bg1">
              <a:lumMod val="95000"/>
            </a:schemeClr>
          </a:solidFill>
          <a:ln w="44450" cap="sq" cmpd="thickThin">
            <a:gradFill flip="none" rotWithShape="1">
              <a:gsLst>
                <a:gs pos="14000">
                  <a:schemeClr val="accent6">
                    <a:lumMod val="89000"/>
                  </a:schemeClr>
                </a:gs>
                <a:gs pos="56000">
                  <a:srgbClr val="CC00FF"/>
                </a:gs>
                <a:gs pos="84000">
                  <a:schemeClr val="accent6">
                    <a:lumMod val="70000"/>
                  </a:schemeClr>
                </a:gs>
              </a:gsLst>
              <a:lin ang="2700000" scaled="1"/>
              <a:tileRect/>
            </a:gradFill>
            <a:roun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lumMod val="65000"/>
                    <a:lumOff val="35000"/>
                  </a:schemeClr>
                </a:solidFill>
              </a:ln>
              <a:effectLst>
                <a:outerShdw blurRad="38100" dist="38100" dir="2700000" algn="tl">
                  <a:srgbClr val="000000">
                    <a:alpha val="43137"/>
                  </a:srgbClr>
                </a:outerShdw>
              </a:effectLst>
            </a:endParaRPr>
          </a:p>
        </p:txBody>
      </p:sp>
      <p:sp>
        <p:nvSpPr>
          <p:cNvPr id="10" name="Rectangle 9"/>
          <p:cNvSpPr/>
          <p:nvPr/>
        </p:nvSpPr>
        <p:spPr>
          <a:xfrm>
            <a:off x="3418463" y="5899685"/>
            <a:ext cx="6133509" cy="523220"/>
          </a:xfrm>
          <a:prstGeom prst="rect">
            <a:avLst/>
          </a:prstGeom>
        </p:spPr>
        <p:txBody>
          <a:bodyPr wrap="square">
            <a:spAutoFit/>
          </a:bodyPr>
          <a:lstStyle/>
          <a:p>
            <a:pPr marL="457200" indent="-457200">
              <a:buFont typeface="Wingdings" panose="05000000000000000000" pitchFamily="2" charset="2"/>
              <a:buChar char="v"/>
            </a:pP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প্রয়োগে</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ব্যবসায়ের</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দুইটি</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সুবিধাসমূহ</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2798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4376" y="251375"/>
            <a:ext cx="3615399" cy="646331"/>
          </a:xfrm>
          <a:prstGeom prst="rect">
            <a:avLst/>
          </a:prstGeom>
        </p:spPr>
        <p:txBody>
          <a:bodyPr wrap="square">
            <a:spAutoFit/>
          </a:bodyPr>
          <a:lstStyle/>
          <a:p>
            <a:pPr algn="ct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উন্নত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যোগাযোগ</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ব্যবস্থা</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407961" y="897705"/>
            <a:ext cx="5650363" cy="487004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80170" y="897705"/>
            <a:ext cx="5650363" cy="487004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0" name="Rectangle 9"/>
          <p:cNvSpPr/>
          <p:nvPr/>
        </p:nvSpPr>
        <p:spPr>
          <a:xfrm>
            <a:off x="4963555" y="251375"/>
            <a:ext cx="2309440" cy="646331"/>
          </a:xfrm>
          <a:prstGeom prst="rect">
            <a:avLst/>
          </a:prstGeom>
        </p:spPr>
        <p:txBody>
          <a:bodyPr wrap="square">
            <a:spAutoFit/>
          </a:bodyPr>
          <a:lstStyle/>
          <a:p>
            <a:pPr algn="ct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 ফোন </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1420831" y="5834516"/>
            <a:ext cx="9312819" cy="830997"/>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মোবাইল ফোনের মাধ্যমে যেকোনো স্থান থেকে যোগাযোগ করা সম্বব হয়। ফলে ব্যবসায়ের যে কোন কাজ দ্রুত সম্পন্ন করা যায়।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
        <p:nvSpPr>
          <p:cNvPr id="13" name="Rectangle 12"/>
          <p:cNvSpPr/>
          <p:nvPr/>
        </p:nvSpPr>
        <p:spPr>
          <a:xfrm>
            <a:off x="5540331" y="279505"/>
            <a:ext cx="1071485" cy="646331"/>
          </a:xfrm>
          <a:prstGeom prst="rect">
            <a:avLst/>
          </a:prstGeom>
        </p:spPr>
        <p:txBody>
          <a:bodyPr wrap="square">
            <a:spAutoFit/>
          </a:bodyPr>
          <a:lstStyle/>
          <a:p>
            <a:pPr algn="ct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ফ্যাক্স  </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991" y="849425"/>
            <a:ext cx="5673141" cy="507030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6132" y="832210"/>
            <a:ext cx="5673141" cy="5070307"/>
          </a:xfrm>
          <a:prstGeom prst="rect">
            <a:avLst/>
          </a:prstGeom>
        </p:spPr>
      </p:pic>
      <p:sp>
        <p:nvSpPr>
          <p:cNvPr id="16" name="Rectangle 15"/>
          <p:cNvSpPr/>
          <p:nvPr/>
        </p:nvSpPr>
        <p:spPr>
          <a:xfrm>
            <a:off x="2447783" y="6050456"/>
            <a:ext cx="8004511"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ফ্যাক্সের মাধ্যমে জরুরি লিখিত তথ্য, ছবি ও স্বাক্ষর তাৎক্ষণিকভাবে প্রেরণ করা যায়।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10792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2" fill="hold" grpId="1" nodeType="clickEffect">
                                  <p:stCondLst>
                                    <p:cond delay="0"/>
                                  </p:stCondLst>
                                  <p:childTnLst>
                                    <p:animEffect transition="out" filter="wipe(righ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3" presetClass="exit" presetSubtype="32" fill="hold" nodeType="clickEffect">
                                  <p:stCondLst>
                                    <p:cond delay="0"/>
                                  </p:stCondLst>
                                  <p:childTnLst>
                                    <p:anim calcmode="lin" valueType="num">
                                      <p:cBhvr>
                                        <p:cTn id="29" dur="500"/>
                                        <p:tgtEl>
                                          <p:spTgt spid="4"/>
                                        </p:tgtEl>
                                        <p:attrNameLst>
                                          <p:attrName>ppt_w</p:attrName>
                                        </p:attrNameLst>
                                      </p:cBhvr>
                                      <p:tavLst>
                                        <p:tav tm="0">
                                          <p:val>
                                            <p:strVal val="ppt_w"/>
                                          </p:val>
                                        </p:tav>
                                        <p:tav tm="100000">
                                          <p:val>
                                            <p:fltVal val="0"/>
                                          </p:val>
                                        </p:tav>
                                      </p:tavLst>
                                    </p:anim>
                                    <p:anim calcmode="lin" valueType="num">
                                      <p:cBhvr>
                                        <p:cTn id="30" dur="500"/>
                                        <p:tgtEl>
                                          <p:spTgt spid="4"/>
                                        </p:tgtEl>
                                        <p:attrNameLst>
                                          <p:attrName>ppt_h</p:attrName>
                                        </p:attrNameLst>
                                      </p:cBhvr>
                                      <p:tavLst>
                                        <p:tav tm="0">
                                          <p:val>
                                            <p:strVal val="ppt_h"/>
                                          </p:val>
                                        </p:tav>
                                        <p:tav tm="100000">
                                          <p:val>
                                            <p:fltVal val="0"/>
                                          </p:val>
                                        </p:tav>
                                      </p:tavLst>
                                    </p:anim>
                                    <p:set>
                                      <p:cBhvr>
                                        <p:cTn id="31" dur="1" fill="hold">
                                          <p:stCondLst>
                                            <p:cond delay="499"/>
                                          </p:stCondLst>
                                        </p:cTn>
                                        <p:tgtEl>
                                          <p:spTgt spid="4"/>
                                        </p:tgtEl>
                                        <p:attrNameLst>
                                          <p:attrName>style.visibility</p:attrName>
                                        </p:attrNameLst>
                                      </p:cBhvr>
                                      <p:to>
                                        <p:strVal val="hidden"/>
                                      </p:to>
                                    </p:set>
                                  </p:childTnLst>
                                </p:cTn>
                              </p:par>
                              <p:par>
                                <p:cTn id="32" presetID="23" presetClass="exit" presetSubtype="32" fill="hold" nodeType="withEffect">
                                  <p:stCondLst>
                                    <p:cond delay="0"/>
                                  </p:stCondLst>
                                  <p:childTnLst>
                                    <p:anim calcmode="lin" valueType="num">
                                      <p:cBhvr>
                                        <p:cTn id="33" dur="500"/>
                                        <p:tgtEl>
                                          <p:spTgt spid="7"/>
                                        </p:tgtEl>
                                        <p:attrNameLst>
                                          <p:attrName>ppt_w</p:attrName>
                                        </p:attrNameLst>
                                      </p:cBhvr>
                                      <p:tavLst>
                                        <p:tav tm="0">
                                          <p:val>
                                            <p:strVal val="ppt_w"/>
                                          </p:val>
                                        </p:tav>
                                        <p:tav tm="100000">
                                          <p:val>
                                            <p:fltVal val="0"/>
                                          </p:val>
                                        </p:tav>
                                      </p:tavLst>
                                    </p:anim>
                                    <p:anim calcmode="lin" valueType="num">
                                      <p:cBhvr>
                                        <p:cTn id="34" dur="500"/>
                                        <p:tgtEl>
                                          <p:spTgt spid="7"/>
                                        </p:tgtEl>
                                        <p:attrNameLst>
                                          <p:attrName>ppt_h</p:attrName>
                                        </p:attrNameLst>
                                      </p:cBhvr>
                                      <p:tavLst>
                                        <p:tav tm="0">
                                          <p:val>
                                            <p:strVal val="ppt_h"/>
                                          </p:val>
                                        </p:tav>
                                        <p:tav tm="100000">
                                          <p:val>
                                            <p:fltVal val="0"/>
                                          </p:val>
                                        </p:tav>
                                      </p:tavLst>
                                    </p:anim>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2" fill="hold" grpId="1" nodeType="clickEffect">
                                  <p:stCondLst>
                                    <p:cond delay="0"/>
                                  </p:stCondLst>
                                  <p:childTnLst>
                                    <p:animEffect transition="out" filter="wipe(right)">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22" presetClass="entr" presetSubtype="8"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2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strVal val="#ppt_h"/>
                                          </p:val>
                                        </p:tav>
                                        <p:tav tm="100000">
                                          <p:val>
                                            <p:strVal val="#ppt_h"/>
                                          </p:val>
                                        </p:tav>
                                      </p:tavLst>
                                    </p:anim>
                                  </p:childTnLst>
                                </p:cTn>
                              </p:par>
                              <p:par>
                                <p:cTn id="50" presetID="17" presetClass="entr" presetSubtype="1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2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xit" presetSubtype="2" fill="hold" grpId="1" nodeType="clickEffect">
                                  <p:stCondLst>
                                    <p:cond delay="0"/>
                                  </p:stCondLst>
                                  <p:childTnLst>
                                    <p:animEffect transition="out" filter="wipe(right)">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3" presetClass="exit" presetSubtype="32" fill="hold" nodeType="clickEffect">
                                  <p:stCondLst>
                                    <p:cond delay="0"/>
                                  </p:stCondLst>
                                  <p:childTnLst>
                                    <p:anim calcmode="lin" valueType="num">
                                      <p:cBhvr>
                                        <p:cTn id="67" dur="500"/>
                                        <p:tgtEl>
                                          <p:spTgt spid="14"/>
                                        </p:tgtEl>
                                        <p:attrNameLst>
                                          <p:attrName>ppt_w</p:attrName>
                                        </p:attrNameLst>
                                      </p:cBhvr>
                                      <p:tavLst>
                                        <p:tav tm="0">
                                          <p:val>
                                            <p:strVal val="ppt_w"/>
                                          </p:val>
                                        </p:tav>
                                        <p:tav tm="100000">
                                          <p:val>
                                            <p:fltVal val="0"/>
                                          </p:val>
                                        </p:tav>
                                      </p:tavLst>
                                    </p:anim>
                                    <p:anim calcmode="lin" valueType="num">
                                      <p:cBhvr>
                                        <p:cTn id="68" dur="500"/>
                                        <p:tgtEl>
                                          <p:spTgt spid="14"/>
                                        </p:tgtEl>
                                        <p:attrNameLst>
                                          <p:attrName>ppt_h</p:attrName>
                                        </p:attrNameLst>
                                      </p:cBhvr>
                                      <p:tavLst>
                                        <p:tav tm="0">
                                          <p:val>
                                            <p:strVal val="ppt_h"/>
                                          </p:val>
                                        </p:tav>
                                        <p:tav tm="100000">
                                          <p:val>
                                            <p:fltVal val="0"/>
                                          </p:val>
                                        </p:tav>
                                      </p:tavLst>
                                    </p:anim>
                                    <p:set>
                                      <p:cBhvr>
                                        <p:cTn id="69" dur="1" fill="hold">
                                          <p:stCondLst>
                                            <p:cond delay="499"/>
                                          </p:stCondLst>
                                        </p:cTn>
                                        <p:tgtEl>
                                          <p:spTgt spid="14"/>
                                        </p:tgtEl>
                                        <p:attrNameLst>
                                          <p:attrName>style.visibility</p:attrName>
                                        </p:attrNameLst>
                                      </p:cBhvr>
                                      <p:to>
                                        <p:strVal val="hidden"/>
                                      </p:to>
                                    </p:set>
                                  </p:childTnLst>
                                </p:cTn>
                              </p:par>
                              <p:par>
                                <p:cTn id="70" presetID="23" presetClass="exit" presetSubtype="32" fill="hold" nodeType="withEffect">
                                  <p:stCondLst>
                                    <p:cond delay="0"/>
                                  </p:stCondLst>
                                  <p:childTnLst>
                                    <p:anim calcmode="lin" valueType="num">
                                      <p:cBhvr>
                                        <p:cTn id="71" dur="500"/>
                                        <p:tgtEl>
                                          <p:spTgt spid="15"/>
                                        </p:tgtEl>
                                        <p:attrNameLst>
                                          <p:attrName>ppt_w</p:attrName>
                                        </p:attrNameLst>
                                      </p:cBhvr>
                                      <p:tavLst>
                                        <p:tav tm="0">
                                          <p:val>
                                            <p:strVal val="ppt_w"/>
                                          </p:val>
                                        </p:tav>
                                        <p:tav tm="100000">
                                          <p:val>
                                            <p:fltVal val="0"/>
                                          </p:val>
                                        </p:tav>
                                      </p:tavLst>
                                    </p:anim>
                                    <p:anim calcmode="lin" valueType="num">
                                      <p:cBhvr>
                                        <p:cTn id="72" dur="500"/>
                                        <p:tgtEl>
                                          <p:spTgt spid="15"/>
                                        </p:tgtEl>
                                        <p:attrNameLst>
                                          <p:attrName>ppt_h</p:attrName>
                                        </p:attrNameLst>
                                      </p:cBhvr>
                                      <p:tavLst>
                                        <p:tav tm="0">
                                          <p:val>
                                            <p:strVal val="ppt_h"/>
                                          </p:val>
                                        </p:tav>
                                        <p:tav tm="100000">
                                          <p:val>
                                            <p:fltVal val="0"/>
                                          </p:val>
                                        </p:tav>
                                      </p:tavLst>
                                    </p:anim>
                                    <p:set>
                                      <p:cBhvr>
                                        <p:cTn id="73" dur="1" fill="hold">
                                          <p:stCondLst>
                                            <p:cond delay="499"/>
                                          </p:stCondLst>
                                        </p:cTn>
                                        <p:tgtEl>
                                          <p:spTgt spid="1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xit" presetSubtype="2" fill="hold" grpId="1" nodeType="clickEffect">
                                  <p:stCondLst>
                                    <p:cond delay="0"/>
                                  </p:stCondLst>
                                  <p:childTnLst>
                                    <p:animEffect transition="out" filter="wipe(right)">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P spid="10" grpId="1"/>
      <p:bldP spid="12" grpId="0"/>
      <p:bldP spid="12" grpId="1"/>
      <p:bldP spid="13" grpId="0"/>
      <p:bldP spid="13" grpId="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34376" y="251375"/>
            <a:ext cx="3615399" cy="646331"/>
          </a:xfrm>
          <a:prstGeom prst="rect">
            <a:avLst/>
          </a:prstGeom>
        </p:spPr>
        <p:txBody>
          <a:bodyPr wrap="square">
            <a:spAutoFit/>
          </a:bodyPr>
          <a:lstStyle/>
          <a:p>
            <a:pPr algn="ct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উন্নত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যোগাযোগ</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ব্যবস্থা</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6D4E8B2E-4F62-406A-BCB8-2561B52A8595}"/>
              </a:ext>
            </a:extLst>
          </p:cNvPr>
          <p:cNvSpPr/>
          <p:nvPr/>
        </p:nvSpPr>
        <p:spPr>
          <a:xfrm>
            <a:off x="5214990" y="331398"/>
            <a:ext cx="1654170" cy="634020"/>
          </a:xfrm>
          <a:prstGeom prst="rect">
            <a:avLst/>
          </a:prstGeom>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ইমেইল </a:t>
            </a:r>
            <a:endParaRPr lang="en-US" sz="4400" b="1" dirty="0">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5995" y="948395"/>
            <a:ext cx="10643205" cy="5072575"/>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0" name="Rectangle 9"/>
          <p:cNvSpPr/>
          <p:nvPr/>
        </p:nvSpPr>
        <p:spPr>
          <a:xfrm>
            <a:off x="1927271" y="6049113"/>
            <a:ext cx="8693837"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ই-মেইল ব্যবসার জন্য খুবই গুরুত্বপূর্ণ। কারণ এতে লিখিত ও ছবি দ্রুততার সঙ্গে পাঠানো যায়।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060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000"/>
                                        <p:tgtEl>
                                          <p:spTgt spid="8"/>
                                        </p:tgtEl>
                                      </p:cBhvr>
                                    </p:animEffect>
                                  </p:childTnLst>
                                </p:cTn>
                              </p:par>
                              <p:par>
                                <p:cTn id="18" presetID="25"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grpId="1" nodeType="clickEffect">
                                  <p:stCondLst>
                                    <p:cond delay="0"/>
                                  </p:stCondLst>
                                  <p:childTnLst>
                                    <p:animEffect transition="out" filter="wipe(right)">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234376" y="251375"/>
            <a:ext cx="3615399" cy="646331"/>
          </a:xfrm>
          <a:prstGeom prst="rect">
            <a:avLst/>
          </a:prstGeom>
        </p:spPr>
        <p:txBody>
          <a:bodyPr wrap="square">
            <a:spAutoFit/>
          </a:bodyPr>
          <a:lstStyle/>
          <a:p>
            <a:pPr algn="ct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উন্নত</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যোগাযোগ</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ব্যবস্থা</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6D4E8B2E-4F62-406A-BCB8-2561B52A8595}"/>
              </a:ext>
            </a:extLst>
          </p:cNvPr>
          <p:cNvSpPr/>
          <p:nvPr/>
        </p:nvSpPr>
        <p:spPr>
          <a:xfrm>
            <a:off x="5132648" y="277754"/>
            <a:ext cx="1931398" cy="634020"/>
          </a:xfrm>
          <a:prstGeom prst="rect">
            <a:avLst/>
          </a:prstGeom>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ইন্টারনেট </a:t>
            </a:r>
            <a:endParaRPr lang="en-US" sz="4400" b="1" dirty="0">
              <a:effectLst>
                <a:outerShdw blurRad="38100" dist="38100" dir="2700000" algn="tl">
                  <a:srgbClr val="000000">
                    <a:alpha val="43137"/>
                  </a:srgbClr>
                </a:outerShdw>
              </a:effectLst>
            </a:endParaRPr>
          </a:p>
        </p:txBody>
      </p:sp>
      <p:pic>
        <p:nvPicPr>
          <p:cNvPr id="17" name="Picture 6" descr="http://www.maag-projekt.com/en/images/internet-company/internet-compa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25" y="886120"/>
            <a:ext cx="5758384" cy="5064515"/>
          </a:xfrm>
          <a:prstGeom prst="rect">
            <a:avLst/>
          </a:prstGeom>
          <a:no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8816" y="886120"/>
            <a:ext cx="5758384" cy="5064515"/>
          </a:xfrm>
          <a:prstGeom prst="rect">
            <a:avLst/>
          </a:prstGeom>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pic>
      <p:sp>
        <p:nvSpPr>
          <p:cNvPr id="19" name="Rectangle 18"/>
          <p:cNvSpPr/>
          <p:nvPr/>
        </p:nvSpPr>
        <p:spPr>
          <a:xfrm>
            <a:off x="2649963" y="6108105"/>
            <a:ext cx="6892260"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ইন্টারনেটের মাধ্যমে পণ্যসেবার খবর সারা পৃথিবীতে ছড়িয়ে দেওয়া যায়।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pic>
        <p:nvPicPr>
          <p:cNvPr id="20" name="Picture 8" descr="http://blog.makesys.com.br/wp-content/uploads/2013/07/Intranet-erros-comuns-em-projet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5748" y="917556"/>
            <a:ext cx="5701237" cy="4976807"/>
          </a:xfrm>
          <a:prstGeom prst="rect">
            <a:avLst/>
          </a:prstGeom>
          <a:no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134" y="917556"/>
            <a:ext cx="5701237" cy="4976807"/>
          </a:xfrm>
          <a:prstGeom prst="rect">
            <a:avLst/>
          </a:prstGeom>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pic>
      <p:sp>
        <p:nvSpPr>
          <p:cNvPr id="22" name="Rectangle 21">
            <a:extLst>
              <a:ext uri="{FF2B5EF4-FFF2-40B4-BE49-F238E27FC236}">
                <a16:creationId xmlns:a16="http://schemas.microsoft.com/office/drawing/2014/main" id="{6D4E8B2E-4F62-406A-BCB8-2561B52A8595}"/>
              </a:ext>
            </a:extLst>
          </p:cNvPr>
          <p:cNvSpPr/>
          <p:nvPr/>
        </p:nvSpPr>
        <p:spPr>
          <a:xfrm>
            <a:off x="5231124" y="291822"/>
            <a:ext cx="1732386" cy="634020"/>
          </a:xfrm>
          <a:prstGeom prst="rect">
            <a:avLst/>
          </a:prstGeom>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ইন্ট্রানেট </a:t>
            </a:r>
            <a:endParaRPr lang="en-US" sz="4400" b="1" dirty="0">
              <a:effectLst>
                <a:outerShdw blurRad="38100" dist="38100" dir="2700000" algn="tl">
                  <a:srgbClr val="000000">
                    <a:alpha val="43137"/>
                  </a:srgbClr>
                </a:outerShdw>
              </a:effectLst>
            </a:endParaRPr>
          </a:p>
        </p:txBody>
      </p:sp>
      <p:sp>
        <p:nvSpPr>
          <p:cNvPr id="23" name="Rectangle 22"/>
          <p:cNvSpPr/>
          <p:nvPr/>
        </p:nvSpPr>
        <p:spPr>
          <a:xfrm>
            <a:off x="787794" y="5956495"/>
            <a:ext cx="10649233" cy="830997"/>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ব্যবসা প্রতিষ্ঠানের বিভিন্ন দপ্তর ভৌগলিকভাবে বিভিন্ন স্থানে ছড়িয়ে ছিটিয়ে থাকে।এসব পরিচালনার জন্য ইন্ট্রানেট উন্নতি সাধন করছে।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8798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2000"/>
                                        <p:tgtEl>
                                          <p:spTgt spid="13"/>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 calcmode="lin" valueType="num">
                                      <p:cBhvr>
                                        <p:cTn id="22" dur="500" fill="hold"/>
                                        <p:tgtEl>
                                          <p:spTgt spid="17"/>
                                        </p:tgtEl>
                                        <p:attrNameLst>
                                          <p:attrName>style.rotation</p:attrName>
                                        </p:attrNameLst>
                                      </p:cBhvr>
                                      <p:tavLst>
                                        <p:tav tm="0">
                                          <p:val>
                                            <p:fltVal val="360"/>
                                          </p:val>
                                        </p:tav>
                                        <p:tav tm="100000">
                                          <p:val>
                                            <p:fltVal val="0"/>
                                          </p:val>
                                        </p:tav>
                                      </p:tavLst>
                                    </p:anim>
                                    <p:animEffect transition="in" filter="fade">
                                      <p:cBhvr>
                                        <p:cTn id="23" dur="500"/>
                                        <p:tgtEl>
                                          <p:spTgt spid="17"/>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 calcmode="lin" valueType="num">
                                      <p:cBhvr>
                                        <p:cTn id="28" dur="500" fill="hold"/>
                                        <p:tgtEl>
                                          <p:spTgt spid="4"/>
                                        </p:tgtEl>
                                        <p:attrNameLst>
                                          <p:attrName>style.rotation</p:attrName>
                                        </p:attrNameLst>
                                      </p:cBhvr>
                                      <p:tavLst>
                                        <p:tav tm="0">
                                          <p:val>
                                            <p:fltVal val="360"/>
                                          </p:val>
                                        </p:tav>
                                        <p:tav tm="100000">
                                          <p:val>
                                            <p:fltVal val="0"/>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2" fill="hold" grpId="1" nodeType="clickEffect">
                                  <p:stCondLst>
                                    <p:cond delay="0"/>
                                  </p:stCondLst>
                                  <p:childTnLst>
                                    <p:animEffect transition="out" filter="wipe(right)">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3" presetClass="exit" presetSubtype="32" fill="hold" nodeType="clickEffect">
                                  <p:stCondLst>
                                    <p:cond delay="0"/>
                                  </p:stCondLst>
                                  <p:childTnLst>
                                    <p:anim calcmode="lin" valueType="num">
                                      <p:cBhvr>
                                        <p:cTn id="43" dur="500"/>
                                        <p:tgtEl>
                                          <p:spTgt spid="17"/>
                                        </p:tgtEl>
                                        <p:attrNameLst>
                                          <p:attrName>ppt_w</p:attrName>
                                        </p:attrNameLst>
                                      </p:cBhvr>
                                      <p:tavLst>
                                        <p:tav tm="0">
                                          <p:val>
                                            <p:strVal val="ppt_w"/>
                                          </p:val>
                                        </p:tav>
                                        <p:tav tm="100000">
                                          <p:val>
                                            <p:fltVal val="0"/>
                                          </p:val>
                                        </p:tav>
                                      </p:tavLst>
                                    </p:anim>
                                    <p:anim calcmode="lin" valueType="num">
                                      <p:cBhvr>
                                        <p:cTn id="44" dur="500"/>
                                        <p:tgtEl>
                                          <p:spTgt spid="17"/>
                                        </p:tgtEl>
                                        <p:attrNameLst>
                                          <p:attrName>ppt_h</p:attrName>
                                        </p:attrNameLst>
                                      </p:cBhvr>
                                      <p:tavLst>
                                        <p:tav tm="0">
                                          <p:val>
                                            <p:strVal val="ppt_h"/>
                                          </p:val>
                                        </p:tav>
                                        <p:tav tm="100000">
                                          <p:val>
                                            <p:fltVal val="0"/>
                                          </p:val>
                                        </p:tav>
                                      </p:tavLst>
                                    </p:anim>
                                    <p:set>
                                      <p:cBhvr>
                                        <p:cTn id="45" dur="1" fill="hold">
                                          <p:stCondLst>
                                            <p:cond delay="499"/>
                                          </p:stCondLst>
                                        </p:cTn>
                                        <p:tgtEl>
                                          <p:spTgt spid="17"/>
                                        </p:tgtEl>
                                        <p:attrNameLst>
                                          <p:attrName>style.visibility</p:attrName>
                                        </p:attrNameLst>
                                      </p:cBhvr>
                                      <p:to>
                                        <p:strVal val="hidden"/>
                                      </p:to>
                                    </p:set>
                                  </p:childTnLst>
                                </p:cTn>
                              </p:par>
                              <p:par>
                                <p:cTn id="46" presetID="23" presetClass="exit" presetSubtype="32" fill="hold" nodeType="withEffect">
                                  <p:stCondLst>
                                    <p:cond delay="0"/>
                                  </p:stCondLst>
                                  <p:childTnLst>
                                    <p:anim calcmode="lin" valueType="num">
                                      <p:cBhvr>
                                        <p:cTn id="47" dur="500"/>
                                        <p:tgtEl>
                                          <p:spTgt spid="4"/>
                                        </p:tgtEl>
                                        <p:attrNameLst>
                                          <p:attrName>ppt_w</p:attrName>
                                        </p:attrNameLst>
                                      </p:cBhvr>
                                      <p:tavLst>
                                        <p:tav tm="0">
                                          <p:val>
                                            <p:strVal val="ppt_w"/>
                                          </p:val>
                                        </p:tav>
                                        <p:tav tm="100000">
                                          <p:val>
                                            <p:fltVal val="0"/>
                                          </p:val>
                                        </p:tav>
                                      </p:tavLst>
                                    </p:anim>
                                    <p:anim calcmode="lin" valueType="num">
                                      <p:cBhvr>
                                        <p:cTn id="48" dur="500"/>
                                        <p:tgtEl>
                                          <p:spTgt spid="4"/>
                                        </p:tgtEl>
                                        <p:attrNameLst>
                                          <p:attrName>ppt_h</p:attrName>
                                        </p:attrNameLst>
                                      </p:cBhvr>
                                      <p:tavLst>
                                        <p:tav tm="0">
                                          <p:val>
                                            <p:strVal val="ppt_h"/>
                                          </p:val>
                                        </p:tav>
                                        <p:tav tm="100000">
                                          <p:val>
                                            <p:fltVal val="0"/>
                                          </p:val>
                                        </p:tav>
                                      </p:tavLst>
                                    </p:anim>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xit" presetSubtype="2" fill="hold" grpId="1" nodeType="clickEffect">
                                  <p:stCondLst>
                                    <p:cond delay="0"/>
                                  </p:stCondLst>
                                  <p:childTnLst>
                                    <p:animEffect transition="out" filter="wipe(right)">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800" decel="100000"/>
                                        <p:tgtEl>
                                          <p:spTgt spid="21"/>
                                        </p:tgtEl>
                                      </p:cBhvr>
                                    </p:animEffect>
                                    <p:anim calcmode="lin" valueType="num">
                                      <p:cBhvr>
                                        <p:cTn id="60" dur="800" decel="100000" fill="hold"/>
                                        <p:tgtEl>
                                          <p:spTgt spid="21"/>
                                        </p:tgtEl>
                                        <p:attrNameLst>
                                          <p:attrName>style.rotation</p:attrName>
                                        </p:attrNameLst>
                                      </p:cBhvr>
                                      <p:tavLst>
                                        <p:tav tm="0">
                                          <p:val>
                                            <p:fltVal val="-90"/>
                                          </p:val>
                                        </p:tav>
                                        <p:tav tm="100000">
                                          <p:val>
                                            <p:fltVal val="0"/>
                                          </p:val>
                                        </p:tav>
                                      </p:tavLst>
                                    </p:anim>
                                    <p:anim calcmode="lin" valueType="num">
                                      <p:cBhvr>
                                        <p:cTn id="61" dur="800" decel="100000" fill="hold"/>
                                        <p:tgtEl>
                                          <p:spTgt spid="21"/>
                                        </p:tgtEl>
                                        <p:attrNameLst>
                                          <p:attrName>ppt_x</p:attrName>
                                        </p:attrNameLst>
                                      </p:cBhvr>
                                      <p:tavLst>
                                        <p:tav tm="0">
                                          <p:val>
                                            <p:strVal val="#ppt_x+0.4"/>
                                          </p:val>
                                        </p:tav>
                                        <p:tav tm="100000">
                                          <p:val>
                                            <p:strVal val="#ppt_x-0.05"/>
                                          </p:val>
                                        </p:tav>
                                      </p:tavLst>
                                    </p:anim>
                                    <p:anim calcmode="lin" valueType="num">
                                      <p:cBhvr>
                                        <p:cTn id="62" dur="800" decel="100000" fill="hold"/>
                                        <p:tgtEl>
                                          <p:spTgt spid="21"/>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par>
                                <p:cTn id="65" presetID="30"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800" decel="100000"/>
                                        <p:tgtEl>
                                          <p:spTgt spid="20"/>
                                        </p:tgtEl>
                                      </p:cBhvr>
                                    </p:animEffect>
                                    <p:anim calcmode="lin" valueType="num">
                                      <p:cBhvr>
                                        <p:cTn id="68" dur="800" decel="100000" fill="hold"/>
                                        <p:tgtEl>
                                          <p:spTgt spid="20"/>
                                        </p:tgtEl>
                                        <p:attrNameLst>
                                          <p:attrName>style.rotation</p:attrName>
                                        </p:attrNameLst>
                                      </p:cBhvr>
                                      <p:tavLst>
                                        <p:tav tm="0">
                                          <p:val>
                                            <p:fltVal val="-90"/>
                                          </p:val>
                                        </p:tav>
                                        <p:tav tm="100000">
                                          <p:val>
                                            <p:fltVal val="0"/>
                                          </p:val>
                                        </p:tav>
                                      </p:tavLst>
                                    </p:anim>
                                    <p:anim calcmode="lin" valueType="num">
                                      <p:cBhvr>
                                        <p:cTn id="69" dur="800" decel="100000" fill="hold"/>
                                        <p:tgtEl>
                                          <p:spTgt spid="20"/>
                                        </p:tgtEl>
                                        <p:attrNameLst>
                                          <p:attrName>ppt_x</p:attrName>
                                        </p:attrNameLst>
                                      </p:cBhvr>
                                      <p:tavLst>
                                        <p:tav tm="0">
                                          <p:val>
                                            <p:strVal val="#ppt_x+0.4"/>
                                          </p:val>
                                        </p:tav>
                                        <p:tav tm="100000">
                                          <p:val>
                                            <p:strVal val="#ppt_x-0.05"/>
                                          </p:val>
                                        </p:tav>
                                      </p:tavLst>
                                    </p:anim>
                                    <p:anim calcmode="lin" valueType="num">
                                      <p:cBhvr>
                                        <p:cTn id="70" dur="800" decel="100000" fill="hold"/>
                                        <p:tgtEl>
                                          <p:spTgt spid="20"/>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20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left)">
                                      <p:cBhvr>
                                        <p:cTn id="80" dur="20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xit" presetSubtype="2" fill="hold" grpId="1" nodeType="clickEffect">
                                  <p:stCondLst>
                                    <p:cond delay="0"/>
                                  </p:stCondLst>
                                  <p:childTnLst>
                                    <p:animEffect transition="out" filter="wipe(right)">
                                      <p:cBhvr>
                                        <p:cTn id="84" dur="500"/>
                                        <p:tgtEl>
                                          <p:spTgt spid="23"/>
                                        </p:tgtEl>
                                      </p:cBhvr>
                                    </p:animEffect>
                                    <p:set>
                                      <p:cBhvr>
                                        <p:cTn id="85"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9" grpId="0"/>
      <p:bldP spid="19" grpId="1"/>
      <p:bldP spid="22" grpId="0"/>
      <p:bldP spid="23" grpId="0"/>
      <p:bldP spid="2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E8B2E-4F62-406A-BCB8-2561B52A8595}"/>
              </a:ext>
            </a:extLst>
          </p:cNvPr>
          <p:cNvSpPr/>
          <p:nvPr/>
        </p:nvSpPr>
        <p:spPr>
          <a:xfrm>
            <a:off x="4064441" y="391742"/>
            <a:ext cx="352854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 </a:t>
            </a:r>
            <a:endParaRPr lang="en-US" sz="44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0374" y="1085136"/>
            <a:ext cx="5526347" cy="4696686"/>
          </a:xfrm>
          <a:prstGeom prst="rect">
            <a:avLst/>
          </a:prstGeom>
        </p:spPr>
      </p:pic>
      <p:sp>
        <p:nvSpPr>
          <p:cNvPr id="4" name="Flowchart: Alternate Process 3"/>
          <p:cNvSpPr/>
          <p:nvPr/>
        </p:nvSpPr>
        <p:spPr>
          <a:xfrm>
            <a:off x="2025753" y="5913766"/>
            <a:ext cx="8131123" cy="523220"/>
          </a:xfrm>
          <a:prstGeom prst="flowChartAlternateProcess">
            <a:avLst/>
          </a:prstGeom>
          <a:solidFill>
            <a:schemeClr val="bg1">
              <a:lumMod val="95000"/>
            </a:schemeClr>
          </a:solidFill>
          <a:ln w="44450" cap="sq" cmpd="thickThin">
            <a:gradFill flip="none" rotWithShape="1">
              <a:gsLst>
                <a:gs pos="14000">
                  <a:schemeClr val="accent6">
                    <a:lumMod val="89000"/>
                  </a:schemeClr>
                </a:gs>
                <a:gs pos="56000">
                  <a:srgbClr val="CC00FF"/>
                </a:gs>
                <a:gs pos="84000">
                  <a:schemeClr val="accent6">
                    <a:lumMod val="70000"/>
                  </a:schemeClr>
                </a:gs>
              </a:gsLst>
              <a:lin ang="2700000" scaled="1"/>
              <a:tileRect/>
            </a:gradFill>
            <a:roun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65000"/>
                    <a:lumOff val="35000"/>
                  </a:schemeClr>
                </a:solidFill>
              </a:ln>
              <a:effectLst>
                <a:outerShdw blurRad="38100" dist="38100" dir="2700000" algn="tl">
                  <a:srgbClr val="000000">
                    <a:alpha val="43137"/>
                  </a:srgbClr>
                </a:outerShdw>
              </a:effectLst>
            </a:endParaRPr>
          </a:p>
        </p:txBody>
      </p:sp>
      <p:sp>
        <p:nvSpPr>
          <p:cNvPr id="5" name="Rectangle 4"/>
          <p:cNvSpPr/>
          <p:nvPr/>
        </p:nvSpPr>
        <p:spPr>
          <a:xfrm>
            <a:off x="1983543" y="5913753"/>
            <a:ext cx="8173328" cy="523220"/>
          </a:xfrm>
          <a:prstGeom prst="rect">
            <a:avLst/>
          </a:prstGeom>
        </p:spPr>
        <p:txBody>
          <a:bodyPr wrap="square">
            <a:spAutoFit/>
          </a:bodyPr>
          <a:lstStyle/>
          <a:p>
            <a:pPr marL="457200" indent="-457200">
              <a:buFont typeface="Wingdings" panose="05000000000000000000" pitchFamily="2" charset="2"/>
              <a:buChar char="v"/>
            </a:pPr>
            <a:r>
              <a:rPr lang="bn-IN"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উন্নত যোগাযোগ ব্যবস্থার প্রধান প্রধান উপকরণ গুলো সংক্ষেপে  লেখো।   </a:t>
            </a: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6928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38981" y="239190"/>
            <a:ext cx="6331630"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ব্যবসা-বানিজ্যে বিপণন ও প্রচারে আইসিটি প্রয়োগ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6D4E8B2E-4F62-406A-BCB8-2561B52A8595}"/>
              </a:ext>
            </a:extLst>
          </p:cNvPr>
          <p:cNvSpPr/>
          <p:nvPr/>
        </p:nvSpPr>
        <p:spPr>
          <a:xfrm>
            <a:off x="4555871" y="277754"/>
            <a:ext cx="2885936" cy="634020"/>
          </a:xfrm>
          <a:prstGeom prst="rect">
            <a:avLst/>
          </a:prstGeom>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bn-IN"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বাজার বিশ্লেষণ </a:t>
            </a:r>
            <a:endParaRPr lang="en-US" sz="4400" b="1" dirty="0">
              <a:effectLst>
                <a:outerShdw blurRad="38100" dist="38100" dir="2700000" algn="tl">
                  <a:srgbClr val="000000">
                    <a:alpha val="43137"/>
                  </a:srgbClr>
                </a:outerShdw>
              </a:effectLst>
            </a:endParaRPr>
          </a:p>
        </p:txBody>
      </p:sp>
      <p:pic>
        <p:nvPicPr>
          <p:cNvPr id="9" name="Picture 2" descr="http://www.level-iv-consulting.com/wp-content/uploads/2014/04/Market-Analysis-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8864" y="837793"/>
            <a:ext cx="5681144" cy="5098775"/>
          </a:xfrm>
          <a:prstGeom prst="rect">
            <a:avLst/>
          </a:prstGeom>
          <a:noFill/>
          <a:ln>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171" y="841433"/>
            <a:ext cx="5681144" cy="5098775"/>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0" name="Rectangle 9"/>
          <p:cNvSpPr/>
          <p:nvPr/>
        </p:nvSpPr>
        <p:spPr>
          <a:xfrm>
            <a:off x="956597" y="5936569"/>
            <a:ext cx="10381960" cy="830997"/>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নতুন পণ্য বা সেবা বাজারে চালু করার পূর্বে আইসিটি মাধ্যমে পণ্যের চাহিদা, যোগান ও দামের সম্পর্ক দ্রুততার সঙ্গে বিশ্লেষণ করা যায়।</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3892886" y="257863"/>
            <a:ext cx="4368701"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প্রতিদ্বন্দ্বীদের সম্পর্কে তথ্য সংগ্রহ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3" name="Picture 4" descr="http://www.zetacro.it/images/datacoll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56" y="911258"/>
            <a:ext cx="5654015" cy="4969036"/>
          </a:xfrm>
          <a:prstGeom prst="rect">
            <a:avLst/>
          </a:prstGeom>
          <a:no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0511" y="883121"/>
            <a:ext cx="5654015" cy="4997173"/>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5" name="Rectangle 14"/>
          <p:cNvSpPr/>
          <p:nvPr/>
        </p:nvSpPr>
        <p:spPr>
          <a:xfrm>
            <a:off x="2644736" y="6005187"/>
            <a:ext cx="6921304" cy="461665"/>
          </a:xfrm>
          <a:prstGeom prst="rect">
            <a:avLst/>
          </a:prstGeom>
        </p:spPr>
        <p:txBody>
          <a:bodyPr wrap="square">
            <a:spAutoFit/>
            <a:scene3d>
              <a:camera prst="orthographicFront">
                <a:rot lat="0" lon="0" rev="0"/>
              </a:camera>
              <a:lightRig rig="threePt" dir="t"/>
            </a:scene3d>
            <a:sp3d/>
          </a:bodyPr>
          <a:lstStyle/>
          <a:p>
            <a:pPr algn="ctr"/>
            <a:r>
              <a:rPr lang="bn-IN" sz="2400" dirty="0" smtClean="0">
                <a:ln w="3175">
                  <a:solidFill>
                    <a:schemeClr val="tx1"/>
                  </a:solidFill>
                </a:ln>
                <a:latin typeface="NikoshBAN" panose="02000000000000000000" pitchFamily="2" charset="0"/>
                <a:cs typeface="NikoshBAN" panose="02000000000000000000" pitchFamily="2" charset="0"/>
              </a:rPr>
              <a:t>প্রতিদ্বন্দ্বী প্রতিষ্ঠানের পণ্য ও সেবা সম্পর্কে সহজে তথ্য সংগ্রহ করা যায়। </a:t>
            </a:r>
            <a:endParaRPr lang="en-US" sz="3200" dirty="0" smtClean="0">
              <a:ln w="3175">
                <a:solidFill>
                  <a:schemeClr val="tx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2766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grpId="1" nodeType="clickEffect">
                                  <p:stCondLst>
                                    <p:cond delay="0"/>
                                  </p:stCondLst>
                                  <p:childTnLst>
                                    <p:animEffect transition="out" filter="wipe(right)">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3" presetClass="exit" presetSubtype="32" fill="hold" nodeType="clickEffect">
                                  <p:stCondLst>
                                    <p:cond delay="0"/>
                                  </p:stCondLst>
                                  <p:childTnLst>
                                    <p:anim calcmode="lin" valueType="num">
                                      <p:cBhvr>
                                        <p:cTn id="41" dur="500"/>
                                        <p:tgtEl>
                                          <p:spTgt spid="2"/>
                                        </p:tgtEl>
                                        <p:attrNameLst>
                                          <p:attrName>ppt_w</p:attrName>
                                        </p:attrNameLst>
                                      </p:cBhvr>
                                      <p:tavLst>
                                        <p:tav tm="0">
                                          <p:val>
                                            <p:strVal val="ppt_w"/>
                                          </p:val>
                                        </p:tav>
                                        <p:tav tm="100000">
                                          <p:val>
                                            <p:fltVal val="0"/>
                                          </p:val>
                                        </p:tav>
                                      </p:tavLst>
                                    </p:anim>
                                    <p:anim calcmode="lin" valueType="num">
                                      <p:cBhvr>
                                        <p:cTn id="42" dur="500"/>
                                        <p:tgtEl>
                                          <p:spTgt spid="2"/>
                                        </p:tgtEl>
                                        <p:attrNameLst>
                                          <p:attrName>ppt_h</p:attrName>
                                        </p:attrNameLst>
                                      </p:cBhvr>
                                      <p:tavLst>
                                        <p:tav tm="0">
                                          <p:val>
                                            <p:strVal val="ppt_h"/>
                                          </p:val>
                                        </p:tav>
                                        <p:tav tm="100000">
                                          <p:val>
                                            <p:fltVal val="0"/>
                                          </p:val>
                                        </p:tav>
                                      </p:tavLst>
                                    </p:anim>
                                    <p:set>
                                      <p:cBhvr>
                                        <p:cTn id="43" dur="1" fill="hold">
                                          <p:stCondLst>
                                            <p:cond delay="499"/>
                                          </p:stCondLst>
                                        </p:cTn>
                                        <p:tgtEl>
                                          <p:spTgt spid="2"/>
                                        </p:tgtEl>
                                        <p:attrNameLst>
                                          <p:attrName>style.visibility</p:attrName>
                                        </p:attrNameLst>
                                      </p:cBhvr>
                                      <p:to>
                                        <p:strVal val="hidden"/>
                                      </p:to>
                                    </p:set>
                                  </p:childTnLst>
                                </p:cTn>
                              </p:par>
                              <p:par>
                                <p:cTn id="44" presetID="23" presetClass="exit" presetSubtype="32" fill="hold" nodeType="withEffect">
                                  <p:stCondLst>
                                    <p:cond delay="0"/>
                                  </p:stCondLst>
                                  <p:childTnLst>
                                    <p:anim calcmode="lin" valueType="num">
                                      <p:cBhvr>
                                        <p:cTn id="45" dur="500"/>
                                        <p:tgtEl>
                                          <p:spTgt spid="9"/>
                                        </p:tgtEl>
                                        <p:attrNameLst>
                                          <p:attrName>ppt_w</p:attrName>
                                        </p:attrNameLst>
                                      </p:cBhvr>
                                      <p:tavLst>
                                        <p:tav tm="0">
                                          <p:val>
                                            <p:strVal val="ppt_w"/>
                                          </p:val>
                                        </p:tav>
                                        <p:tav tm="100000">
                                          <p:val>
                                            <p:fltVal val="0"/>
                                          </p:val>
                                        </p:tav>
                                      </p:tavLst>
                                    </p:anim>
                                    <p:anim calcmode="lin" valueType="num">
                                      <p:cBhvr>
                                        <p:cTn id="46" dur="500"/>
                                        <p:tgtEl>
                                          <p:spTgt spid="9"/>
                                        </p:tgtEl>
                                        <p:attrNameLst>
                                          <p:attrName>ppt_h</p:attrName>
                                        </p:attrNameLst>
                                      </p:cBhvr>
                                      <p:tavLst>
                                        <p:tav tm="0">
                                          <p:val>
                                            <p:strVal val="ppt_h"/>
                                          </p:val>
                                        </p:tav>
                                        <p:tav tm="100000">
                                          <p:val>
                                            <p:fltVal val="0"/>
                                          </p:val>
                                        </p:tav>
                                      </p:tavLst>
                                    </p:anim>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2" fill="hold" grpId="1" nodeType="clickEffect">
                                  <p:stCondLst>
                                    <p:cond delay="0"/>
                                  </p:stCondLst>
                                  <p:childTnLst>
                                    <p:animEffect transition="out" filter="wipe(right)">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22" presetClass="entr" presetSubtype="8"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20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5"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3"/>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1000" fill="hold"/>
                                        <p:tgtEl>
                                          <p:spTgt spid="14"/>
                                        </p:tgtEl>
                                        <p:attrNameLst>
                                          <p:attrName>ppt_w</p:attrName>
                                        </p:attrNameLst>
                                      </p:cBhvr>
                                      <p:tavLst>
                                        <p:tav tm="0">
                                          <p:val>
                                            <p:fltVal val="0"/>
                                          </p:val>
                                        </p:tav>
                                        <p:tav tm="100000">
                                          <p:val>
                                            <p:strVal val="#ppt_w"/>
                                          </p:val>
                                        </p:tav>
                                      </p:tavLst>
                                    </p:anim>
                                    <p:anim calcmode="lin" valueType="num">
                                      <p:cBhvr>
                                        <p:cTn id="67" dur="1000" fill="hold"/>
                                        <p:tgtEl>
                                          <p:spTgt spid="14"/>
                                        </p:tgtEl>
                                        <p:attrNameLst>
                                          <p:attrName>ppt_h</p:attrName>
                                        </p:attrNameLst>
                                      </p:cBhvr>
                                      <p:tavLst>
                                        <p:tav tm="0">
                                          <p:val>
                                            <p:fltVal val="0"/>
                                          </p:val>
                                        </p:tav>
                                        <p:tav tm="100000">
                                          <p:val>
                                            <p:strVal val="#ppt_h"/>
                                          </p:val>
                                        </p:tav>
                                      </p:tavLst>
                                    </p:anim>
                                    <p:anim calcmode="lin" valueType="num">
                                      <p:cBhvr>
                                        <p:cTn id="6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20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xit" presetSubtype="2" fill="hold" grpId="1" nodeType="clickEffect">
                                  <p:stCondLst>
                                    <p:cond delay="0"/>
                                  </p:stCondLst>
                                  <p:childTnLst>
                                    <p:animEffect transition="out" filter="wipe(right)">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10" grpId="0"/>
      <p:bldP spid="10" grpId="1"/>
      <p:bldP spid="11" grpId="0"/>
      <p:bldP spid="15" grpId="0"/>
      <p:bldP spid="1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953" y="225126"/>
            <a:ext cx="1351082"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সরবরাহ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276" y="835606"/>
            <a:ext cx="5763441" cy="5122742"/>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3757" y="835606"/>
            <a:ext cx="5763441" cy="5122742"/>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4" name="Rectangle 13"/>
          <p:cNvSpPr/>
          <p:nvPr/>
        </p:nvSpPr>
        <p:spPr>
          <a:xfrm>
            <a:off x="1848989" y="6037991"/>
            <a:ext cx="8489625"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ln w="3175">
                  <a:solidFill>
                    <a:schemeClr val="tx1"/>
                  </a:solidFill>
                </a:ln>
                <a:latin typeface="NikoshBAN" panose="02000000000000000000" pitchFamily="2" charset="0"/>
                <a:cs typeface="NikoshBAN" panose="02000000000000000000" pitchFamily="2" charset="0"/>
              </a:rPr>
              <a:t>জিপিএস বা অনুরূপ ব্যবস্থাদির মাধ্যমে কম খরচে পণ্য সরবরাহের পরিকল্পনা করা যায়।  </a:t>
            </a:r>
            <a:endParaRPr lang="en-US" sz="3200" b="1" dirty="0" smtClean="0">
              <a:ln w="3175">
                <a:solidFill>
                  <a:schemeClr val="tx1"/>
                </a:solidFill>
              </a:ln>
              <a:latin typeface="NikoshBAN" panose="02000000000000000000" pitchFamily="2" charset="0"/>
              <a:cs typeface="NikoshBAN" panose="02000000000000000000" pitchFamily="2" charset="0"/>
            </a:endParaRPr>
          </a:p>
        </p:txBody>
      </p:sp>
      <p:sp>
        <p:nvSpPr>
          <p:cNvPr id="15" name="Rectangle 14"/>
          <p:cNvSpPr/>
          <p:nvPr/>
        </p:nvSpPr>
        <p:spPr>
          <a:xfrm>
            <a:off x="5408228" y="246066"/>
            <a:ext cx="1351082"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প্রচার     </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4"/>
          <a:stretch>
            <a:fillRect/>
          </a:stretch>
        </p:blipFill>
        <p:spPr>
          <a:xfrm>
            <a:off x="1083208" y="809901"/>
            <a:ext cx="10093351" cy="5143682"/>
          </a:xfrm>
          <a:prstGeom prst="rect">
            <a:avLst/>
          </a:prstGeom>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pic>
      <p:sp>
        <p:nvSpPr>
          <p:cNvPr id="17" name="Rectangle 16"/>
          <p:cNvSpPr/>
          <p:nvPr/>
        </p:nvSpPr>
        <p:spPr>
          <a:xfrm>
            <a:off x="1026936" y="5953583"/>
            <a:ext cx="10255348" cy="830997"/>
          </a:xfrm>
          <a:prstGeom prst="rect">
            <a:avLst/>
          </a:prstGeom>
        </p:spPr>
        <p:txBody>
          <a:bodyPr wrap="square">
            <a:spAutoFit/>
            <a:scene3d>
              <a:camera prst="orthographicFront">
                <a:rot lat="0" lon="0" rev="0"/>
              </a:camera>
              <a:lightRig rig="threePt" dir="t"/>
            </a:scene3d>
            <a:sp3d/>
          </a:bodyPr>
          <a:lstStyle/>
          <a:p>
            <a:pPr algn="ctr"/>
            <a:r>
              <a:rPr lang="bn-IN" sz="2400" b="1" dirty="0" smtClean="0">
                <a:ln w="3175">
                  <a:solidFill>
                    <a:schemeClr val="tx1"/>
                  </a:solidFill>
                </a:ln>
                <a:latin typeface="NikoshBAN" panose="02000000000000000000" pitchFamily="2" charset="0"/>
                <a:cs typeface="NikoshBAN" panose="02000000000000000000" pitchFamily="2" charset="0"/>
              </a:rPr>
              <a:t>ওয়বেসাইট, ব্লক কিংবা সামাজিক যোগাযোগ সাইটের মাধ্যমে স্বল্পমূল্যে বা বিনামূল্যে পণ্য ও সেবার বিজ্ঞাপন প্রচার করা যায়।   </a:t>
            </a:r>
            <a:endParaRPr lang="en-US" sz="3200" b="1" dirty="0" smtClean="0">
              <a:ln w="3175">
                <a:solidFill>
                  <a:schemeClr val="tx1"/>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18568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par>
                                <p:cTn id="15" presetID="18" presetClass="entr" presetSubtype="1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2" fill="hold" grpId="1" nodeType="clickEffect">
                                  <p:stCondLst>
                                    <p:cond delay="0"/>
                                  </p:stCondLst>
                                  <p:childTnLst>
                                    <p:animEffect transition="out" filter="wipe(right)">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3" presetClass="exit" presetSubtype="32" fill="hold" nodeType="clickEffect">
                                  <p:stCondLst>
                                    <p:cond delay="0"/>
                                  </p:stCondLst>
                                  <p:childTnLst>
                                    <p:anim calcmode="lin" valueType="num">
                                      <p:cBhvr>
                                        <p:cTn id="31" dur="500"/>
                                        <p:tgtEl>
                                          <p:spTgt spid="3"/>
                                        </p:tgtEl>
                                        <p:attrNameLst>
                                          <p:attrName>ppt_w</p:attrName>
                                        </p:attrNameLst>
                                      </p:cBhvr>
                                      <p:tavLst>
                                        <p:tav tm="0">
                                          <p:val>
                                            <p:strVal val="ppt_w"/>
                                          </p:val>
                                        </p:tav>
                                        <p:tav tm="100000">
                                          <p:val>
                                            <p:fltVal val="0"/>
                                          </p:val>
                                        </p:tav>
                                      </p:tavLst>
                                    </p:anim>
                                    <p:anim calcmode="lin" valueType="num">
                                      <p:cBhvr>
                                        <p:cTn id="32" dur="500"/>
                                        <p:tgtEl>
                                          <p:spTgt spid="3"/>
                                        </p:tgtEl>
                                        <p:attrNameLst>
                                          <p:attrName>ppt_h</p:attrName>
                                        </p:attrNameLst>
                                      </p:cBhvr>
                                      <p:tavLst>
                                        <p:tav tm="0">
                                          <p:val>
                                            <p:strVal val="ppt_h"/>
                                          </p:val>
                                        </p:tav>
                                        <p:tav tm="100000">
                                          <p:val>
                                            <p:fltVal val="0"/>
                                          </p:val>
                                        </p:tav>
                                      </p:tavLst>
                                    </p:anim>
                                    <p:set>
                                      <p:cBhvr>
                                        <p:cTn id="33" dur="1" fill="hold">
                                          <p:stCondLst>
                                            <p:cond delay="499"/>
                                          </p:stCondLst>
                                        </p:cTn>
                                        <p:tgtEl>
                                          <p:spTgt spid="3"/>
                                        </p:tgtEl>
                                        <p:attrNameLst>
                                          <p:attrName>style.visibility</p:attrName>
                                        </p:attrNameLst>
                                      </p:cBhvr>
                                      <p:to>
                                        <p:strVal val="hidden"/>
                                      </p:to>
                                    </p:set>
                                  </p:childTnLst>
                                </p:cTn>
                              </p:par>
                              <p:par>
                                <p:cTn id="34" presetID="23" presetClass="exit" presetSubtype="32" fill="hold" nodeType="withEffect">
                                  <p:stCondLst>
                                    <p:cond delay="0"/>
                                  </p:stCondLst>
                                  <p:childTnLst>
                                    <p:anim calcmode="lin" valueType="num">
                                      <p:cBhvr>
                                        <p:cTn id="35" dur="500"/>
                                        <p:tgtEl>
                                          <p:spTgt spid="4"/>
                                        </p:tgtEl>
                                        <p:attrNameLst>
                                          <p:attrName>ppt_w</p:attrName>
                                        </p:attrNameLst>
                                      </p:cBhvr>
                                      <p:tavLst>
                                        <p:tav tm="0">
                                          <p:val>
                                            <p:strVal val="ppt_w"/>
                                          </p:val>
                                        </p:tav>
                                        <p:tav tm="100000">
                                          <p:val>
                                            <p:fltVal val="0"/>
                                          </p:val>
                                        </p:tav>
                                      </p:tavLst>
                                    </p:anim>
                                    <p:anim calcmode="lin" valueType="num">
                                      <p:cBhvr>
                                        <p:cTn id="36" dur="500"/>
                                        <p:tgtEl>
                                          <p:spTgt spid="4"/>
                                        </p:tgtEl>
                                        <p:attrNameLst>
                                          <p:attrName>ppt_h</p:attrName>
                                        </p:attrNameLst>
                                      </p:cBhvr>
                                      <p:tavLst>
                                        <p:tav tm="0">
                                          <p:val>
                                            <p:strVal val="ppt_h"/>
                                          </p:val>
                                        </p:tav>
                                        <p:tav tm="100000">
                                          <p:val>
                                            <p:fltVal val="0"/>
                                          </p:val>
                                        </p:tav>
                                      </p:tavLst>
                                    </p:anim>
                                    <p:set>
                                      <p:cBhvr>
                                        <p:cTn id="37" dur="1" fill="hold">
                                          <p:stCondLst>
                                            <p:cond delay="4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1" nodeType="clickEffect">
                                  <p:stCondLst>
                                    <p:cond delay="0"/>
                                  </p:stCondLst>
                                  <p:childTnLst>
                                    <p:animEffect transition="out" filter="wipe(right)">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2000" fill="hold"/>
                                        <p:tgtEl>
                                          <p:spTgt spid="15"/>
                                        </p:tgtEl>
                                        <p:attrNameLst>
                                          <p:attrName>ppt_w</p:attrName>
                                        </p:attrNameLst>
                                      </p:cBhvr>
                                      <p:tavLst>
                                        <p:tav tm="0">
                                          <p:val>
                                            <p:fltVal val="0"/>
                                          </p:val>
                                        </p:tav>
                                        <p:tav tm="100000">
                                          <p:val>
                                            <p:strVal val="#ppt_w"/>
                                          </p:val>
                                        </p:tav>
                                      </p:tavLst>
                                    </p:anim>
                                    <p:anim calcmode="lin" valueType="num">
                                      <p:cBhvr>
                                        <p:cTn id="46" dur="2000" fill="hold"/>
                                        <p:tgtEl>
                                          <p:spTgt spid="15"/>
                                        </p:tgtEl>
                                        <p:attrNameLst>
                                          <p:attrName>ppt_h</p:attrName>
                                        </p:attrNameLst>
                                      </p:cBhvr>
                                      <p:tavLst>
                                        <p:tav tm="0">
                                          <p:val>
                                            <p:fltVal val="0"/>
                                          </p:val>
                                        </p:tav>
                                        <p:tav tm="100000">
                                          <p:val>
                                            <p:strVal val="#ppt_h"/>
                                          </p:val>
                                        </p:tav>
                                      </p:tavLst>
                                    </p:anim>
                                    <p:animEffect transition="in" filter="fade">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edge">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2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2" fill="hold" grpId="1" nodeType="clickEffect">
                                  <p:stCondLst>
                                    <p:cond delay="0"/>
                                  </p:stCondLst>
                                  <p:childTnLst>
                                    <p:animEffect transition="out" filter="wipe(right)">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4" grpId="0"/>
      <p:bldP spid="14" grpId="1"/>
      <p:bldP spid="15" grpId="0"/>
      <p:bldP spid="17" grpId="0"/>
      <p:bldP spid="17"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E8B2E-4F62-406A-BCB8-2561B52A8595}"/>
              </a:ext>
            </a:extLst>
          </p:cNvPr>
          <p:cNvSpPr/>
          <p:nvPr/>
        </p:nvSpPr>
        <p:spPr>
          <a:xfrm>
            <a:off x="4331728" y="343792"/>
            <a:ext cx="3528544" cy="76944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a:t>
            </a:r>
            <a:r>
              <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 </a:t>
            </a:r>
            <a:endParaRPr lang="en-US" sz="44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sharpenSoften amount="27000"/>
                    </a14:imgEffect>
                    <a14:imgEffect>
                      <a14:saturation sat="111000"/>
                    </a14:imgEffect>
                    <a14:imgEffect>
                      <a14:brightnessContrast bright="30000" contrast="26000"/>
                    </a14:imgEffect>
                  </a14:imgLayer>
                </a14:imgProps>
              </a:ext>
              <a:ext uri="{28A0092B-C50C-407E-A947-70E740481C1C}">
                <a14:useLocalDpi xmlns:a14="http://schemas.microsoft.com/office/drawing/2010/main"/>
              </a:ext>
            </a:extLst>
          </a:blip>
          <a:stretch>
            <a:fillRect/>
          </a:stretch>
        </p:blipFill>
        <p:spPr>
          <a:xfrm>
            <a:off x="2195979" y="998154"/>
            <a:ext cx="7693615" cy="4958107"/>
          </a:xfrm>
          <a:prstGeom prst="rect">
            <a:avLst/>
          </a:prstGeom>
          <a:effectLst>
            <a:glow>
              <a:schemeClr val="accent1"/>
            </a:glow>
            <a:softEdge rad="0"/>
          </a:effectLst>
        </p:spPr>
      </p:pic>
      <p:sp>
        <p:nvSpPr>
          <p:cNvPr id="4" name="Flowchart: Alternate Process 3"/>
          <p:cNvSpPr/>
          <p:nvPr/>
        </p:nvSpPr>
        <p:spPr>
          <a:xfrm>
            <a:off x="2264905" y="5542671"/>
            <a:ext cx="8131119" cy="922451"/>
          </a:xfrm>
          <a:prstGeom prst="flowChartAlternateProcess">
            <a:avLst/>
          </a:prstGeom>
          <a:solidFill>
            <a:schemeClr val="bg1">
              <a:lumMod val="95000"/>
            </a:schemeClr>
          </a:solidFill>
          <a:ln w="44450" cap="sq" cmpd="thickThin">
            <a:gradFill flip="none" rotWithShape="1">
              <a:gsLst>
                <a:gs pos="14000">
                  <a:schemeClr val="accent6">
                    <a:lumMod val="89000"/>
                  </a:schemeClr>
                </a:gs>
                <a:gs pos="56000">
                  <a:srgbClr val="CC00FF"/>
                </a:gs>
                <a:gs pos="84000">
                  <a:schemeClr val="accent6">
                    <a:lumMod val="70000"/>
                  </a:schemeClr>
                </a:gs>
              </a:gsLst>
              <a:lin ang="2700000" scaled="1"/>
              <a:tileRect/>
            </a:gradFill>
            <a:roun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65000"/>
                    <a:lumOff val="35000"/>
                  </a:schemeClr>
                </a:solidFill>
              </a:ln>
              <a:effectLst>
                <a:outerShdw blurRad="38100" dist="38100" dir="2700000" algn="tl">
                  <a:srgbClr val="000000">
                    <a:alpha val="43137"/>
                  </a:srgbClr>
                </a:outerShdw>
              </a:effectLst>
            </a:endParaRPr>
          </a:p>
        </p:txBody>
      </p:sp>
      <p:sp>
        <p:nvSpPr>
          <p:cNvPr id="5" name="Rectangle 4"/>
          <p:cNvSpPr/>
          <p:nvPr/>
        </p:nvSpPr>
        <p:spPr>
          <a:xfrm>
            <a:off x="2264905" y="5562366"/>
            <a:ext cx="8131119" cy="954107"/>
          </a:xfrm>
          <a:prstGeom prst="rect">
            <a:avLst/>
          </a:prstGeom>
        </p:spPr>
        <p:txBody>
          <a:bodyPr wrap="square">
            <a:spAutoFit/>
          </a:bodyPr>
          <a:lstStyle/>
          <a:p>
            <a:pPr marL="457200" indent="-457200">
              <a:buFont typeface="Wingdings" panose="05000000000000000000" pitchFamily="2" charset="2"/>
              <a:buChar char="v"/>
            </a:pP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তথ্য ও যোগাযোগ প্রযুক্তি ব্যবসায় ভবিষ্যতে আর কোন কোন ক্ষেত্রে পরিবর্তন আনবে বলে তোমার মনে হয়? তা একটি তালিকা তৈরি কর।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744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E8B2E-4F62-406A-BCB8-2561B52A8595}"/>
              </a:ext>
            </a:extLst>
          </p:cNvPr>
          <p:cNvSpPr/>
          <p:nvPr/>
        </p:nvSpPr>
        <p:spPr>
          <a:xfrm>
            <a:off x="4060571" y="190336"/>
            <a:ext cx="3528544" cy="830997"/>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800" b="1" dirty="0">
              <a:effectLst>
                <a:outerShdw blurRad="38100" dist="38100" dir="2700000" algn="tl">
                  <a:srgbClr val="000000">
                    <a:alpha val="43137"/>
                  </a:srgbClr>
                </a:outerShdw>
              </a:effectLst>
            </a:endParaRPr>
          </a:p>
        </p:txBody>
      </p:sp>
      <p:sp>
        <p:nvSpPr>
          <p:cNvPr id="3" name="Cloud 34"/>
          <p:cNvSpPr/>
          <p:nvPr/>
        </p:nvSpPr>
        <p:spPr>
          <a:xfrm>
            <a:off x="7712936" y="278652"/>
            <a:ext cx="3158933" cy="91378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8153 w 43256"/>
              <a:gd name="connsiteY9" fmla="*/ 33490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747 w 43256"/>
              <a:gd name="connsiteY0" fmla="*/ 26744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8153 w 43256"/>
              <a:gd name="connsiteY9" fmla="*/ 33490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747 w 43256"/>
              <a:gd name="connsiteY0" fmla="*/ 26744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375 w 43256"/>
              <a:gd name="connsiteY8" fmla="*/ 27770 h 43219"/>
              <a:gd name="connsiteX9" fmla="*/ 38153 w 43256"/>
              <a:gd name="connsiteY9" fmla="*/ 33490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747 w 43256"/>
              <a:gd name="connsiteY0" fmla="*/ 26744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375 w 43256"/>
              <a:gd name="connsiteY8" fmla="*/ 27770 h 43219"/>
              <a:gd name="connsiteX9" fmla="*/ 38153 w 43256"/>
              <a:gd name="connsiteY9" fmla="*/ 34198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747 w 43256"/>
              <a:gd name="connsiteY0" fmla="*/ 26744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39 w 43256"/>
              <a:gd name="connsiteY8" fmla="*/ 32019 h 43219"/>
              <a:gd name="connsiteX9" fmla="*/ 38153 w 43256"/>
              <a:gd name="connsiteY9" fmla="*/ 34198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3747" y="26744"/>
                </a:moveTo>
                <a:cubicBezTo>
                  <a:pt x="2863" y="26838"/>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8339" y="32019"/>
                </a:moveTo>
                <a:cubicBezTo>
                  <a:pt x="40343" y="33347"/>
                  <a:pt x="38171" y="31166"/>
                  <a:pt x="38153" y="34198"/>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lumMod val="95000"/>
            </a:schemeClr>
          </a:solidFill>
          <a:ln w="4445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4" name="Rectangle 3"/>
          <p:cNvSpPr/>
          <p:nvPr/>
        </p:nvSpPr>
        <p:spPr>
          <a:xfrm>
            <a:off x="8002262" y="437666"/>
            <a:ext cx="2563522" cy="584775"/>
          </a:xfrm>
          <a:prstGeom prst="rect">
            <a:avLst/>
          </a:prstGeom>
          <a:ln w="63500">
            <a:noFill/>
          </a:ln>
        </p:spPr>
        <p:txBody>
          <a:bodyPr wrap="none">
            <a:spAutoFit/>
          </a:bodyPr>
          <a:lstStyle/>
          <a:p>
            <a:r>
              <a:rPr lang="en-US" sz="3200" b="1" dirty="0" smtClean="0">
                <a:ln w="0">
                  <a:solidFill>
                    <a:schemeClr val="tx1"/>
                  </a:solidFill>
                </a:ln>
                <a:latin typeface="NikoshBAN" panose="02000000000000000000" pitchFamily="2" charset="0"/>
                <a:cs typeface="NikoshBAN" panose="02000000000000000000" pitchFamily="2" charset="0"/>
              </a:rPr>
              <a:t>সঠিক উত্তরের ক্লিক</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5" name="TextBox 4"/>
          <p:cNvSpPr txBox="1"/>
          <p:nvPr/>
        </p:nvSpPr>
        <p:spPr>
          <a:xfrm>
            <a:off x="2123562" y="2753201"/>
            <a:ext cx="8442222"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২</a:t>
            </a:r>
            <a:r>
              <a:rPr lang="en-US" sz="3200" b="1" dirty="0" smtClean="0">
                <a:ln w="0">
                  <a:solidFill>
                    <a:schemeClr val="tx1"/>
                  </a:solidFill>
                </a:ln>
                <a:latin typeface="NikoshBAN" panose="02000000000000000000" pitchFamily="2" charset="0"/>
                <a:cs typeface="NikoshBAN" panose="02000000000000000000" pitchFamily="2" charset="0"/>
              </a:rPr>
              <a:t>.</a:t>
            </a:r>
            <a:r>
              <a:rPr lang="bn-IN" sz="3200" b="1" dirty="0" smtClean="0">
                <a:ln w="0">
                  <a:solidFill>
                    <a:schemeClr val="tx1"/>
                  </a:solidFill>
                </a:ln>
                <a:latin typeface="NikoshBAN" panose="02000000000000000000" pitchFamily="2" charset="0"/>
                <a:cs typeface="NikoshBAN" panose="02000000000000000000" pitchFamily="2" charset="0"/>
              </a:rPr>
              <a:t> </a:t>
            </a:r>
            <a:r>
              <a:rPr lang="bn-IN" sz="3200" b="1" dirty="0" smtClean="0">
                <a:ln w="0">
                  <a:solidFill>
                    <a:schemeClr val="tx1"/>
                  </a:solidFill>
                </a:ln>
                <a:latin typeface="NikoshBAN" panose="02000000000000000000" pitchFamily="2" charset="0"/>
                <a:cs typeface="NikoshBAN" panose="02000000000000000000" pitchFamily="2" charset="0"/>
              </a:rPr>
              <a:t>ব্যবসায়ে কীসের মাধ্যমে সার্বক্ষণিক মনিটরিংয়ের সুবিধা থাকে</a:t>
            </a:r>
            <a:r>
              <a:rPr lang="bn-IN" sz="3200" b="1" dirty="0" smtClean="0">
                <a:ln w="0">
                  <a:solidFill>
                    <a:schemeClr val="tx1"/>
                  </a:solidFill>
                </a:ln>
                <a:latin typeface="NikoshBAN" panose="02000000000000000000" pitchFamily="2" charset="0"/>
                <a:cs typeface="NikoshBAN" panose="02000000000000000000" pitchFamily="2" charset="0"/>
              </a:rPr>
              <a:t>?</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6" name="TextBox 5"/>
          <p:cNvSpPr txBox="1"/>
          <p:nvPr/>
        </p:nvSpPr>
        <p:spPr>
          <a:xfrm>
            <a:off x="2123562" y="4444256"/>
            <a:ext cx="7681620"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৩</a:t>
            </a:r>
            <a:r>
              <a:rPr lang="en-US" sz="3200" b="1" dirty="0">
                <a:ln w="0">
                  <a:solidFill>
                    <a:schemeClr val="tx1"/>
                  </a:solidFill>
                </a:ln>
                <a:latin typeface="NikoshBAN" panose="02000000000000000000" pitchFamily="2" charset="0"/>
                <a:cs typeface="NikoshBAN" panose="02000000000000000000" pitchFamily="2" charset="0"/>
              </a:rPr>
              <a:t>.</a:t>
            </a:r>
            <a:r>
              <a:rPr lang="bn-IN" sz="3200" b="1" dirty="0" smtClean="0">
                <a:ln w="0">
                  <a:solidFill>
                    <a:schemeClr val="tx1"/>
                  </a:solidFill>
                </a:ln>
                <a:latin typeface="NikoshBAN" panose="02000000000000000000" pitchFamily="2" charset="0"/>
                <a:cs typeface="NikoshBAN" panose="02000000000000000000" pitchFamily="2" charset="0"/>
              </a:rPr>
              <a:t> </a:t>
            </a:r>
            <a:r>
              <a:rPr lang="en-US" sz="3200" b="1" dirty="0" err="1" smtClean="0">
                <a:ln w="0">
                  <a:solidFill>
                    <a:schemeClr val="tx1"/>
                  </a:solidFill>
                </a:ln>
                <a:latin typeface="NikoshBAN" panose="02000000000000000000" pitchFamily="2" charset="0"/>
                <a:cs typeface="NikoshBAN" panose="02000000000000000000" pitchFamily="2" charset="0"/>
              </a:rPr>
              <a:t>কীসের</a:t>
            </a:r>
            <a:r>
              <a:rPr lang="en-US" sz="3200" b="1" dirty="0" smtClean="0">
                <a:ln w="0">
                  <a:solidFill>
                    <a:schemeClr val="tx1"/>
                  </a:solidFill>
                </a:ln>
                <a:latin typeface="NikoshBAN" panose="02000000000000000000" pitchFamily="2" charset="0"/>
                <a:cs typeface="NikoshBAN" panose="02000000000000000000" pitchFamily="2" charset="0"/>
              </a:rPr>
              <a:t> </a:t>
            </a:r>
            <a:r>
              <a:rPr lang="en-US" sz="3200" b="1" dirty="0" err="1" smtClean="0">
                <a:ln w="0">
                  <a:solidFill>
                    <a:schemeClr val="tx1"/>
                  </a:solidFill>
                </a:ln>
                <a:latin typeface="NikoshBAN" panose="02000000000000000000" pitchFamily="2" charset="0"/>
                <a:cs typeface="NikoshBAN" panose="02000000000000000000" pitchFamily="2" charset="0"/>
              </a:rPr>
              <a:t>মাধ্যমে</a:t>
            </a:r>
            <a:r>
              <a:rPr lang="en-US" sz="3200" b="1" dirty="0" smtClean="0">
                <a:ln w="0">
                  <a:solidFill>
                    <a:schemeClr val="tx1"/>
                  </a:solidFill>
                </a:ln>
                <a:latin typeface="NikoshBAN" panose="02000000000000000000" pitchFamily="2" charset="0"/>
                <a:cs typeface="NikoshBAN" panose="02000000000000000000" pitchFamily="2" charset="0"/>
              </a:rPr>
              <a:t> </a:t>
            </a:r>
            <a:r>
              <a:rPr lang="en-US" sz="3200" b="1" dirty="0" err="1" smtClean="0">
                <a:ln w="0">
                  <a:solidFill>
                    <a:schemeClr val="tx1"/>
                  </a:solidFill>
                </a:ln>
                <a:latin typeface="NikoshBAN" panose="02000000000000000000" pitchFamily="2" charset="0"/>
                <a:cs typeface="NikoshBAN" panose="02000000000000000000" pitchFamily="2" charset="0"/>
              </a:rPr>
              <a:t>দ্রুত</a:t>
            </a:r>
            <a:r>
              <a:rPr lang="en-US" sz="3200" b="1" dirty="0" smtClean="0">
                <a:ln w="0">
                  <a:solidFill>
                    <a:schemeClr val="tx1"/>
                  </a:solidFill>
                </a:ln>
                <a:latin typeface="NikoshBAN" panose="02000000000000000000" pitchFamily="2" charset="0"/>
                <a:cs typeface="NikoshBAN" panose="02000000000000000000" pitchFamily="2" charset="0"/>
              </a:rPr>
              <a:t> </a:t>
            </a:r>
            <a:r>
              <a:rPr lang="en-US" sz="3200" b="1" dirty="0" err="1" smtClean="0">
                <a:ln w="0">
                  <a:solidFill>
                    <a:schemeClr val="tx1"/>
                  </a:solidFill>
                </a:ln>
                <a:latin typeface="NikoshBAN" panose="02000000000000000000" pitchFamily="2" charset="0"/>
                <a:cs typeface="NikoshBAN" panose="02000000000000000000" pitchFamily="2" charset="0"/>
              </a:rPr>
              <a:t>লিখিত</a:t>
            </a:r>
            <a:r>
              <a:rPr lang="en-US" sz="3200" b="1" dirty="0" smtClean="0">
                <a:ln w="0">
                  <a:solidFill>
                    <a:schemeClr val="tx1"/>
                  </a:solidFill>
                </a:ln>
                <a:latin typeface="NikoshBAN" panose="02000000000000000000" pitchFamily="2" charset="0"/>
                <a:cs typeface="NikoshBAN" panose="02000000000000000000" pitchFamily="2" charset="0"/>
              </a:rPr>
              <a:t> </a:t>
            </a:r>
            <a:r>
              <a:rPr lang="en-US" sz="3200" b="1" dirty="0" err="1" smtClean="0">
                <a:ln w="0">
                  <a:solidFill>
                    <a:schemeClr val="tx1"/>
                  </a:solidFill>
                </a:ln>
                <a:latin typeface="NikoshBAN" panose="02000000000000000000" pitchFamily="2" charset="0"/>
                <a:cs typeface="NikoshBAN" panose="02000000000000000000" pitchFamily="2" charset="0"/>
              </a:rPr>
              <a:t>যোগাযোগ</a:t>
            </a:r>
            <a:r>
              <a:rPr lang="en-US" sz="3200" b="1" dirty="0" smtClean="0">
                <a:ln w="0">
                  <a:solidFill>
                    <a:schemeClr val="tx1"/>
                  </a:solidFill>
                </a:ln>
                <a:latin typeface="NikoshBAN" panose="02000000000000000000" pitchFamily="2" charset="0"/>
                <a:cs typeface="NikoshBAN" panose="02000000000000000000" pitchFamily="2" charset="0"/>
              </a:rPr>
              <a:t> </a:t>
            </a:r>
            <a:r>
              <a:rPr lang="en-US" sz="3200" b="1" dirty="0" err="1" smtClean="0">
                <a:ln w="0">
                  <a:solidFill>
                    <a:schemeClr val="tx1"/>
                  </a:solidFill>
                </a:ln>
                <a:latin typeface="NikoshBAN" panose="02000000000000000000" pitchFamily="2" charset="0"/>
                <a:cs typeface="NikoshBAN" panose="02000000000000000000" pitchFamily="2" charset="0"/>
              </a:rPr>
              <a:t>করা</a:t>
            </a:r>
            <a:r>
              <a:rPr lang="en-US" sz="3200" b="1" dirty="0" smtClean="0">
                <a:ln w="0">
                  <a:solidFill>
                    <a:schemeClr val="tx1"/>
                  </a:solidFill>
                </a:ln>
                <a:latin typeface="NikoshBAN" panose="02000000000000000000" pitchFamily="2" charset="0"/>
                <a:cs typeface="NikoshBAN" panose="02000000000000000000" pitchFamily="2" charset="0"/>
              </a:rPr>
              <a:t> </a:t>
            </a:r>
            <a:r>
              <a:rPr lang="en-US" sz="3200" b="1" dirty="0" err="1" smtClean="0">
                <a:ln w="0">
                  <a:solidFill>
                    <a:schemeClr val="tx1"/>
                  </a:solidFill>
                </a:ln>
                <a:latin typeface="NikoshBAN" panose="02000000000000000000" pitchFamily="2" charset="0"/>
                <a:cs typeface="NikoshBAN" panose="02000000000000000000" pitchFamily="2" charset="0"/>
              </a:rPr>
              <a:t>যায়</a:t>
            </a:r>
            <a:r>
              <a:rPr lang="bn-IN" sz="3200" b="1" dirty="0" smtClean="0">
                <a:ln w="0">
                  <a:solidFill>
                    <a:schemeClr val="tx1"/>
                  </a:solidFill>
                </a:ln>
                <a:latin typeface="NikoshBAN" panose="02000000000000000000" pitchFamily="2" charset="0"/>
                <a:cs typeface="NikoshBAN" panose="02000000000000000000" pitchFamily="2" charset="0"/>
              </a:rPr>
              <a:t>?</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7" name="TextBox 6"/>
          <p:cNvSpPr txBox="1"/>
          <p:nvPr/>
        </p:nvSpPr>
        <p:spPr>
          <a:xfrm>
            <a:off x="2218901" y="1091722"/>
            <a:ext cx="8936779"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১</a:t>
            </a:r>
            <a:r>
              <a:rPr lang="en-US" sz="3200" b="1" dirty="0" smtClean="0">
                <a:ln w="0">
                  <a:solidFill>
                    <a:schemeClr val="tx1"/>
                  </a:solidFill>
                </a:ln>
                <a:latin typeface="NikoshBAN" panose="02000000000000000000" pitchFamily="2" charset="0"/>
                <a:cs typeface="NikoshBAN" panose="02000000000000000000" pitchFamily="2" charset="0"/>
              </a:rPr>
              <a:t>.</a:t>
            </a:r>
            <a:r>
              <a:rPr lang="bn-IN" sz="3200" b="1" dirty="0">
                <a:ln w="0">
                  <a:solidFill>
                    <a:schemeClr val="tx1"/>
                  </a:solidFill>
                </a:ln>
                <a:latin typeface="NikoshBAN" panose="02000000000000000000" pitchFamily="2" charset="0"/>
                <a:cs typeface="NikoshBAN" panose="02000000000000000000" pitchFamily="2" charset="0"/>
              </a:rPr>
              <a:t> </a:t>
            </a:r>
            <a:r>
              <a:rPr lang="bn-IN" sz="3200" b="1" dirty="0" smtClean="0">
                <a:ln w="0">
                  <a:solidFill>
                    <a:schemeClr val="tx1"/>
                  </a:solidFill>
                </a:ln>
                <a:latin typeface="NikoshBAN" panose="02000000000000000000" pitchFamily="2" charset="0"/>
                <a:cs typeface="NikoshBAN" panose="02000000000000000000" pitchFamily="2" charset="0"/>
              </a:rPr>
              <a:t>ব্যবসায়ীরা কী ব্যবহার করে তাদের ব্যবসার হিসাব সংরক্ষণ করেন?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8" name="TextBox 7"/>
          <p:cNvSpPr txBox="1"/>
          <p:nvPr/>
        </p:nvSpPr>
        <p:spPr>
          <a:xfrm>
            <a:off x="2550605" y="1576342"/>
            <a:ext cx="2624773"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(ক) </a:t>
            </a:r>
            <a:r>
              <a:rPr lang="en-US" sz="3200" b="1" dirty="0" err="1" smtClean="0">
                <a:ln w="0">
                  <a:solidFill>
                    <a:schemeClr val="tx1"/>
                  </a:solidFill>
                </a:ln>
                <a:latin typeface="NikoshBAN" panose="02000000000000000000" pitchFamily="2" charset="0"/>
                <a:cs typeface="NikoshBAN" panose="02000000000000000000" pitchFamily="2" charset="0"/>
              </a:rPr>
              <a:t>ইন্ট্রানেট</a:t>
            </a:r>
            <a:r>
              <a:rPr lang="en-US" sz="3200" b="1" dirty="0" smtClean="0">
                <a:ln w="0">
                  <a:solidFill>
                    <a:schemeClr val="tx1"/>
                  </a:solidFill>
                </a:ln>
                <a:latin typeface="NikoshBAN" panose="02000000000000000000" pitchFamily="2" charset="0"/>
                <a:cs typeface="NikoshBAN" panose="02000000000000000000" pitchFamily="2" charset="0"/>
              </a:rPr>
              <a:t> </a:t>
            </a:r>
            <a:r>
              <a:rPr lang="bn-IN" sz="3200" b="1" dirty="0" smtClean="0">
                <a:ln w="0">
                  <a:solidFill>
                    <a:schemeClr val="tx1"/>
                  </a:solidFill>
                </a:ln>
                <a:latin typeface="NikoshBAN" panose="02000000000000000000" pitchFamily="2" charset="0"/>
                <a:cs typeface="NikoshBAN" panose="02000000000000000000" pitchFamily="2" charset="0"/>
              </a:rPr>
              <a:t>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9" name="TextBox 8"/>
          <p:cNvSpPr txBox="1"/>
          <p:nvPr/>
        </p:nvSpPr>
        <p:spPr>
          <a:xfrm>
            <a:off x="5840953" y="1591891"/>
            <a:ext cx="2642467"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(খ) </a:t>
            </a:r>
            <a:r>
              <a:rPr lang="en-US" sz="3200" b="1" dirty="0" err="1" smtClean="0">
                <a:ln w="0">
                  <a:solidFill>
                    <a:schemeClr val="tx1"/>
                  </a:solidFill>
                </a:ln>
                <a:latin typeface="NikoshBAN" panose="02000000000000000000" pitchFamily="2" charset="0"/>
                <a:cs typeface="NikoshBAN" panose="02000000000000000000" pitchFamily="2" charset="0"/>
              </a:rPr>
              <a:t>ইন্টারনেট</a:t>
            </a:r>
            <a:r>
              <a:rPr lang="en-US" sz="3200" b="1" dirty="0" smtClean="0">
                <a:ln w="0">
                  <a:solidFill>
                    <a:schemeClr val="tx1"/>
                  </a:solidFill>
                </a:ln>
                <a:latin typeface="NikoshBAN" panose="02000000000000000000" pitchFamily="2" charset="0"/>
                <a:cs typeface="NikoshBAN" panose="02000000000000000000" pitchFamily="2" charset="0"/>
              </a:rPr>
              <a:t> </a:t>
            </a:r>
            <a:r>
              <a:rPr lang="bn-IN" sz="3200" b="1" dirty="0" smtClean="0">
                <a:ln w="0">
                  <a:solidFill>
                    <a:schemeClr val="tx1"/>
                  </a:solidFill>
                </a:ln>
                <a:latin typeface="NikoshBAN" panose="02000000000000000000" pitchFamily="2" charset="0"/>
                <a:cs typeface="NikoshBAN" panose="02000000000000000000" pitchFamily="2" charset="0"/>
              </a:rPr>
              <a:t>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0" name="TextBox 9"/>
          <p:cNvSpPr txBox="1"/>
          <p:nvPr/>
        </p:nvSpPr>
        <p:spPr>
          <a:xfrm>
            <a:off x="2550605" y="2116640"/>
            <a:ext cx="2599072"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(গ) </a:t>
            </a:r>
            <a:r>
              <a:rPr lang="en-US" sz="3200" b="1" dirty="0" smtClean="0">
                <a:ln w="0">
                  <a:solidFill>
                    <a:schemeClr val="tx1"/>
                  </a:solidFill>
                </a:ln>
                <a:latin typeface="NikoshBAN" panose="02000000000000000000" pitchFamily="2" charset="0"/>
                <a:cs typeface="NikoshBAN" panose="02000000000000000000" pitchFamily="2" charset="0"/>
              </a:rPr>
              <a:t>ই-</a:t>
            </a:r>
            <a:r>
              <a:rPr lang="en-US" sz="3200" b="1" dirty="0" err="1" smtClean="0">
                <a:ln w="0">
                  <a:solidFill>
                    <a:schemeClr val="tx1"/>
                  </a:solidFill>
                </a:ln>
                <a:latin typeface="NikoshBAN" panose="02000000000000000000" pitchFamily="2" charset="0"/>
                <a:cs typeface="NikoshBAN" panose="02000000000000000000" pitchFamily="2" charset="0"/>
              </a:rPr>
              <a:t>মেইল</a:t>
            </a:r>
            <a:r>
              <a:rPr lang="en-US" sz="3200" b="1" dirty="0" smtClean="0">
                <a:ln w="0">
                  <a:solidFill>
                    <a:schemeClr val="tx1"/>
                  </a:solidFill>
                </a:ln>
                <a:latin typeface="NikoshBAN" panose="02000000000000000000" pitchFamily="2" charset="0"/>
                <a:cs typeface="NikoshBAN" panose="02000000000000000000" pitchFamily="2" charset="0"/>
              </a:rPr>
              <a:t>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3" name="Rectangle 12"/>
          <p:cNvSpPr/>
          <p:nvPr/>
        </p:nvSpPr>
        <p:spPr>
          <a:xfrm>
            <a:off x="2554741" y="3342247"/>
            <a:ext cx="2594935" cy="584775"/>
          </a:xfrm>
          <a:prstGeom prst="rect">
            <a:avLst/>
          </a:prstGeom>
        </p:spPr>
        <p:txBody>
          <a:bodyPr wrap="square">
            <a:spAutoFit/>
          </a:bodyPr>
          <a:lstStyle/>
          <a:p>
            <a:r>
              <a:rPr lang="bn-IN" sz="3200" b="1" dirty="0">
                <a:ln w="0">
                  <a:solidFill>
                    <a:schemeClr val="tx1"/>
                  </a:solidFill>
                </a:ln>
                <a:latin typeface="NikoshBAN" panose="02000000000000000000" pitchFamily="2" charset="0"/>
                <a:cs typeface="NikoshBAN" panose="02000000000000000000" pitchFamily="2" charset="0"/>
              </a:rPr>
              <a:t>(ক</a:t>
            </a:r>
            <a:r>
              <a:rPr lang="bn-IN" sz="3200" b="1" dirty="0" smtClean="0">
                <a:ln w="0">
                  <a:solidFill>
                    <a:schemeClr val="tx1"/>
                  </a:solidFill>
                </a:ln>
                <a:latin typeface="NikoshBAN" panose="02000000000000000000" pitchFamily="2" charset="0"/>
                <a:cs typeface="NikoshBAN" panose="02000000000000000000" pitchFamily="2" charset="0"/>
              </a:rPr>
              <a:t>) </a:t>
            </a:r>
            <a:r>
              <a:rPr lang="en-US" sz="2400" b="1" dirty="0" smtClean="0">
                <a:ln w="0">
                  <a:solidFill>
                    <a:schemeClr val="tx1"/>
                  </a:solidFill>
                </a:ln>
                <a:latin typeface="NikoshBAN" panose="02000000000000000000" pitchFamily="2" charset="0"/>
                <a:cs typeface="NikoshBAN" panose="02000000000000000000" pitchFamily="2" charset="0"/>
              </a:rPr>
              <a:t>EPOS</a:t>
            </a:r>
            <a:r>
              <a:rPr lang="bn-IN" sz="3200" b="1" dirty="0" smtClean="0">
                <a:ln w="0">
                  <a:solidFill>
                    <a:schemeClr val="tx1"/>
                  </a:solidFill>
                </a:ln>
                <a:latin typeface="NikoshBAN" panose="02000000000000000000" pitchFamily="2" charset="0"/>
                <a:cs typeface="NikoshBAN" panose="02000000000000000000" pitchFamily="2" charset="0"/>
              </a:rPr>
              <a:t>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1" name="TextBox 10"/>
          <p:cNvSpPr txBox="1"/>
          <p:nvPr/>
        </p:nvSpPr>
        <p:spPr>
          <a:xfrm>
            <a:off x="2573491" y="4964764"/>
            <a:ext cx="2601887"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(ক) </a:t>
            </a:r>
            <a:r>
              <a:rPr lang="en-US" sz="3200" b="1" dirty="0" err="1" smtClean="0">
                <a:ln w="0">
                  <a:solidFill>
                    <a:schemeClr val="tx1"/>
                  </a:solidFill>
                </a:ln>
                <a:latin typeface="NikoshBAN" panose="02000000000000000000" pitchFamily="2" charset="0"/>
                <a:cs typeface="NikoshBAN" panose="02000000000000000000" pitchFamily="2" charset="0"/>
              </a:rPr>
              <a:t>মোবাইল</a:t>
            </a:r>
            <a:r>
              <a:rPr lang="en-US" sz="3200" b="1" dirty="0" smtClean="0">
                <a:ln w="0">
                  <a:solidFill>
                    <a:schemeClr val="tx1"/>
                  </a:solidFill>
                </a:ln>
                <a:latin typeface="NikoshBAN" panose="02000000000000000000" pitchFamily="2" charset="0"/>
                <a:cs typeface="NikoshBAN" panose="02000000000000000000" pitchFamily="2" charset="0"/>
              </a:rPr>
              <a:t> </a:t>
            </a:r>
            <a:r>
              <a:rPr lang="bn-IN" sz="3200" b="1" dirty="0" smtClean="0">
                <a:ln w="0">
                  <a:solidFill>
                    <a:schemeClr val="tx1"/>
                  </a:solidFill>
                </a:ln>
                <a:latin typeface="NikoshBAN" panose="02000000000000000000" pitchFamily="2" charset="0"/>
                <a:cs typeface="NikoshBAN" panose="02000000000000000000" pitchFamily="2" charset="0"/>
              </a:rPr>
              <a:t>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2" name="TextBox 11"/>
          <p:cNvSpPr txBox="1"/>
          <p:nvPr/>
        </p:nvSpPr>
        <p:spPr>
          <a:xfrm>
            <a:off x="5824325" y="2148036"/>
            <a:ext cx="3744050" cy="584775"/>
          </a:xfrm>
          <a:prstGeom prst="rect">
            <a:avLst/>
          </a:prstGeom>
          <a:noFill/>
        </p:spPr>
        <p:txBody>
          <a:bodyPr wrap="square" rtlCol="0">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(ঘ) </a:t>
            </a:r>
            <a:r>
              <a:rPr lang="en-US" sz="3200" b="1" dirty="0" err="1" smtClean="0">
                <a:ln w="0">
                  <a:solidFill>
                    <a:schemeClr val="tx1"/>
                  </a:solidFill>
                </a:ln>
                <a:latin typeface="NikoshBAN" panose="02000000000000000000" pitchFamily="2" charset="0"/>
                <a:cs typeface="NikoshBAN" panose="02000000000000000000" pitchFamily="2" charset="0"/>
              </a:rPr>
              <a:t>স্প্রেডশিট</a:t>
            </a:r>
            <a:r>
              <a:rPr lang="bn-IN" sz="3200" b="1" dirty="0" smtClean="0">
                <a:ln w="0">
                  <a:solidFill>
                    <a:schemeClr val="tx1"/>
                  </a:solidFill>
                </a:ln>
                <a:latin typeface="NikoshBAN" panose="02000000000000000000" pitchFamily="2" charset="0"/>
                <a:cs typeface="NikoshBAN" panose="02000000000000000000" pitchFamily="2" charset="0"/>
              </a:rPr>
              <a:t>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4" name="Rectangle 13"/>
          <p:cNvSpPr/>
          <p:nvPr/>
        </p:nvSpPr>
        <p:spPr>
          <a:xfrm>
            <a:off x="5795466" y="3282751"/>
            <a:ext cx="1709122" cy="584775"/>
          </a:xfrm>
          <a:prstGeom prst="rect">
            <a:avLst/>
          </a:prstGeom>
        </p:spPr>
        <p:txBody>
          <a:bodyPr wrap="non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(খ) </a:t>
            </a:r>
            <a:r>
              <a:rPr lang="en-US" sz="2400" b="1" dirty="0" smtClean="0">
                <a:ln w="0">
                  <a:solidFill>
                    <a:schemeClr val="tx1"/>
                  </a:solidFill>
                </a:ln>
                <a:latin typeface="NikoshBAN" panose="02000000000000000000" pitchFamily="2" charset="0"/>
                <a:cs typeface="NikoshBAN" panose="02000000000000000000" pitchFamily="2" charset="0"/>
              </a:rPr>
              <a:t>Email</a:t>
            </a:r>
            <a:r>
              <a:rPr lang="bn-IN" sz="3200" b="1" dirty="0" smtClean="0">
                <a:ln w="0">
                  <a:solidFill>
                    <a:schemeClr val="tx1"/>
                  </a:solidFill>
                </a:ln>
                <a:latin typeface="NikoshBAN" panose="02000000000000000000" pitchFamily="2" charset="0"/>
                <a:cs typeface="NikoshBAN" panose="02000000000000000000" pitchFamily="2" charset="0"/>
              </a:rPr>
              <a:t>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5" name="Rectangle 14"/>
          <p:cNvSpPr/>
          <p:nvPr/>
        </p:nvSpPr>
        <p:spPr>
          <a:xfrm>
            <a:off x="5827506" y="3856370"/>
            <a:ext cx="4441549"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(ঘ) </a:t>
            </a:r>
            <a:r>
              <a:rPr lang="en-US" sz="2400" b="1" dirty="0" smtClean="0">
                <a:ln w="0">
                  <a:solidFill>
                    <a:schemeClr val="tx1"/>
                  </a:solidFill>
                </a:ln>
                <a:latin typeface="NikoshBAN" panose="02000000000000000000" pitchFamily="2" charset="0"/>
                <a:cs typeface="NikoshBAN" panose="02000000000000000000" pitchFamily="2" charset="0"/>
              </a:rPr>
              <a:t>Computer</a:t>
            </a:r>
            <a:r>
              <a:rPr lang="bn-IN" sz="3200" b="1" dirty="0" smtClean="0">
                <a:ln w="0">
                  <a:solidFill>
                    <a:schemeClr val="tx1"/>
                  </a:solidFill>
                </a:ln>
                <a:latin typeface="NikoshBAN" panose="02000000000000000000" pitchFamily="2" charset="0"/>
                <a:cs typeface="NikoshBAN" panose="02000000000000000000" pitchFamily="2" charset="0"/>
              </a:rPr>
              <a:t>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6" name="Rectangle 15"/>
          <p:cNvSpPr/>
          <p:nvPr/>
        </p:nvSpPr>
        <p:spPr>
          <a:xfrm>
            <a:off x="5819168" y="4970224"/>
            <a:ext cx="2101551"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(খ) </a:t>
            </a:r>
            <a:r>
              <a:rPr lang="en-US" sz="3200" b="1" dirty="0" err="1" smtClean="0">
                <a:ln w="0">
                  <a:solidFill>
                    <a:schemeClr val="tx1"/>
                  </a:solidFill>
                </a:ln>
                <a:latin typeface="NikoshBAN" panose="02000000000000000000" pitchFamily="2" charset="0"/>
                <a:cs typeface="NikoshBAN" panose="02000000000000000000" pitchFamily="2" charset="0"/>
              </a:rPr>
              <a:t>রোবট</a:t>
            </a:r>
            <a:r>
              <a:rPr lang="en-US" sz="3200" b="1" dirty="0" smtClean="0">
                <a:ln w="0">
                  <a:solidFill>
                    <a:schemeClr val="tx1"/>
                  </a:solidFill>
                </a:ln>
                <a:latin typeface="NikoshBAN" panose="02000000000000000000" pitchFamily="2" charset="0"/>
                <a:cs typeface="NikoshBAN" panose="02000000000000000000" pitchFamily="2" charset="0"/>
              </a:rPr>
              <a:t> </a:t>
            </a:r>
            <a:r>
              <a:rPr lang="bn-IN" sz="3200" b="1" dirty="0" smtClean="0">
                <a:ln w="0">
                  <a:solidFill>
                    <a:schemeClr val="tx1"/>
                  </a:solidFill>
                </a:ln>
                <a:latin typeface="NikoshBAN" panose="02000000000000000000" pitchFamily="2" charset="0"/>
                <a:cs typeface="NikoshBAN" panose="02000000000000000000" pitchFamily="2" charset="0"/>
              </a:rPr>
              <a:t>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7" name="Rectangle 16"/>
          <p:cNvSpPr/>
          <p:nvPr/>
        </p:nvSpPr>
        <p:spPr>
          <a:xfrm>
            <a:off x="2592809" y="5542894"/>
            <a:ext cx="3678439"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(গ) </a:t>
            </a:r>
            <a:r>
              <a:rPr lang="en-US" sz="3200" b="1" dirty="0" smtClean="0">
                <a:ln w="0">
                  <a:solidFill>
                    <a:schemeClr val="tx1"/>
                  </a:solidFill>
                </a:ln>
                <a:latin typeface="NikoshBAN" panose="02000000000000000000" pitchFamily="2" charset="0"/>
                <a:cs typeface="NikoshBAN" panose="02000000000000000000" pitchFamily="2" charset="0"/>
              </a:rPr>
              <a:t>ই-</a:t>
            </a:r>
            <a:r>
              <a:rPr lang="en-US" sz="3200" b="1" dirty="0" err="1" smtClean="0">
                <a:ln w="0">
                  <a:solidFill>
                    <a:schemeClr val="tx1"/>
                  </a:solidFill>
                </a:ln>
                <a:latin typeface="NikoshBAN" panose="02000000000000000000" pitchFamily="2" charset="0"/>
                <a:cs typeface="NikoshBAN" panose="02000000000000000000" pitchFamily="2" charset="0"/>
              </a:rPr>
              <a:t>মেইল</a:t>
            </a:r>
            <a:r>
              <a:rPr lang="en-US" sz="3200" b="1" dirty="0" smtClean="0">
                <a:ln w="0">
                  <a:solidFill>
                    <a:schemeClr val="tx1"/>
                  </a:solidFill>
                </a:ln>
                <a:latin typeface="NikoshBAN" panose="02000000000000000000" pitchFamily="2" charset="0"/>
                <a:cs typeface="NikoshBAN" panose="02000000000000000000" pitchFamily="2" charset="0"/>
              </a:rPr>
              <a:t> </a:t>
            </a:r>
            <a:r>
              <a:rPr lang="bn-IN" sz="3200" b="1" dirty="0" smtClean="0">
                <a:ln w="0">
                  <a:solidFill>
                    <a:schemeClr val="tx1"/>
                  </a:solidFill>
                </a:ln>
                <a:latin typeface="NikoshBAN" panose="02000000000000000000" pitchFamily="2" charset="0"/>
                <a:cs typeface="NikoshBAN" panose="02000000000000000000" pitchFamily="2" charset="0"/>
              </a:rPr>
              <a:t>  </a:t>
            </a:r>
            <a:endParaRPr lang="en-GB" sz="3200" b="1" dirty="0">
              <a:ln w="0">
                <a:solidFill>
                  <a:schemeClr val="tx1"/>
                </a:solidFill>
              </a:ln>
              <a:latin typeface="NikoshBAN" panose="02000000000000000000" pitchFamily="2" charset="0"/>
              <a:cs typeface="NikoshBAN" panose="02000000000000000000" pitchFamily="2" charset="0"/>
            </a:endParaRPr>
          </a:p>
        </p:txBody>
      </p:sp>
      <p:sp>
        <p:nvSpPr>
          <p:cNvPr id="18" name="Rectangle 17"/>
          <p:cNvSpPr/>
          <p:nvPr/>
        </p:nvSpPr>
        <p:spPr>
          <a:xfrm>
            <a:off x="5883578" y="5515332"/>
            <a:ext cx="2866534"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(ঘ) </a:t>
            </a:r>
            <a:r>
              <a:rPr lang="en-US" sz="3200" b="1" dirty="0" err="1" smtClean="0">
                <a:ln w="0">
                  <a:solidFill>
                    <a:schemeClr val="tx1"/>
                  </a:solidFill>
                </a:ln>
                <a:latin typeface="NikoshBAN" panose="02000000000000000000" pitchFamily="2" charset="0"/>
                <a:cs typeface="NikoshBAN" panose="02000000000000000000" pitchFamily="2" charset="0"/>
              </a:rPr>
              <a:t>স্যাটেলাইট</a:t>
            </a:r>
            <a:r>
              <a:rPr lang="en-US" sz="3200" b="1" dirty="0" smtClean="0">
                <a:ln w="0">
                  <a:solidFill>
                    <a:schemeClr val="tx1"/>
                  </a:solidFill>
                </a:ln>
                <a:latin typeface="NikoshBAN" panose="02000000000000000000" pitchFamily="2" charset="0"/>
                <a:cs typeface="NikoshBAN" panose="02000000000000000000" pitchFamily="2" charset="0"/>
              </a:rPr>
              <a:t> </a:t>
            </a:r>
            <a:r>
              <a:rPr lang="bn-IN" sz="3200" b="1" dirty="0" smtClean="0">
                <a:ln w="0">
                  <a:solidFill>
                    <a:schemeClr val="tx1"/>
                  </a:solidFill>
                </a:ln>
                <a:latin typeface="NikoshBAN" panose="02000000000000000000" pitchFamily="2" charset="0"/>
                <a:cs typeface="NikoshBAN" panose="02000000000000000000" pitchFamily="2" charset="0"/>
              </a:rPr>
              <a:t> </a:t>
            </a:r>
            <a:endParaRPr lang="en-GB" sz="3200" b="1" dirty="0">
              <a:ln w="0">
                <a:solidFill>
                  <a:schemeClr val="tx1"/>
                </a:solidFill>
              </a:ln>
              <a:latin typeface="NikoshBAN" panose="02000000000000000000" pitchFamily="2" charset="0"/>
              <a:cs typeface="NikoshBAN" panose="02000000000000000000" pitchFamily="2" charset="0"/>
            </a:endParaRPr>
          </a:p>
        </p:txBody>
      </p:sp>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3390" b="96610" l="0" r="97222"/>
                    </a14:imgEffect>
                  </a14:imgLayer>
                </a14:imgProps>
              </a:ext>
              <a:ext uri="{28A0092B-C50C-407E-A947-70E740481C1C}">
                <a14:useLocalDpi xmlns:a14="http://schemas.microsoft.com/office/drawing/2010/main"/>
              </a:ext>
            </a:extLst>
          </a:blip>
          <a:stretch>
            <a:fillRect/>
          </a:stretch>
        </p:blipFill>
        <p:spPr>
          <a:xfrm>
            <a:off x="5776116" y="1892524"/>
            <a:ext cx="996540" cy="816608"/>
          </a:xfrm>
          <a:prstGeom prst="rect">
            <a:avLst/>
          </a:prstGeom>
        </p:spPr>
      </p:pic>
      <p:sp>
        <p:nvSpPr>
          <p:cNvPr id="22" name="Rectangle 21"/>
          <p:cNvSpPr/>
          <p:nvPr/>
        </p:nvSpPr>
        <p:spPr>
          <a:xfrm>
            <a:off x="2602386" y="3891566"/>
            <a:ext cx="2572991" cy="584775"/>
          </a:xfrm>
          <a:prstGeom prst="rect">
            <a:avLst/>
          </a:prstGeom>
        </p:spPr>
        <p:txBody>
          <a:bodyPr wrap="square">
            <a:spAutoFit/>
          </a:bodyPr>
          <a:lstStyle/>
          <a:p>
            <a:r>
              <a:rPr lang="bn-IN" sz="3200" b="1" dirty="0" smtClean="0">
                <a:ln w="0">
                  <a:solidFill>
                    <a:schemeClr val="tx1"/>
                  </a:solidFill>
                </a:ln>
                <a:latin typeface="NikoshBAN" panose="02000000000000000000" pitchFamily="2" charset="0"/>
                <a:cs typeface="NikoshBAN" panose="02000000000000000000" pitchFamily="2" charset="0"/>
              </a:rPr>
              <a:t>(গ) </a:t>
            </a:r>
            <a:r>
              <a:rPr lang="en-US" sz="2400" b="1" dirty="0" smtClean="0">
                <a:ln w="0">
                  <a:solidFill>
                    <a:schemeClr val="tx1"/>
                  </a:solidFill>
                </a:ln>
                <a:latin typeface="NikoshBAN" panose="02000000000000000000" pitchFamily="2" charset="0"/>
                <a:cs typeface="NikoshBAN" panose="02000000000000000000" pitchFamily="2" charset="0"/>
              </a:rPr>
              <a:t>Internet</a:t>
            </a:r>
            <a:r>
              <a:rPr lang="bn-IN" sz="3200" b="1" dirty="0" smtClean="0">
                <a:ln w="0">
                  <a:solidFill>
                    <a:schemeClr val="tx1"/>
                  </a:solidFill>
                </a:ln>
                <a:latin typeface="NikoshBAN" panose="02000000000000000000" pitchFamily="2" charset="0"/>
                <a:cs typeface="NikoshBAN" panose="02000000000000000000" pitchFamily="2" charset="0"/>
              </a:rPr>
              <a:t> </a:t>
            </a:r>
            <a:endParaRPr lang="en-GB" sz="3200" b="1" dirty="0">
              <a:ln w="0">
                <a:solidFill>
                  <a:schemeClr val="tx1"/>
                </a:solidFill>
              </a:ln>
              <a:latin typeface="NikoshBAN" panose="02000000000000000000" pitchFamily="2" charset="0"/>
              <a:cs typeface="NikoshBAN" panose="02000000000000000000" pitchFamily="2" charset="0"/>
            </a:endParaRPr>
          </a:p>
        </p:txBody>
      </p:sp>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3390" b="96610" l="0" r="97222"/>
                    </a14:imgEffect>
                  </a14:imgLayer>
                </a14:imgProps>
              </a:ext>
              <a:ext uri="{28A0092B-C50C-407E-A947-70E740481C1C}">
                <a14:useLocalDpi xmlns:a14="http://schemas.microsoft.com/office/drawing/2010/main"/>
              </a:ext>
            </a:extLst>
          </a:blip>
          <a:stretch>
            <a:fillRect/>
          </a:stretch>
        </p:blipFill>
        <p:spPr>
          <a:xfrm>
            <a:off x="2519463" y="3113785"/>
            <a:ext cx="996540" cy="816608"/>
          </a:xfrm>
          <a:prstGeom prst="rect">
            <a:avLst/>
          </a:prstGeom>
        </p:spPr>
      </p:pic>
      <p:pic>
        <p:nvPicPr>
          <p:cNvPr id="24" name="Picture 23"/>
          <p:cNvPicPr>
            <a:picLocks noChangeAspect="1"/>
          </p:cNvPicPr>
          <p:nvPr/>
        </p:nvPicPr>
        <p:blipFill>
          <a:blip r:embed="rId2">
            <a:extLst>
              <a:ext uri="{BEBA8EAE-BF5A-486C-A8C5-ECC9F3942E4B}">
                <a14:imgProps xmlns:a14="http://schemas.microsoft.com/office/drawing/2010/main">
                  <a14:imgLayer r:embed="rId3">
                    <a14:imgEffect>
                      <a14:backgroundRemoval t="3390" b="96610" l="0" r="97222"/>
                    </a14:imgEffect>
                  </a14:imgLayer>
                </a14:imgProps>
              </a:ext>
              <a:ext uri="{28A0092B-C50C-407E-A947-70E740481C1C}">
                <a14:useLocalDpi xmlns:a14="http://schemas.microsoft.com/office/drawing/2010/main"/>
              </a:ext>
            </a:extLst>
          </a:blip>
          <a:stretch>
            <a:fillRect/>
          </a:stretch>
        </p:blipFill>
        <p:spPr>
          <a:xfrm>
            <a:off x="2519463" y="5257151"/>
            <a:ext cx="996540" cy="816608"/>
          </a:xfrm>
          <a:prstGeom prst="rect">
            <a:avLst/>
          </a:prstGeom>
        </p:spPr>
      </p:pic>
    </p:spTree>
    <p:extLst>
      <p:ext uri="{BB962C8B-B14F-4D97-AF65-F5344CB8AC3E}">
        <p14:creationId xmlns:p14="http://schemas.microsoft.com/office/powerpoint/2010/main" val="4080438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E8B2E-4F62-406A-BCB8-2561B52A8595}"/>
              </a:ext>
            </a:extLst>
          </p:cNvPr>
          <p:cNvSpPr/>
          <p:nvPr/>
        </p:nvSpPr>
        <p:spPr>
          <a:xfrm>
            <a:off x="4060571" y="190336"/>
            <a:ext cx="3528544" cy="830997"/>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800" b="1" dirty="0">
              <a:effectLst>
                <a:outerShdw blurRad="38100" dist="38100" dir="2700000" algn="tl">
                  <a:srgbClr val="000000">
                    <a:alpha val="43137"/>
                  </a:srgbClr>
                </a:outerShdw>
              </a:effectLst>
            </a:endParaRPr>
          </a:p>
        </p:txBody>
      </p:sp>
      <p:sp>
        <p:nvSpPr>
          <p:cNvPr id="3" name="TextBox 2"/>
          <p:cNvSpPr txBox="1"/>
          <p:nvPr/>
        </p:nvSpPr>
        <p:spPr>
          <a:xfrm>
            <a:off x="2218901" y="1091722"/>
            <a:ext cx="6939167" cy="523220"/>
          </a:xfrm>
          <a:prstGeom prst="rect">
            <a:avLst/>
          </a:prstGeom>
          <a:noFill/>
        </p:spPr>
        <p:txBody>
          <a:bodyPr wrap="square" rtlCol="0">
            <a:spAutoFit/>
          </a:bodyPr>
          <a:lstStyle/>
          <a:p>
            <a:r>
              <a:rPr lang="bn-IN" sz="2800" b="1" dirty="0">
                <a:ln w="0">
                  <a:solidFill>
                    <a:schemeClr val="tx1"/>
                  </a:solidFill>
                </a:ln>
                <a:latin typeface="NikoshBAN" panose="02000000000000000000" pitchFamily="2" charset="0"/>
                <a:cs typeface="NikoshBAN" panose="02000000000000000000" pitchFamily="2" charset="0"/>
              </a:rPr>
              <a:t>৪</a:t>
            </a:r>
            <a:r>
              <a:rPr lang="en-US" sz="2800" b="1" dirty="0" smtClean="0">
                <a:ln w="0">
                  <a:solidFill>
                    <a:schemeClr val="tx1"/>
                  </a:solidFill>
                </a:ln>
                <a:latin typeface="NikoshBAN" panose="02000000000000000000" pitchFamily="2" charset="0"/>
                <a:cs typeface="NikoshBAN" panose="02000000000000000000" pitchFamily="2" charset="0"/>
              </a:rPr>
              <a:t>.</a:t>
            </a:r>
            <a:r>
              <a:rPr lang="bn-IN" sz="2800" b="1" dirty="0" smtClean="0">
                <a:ln w="0">
                  <a:solidFill>
                    <a:schemeClr val="tx1"/>
                  </a:solidFill>
                </a:ln>
                <a:latin typeface="NikoshBAN" panose="02000000000000000000" pitchFamily="2" charset="0"/>
                <a:cs typeface="NikoshBAN" panose="02000000000000000000" pitchFamily="2" charset="0"/>
              </a:rPr>
              <a:t> </a:t>
            </a:r>
            <a:r>
              <a:rPr lang="bn-IN" sz="2800" b="1" dirty="0" smtClean="0">
                <a:ln w="0">
                  <a:solidFill>
                    <a:schemeClr val="tx1"/>
                  </a:solidFill>
                </a:ln>
                <a:latin typeface="NikoshBAN" panose="02000000000000000000" pitchFamily="2" charset="0"/>
                <a:cs typeface="NikoshBAN" panose="02000000000000000000" pitchFamily="2" charset="0"/>
              </a:rPr>
              <a:t>ব্যবসা ক্ষেত্রে খরচ কমানোর বিভিন্ন মাধ্যম হচ্ছে</a:t>
            </a:r>
            <a:r>
              <a:rPr lang="bn-IN" sz="2800" b="1" dirty="0" smtClean="0">
                <a:ln w="0">
                  <a:solidFill>
                    <a:schemeClr val="tx1"/>
                  </a:solidFill>
                </a:ln>
                <a:latin typeface="NikoshBAN" panose="02000000000000000000" pitchFamily="2" charset="0"/>
                <a:cs typeface="NikoshBAN" panose="02000000000000000000" pitchFamily="2" charset="0"/>
              </a:rPr>
              <a:t> </a:t>
            </a:r>
            <a:r>
              <a:rPr lang="bn-IN" sz="2800" b="1" dirty="0" smtClean="0">
                <a:ln w="0">
                  <a:solidFill>
                    <a:schemeClr val="tx1"/>
                  </a:solidFill>
                </a:ln>
                <a:latin typeface="NikoshBAN" panose="02000000000000000000" pitchFamily="2" charset="0"/>
                <a:cs typeface="NikoshBAN" panose="02000000000000000000" pitchFamily="2" charset="0"/>
              </a:rPr>
              <a:t>–   </a:t>
            </a:r>
            <a:endParaRPr lang="en-GB" sz="2800" b="1" dirty="0">
              <a:ln w="0">
                <a:solidFill>
                  <a:schemeClr val="tx1"/>
                </a:solidFill>
              </a:ln>
              <a:latin typeface="NikoshBAN" panose="02000000000000000000" pitchFamily="2" charset="0"/>
              <a:cs typeface="NikoshBAN" panose="02000000000000000000" pitchFamily="2" charset="0"/>
            </a:endParaRPr>
          </a:p>
        </p:txBody>
      </p:sp>
      <p:pic>
        <p:nvPicPr>
          <p:cNvPr id="4" name="Picture 3" descr="548+4515.png"/>
          <p:cNvPicPr>
            <a:picLocks noChangeAspect="1"/>
          </p:cNvPicPr>
          <p:nvPr/>
        </p:nvPicPr>
        <p:blipFill>
          <a:blip r:embed="rId3"/>
          <a:srcRect t="4401" r="1333" b="6893"/>
          <a:stretch>
            <a:fillRect/>
          </a:stretch>
        </p:blipFill>
        <p:spPr>
          <a:xfrm>
            <a:off x="3985137" y="5474623"/>
            <a:ext cx="4639813" cy="1170738"/>
          </a:xfrm>
          <a:prstGeom prst="roundRect">
            <a:avLst/>
          </a:prstGeom>
        </p:spPr>
      </p:pic>
      <p:pic>
        <p:nvPicPr>
          <p:cNvPr id="5" name="Picture 4" descr="15151511.png"/>
          <p:cNvPicPr>
            <a:picLocks noChangeAspect="1"/>
          </p:cNvPicPr>
          <p:nvPr/>
        </p:nvPicPr>
        <p:blipFill>
          <a:blip r:embed="rId4"/>
          <a:srcRect l="1667" t="5979" b="5531"/>
          <a:stretch>
            <a:fillRect/>
          </a:stretch>
        </p:blipFill>
        <p:spPr>
          <a:xfrm>
            <a:off x="3985137" y="5382504"/>
            <a:ext cx="4719810" cy="1259730"/>
          </a:xfrm>
          <a:prstGeom prst="roundRect">
            <a:avLst/>
          </a:prstGeom>
        </p:spPr>
      </p:pic>
      <p:sp>
        <p:nvSpPr>
          <p:cNvPr id="6" name="TextBox 5"/>
          <p:cNvSpPr txBox="1"/>
          <p:nvPr/>
        </p:nvSpPr>
        <p:spPr>
          <a:xfrm>
            <a:off x="2445765" y="1578021"/>
            <a:ext cx="2769248" cy="589374"/>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lIns="95994" tIns="47997" rIns="95994" bIns="47997" rtlCol="0">
            <a:spAutoFit/>
          </a:bodyPr>
          <a:lstStyle/>
          <a:p>
            <a:r>
              <a:rPr lang="bn-BD" sz="3200" b="1"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b="1"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 </a:t>
            </a:r>
            <a:r>
              <a:rPr lang="bn-IN" sz="2800" b="1"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ইন্টারনেট </a:t>
            </a:r>
            <a:endParaRPr lang="en-US" sz="3200" b="1"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7" name="TextBox 6"/>
          <p:cNvSpPr txBox="1"/>
          <p:nvPr/>
        </p:nvSpPr>
        <p:spPr>
          <a:xfrm>
            <a:off x="4779775" y="1611699"/>
            <a:ext cx="1950296" cy="589374"/>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lIns="95994" tIns="47997" rIns="95994" bIns="47997" rtlCol="0">
            <a:spAutoFit/>
          </a:bodyPr>
          <a:lstStyle/>
          <a:p>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ii</a:t>
            </a:r>
            <a:r>
              <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a:t>
            </a:r>
            <a:r>
              <a:rPr lang="bn-BD"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ই-মেইল</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32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endParaRPr lang="en-US" sz="32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8" name="TextBox 7"/>
          <p:cNvSpPr txBox="1"/>
          <p:nvPr/>
        </p:nvSpPr>
        <p:spPr>
          <a:xfrm>
            <a:off x="7098602" y="1611699"/>
            <a:ext cx="2743200" cy="589374"/>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lIns="95994" tIns="47997" rIns="95994" bIns="47997" rtlCol="0">
            <a:spAutoFit/>
          </a:bodyPr>
          <a:lstStyle/>
          <a:p>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iii</a:t>
            </a:r>
            <a:r>
              <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ফ্যাক্স  </a:t>
            </a:r>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32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BD" sz="32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endParaRPr lang="en-US" sz="32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9" name="Rectangle 8"/>
          <p:cNvSpPr/>
          <p:nvPr/>
        </p:nvSpPr>
        <p:spPr>
          <a:xfrm>
            <a:off x="2552444" y="2130424"/>
            <a:ext cx="2888235" cy="454695"/>
          </a:xfrm>
          <a:prstGeom prst="rect">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নিচের কোনটি সঠিক</a:t>
            </a:r>
            <a:endParaRPr lang="en-US" sz="2800" dirty="0">
              <a:ln>
                <a:solidFill>
                  <a:schemeClr val="tx1"/>
                </a:solidFill>
              </a:ln>
              <a:latin typeface="NikoshBAN" pitchFamily="2" charset="0"/>
              <a:cs typeface="NikoshBAN" pitchFamily="2" charset="0"/>
            </a:endParaRPr>
          </a:p>
        </p:txBody>
      </p:sp>
      <p:sp>
        <p:nvSpPr>
          <p:cNvPr id="10" name="Rectangle 9"/>
          <p:cNvSpPr/>
          <p:nvPr/>
        </p:nvSpPr>
        <p:spPr>
          <a:xfrm>
            <a:off x="2552444" y="2604645"/>
            <a:ext cx="1752679"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ক)</a:t>
            </a:r>
            <a:r>
              <a:rPr lang="en-US" sz="2800" dirty="0" smtClean="0">
                <a:ln>
                  <a:solidFill>
                    <a:schemeClr val="tx1"/>
                  </a:solidFill>
                </a:ln>
                <a:latin typeface="NikoshBAN" pitchFamily="2" charset="0"/>
                <a:cs typeface="NikoshBAN" pitchFamily="2" charset="0"/>
              </a:rPr>
              <a:t> </a:t>
            </a:r>
            <a:r>
              <a:rPr lang="en-US" sz="2800" dirty="0" err="1" smtClean="0">
                <a:ln>
                  <a:solidFill>
                    <a:schemeClr val="tx1"/>
                  </a:solidFill>
                </a:ln>
                <a:latin typeface="NikoshBAN" pitchFamily="2" charset="0"/>
                <a:cs typeface="NikoshBAN" pitchFamily="2" charset="0"/>
              </a:rPr>
              <a:t>i</a:t>
            </a:r>
            <a:r>
              <a:rPr lang="en-US" sz="2800" dirty="0" smtClean="0">
                <a:ln>
                  <a:solidFill>
                    <a:schemeClr val="tx1"/>
                  </a:solidFill>
                </a:ln>
                <a:latin typeface="NikoshBAN" pitchFamily="2" charset="0"/>
                <a:cs typeface="NikoshBAN" pitchFamily="2" charset="0"/>
              </a:rPr>
              <a:t>,</a:t>
            </a:r>
            <a:r>
              <a:rPr lang="bn-BD" sz="2800" dirty="0" smtClean="0">
                <a:ln>
                  <a:solidFill>
                    <a:schemeClr val="tx1"/>
                  </a:solidFill>
                </a:ln>
                <a:latin typeface="NikoshBAN" pitchFamily="2" charset="0"/>
                <a:cs typeface="NikoshBAN" pitchFamily="2" charset="0"/>
              </a:rPr>
              <a:t> ও</a:t>
            </a:r>
            <a:r>
              <a:rPr lang="en-US" sz="2800" dirty="0" smtClean="0">
                <a:ln>
                  <a:solidFill>
                    <a:schemeClr val="tx1"/>
                  </a:solidFill>
                </a:ln>
                <a:latin typeface="NikoshBAN" pitchFamily="2" charset="0"/>
                <a:cs typeface="NikoshBAN" pitchFamily="2" charset="0"/>
              </a:rPr>
              <a:t> ii</a:t>
            </a:r>
          </a:p>
        </p:txBody>
      </p:sp>
      <p:sp>
        <p:nvSpPr>
          <p:cNvPr id="11" name="Rectangle 10"/>
          <p:cNvSpPr/>
          <p:nvPr/>
        </p:nvSpPr>
        <p:spPr>
          <a:xfrm>
            <a:off x="6531880" y="2623338"/>
            <a:ext cx="1752679"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গ) </a:t>
            </a:r>
            <a:r>
              <a:rPr lang="en-US" sz="2800" dirty="0" err="1" smtClean="0">
                <a:ln>
                  <a:solidFill>
                    <a:schemeClr val="tx1"/>
                  </a:solidFill>
                </a:ln>
                <a:latin typeface="NikoshBAN" pitchFamily="2" charset="0"/>
                <a:cs typeface="NikoshBAN" pitchFamily="2" charset="0"/>
              </a:rPr>
              <a:t>i</a:t>
            </a:r>
            <a:r>
              <a:rPr lang="en-US" sz="2800" dirty="0" smtClean="0">
                <a:ln>
                  <a:solidFill>
                    <a:schemeClr val="tx1"/>
                  </a:solidFill>
                </a:ln>
                <a:latin typeface="NikoshBAN" pitchFamily="2" charset="0"/>
                <a:cs typeface="NikoshBAN" pitchFamily="2" charset="0"/>
              </a:rPr>
              <a:t> </a:t>
            </a:r>
            <a:r>
              <a:rPr lang="bn-BD" sz="2800" dirty="0" smtClean="0">
                <a:ln>
                  <a:solidFill>
                    <a:schemeClr val="tx1"/>
                  </a:solidFill>
                </a:ln>
                <a:latin typeface="NikoshBAN" pitchFamily="2" charset="0"/>
                <a:cs typeface="NikoshBAN" pitchFamily="2" charset="0"/>
              </a:rPr>
              <a:t>ও </a:t>
            </a:r>
            <a:r>
              <a:rPr lang="en-US" sz="2800" dirty="0" smtClean="0">
                <a:ln>
                  <a:solidFill>
                    <a:schemeClr val="tx1"/>
                  </a:solidFill>
                </a:ln>
                <a:latin typeface="NikoshBAN" pitchFamily="2" charset="0"/>
                <a:cs typeface="NikoshBAN" pitchFamily="2" charset="0"/>
              </a:rPr>
              <a:t>iii</a:t>
            </a:r>
          </a:p>
        </p:txBody>
      </p:sp>
      <p:sp>
        <p:nvSpPr>
          <p:cNvPr id="12" name="Rectangle 11"/>
          <p:cNvSpPr/>
          <p:nvPr/>
        </p:nvSpPr>
        <p:spPr>
          <a:xfrm>
            <a:off x="4542162" y="2602357"/>
            <a:ext cx="1752679"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খ) </a:t>
            </a:r>
            <a:r>
              <a:rPr lang="en-US" sz="2800" dirty="0" smtClean="0">
                <a:ln>
                  <a:solidFill>
                    <a:schemeClr val="tx1"/>
                  </a:solidFill>
                </a:ln>
                <a:latin typeface="NikoshBAN" pitchFamily="2" charset="0"/>
                <a:cs typeface="NikoshBAN" pitchFamily="2" charset="0"/>
              </a:rPr>
              <a:t>ii </a:t>
            </a:r>
            <a:r>
              <a:rPr lang="bn-BD" sz="2800" dirty="0" smtClean="0">
                <a:ln>
                  <a:solidFill>
                    <a:schemeClr val="tx1"/>
                  </a:solidFill>
                </a:ln>
                <a:latin typeface="NikoshBAN" pitchFamily="2" charset="0"/>
                <a:cs typeface="NikoshBAN" pitchFamily="2" charset="0"/>
              </a:rPr>
              <a:t>ও </a:t>
            </a:r>
            <a:r>
              <a:rPr lang="en-US" sz="2800" dirty="0" smtClean="0">
                <a:ln>
                  <a:solidFill>
                    <a:schemeClr val="tx1"/>
                  </a:solidFill>
                </a:ln>
                <a:latin typeface="NikoshBAN" pitchFamily="2" charset="0"/>
                <a:cs typeface="NikoshBAN" pitchFamily="2" charset="0"/>
              </a:rPr>
              <a:t>iii</a:t>
            </a:r>
            <a:r>
              <a:rPr lang="bn-BD" sz="2800" dirty="0" smtClean="0">
                <a:ln>
                  <a:solidFill>
                    <a:schemeClr val="tx1"/>
                  </a:solidFill>
                </a:ln>
                <a:latin typeface="NikoshBAN" pitchFamily="2" charset="0"/>
                <a:cs typeface="NikoshBAN" pitchFamily="2" charset="0"/>
              </a:rPr>
              <a:t> </a:t>
            </a:r>
            <a:r>
              <a:rPr lang="en-US" sz="2800" dirty="0" smtClean="0">
                <a:ln>
                  <a:solidFill>
                    <a:schemeClr val="tx1"/>
                  </a:solidFill>
                </a:ln>
                <a:latin typeface="NikoshBAN" pitchFamily="2" charset="0"/>
                <a:cs typeface="NikoshBAN" pitchFamily="2" charset="0"/>
              </a:rPr>
              <a:t> </a:t>
            </a:r>
            <a:endParaRPr lang="en-US" sz="2800" dirty="0">
              <a:ln>
                <a:solidFill>
                  <a:schemeClr val="tx1"/>
                </a:solidFill>
              </a:ln>
              <a:latin typeface="NikoshBAN" pitchFamily="2" charset="0"/>
              <a:cs typeface="NikoshBAN" pitchFamily="2" charset="0"/>
            </a:endParaRPr>
          </a:p>
        </p:txBody>
      </p:sp>
      <p:sp>
        <p:nvSpPr>
          <p:cNvPr id="13" name="Rectangle 12"/>
          <p:cNvSpPr/>
          <p:nvPr/>
        </p:nvSpPr>
        <p:spPr>
          <a:xfrm>
            <a:off x="8521598" y="2623338"/>
            <a:ext cx="2161642"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ঘ) </a:t>
            </a:r>
            <a:r>
              <a:rPr lang="en-US" sz="2800" dirty="0" err="1" smtClean="0">
                <a:ln>
                  <a:solidFill>
                    <a:schemeClr val="tx1"/>
                  </a:solidFill>
                </a:ln>
                <a:latin typeface="NikoshBAN" pitchFamily="2" charset="0"/>
                <a:cs typeface="NikoshBAN" pitchFamily="2" charset="0"/>
              </a:rPr>
              <a:t>i</a:t>
            </a:r>
            <a:r>
              <a:rPr lang="bn-BD" sz="2800" dirty="0" smtClean="0">
                <a:ln>
                  <a:solidFill>
                    <a:schemeClr val="tx1"/>
                  </a:solidFill>
                </a:ln>
                <a:latin typeface="NikoshBAN" pitchFamily="2" charset="0"/>
                <a:cs typeface="NikoshBAN" pitchFamily="2" charset="0"/>
              </a:rPr>
              <a:t>, </a:t>
            </a:r>
            <a:r>
              <a:rPr lang="en-US" sz="2800" dirty="0" smtClean="0">
                <a:ln>
                  <a:solidFill>
                    <a:schemeClr val="tx1"/>
                  </a:solidFill>
                </a:ln>
                <a:latin typeface="NikoshBAN" pitchFamily="2" charset="0"/>
                <a:cs typeface="NikoshBAN" pitchFamily="2" charset="0"/>
              </a:rPr>
              <a:t>ii </a:t>
            </a:r>
            <a:r>
              <a:rPr lang="bn-BD" sz="2800" dirty="0" smtClean="0">
                <a:ln>
                  <a:solidFill>
                    <a:schemeClr val="tx1"/>
                  </a:solidFill>
                </a:ln>
                <a:latin typeface="NikoshBAN" pitchFamily="2" charset="0"/>
                <a:cs typeface="NikoshBAN" pitchFamily="2" charset="0"/>
              </a:rPr>
              <a:t>ও </a:t>
            </a:r>
            <a:r>
              <a:rPr lang="en-US" sz="2800" dirty="0" smtClean="0">
                <a:ln>
                  <a:solidFill>
                    <a:schemeClr val="tx1"/>
                  </a:solidFill>
                </a:ln>
                <a:latin typeface="NikoshBAN" pitchFamily="2" charset="0"/>
                <a:cs typeface="NikoshBAN" pitchFamily="2" charset="0"/>
              </a:rPr>
              <a:t>iii</a:t>
            </a:r>
            <a:endParaRPr lang="en-US" sz="2800" dirty="0">
              <a:ln>
                <a:solidFill>
                  <a:schemeClr val="tx1"/>
                </a:solidFill>
              </a:ln>
              <a:latin typeface="NikoshBAN" pitchFamily="2" charset="0"/>
              <a:cs typeface="NikoshBAN" pitchFamily="2" charset="0"/>
            </a:endParaRPr>
          </a:p>
        </p:txBody>
      </p:sp>
      <p:sp>
        <p:nvSpPr>
          <p:cNvPr id="14" name="TextBox 13"/>
          <p:cNvSpPr txBox="1"/>
          <p:nvPr/>
        </p:nvSpPr>
        <p:spPr>
          <a:xfrm>
            <a:off x="2173181" y="3210082"/>
            <a:ext cx="9774979" cy="523220"/>
          </a:xfrm>
          <a:prstGeom prst="rect">
            <a:avLst/>
          </a:prstGeom>
          <a:noFill/>
        </p:spPr>
        <p:txBody>
          <a:bodyPr wrap="square" rtlCol="0">
            <a:spAutoFit/>
          </a:bodyPr>
          <a:lstStyle/>
          <a:p>
            <a:r>
              <a:rPr lang="bn-IN" sz="2800" b="1" dirty="0" smtClean="0">
                <a:ln w="0">
                  <a:solidFill>
                    <a:schemeClr val="tx1"/>
                  </a:solidFill>
                </a:ln>
                <a:latin typeface="NikoshBAN" panose="02000000000000000000" pitchFamily="2" charset="0"/>
                <a:cs typeface="NikoshBAN" panose="02000000000000000000" pitchFamily="2" charset="0"/>
              </a:rPr>
              <a:t>৫</a:t>
            </a:r>
            <a:r>
              <a:rPr lang="en-US" sz="2800" b="1" dirty="0" smtClean="0">
                <a:ln w="0">
                  <a:solidFill>
                    <a:schemeClr val="tx1"/>
                  </a:solidFill>
                </a:ln>
                <a:latin typeface="NikoshBAN" panose="02000000000000000000" pitchFamily="2" charset="0"/>
                <a:cs typeface="NikoshBAN" panose="02000000000000000000" pitchFamily="2" charset="0"/>
              </a:rPr>
              <a:t>.</a:t>
            </a:r>
            <a:r>
              <a:rPr lang="bn-IN" sz="2800" b="1" dirty="0" smtClean="0">
                <a:ln w="0">
                  <a:solidFill>
                    <a:schemeClr val="tx1"/>
                  </a:solidFill>
                </a:ln>
                <a:latin typeface="NikoshBAN" panose="02000000000000000000" pitchFamily="2" charset="0"/>
                <a:cs typeface="NikoshBAN" panose="02000000000000000000" pitchFamily="2" charset="0"/>
              </a:rPr>
              <a:t> </a:t>
            </a:r>
            <a:r>
              <a:rPr lang="bn-IN" sz="2800" b="1" dirty="0" smtClean="0">
                <a:ln w="0">
                  <a:solidFill>
                    <a:schemeClr val="tx1"/>
                  </a:solidFill>
                </a:ln>
                <a:latin typeface="NikoshBAN" panose="02000000000000000000" pitchFamily="2" charset="0"/>
                <a:cs typeface="NikoshBAN" panose="02000000000000000000" pitchFamily="2" charset="0"/>
              </a:rPr>
              <a:t>যোগাযোগ ব্যবস্থা দ্রুত কার্যকরী করার উপকর হলো</a:t>
            </a:r>
            <a:r>
              <a:rPr lang="bn-IN" sz="2800" b="1" dirty="0" smtClean="0">
                <a:ln w="0">
                  <a:solidFill>
                    <a:schemeClr val="tx1"/>
                  </a:solidFill>
                </a:ln>
                <a:latin typeface="NikoshBAN" panose="02000000000000000000" pitchFamily="2" charset="0"/>
                <a:cs typeface="NikoshBAN" panose="02000000000000000000" pitchFamily="2" charset="0"/>
              </a:rPr>
              <a:t> </a:t>
            </a:r>
            <a:r>
              <a:rPr lang="bn-IN" sz="2800" b="1" dirty="0" smtClean="0">
                <a:ln w="0">
                  <a:solidFill>
                    <a:schemeClr val="tx1"/>
                  </a:solidFill>
                </a:ln>
                <a:latin typeface="NikoshBAN" panose="02000000000000000000" pitchFamily="2" charset="0"/>
                <a:cs typeface="NikoshBAN" panose="02000000000000000000" pitchFamily="2" charset="0"/>
              </a:rPr>
              <a:t>–   </a:t>
            </a:r>
            <a:r>
              <a:rPr lang="bn-IN" sz="2800" b="1" dirty="0" smtClean="0">
                <a:ln w="0">
                  <a:solidFill>
                    <a:schemeClr val="tx1"/>
                  </a:solidFill>
                </a:ln>
                <a:latin typeface="NikoshBAN" panose="02000000000000000000" pitchFamily="2" charset="0"/>
                <a:cs typeface="NikoshBAN" panose="02000000000000000000" pitchFamily="2" charset="0"/>
              </a:rPr>
              <a:t> </a:t>
            </a:r>
            <a:endParaRPr lang="en-GB" sz="2800" b="1" dirty="0">
              <a:ln w="0">
                <a:solidFill>
                  <a:schemeClr val="tx1"/>
                </a:solidFill>
              </a:ln>
              <a:latin typeface="NikoshBAN" panose="02000000000000000000" pitchFamily="2" charset="0"/>
              <a:cs typeface="NikoshBAN" panose="02000000000000000000" pitchFamily="2" charset="0"/>
            </a:endParaRPr>
          </a:p>
        </p:txBody>
      </p:sp>
      <p:sp>
        <p:nvSpPr>
          <p:cNvPr id="15" name="TextBox 14"/>
          <p:cNvSpPr txBox="1"/>
          <p:nvPr/>
        </p:nvSpPr>
        <p:spPr>
          <a:xfrm>
            <a:off x="2400045" y="3696381"/>
            <a:ext cx="1859358" cy="589374"/>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lIns="95994" tIns="47997" rIns="95994" bIns="47997" rtlCol="0">
            <a:spAutoFit/>
          </a:bodyPr>
          <a:lstStyle/>
          <a:p>
            <a:r>
              <a:rPr lang="bn-BD" sz="3200" b="1"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b="1"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 </a:t>
            </a:r>
            <a:r>
              <a:rPr lang="bn-IN" sz="2800" b="1"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মোবাইল </a:t>
            </a:r>
            <a:r>
              <a:rPr lang="bn-IN" sz="2800" b="1"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endParaRPr lang="en-US" sz="3200" b="1"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16" name="TextBox 15"/>
          <p:cNvSpPr txBox="1"/>
          <p:nvPr/>
        </p:nvSpPr>
        <p:spPr>
          <a:xfrm>
            <a:off x="4685787" y="3684395"/>
            <a:ext cx="2244757" cy="589374"/>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lIns="95994" tIns="47997" rIns="95994" bIns="47997" rtlCol="0">
            <a:spAutoFit/>
          </a:bodyPr>
          <a:lstStyle/>
          <a:p>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ii</a:t>
            </a:r>
            <a:r>
              <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a:t>
            </a:r>
            <a:r>
              <a:rPr lang="bn-BD"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IN" sz="2800" b="1"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স্যাটেলাইট </a:t>
            </a:r>
            <a:r>
              <a:rPr lang="bn-IN" sz="2800" b="1"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32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endParaRPr lang="en-US" sz="32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17" name="TextBox 16"/>
          <p:cNvSpPr txBox="1"/>
          <p:nvPr/>
        </p:nvSpPr>
        <p:spPr>
          <a:xfrm>
            <a:off x="7249347" y="3714819"/>
            <a:ext cx="2137318" cy="589374"/>
          </a:xfrm>
          <a:prstGeom prst="rect">
            <a:avLst/>
          </a:prstGeom>
          <a:solidFill>
            <a:schemeClr val="bg1"/>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lIns="95994" tIns="47997" rIns="95994" bIns="47997" rtlCol="0">
            <a:spAutoFit/>
          </a:bodyPr>
          <a:lstStyle/>
          <a:p>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iii</a:t>
            </a:r>
            <a:r>
              <a:rPr lang="en-US" sz="28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IN" sz="2800" b="1"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ইন্টারনেট</a:t>
            </a:r>
            <a:r>
              <a:rPr lang="bn-IN"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28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en-US" sz="32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r>
              <a:rPr lang="bn-BD" sz="3200" dirty="0" smtClean="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rPr>
              <a:t> </a:t>
            </a:r>
            <a:endParaRPr lang="en-US" sz="3200" dirty="0">
              <a:ln w="9525">
                <a:solidFill>
                  <a:schemeClr val="tx1">
                    <a:alpha val="96000"/>
                  </a:schemeClr>
                </a:solidFill>
              </a:ln>
              <a:effectLst>
                <a:outerShdw sx="1000" sy="1000" algn="ctr" rotWithShape="0">
                  <a:srgbClr val="000000"/>
                </a:outerShdw>
                <a:reflection endPos="0" dist="38100" dir="5400000" sy="-100000" algn="bl" rotWithShape="0"/>
              </a:effectLst>
              <a:latin typeface="NikoshBAN" pitchFamily="2" charset="0"/>
              <a:cs typeface="NikoshBAN" pitchFamily="2" charset="0"/>
            </a:endParaRPr>
          </a:p>
        </p:txBody>
      </p:sp>
      <p:sp>
        <p:nvSpPr>
          <p:cNvPr id="18" name="Rectangle 17"/>
          <p:cNvSpPr/>
          <p:nvPr/>
        </p:nvSpPr>
        <p:spPr>
          <a:xfrm>
            <a:off x="2506724" y="4264024"/>
            <a:ext cx="2888235" cy="454695"/>
          </a:xfrm>
          <a:prstGeom prst="rect">
            <a:avLst/>
          </a:prstGeom>
          <a:solidFill>
            <a:schemeClr val="bg1"/>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নিচের কোনটি সঠিক</a:t>
            </a:r>
            <a:endParaRPr lang="en-US" sz="2800" dirty="0">
              <a:ln>
                <a:solidFill>
                  <a:schemeClr val="tx1"/>
                </a:solidFill>
              </a:ln>
              <a:latin typeface="NikoshBAN" pitchFamily="2" charset="0"/>
              <a:cs typeface="NikoshBAN" pitchFamily="2" charset="0"/>
            </a:endParaRPr>
          </a:p>
        </p:txBody>
      </p:sp>
      <p:sp>
        <p:nvSpPr>
          <p:cNvPr id="19" name="Rectangle 18"/>
          <p:cNvSpPr/>
          <p:nvPr/>
        </p:nvSpPr>
        <p:spPr>
          <a:xfrm>
            <a:off x="2506724" y="4723005"/>
            <a:ext cx="1752679"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ক)</a:t>
            </a:r>
            <a:r>
              <a:rPr lang="en-US" sz="2800" dirty="0" smtClean="0">
                <a:ln>
                  <a:solidFill>
                    <a:schemeClr val="tx1"/>
                  </a:solidFill>
                </a:ln>
                <a:latin typeface="NikoshBAN" pitchFamily="2" charset="0"/>
                <a:cs typeface="NikoshBAN" pitchFamily="2" charset="0"/>
              </a:rPr>
              <a:t> </a:t>
            </a:r>
            <a:r>
              <a:rPr lang="en-US" sz="2800" dirty="0" err="1" smtClean="0">
                <a:ln>
                  <a:solidFill>
                    <a:schemeClr val="tx1"/>
                  </a:solidFill>
                </a:ln>
                <a:latin typeface="NikoshBAN" pitchFamily="2" charset="0"/>
                <a:cs typeface="NikoshBAN" pitchFamily="2" charset="0"/>
              </a:rPr>
              <a:t>i</a:t>
            </a:r>
            <a:r>
              <a:rPr lang="en-US" sz="2800" dirty="0" smtClean="0">
                <a:ln>
                  <a:solidFill>
                    <a:schemeClr val="tx1"/>
                  </a:solidFill>
                </a:ln>
                <a:latin typeface="NikoshBAN" pitchFamily="2" charset="0"/>
                <a:cs typeface="NikoshBAN" pitchFamily="2" charset="0"/>
              </a:rPr>
              <a:t>,</a:t>
            </a:r>
            <a:r>
              <a:rPr lang="bn-BD" sz="2800" dirty="0" smtClean="0">
                <a:ln>
                  <a:solidFill>
                    <a:schemeClr val="tx1"/>
                  </a:solidFill>
                </a:ln>
                <a:latin typeface="NikoshBAN" pitchFamily="2" charset="0"/>
                <a:cs typeface="NikoshBAN" pitchFamily="2" charset="0"/>
              </a:rPr>
              <a:t> ও</a:t>
            </a:r>
            <a:r>
              <a:rPr lang="en-US" sz="2800" dirty="0" smtClean="0">
                <a:ln>
                  <a:solidFill>
                    <a:schemeClr val="tx1"/>
                  </a:solidFill>
                </a:ln>
                <a:latin typeface="NikoshBAN" pitchFamily="2" charset="0"/>
                <a:cs typeface="NikoshBAN" pitchFamily="2" charset="0"/>
              </a:rPr>
              <a:t> ii</a:t>
            </a:r>
          </a:p>
        </p:txBody>
      </p:sp>
      <p:sp>
        <p:nvSpPr>
          <p:cNvPr id="20" name="Rectangle 19"/>
          <p:cNvSpPr/>
          <p:nvPr/>
        </p:nvSpPr>
        <p:spPr>
          <a:xfrm>
            <a:off x="6486160" y="4741698"/>
            <a:ext cx="1752679"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গ) </a:t>
            </a:r>
            <a:r>
              <a:rPr lang="en-US" sz="2800" dirty="0" err="1" smtClean="0">
                <a:ln>
                  <a:solidFill>
                    <a:schemeClr val="tx1"/>
                  </a:solidFill>
                </a:ln>
                <a:latin typeface="NikoshBAN" pitchFamily="2" charset="0"/>
                <a:cs typeface="NikoshBAN" pitchFamily="2" charset="0"/>
              </a:rPr>
              <a:t>i</a:t>
            </a:r>
            <a:r>
              <a:rPr lang="en-US" sz="2800" dirty="0" smtClean="0">
                <a:ln>
                  <a:solidFill>
                    <a:schemeClr val="tx1"/>
                  </a:solidFill>
                </a:ln>
                <a:latin typeface="NikoshBAN" pitchFamily="2" charset="0"/>
                <a:cs typeface="NikoshBAN" pitchFamily="2" charset="0"/>
              </a:rPr>
              <a:t> </a:t>
            </a:r>
            <a:r>
              <a:rPr lang="bn-BD" sz="2800" dirty="0" smtClean="0">
                <a:ln>
                  <a:solidFill>
                    <a:schemeClr val="tx1"/>
                  </a:solidFill>
                </a:ln>
                <a:latin typeface="NikoshBAN" pitchFamily="2" charset="0"/>
                <a:cs typeface="NikoshBAN" pitchFamily="2" charset="0"/>
              </a:rPr>
              <a:t>ও </a:t>
            </a:r>
            <a:r>
              <a:rPr lang="en-US" sz="2800" dirty="0" smtClean="0">
                <a:ln>
                  <a:solidFill>
                    <a:schemeClr val="tx1"/>
                  </a:solidFill>
                </a:ln>
                <a:latin typeface="NikoshBAN" pitchFamily="2" charset="0"/>
                <a:cs typeface="NikoshBAN" pitchFamily="2" charset="0"/>
              </a:rPr>
              <a:t>iii</a:t>
            </a:r>
          </a:p>
        </p:txBody>
      </p:sp>
      <p:sp>
        <p:nvSpPr>
          <p:cNvPr id="21" name="Rectangle 20"/>
          <p:cNvSpPr/>
          <p:nvPr/>
        </p:nvSpPr>
        <p:spPr>
          <a:xfrm>
            <a:off x="4496442" y="4720717"/>
            <a:ext cx="1752679"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খ) </a:t>
            </a:r>
            <a:r>
              <a:rPr lang="en-US" sz="2800" dirty="0" smtClean="0">
                <a:ln>
                  <a:solidFill>
                    <a:schemeClr val="tx1"/>
                  </a:solidFill>
                </a:ln>
                <a:latin typeface="NikoshBAN" pitchFamily="2" charset="0"/>
                <a:cs typeface="NikoshBAN" pitchFamily="2" charset="0"/>
              </a:rPr>
              <a:t>ii </a:t>
            </a:r>
            <a:r>
              <a:rPr lang="bn-BD" sz="2800" dirty="0" smtClean="0">
                <a:ln>
                  <a:solidFill>
                    <a:schemeClr val="tx1"/>
                  </a:solidFill>
                </a:ln>
                <a:latin typeface="NikoshBAN" pitchFamily="2" charset="0"/>
                <a:cs typeface="NikoshBAN" pitchFamily="2" charset="0"/>
              </a:rPr>
              <a:t>ও </a:t>
            </a:r>
            <a:r>
              <a:rPr lang="en-US" sz="2800" dirty="0" smtClean="0">
                <a:ln>
                  <a:solidFill>
                    <a:schemeClr val="tx1"/>
                  </a:solidFill>
                </a:ln>
                <a:latin typeface="NikoshBAN" pitchFamily="2" charset="0"/>
                <a:cs typeface="NikoshBAN" pitchFamily="2" charset="0"/>
              </a:rPr>
              <a:t>iii</a:t>
            </a:r>
            <a:r>
              <a:rPr lang="bn-BD" sz="2800" dirty="0" smtClean="0">
                <a:ln>
                  <a:solidFill>
                    <a:schemeClr val="tx1"/>
                  </a:solidFill>
                </a:ln>
                <a:latin typeface="NikoshBAN" pitchFamily="2" charset="0"/>
                <a:cs typeface="NikoshBAN" pitchFamily="2" charset="0"/>
              </a:rPr>
              <a:t> </a:t>
            </a:r>
            <a:r>
              <a:rPr lang="en-US" sz="2800" dirty="0" smtClean="0">
                <a:ln>
                  <a:solidFill>
                    <a:schemeClr val="tx1"/>
                  </a:solidFill>
                </a:ln>
                <a:latin typeface="NikoshBAN" pitchFamily="2" charset="0"/>
                <a:cs typeface="NikoshBAN" pitchFamily="2" charset="0"/>
              </a:rPr>
              <a:t> </a:t>
            </a:r>
            <a:endParaRPr lang="en-US" sz="2800" dirty="0">
              <a:ln>
                <a:solidFill>
                  <a:schemeClr val="tx1"/>
                </a:solidFill>
              </a:ln>
              <a:latin typeface="NikoshBAN" pitchFamily="2" charset="0"/>
              <a:cs typeface="NikoshBAN" pitchFamily="2" charset="0"/>
            </a:endParaRPr>
          </a:p>
        </p:txBody>
      </p:sp>
      <p:sp>
        <p:nvSpPr>
          <p:cNvPr id="22" name="Rectangle 21"/>
          <p:cNvSpPr/>
          <p:nvPr/>
        </p:nvSpPr>
        <p:spPr>
          <a:xfrm>
            <a:off x="8475878" y="4741698"/>
            <a:ext cx="2161642" cy="381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2800" dirty="0" smtClean="0">
                <a:ln>
                  <a:solidFill>
                    <a:schemeClr val="tx1"/>
                  </a:solidFill>
                </a:ln>
                <a:latin typeface="NikoshBAN" pitchFamily="2" charset="0"/>
                <a:cs typeface="NikoshBAN" pitchFamily="2" charset="0"/>
              </a:rPr>
              <a:t>ঘ) </a:t>
            </a:r>
            <a:r>
              <a:rPr lang="en-US" sz="2800" dirty="0" err="1" smtClean="0">
                <a:ln>
                  <a:solidFill>
                    <a:schemeClr val="tx1"/>
                  </a:solidFill>
                </a:ln>
                <a:latin typeface="NikoshBAN" pitchFamily="2" charset="0"/>
                <a:cs typeface="NikoshBAN" pitchFamily="2" charset="0"/>
              </a:rPr>
              <a:t>i</a:t>
            </a:r>
            <a:r>
              <a:rPr lang="bn-BD" sz="2800" dirty="0" smtClean="0">
                <a:ln>
                  <a:solidFill>
                    <a:schemeClr val="tx1"/>
                  </a:solidFill>
                </a:ln>
                <a:latin typeface="NikoshBAN" pitchFamily="2" charset="0"/>
                <a:cs typeface="NikoshBAN" pitchFamily="2" charset="0"/>
              </a:rPr>
              <a:t>, </a:t>
            </a:r>
            <a:r>
              <a:rPr lang="en-US" sz="2800" dirty="0" smtClean="0">
                <a:ln>
                  <a:solidFill>
                    <a:schemeClr val="tx1"/>
                  </a:solidFill>
                </a:ln>
                <a:latin typeface="NikoshBAN" pitchFamily="2" charset="0"/>
                <a:cs typeface="NikoshBAN" pitchFamily="2" charset="0"/>
              </a:rPr>
              <a:t>ii </a:t>
            </a:r>
            <a:r>
              <a:rPr lang="bn-BD" sz="2800" dirty="0" smtClean="0">
                <a:ln>
                  <a:solidFill>
                    <a:schemeClr val="tx1"/>
                  </a:solidFill>
                </a:ln>
                <a:latin typeface="NikoshBAN" pitchFamily="2" charset="0"/>
                <a:cs typeface="NikoshBAN" pitchFamily="2" charset="0"/>
              </a:rPr>
              <a:t>ও </a:t>
            </a:r>
            <a:r>
              <a:rPr lang="en-US" sz="2800" dirty="0" smtClean="0">
                <a:ln>
                  <a:solidFill>
                    <a:schemeClr val="tx1"/>
                  </a:solidFill>
                </a:ln>
                <a:latin typeface="NikoshBAN" pitchFamily="2" charset="0"/>
                <a:cs typeface="NikoshBAN" pitchFamily="2" charset="0"/>
              </a:rPr>
              <a:t>iii</a:t>
            </a:r>
            <a:endParaRPr lang="en-US" sz="2800" dirty="0">
              <a:ln>
                <a:solidFill>
                  <a:schemeClr val="tx1"/>
                </a:solidFill>
              </a:ln>
              <a:latin typeface="NikoshBAN" pitchFamily="2" charset="0"/>
              <a:cs typeface="NikoshBAN" pitchFamily="2" charset="0"/>
            </a:endParaRPr>
          </a:p>
        </p:txBody>
      </p:sp>
    </p:spTree>
    <p:extLst>
      <p:ext uri="{BB962C8B-B14F-4D97-AF65-F5344CB8AC3E}">
        <p14:creationId xmlns:p14="http://schemas.microsoft.com/office/powerpoint/2010/main" val="1521864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xit" presetSubtype="32" fill="hold" nodeType="afterEffect">
                                  <p:stCondLst>
                                    <p:cond delay="0"/>
                                  </p:stCondLst>
                                  <p:childTnLst>
                                    <p:anim calcmode="lin" valueType="num">
                                      <p:cBhvr>
                                        <p:cTn id="11" dur="2000"/>
                                        <p:tgtEl>
                                          <p:spTgt spid="4"/>
                                        </p:tgtEl>
                                        <p:attrNameLst>
                                          <p:attrName>ppt_w</p:attrName>
                                        </p:attrNameLst>
                                      </p:cBhvr>
                                      <p:tavLst>
                                        <p:tav tm="0">
                                          <p:val>
                                            <p:strVal val="ppt_w"/>
                                          </p:val>
                                        </p:tav>
                                        <p:tav tm="100000">
                                          <p:val>
                                            <p:fltVal val="0"/>
                                          </p:val>
                                        </p:tav>
                                      </p:tavLst>
                                    </p:anim>
                                    <p:anim calcmode="lin" valueType="num">
                                      <p:cBhvr>
                                        <p:cTn id="12" dur="2000"/>
                                        <p:tgtEl>
                                          <p:spTgt spid="4"/>
                                        </p:tgtEl>
                                        <p:attrNameLst>
                                          <p:attrName>ppt_h</p:attrName>
                                        </p:attrNameLst>
                                      </p:cBhvr>
                                      <p:tavLst>
                                        <p:tav tm="0">
                                          <p:val>
                                            <p:strVal val="ppt_h"/>
                                          </p:val>
                                        </p:tav>
                                        <p:tav tm="100000">
                                          <p:val>
                                            <p:fltVal val="0"/>
                                          </p:val>
                                        </p:tav>
                                      </p:tavLst>
                                    </p:anim>
                                    <p:set>
                                      <p:cBhvr>
                                        <p:cTn id="13"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23" presetClass="exit" presetSubtype="32" fill="hold" nodeType="afterEffect">
                                  <p:stCondLst>
                                    <p:cond delay="0"/>
                                  </p:stCondLst>
                                  <p:childTnLst>
                                    <p:anim calcmode="lin" valueType="num">
                                      <p:cBhvr>
                                        <p:cTn id="23" dur="2000"/>
                                        <p:tgtEl>
                                          <p:spTgt spid="4"/>
                                        </p:tgtEl>
                                        <p:attrNameLst>
                                          <p:attrName>ppt_w</p:attrName>
                                        </p:attrNameLst>
                                      </p:cBhvr>
                                      <p:tavLst>
                                        <p:tav tm="0">
                                          <p:val>
                                            <p:strVal val="ppt_w"/>
                                          </p:val>
                                        </p:tav>
                                        <p:tav tm="100000">
                                          <p:val>
                                            <p:fltVal val="0"/>
                                          </p:val>
                                        </p:tav>
                                      </p:tavLst>
                                    </p:anim>
                                    <p:anim calcmode="lin" valueType="num">
                                      <p:cBhvr>
                                        <p:cTn id="24" dur="2000"/>
                                        <p:tgtEl>
                                          <p:spTgt spid="4"/>
                                        </p:tgtEl>
                                        <p:attrNameLst>
                                          <p:attrName>ppt_h</p:attrName>
                                        </p:attrNameLst>
                                      </p:cBhvr>
                                      <p:tavLst>
                                        <p:tav tm="0">
                                          <p:val>
                                            <p:strVal val="ppt_h"/>
                                          </p:val>
                                        </p:tav>
                                        <p:tav tm="100000">
                                          <p:val>
                                            <p:fltVal val="0"/>
                                          </p:val>
                                        </p:tav>
                                      </p:tavLst>
                                    </p:anim>
                                    <p:set>
                                      <p:cBhvr>
                                        <p:cTn id="25"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000" fill="hold"/>
                                        <p:tgtEl>
                                          <p:spTgt spid="4"/>
                                        </p:tgtEl>
                                        <p:attrNameLst>
                                          <p:attrName>ppt_w</p:attrName>
                                        </p:attrNameLst>
                                      </p:cBhvr>
                                      <p:tavLst>
                                        <p:tav tm="0">
                                          <p:val>
                                            <p:fltVal val="0"/>
                                          </p:val>
                                        </p:tav>
                                        <p:tav tm="100000">
                                          <p:val>
                                            <p:strVal val="#ppt_w"/>
                                          </p:val>
                                        </p:tav>
                                      </p:tavLst>
                                    </p:anim>
                                    <p:anim calcmode="lin" valueType="num">
                                      <p:cBhvr>
                                        <p:cTn id="32" dur="200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2000"/>
                            </p:stCondLst>
                            <p:childTnLst>
                              <p:par>
                                <p:cTn id="34" presetID="23" presetClass="exit" presetSubtype="32" fill="hold" nodeType="afterEffect">
                                  <p:stCondLst>
                                    <p:cond delay="0"/>
                                  </p:stCondLst>
                                  <p:childTnLst>
                                    <p:anim calcmode="lin" valueType="num">
                                      <p:cBhvr>
                                        <p:cTn id="35" dur="2000"/>
                                        <p:tgtEl>
                                          <p:spTgt spid="4"/>
                                        </p:tgtEl>
                                        <p:attrNameLst>
                                          <p:attrName>ppt_w</p:attrName>
                                        </p:attrNameLst>
                                      </p:cBhvr>
                                      <p:tavLst>
                                        <p:tav tm="0">
                                          <p:val>
                                            <p:strVal val="ppt_w"/>
                                          </p:val>
                                        </p:tav>
                                        <p:tav tm="100000">
                                          <p:val>
                                            <p:fltVal val="0"/>
                                          </p:val>
                                        </p:tav>
                                      </p:tavLst>
                                    </p:anim>
                                    <p:anim calcmode="lin" valueType="num">
                                      <p:cBhvr>
                                        <p:cTn id="36" dur="2000"/>
                                        <p:tgtEl>
                                          <p:spTgt spid="4"/>
                                        </p:tgtEl>
                                        <p:attrNameLst>
                                          <p:attrName>ppt_h</p:attrName>
                                        </p:attrNameLst>
                                      </p:cBhvr>
                                      <p:tavLst>
                                        <p:tav tm="0">
                                          <p:val>
                                            <p:strVal val="ppt_h"/>
                                          </p:val>
                                        </p:tav>
                                        <p:tav tm="100000">
                                          <p:val>
                                            <p:fltVal val="0"/>
                                          </p:val>
                                        </p:tav>
                                      </p:tavLst>
                                    </p:anim>
                                    <p:set>
                                      <p:cBhvr>
                                        <p:cTn id="37"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000" fill="hold"/>
                                        <p:tgtEl>
                                          <p:spTgt spid="5"/>
                                        </p:tgtEl>
                                        <p:attrNameLst>
                                          <p:attrName>ppt_w</p:attrName>
                                        </p:attrNameLst>
                                      </p:cBhvr>
                                      <p:tavLst>
                                        <p:tav tm="0">
                                          <p:val>
                                            <p:fltVal val="0"/>
                                          </p:val>
                                        </p:tav>
                                        <p:tav tm="100000">
                                          <p:val>
                                            <p:strVal val="#ppt_w"/>
                                          </p:val>
                                        </p:tav>
                                      </p:tavLst>
                                    </p:anim>
                                    <p:anim calcmode="lin" valueType="num">
                                      <p:cBhvr>
                                        <p:cTn id="44" dur="20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childTnLst>
                          </p:cTn>
                        </p:par>
                        <p:par>
                          <p:cTn id="45" fill="hold">
                            <p:stCondLst>
                              <p:cond delay="2000"/>
                            </p:stCondLst>
                            <p:childTnLst>
                              <p:par>
                                <p:cTn id="46" presetID="23" presetClass="exit" presetSubtype="32" fill="hold" nodeType="afterEffect">
                                  <p:stCondLst>
                                    <p:cond delay="0"/>
                                  </p:stCondLst>
                                  <p:childTnLst>
                                    <p:anim calcmode="lin" valueType="num">
                                      <p:cBhvr>
                                        <p:cTn id="47" dur="2000"/>
                                        <p:tgtEl>
                                          <p:spTgt spid="5"/>
                                        </p:tgtEl>
                                        <p:attrNameLst>
                                          <p:attrName>ppt_w</p:attrName>
                                        </p:attrNameLst>
                                      </p:cBhvr>
                                      <p:tavLst>
                                        <p:tav tm="0">
                                          <p:val>
                                            <p:strVal val="ppt_w"/>
                                          </p:val>
                                        </p:tav>
                                        <p:tav tm="100000">
                                          <p:val>
                                            <p:fltVal val="0"/>
                                          </p:val>
                                        </p:tav>
                                      </p:tavLst>
                                    </p:anim>
                                    <p:anim calcmode="lin" valueType="num">
                                      <p:cBhvr>
                                        <p:cTn id="48" dur="2000"/>
                                        <p:tgtEl>
                                          <p:spTgt spid="5"/>
                                        </p:tgtEl>
                                        <p:attrNameLst>
                                          <p:attrName>ppt_h</p:attrName>
                                        </p:attrNameLst>
                                      </p:cBhvr>
                                      <p:tavLst>
                                        <p:tav tm="0">
                                          <p:val>
                                            <p:strVal val="ppt_h"/>
                                          </p:val>
                                        </p:tav>
                                        <p:tav tm="100000">
                                          <p:val>
                                            <p:fltVal val="0"/>
                                          </p:val>
                                        </p:tav>
                                      </p:tavLst>
                                    </p:anim>
                                    <p:set>
                                      <p:cBhvr>
                                        <p:cTn id="49"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2000" fill="hold"/>
                                        <p:tgtEl>
                                          <p:spTgt spid="4"/>
                                        </p:tgtEl>
                                        <p:attrNameLst>
                                          <p:attrName>ppt_w</p:attrName>
                                        </p:attrNameLst>
                                      </p:cBhvr>
                                      <p:tavLst>
                                        <p:tav tm="0">
                                          <p:val>
                                            <p:fltVal val="0"/>
                                          </p:val>
                                        </p:tav>
                                        <p:tav tm="100000">
                                          <p:val>
                                            <p:strVal val="#ppt_w"/>
                                          </p:val>
                                        </p:tav>
                                      </p:tavLst>
                                    </p:anim>
                                    <p:anim calcmode="lin" valueType="num">
                                      <p:cBhvr>
                                        <p:cTn id="56" dur="2000" fill="hold"/>
                                        <p:tgtEl>
                                          <p:spTgt spid="4"/>
                                        </p:tgtEl>
                                        <p:attrNameLst>
                                          <p:attrName>ppt_h</p:attrName>
                                        </p:attrNameLst>
                                      </p:cBhvr>
                                      <p:tavLst>
                                        <p:tav tm="0">
                                          <p:val>
                                            <p:fltVal val="0"/>
                                          </p:val>
                                        </p:tav>
                                        <p:tav tm="100000">
                                          <p:val>
                                            <p:strVal val="#ppt_h"/>
                                          </p:val>
                                        </p:tav>
                                      </p:tavLst>
                                    </p:anim>
                                  </p:childTnLst>
                                </p:cTn>
                              </p:par>
                            </p:childTnLst>
                          </p:cTn>
                        </p:par>
                        <p:par>
                          <p:cTn id="57" fill="hold">
                            <p:stCondLst>
                              <p:cond delay="2000"/>
                            </p:stCondLst>
                            <p:childTnLst>
                              <p:par>
                                <p:cTn id="58" presetID="23" presetClass="exit" presetSubtype="32" fill="hold" nodeType="afterEffect">
                                  <p:stCondLst>
                                    <p:cond delay="0"/>
                                  </p:stCondLst>
                                  <p:childTnLst>
                                    <p:anim calcmode="lin" valueType="num">
                                      <p:cBhvr>
                                        <p:cTn id="59" dur="2000"/>
                                        <p:tgtEl>
                                          <p:spTgt spid="4"/>
                                        </p:tgtEl>
                                        <p:attrNameLst>
                                          <p:attrName>ppt_w</p:attrName>
                                        </p:attrNameLst>
                                      </p:cBhvr>
                                      <p:tavLst>
                                        <p:tav tm="0">
                                          <p:val>
                                            <p:strVal val="ppt_w"/>
                                          </p:val>
                                        </p:tav>
                                        <p:tav tm="100000">
                                          <p:val>
                                            <p:fltVal val="0"/>
                                          </p:val>
                                        </p:tav>
                                      </p:tavLst>
                                    </p:anim>
                                    <p:anim calcmode="lin" valueType="num">
                                      <p:cBhvr>
                                        <p:cTn id="60" dur="2000"/>
                                        <p:tgtEl>
                                          <p:spTgt spid="4"/>
                                        </p:tgtEl>
                                        <p:attrNameLst>
                                          <p:attrName>ppt_h</p:attrName>
                                        </p:attrNameLst>
                                      </p:cBhvr>
                                      <p:tavLst>
                                        <p:tav tm="0">
                                          <p:val>
                                            <p:strVal val="ppt_h"/>
                                          </p:val>
                                        </p:tav>
                                        <p:tav tm="100000">
                                          <p:val>
                                            <p:fltVal val="0"/>
                                          </p:val>
                                        </p:tav>
                                      </p:tavLst>
                                    </p:anim>
                                    <p:set>
                                      <p:cBhvr>
                                        <p:cTn id="61"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2000" fill="hold"/>
                                        <p:tgtEl>
                                          <p:spTgt spid="4"/>
                                        </p:tgtEl>
                                        <p:attrNameLst>
                                          <p:attrName>ppt_w</p:attrName>
                                        </p:attrNameLst>
                                      </p:cBhvr>
                                      <p:tavLst>
                                        <p:tav tm="0">
                                          <p:val>
                                            <p:fltVal val="0"/>
                                          </p:val>
                                        </p:tav>
                                        <p:tav tm="100000">
                                          <p:val>
                                            <p:strVal val="#ppt_w"/>
                                          </p:val>
                                        </p:tav>
                                      </p:tavLst>
                                    </p:anim>
                                    <p:anim calcmode="lin" valueType="num">
                                      <p:cBhvr>
                                        <p:cTn id="68" dur="2000" fill="hold"/>
                                        <p:tgtEl>
                                          <p:spTgt spid="4"/>
                                        </p:tgtEl>
                                        <p:attrNameLst>
                                          <p:attrName>ppt_h</p:attrName>
                                        </p:attrNameLst>
                                      </p:cBhvr>
                                      <p:tavLst>
                                        <p:tav tm="0">
                                          <p:val>
                                            <p:fltVal val="0"/>
                                          </p:val>
                                        </p:tav>
                                        <p:tav tm="100000">
                                          <p:val>
                                            <p:strVal val="#ppt_h"/>
                                          </p:val>
                                        </p:tav>
                                      </p:tavLst>
                                    </p:anim>
                                  </p:childTnLst>
                                </p:cTn>
                              </p:par>
                            </p:childTnLst>
                          </p:cTn>
                        </p:par>
                        <p:par>
                          <p:cTn id="69" fill="hold">
                            <p:stCondLst>
                              <p:cond delay="2000"/>
                            </p:stCondLst>
                            <p:childTnLst>
                              <p:par>
                                <p:cTn id="70" presetID="23" presetClass="exit" presetSubtype="32" fill="hold" nodeType="afterEffect">
                                  <p:stCondLst>
                                    <p:cond delay="0"/>
                                  </p:stCondLst>
                                  <p:childTnLst>
                                    <p:anim calcmode="lin" valueType="num">
                                      <p:cBhvr>
                                        <p:cTn id="71" dur="2000"/>
                                        <p:tgtEl>
                                          <p:spTgt spid="4"/>
                                        </p:tgtEl>
                                        <p:attrNameLst>
                                          <p:attrName>ppt_w</p:attrName>
                                        </p:attrNameLst>
                                      </p:cBhvr>
                                      <p:tavLst>
                                        <p:tav tm="0">
                                          <p:val>
                                            <p:strVal val="ppt_w"/>
                                          </p:val>
                                        </p:tav>
                                        <p:tav tm="100000">
                                          <p:val>
                                            <p:fltVal val="0"/>
                                          </p:val>
                                        </p:tav>
                                      </p:tavLst>
                                    </p:anim>
                                    <p:anim calcmode="lin" valueType="num">
                                      <p:cBhvr>
                                        <p:cTn id="72" dur="2000"/>
                                        <p:tgtEl>
                                          <p:spTgt spid="4"/>
                                        </p:tgtEl>
                                        <p:attrNameLst>
                                          <p:attrName>ppt_h</p:attrName>
                                        </p:attrNameLst>
                                      </p:cBhvr>
                                      <p:tavLst>
                                        <p:tav tm="0">
                                          <p:val>
                                            <p:strVal val="ppt_h"/>
                                          </p:val>
                                        </p:tav>
                                        <p:tav tm="100000">
                                          <p:val>
                                            <p:fltVal val="0"/>
                                          </p:val>
                                        </p:tav>
                                      </p:tavLst>
                                    </p:anim>
                                    <p:set>
                                      <p:cBhvr>
                                        <p:cTn id="73"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0"/>
                    </p:tgtEl>
                  </p:cond>
                </p:stCondLst>
                <p:endSync evt="end" delay="0">
                  <p:rtn val="all"/>
                </p:endSync>
                <p:childTnLst>
                  <p:par>
                    <p:cTn id="75" fill="hold">
                      <p:stCondLst>
                        <p:cond delay="0"/>
                      </p:stCondLst>
                      <p:childTnLst>
                        <p:par>
                          <p:cTn id="76" fill="hold">
                            <p:stCondLst>
                              <p:cond delay="0"/>
                            </p:stCondLst>
                            <p:childTnLst>
                              <p:par>
                                <p:cTn id="77" presetID="23" presetClass="entr" presetSubtype="16"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p:cTn id="79" dur="2000" fill="hold"/>
                                        <p:tgtEl>
                                          <p:spTgt spid="4"/>
                                        </p:tgtEl>
                                        <p:attrNameLst>
                                          <p:attrName>ppt_w</p:attrName>
                                        </p:attrNameLst>
                                      </p:cBhvr>
                                      <p:tavLst>
                                        <p:tav tm="0">
                                          <p:val>
                                            <p:fltVal val="0"/>
                                          </p:val>
                                        </p:tav>
                                        <p:tav tm="100000">
                                          <p:val>
                                            <p:strVal val="#ppt_w"/>
                                          </p:val>
                                        </p:tav>
                                      </p:tavLst>
                                    </p:anim>
                                    <p:anim calcmode="lin" valueType="num">
                                      <p:cBhvr>
                                        <p:cTn id="80" dur="2000" fill="hold"/>
                                        <p:tgtEl>
                                          <p:spTgt spid="4"/>
                                        </p:tgtEl>
                                        <p:attrNameLst>
                                          <p:attrName>ppt_h</p:attrName>
                                        </p:attrNameLst>
                                      </p:cBhvr>
                                      <p:tavLst>
                                        <p:tav tm="0">
                                          <p:val>
                                            <p:fltVal val="0"/>
                                          </p:val>
                                        </p:tav>
                                        <p:tav tm="100000">
                                          <p:val>
                                            <p:strVal val="#ppt_h"/>
                                          </p:val>
                                        </p:tav>
                                      </p:tavLst>
                                    </p:anim>
                                  </p:childTnLst>
                                </p:cTn>
                              </p:par>
                            </p:childTnLst>
                          </p:cTn>
                        </p:par>
                        <p:par>
                          <p:cTn id="81" fill="hold">
                            <p:stCondLst>
                              <p:cond delay="2000"/>
                            </p:stCondLst>
                            <p:childTnLst>
                              <p:par>
                                <p:cTn id="82" presetID="23" presetClass="exit" presetSubtype="32" fill="hold" nodeType="afterEffect">
                                  <p:stCondLst>
                                    <p:cond delay="0"/>
                                  </p:stCondLst>
                                  <p:childTnLst>
                                    <p:anim calcmode="lin" valueType="num">
                                      <p:cBhvr>
                                        <p:cTn id="83" dur="2000"/>
                                        <p:tgtEl>
                                          <p:spTgt spid="4"/>
                                        </p:tgtEl>
                                        <p:attrNameLst>
                                          <p:attrName>ppt_w</p:attrName>
                                        </p:attrNameLst>
                                      </p:cBhvr>
                                      <p:tavLst>
                                        <p:tav tm="0">
                                          <p:val>
                                            <p:strVal val="ppt_w"/>
                                          </p:val>
                                        </p:tav>
                                        <p:tav tm="100000">
                                          <p:val>
                                            <p:fltVal val="0"/>
                                          </p:val>
                                        </p:tav>
                                      </p:tavLst>
                                    </p:anim>
                                    <p:anim calcmode="lin" valueType="num">
                                      <p:cBhvr>
                                        <p:cTn id="84" dur="2000"/>
                                        <p:tgtEl>
                                          <p:spTgt spid="4"/>
                                        </p:tgtEl>
                                        <p:attrNameLst>
                                          <p:attrName>ppt_h</p:attrName>
                                        </p:attrNameLst>
                                      </p:cBhvr>
                                      <p:tavLst>
                                        <p:tav tm="0">
                                          <p:val>
                                            <p:strVal val="ppt_h"/>
                                          </p:val>
                                        </p:tav>
                                        <p:tav tm="100000">
                                          <p:val>
                                            <p:fltVal val="0"/>
                                          </p:val>
                                        </p:tav>
                                      </p:tavLst>
                                    </p:anim>
                                    <p:set>
                                      <p:cBhvr>
                                        <p:cTn id="85"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p:cTn id="91" dur="2000" fill="hold"/>
                                        <p:tgtEl>
                                          <p:spTgt spid="5"/>
                                        </p:tgtEl>
                                        <p:attrNameLst>
                                          <p:attrName>ppt_w</p:attrName>
                                        </p:attrNameLst>
                                      </p:cBhvr>
                                      <p:tavLst>
                                        <p:tav tm="0">
                                          <p:val>
                                            <p:fltVal val="0"/>
                                          </p:val>
                                        </p:tav>
                                        <p:tav tm="100000">
                                          <p:val>
                                            <p:strVal val="#ppt_w"/>
                                          </p:val>
                                        </p:tav>
                                      </p:tavLst>
                                    </p:anim>
                                    <p:anim calcmode="lin" valueType="num">
                                      <p:cBhvr>
                                        <p:cTn id="92" dur="2000" fill="hold"/>
                                        <p:tgtEl>
                                          <p:spTgt spid="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9"/>
                                            </p:cond>
                                          </p:stCondLst>
                                          <p:endCondLst>
                                            <p:cond evt="onStopAudio" delay="0">
                                              <p:tgtEl>
                                                <p:sldTgt/>
                                              </p:tgtEl>
                                            </p:cond>
                                          </p:endCondLst>
                                        </p:cTn>
                                        <p:tgtEl>
                                          <p:sndTgt r:embed="rId2" name="applause.wav"/>
                                        </p:tgtEl>
                                      </p:cMediaNode>
                                    </p:audio>
                                  </p:subTnLst>
                                </p:cTn>
                              </p:par>
                            </p:childTnLst>
                          </p:cTn>
                        </p:par>
                        <p:par>
                          <p:cTn id="93" fill="hold">
                            <p:stCondLst>
                              <p:cond delay="2000"/>
                            </p:stCondLst>
                            <p:childTnLst>
                              <p:par>
                                <p:cTn id="94" presetID="23" presetClass="exit" presetSubtype="32" fill="hold" nodeType="afterEffect">
                                  <p:stCondLst>
                                    <p:cond delay="0"/>
                                  </p:stCondLst>
                                  <p:childTnLst>
                                    <p:anim calcmode="lin" valueType="num">
                                      <p:cBhvr>
                                        <p:cTn id="95" dur="2000"/>
                                        <p:tgtEl>
                                          <p:spTgt spid="5"/>
                                        </p:tgtEl>
                                        <p:attrNameLst>
                                          <p:attrName>ppt_w</p:attrName>
                                        </p:attrNameLst>
                                      </p:cBhvr>
                                      <p:tavLst>
                                        <p:tav tm="0">
                                          <p:val>
                                            <p:strVal val="ppt_w"/>
                                          </p:val>
                                        </p:tav>
                                        <p:tav tm="100000">
                                          <p:val>
                                            <p:fltVal val="0"/>
                                          </p:val>
                                        </p:tav>
                                      </p:tavLst>
                                    </p:anim>
                                    <p:anim calcmode="lin" valueType="num">
                                      <p:cBhvr>
                                        <p:cTn id="96" dur="2000"/>
                                        <p:tgtEl>
                                          <p:spTgt spid="5"/>
                                        </p:tgtEl>
                                        <p:attrNameLst>
                                          <p:attrName>ppt_h</p:attrName>
                                        </p:attrNameLst>
                                      </p:cBhvr>
                                      <p:tavLst>
                                        <p:tav tm="0">
                                          <p:val>
                                            <p:strVal val="ppt_h"/>
                                          </p:val>
                                        </p:tav>
                                        <p:tav tm="100000">
                                          <p:val>
                                            <p:fltVal val="0"/>
                                          </p:val>
                                        </p:tav>
                                      </p:tavLst>
                                    </p:anim>
                                    <p:set>
                                      <p:cBhvr>
                                        <p:cTn id="97"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88277" y="79175"/>
            <a:ext cx="3011685" cy="1670449"/>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7320" y="1158238"/>
            <a:ext cx="3336371" cy="3657602"/>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9846" y="1097278"/>
            <a:ext cx="3128441" cy="3718562"/>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7" name="Picture 6"/>
          <p:cNvPicPr>
            <a:picLocks noChangeAspect="1"/>
          </p:cNvPicPr>
          <p:nvPr/>
        </p:nvPicPr>
        <p:blipFill>
          <a:blip r:embed="rId5" cstate="email">
            <a:extLst>
              <a:ext uri="{BEBA8EAE-BF5A-486C-A8C5-ECC9F3942E4B}">
                <a14:imgProps xmlns:a14="http://schemas.microsoft.com/office/drawing/2010/main">
                  <a14:imgLayer r:embed="rId6">
                    <a14:imgEffect>
                      <a14:backgroundRemoval t="1688" b="100000" l="7744" r="99065"/>
                    </a14:imgEffect>
                  </a14:imgLayer>
                </a14:imgProps>
              </a:ext>
              <a:ext uri="{28A0092B-C50C-407E-A947-70E740481C1C}">
                <a14:useLocalDpi xmlns:a14="http://schemas.microsoft.com/office/drawing/2010/main"/>
              </a:ext>
            </a:extLst>
          </a:blip>
          <a:stretch>
            <a:fillRect/>
          </a:stretch>
        </p:blipFill>
        <p:spPr>
          <a:xfrm flipH="1">
            <a:off x="5888598" y="1084164"/>
            <a:ext cx="841524" cy="5471358"/>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0678" y="4873804"/>
            <a:ext cx="5791702" cy="1871634"/>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04239" y="4865234"/>
            <a:ext cx="3901778" cy="1810669"/>
          </a:xfrm>
          <a:prstGeom prst="rect">
            <a:avLst/>
          </a:prstGeom>
        </p:spPr>
      </p:pic>
    </p:spTree>
    <p:extLst>
      <p:ext uri="{BB962C8B-B14F-4D97-AF65-F5344CB8AC3E}">
        <p14:creationId xmlns:p14="http://schemas.microsoft.com/office/powerpoint/2010/main" val="3574785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1827" y="196947"/>
            <a:ext cx="2236763" cy="769441"/>
          </a:xfrm>
          <a:prstGeom prst="rect">
            <a:avLst/>
          </a:prstGeom>
          <a:noFill/>
        </p:spPr>
        <p:txBody>
          <a:bodyPr wrap="square" rtlCol="0">
            <a:spAutoFit/>
          </a:bodyPr>
          <a:lstStyle/>
          <a:p>
            <a:r>
              <a:rPr lang="bn-BD" sz="4400" b="1" dirty="0">
                <a:ln>
                  <a:solidFill>
                    <a:schemeClr val="tx1"/>
                  </a:solidFill>
                </a:ln>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বাড়ির </a:t>
            </a:r>
            <a:r>
              <a:rPr lang="bn-BD" sz="4400" b="1" dirty="0" smtClean="0">
                <a:ln>
                  <a:solidFill>
                    <a:schemeClr val="tx1"/>
                  </a:solidFill>
                </a:ln>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rPr>
              <a:t>কাজ</a:t>
            </a:r>
            <a:endParaRPr lang="en-US" sz="4400" b="1" dirty="0">
              <a:ln>
                <a:solidFill>
                  <a:schemeClr val="tx1"/>
                </a:solidFill>
              </a:ln>
              <a:solidFill>
                <a:schemeClr val="accent4">
                  <a:lumMod val="10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9816" y="867914"/>
            <a:ext cx="8285869" cy="4996695"/>
          </a:xfrm>
          <a:prstGeom prst="round2DiagRect">
            <a:avLst>
              <a:gd name="adj1" fmla="val 16667"/>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4" name="Flowchart: Alternate Process 3"/>
          <p:cNvSpPr/>
          <p:nvPr/>
        </p:nvSpPr>
        <p:spPr>
          <a:xfrm>
            <a:off x="2039817" y="5941902"/>
            <a:ext cx="8426541" cy="523220"/>
          </a:xfrm>
          <a:prstGeom prst="flowChartAlternateProcess">
            <a:avLst/>
          </a:prstGeom>
          <a:solidFill>
            <a:schemeClr val="bg1">
              <a:lumMod val="95000"/>
            </a:schemeClr>
          </a:solidFill>
          <a:ln w="44450" cap="sq" cmpd="thickThin">
            <a:gradFill flip="none" rotWithShape="1">
              <a:gsLst>
                <a:gs pos="14000">
                  <a:schemeClr val="accent6">
                    <a:lumMod val="89000"/>
                  </a:schemeClr>
                </a:gs>
                <a:gs pos="56000">
                  <a:srgbClr val="CC00FF"/>
                </a:gs>
                <a:gs pos="84000">
                  <a:schemeClr val="accent6">
                    <a:lumMod val="70000"/>
                  </a:schemeClr>
                </a:gs>
              </a:gsLst>
              <a:lin ang="2700000" scaled="1"/>
              <a:tileRect/>
            </a:gradFill>
            <a:roun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65000"/>
                    <a:lumOff val="35000"/>
                  </a:schemeClr>
                </a:solidFill>
              </a:ln>
              <a:effectLst>
                <a:outerShdw blurRad="38100" dist="38100" dir="2700000" algn="tl">
                  <a:srgbClr val="000000">
                    <a:alpha val="43137"/>
                  </a:srgbClr>
                </a:outerShdw>
              </a:effectLst>
            </a:endParaRPr>
          </a:p>
        </p:txBody>
      </p:sp>
      <p:sp>
        <p:nvSpPr>
          <p:cNvPr id="5" name="Rectangle 4"/>
          <p:cNvSpPr/>
          <p:nvPr/>
        </p:nvSpPr>
        <p:spPr>
          <a:xfrm>
            <a:off x="1969477" y="5941889"/>
            <a:ext cx="8595358" cy="523220"/>
          </a:xfrm>
          <a:prstGeom prst="rect">
            <a:avLst/>
          </a:prstGeom>
        </p:spPr>
        <p:txBody>
          <a:bodyPr wrap="square">
            <a:spAutoFit/>
          </a:bodyPr>
          <a:lstStyle/>
          <a:p>
            <a:pPr marL="457200" indent="-457200">
              <a:buFont typeface="Wingdings" panose="05000000000000000000" pitchFamily="2" charset="2"/>
              <a:buChar char="v"/>
            </a:pPr>
            <a:r>
              <a:rPr lang="bn-IN"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ব্যবসা-বানিজ্যে বিপণন ও প্রচারে আইসিটির প্রয়োগ সম্পর্কে লিখে আনবে।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16167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ppt_x</p:attrName>
                                        </p:attrNameLst>
                                      </p:cBhvr>
                                      <p:tavLst>
                                        <p:tav tm="0">
                                          <p:val>
                                            <p:fltVal val="0.5"/>
                                          </p:val>
                                        </p:tav>
                                        <p:tav tm="100000">
                                          <p:val>
                                            <p:strVal val="#ppt_x"/>
                                          </p:val>
                                        </p:tav>
                                      </p:tavLst>
                                    </p:anim>
                                    <p:anim calcmode="lin" valueType="num">
                                      <p:cBhvr>
                                        <p:cTn id="15" dur="500" fill="hold"/>
                                        <p:tgtEl>
                                          <p:spTgt spid="5"/>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ppt_x</p:attrName>
                                        </p:attrNameLst>
                                      </p:cBhvr>
                                      <p:tavLst>
                                        <p:tav tm="0">
                                          <p:val>
                                            <p:fltVal val="0.5"/>
                                          </p:val>
                                        </p:tav>
                                        <p:tav tm="100000">
                                          <p:val>
                                            <p:strVal val="#ppt_x"/>
                                          </p:val>
                                        </p:tav>
                                      </p:tavLst>
                                    </p:anim>
                                    <p:anim calcmode="lin" valueType="num">
                                      <p:cBhvr>
                                        <p:cTn id="21"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544" y="1051278"/>
            <a:ext cx="9302531" cy="5236980"/>
          </a:xfrm>
          <a:prstGeom prst="snip2DiagRect">
            <a:avLst/>
          </a:prstGeom>
          <a:solidFill>
            <a:srgbClr val="FFFFFF">
              <a:shade val="85000"/>
            </a:srgbClr>
          </a:solidFill>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5" name="TextBox 4"/>
          <p:cNvSpPr txBox="1"/>
          <p:nvPr/>
        </p:nvSpPr>
        <p:spPr>
          <a:xfrm>
            <a:off x="2180381" y="234605"/>
            <a:ext cx="7772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2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আজকের মত সবাইকে ধন্যবাদ</a:t>
            </a:r>
          </a:p>
        </p:txBody>
      </p:sp>
    </p:spTree>
    <p:extLst>
      <p:ext uri="{BB962C8B-B14F-4D97-AF65-F5344CB8AC3E}">
        <p14:creationId xmlns:p14="http://schemas.microsoft.com/office/powerpoint/2010/main" val="2612739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17400" y="277058"/>
            <a:ext cx="5896240" cy="707886"/>
          </a:xfrm>
          <a:prstGeom prst="rect">
            <a:avLst/>
          </a:prstGeom>
        </p:spPr>
        <p:txBody>
          <a:bodyPr wrap="square">
            <a:spAutoFit/>
          </a:bodyPr>
          <a:lstStyle/>
          <a:p>
            <a:pPr algn="ctr" fontAlgn="auto">
              <a:spcBef>
                <a:spcPts val="0"/>
              </a:spcBef>
              <a:spcAft>
                <a:spcPts val="0"/>
              </a:spcAft>
            </a:pPr>
            <a:r>
              <a:rPr lang="en-US" sz="4000" dirty="0"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নিচের ছবিগুলো লক্ষ্য করি</a:t>
            </a:r>
            <a:endParaRPr lang="en-US" sz="4000"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pic>
        <p:nvPicPr>
          <p:cNvPr id="12" name="Picture 27" descr="http://2.bp.blogspot.com/-4HbVrrAsfhg/T5_wIb1zwUI/AAAAAAAAbt8/ETNMPFbEluo/s1600/984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00270" y="1060985"/>
            <a:ext cx="5740001" cy="4580157"/>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255" y="1052831"/>
            <a:ext cx="5740001" cy="4588312"/>
          </a:xfrm>
          <a:prstGeom prst="rect">
            <a:avLst/>
          </a:prstGeom>
          <a:scene3d>
            <a:camera prst="orthographicFront"/>
            <a:lightRig rig="threePt" dir="t"/>
          </a:scene3d>
          <a:sp3d>
            <a:bevelT w="114300" prst="artDeco"/>
          </a:sp3d>
        </p:spPr>
      </p:pic>
      <p:sp>
        <p:nvSpPr>
          <p:cNvPr id="13" name="Rectangle 12"/>
          <p:cNvSpPr/>
          <p:nvPr/>
        </p:nvSpPr>
        <p:spPr>
          <a:xfrm>
            <a:off x="3111065" y="305092"/>
            <a:ext cx="6021444" cy="646331"/>
          </a:xfrm>
          <a:prstGeom prst="rect">
            <a:avLst/>
          </a:prstGeom>
        </p:spPr>
        <p:txBody>
          <a:bodyPr wrap="square">
            <a:spAutoFit/>
          </a:bodyPr>
          <a:lstStyle/>
          <a:p>
            <a:pPr algn="ctr" fontAlgn="auto">
              <a:spcBef>
                <a:spcPts val="0"/>
              </a:spcBef>
              <a:spcAft>
                <a:spcPts val="0"/>
              </a:spcAft>
            </a:pPr>
            <a:r>
              <a:rPr lang="en-US" sz="3600" dirty="0" err="1"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বলো</a:t>
            </a:r>
            <a:r>
              <a:rPr lang="en-US" sz="3600" dirty="0"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en-US" sz="3600" dirty="0" err="1"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তো</a:t>
            </a:r>
            <a:r>
              <a:rPr lang="en-US" sz="3600" dirty="0"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 </a:t>
            </a:r>
            <a:r>
              <a:rPr lang="bn-IN" sz="3600" dirty="0"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ছবিতে লোকগুলো কি করছে?  </a:t>
            </a:r>
            <a:endParaRPr lang="en-US" sz="3600"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3374503" y="5916838"/>
            <a:ext cx="5460006" cy="646331"/>
          </a:xfrm>
          <a:prstGeom prst="rect">
            <a:avLst/>
          </a:prstGeom>
        </p:spPr>
        <p:txBody>
          <a:bodyPr wrap="square">
            <a:spAutoFit/>
          </a:bodyPr>
          <a:lstStyle/>
          <a:p>
            <a:pPr algn="ctr"/>
            <a:r>
              <a:rPr lang="en-US" sz="3600" dirty="0" err="1"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দোকানে</a:t>
            </a:r>
            <a:r>
              <a:rPr lang="en-US" sz="3600" dirty="0"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মালামাল</a:t>
            </a:r>
            <a:r>
              <a:rPr lang="en-US" sz="3600" dirty="0"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ক্রয়-বিক্রয়</a:t>
            </a:r>
            <a:r>
              <a:rPr lang="en-US" sz="3600" dirty="0"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করছে</a:t>
            </a:r>
            <a:r>
              <a:rPr lang="bn-IN" sz="3600" dirty="0"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Rectangle 14"/>
          <p:cNvSpPr/>
          <p:nvPr/>
        </p:nvSpPr>
        <p:spPr>
          <a:xfrm>
            <a:off x="1292492" y="289758"/>
            <a:ext cx="9581840" cy="584775"/>
          </a:xfrm>
          <a:prstGeom prst="rect">
            <a:avLst/>
          </a:prstGeom>
        </p:spPr>
        <p:txBody>
          <a:bodyPr wrap="square">
            <a:spAutoFit/>
          </a:bodyPr>
          <a:lstStyle/>
          <a:p>
            <a:pPr algn="ctr"/>
            <a:r>
              <a:rPr lang="en-US" sz="3200" dirty="0" err="1"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দোকানে</a:t>
            </a:r>
            <a:r>
              <a:rPr lang="en-US" sz="3200" dirty="0"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মালামা</a:t>
            </a:r>
            <a:r>
              <a:rPr lang="bn-IN" sz="3200" dirty="0"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লের পাশাপাশি হিসাব নিকাশের জন্য কি ব্যবহার করা হচ্ছে। </a:t>
            </a:r>
            <a:endParaRPr lang="en-US" sz="3200" dirty="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Rectangle 15"/>
          <p:cNvSpPr/>
          <p:nvPr/>
        </p:nvSpPr>
        <p:spPr>
          <a:xfrm>
            <a:off x="1919011" y="5897847"/>
            <a:ext cx="8392602" cy="646331"/>
          </a:xfrm>
          <a:prstGeom prst="rect">
            <a:avLst/>
          </a:prstGeom>
        </p:spPr>
        <p:txBody>
          <a:bodyPr wrap="square">
            <a:spAutoFit/>
          </a:bodyPr>
          <a:lstStyle/>
          <a:p>
            <a:pPr algn="ctr"/>
            <a:r>
              <a:rPr lang="bn-IN" sz="3600" dirty="0"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তথ্য ও যোগাযোগ প্রযুক্তি বা কম্পিউটার ব্যবহার করা হচ্ছে।  </a:t>
            </a:r>
            <a:endParaRPr lang="en-US" sz="3600" dirty="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Rectangle 16"/>
          <p:cNvSpPr/>
          <p:nvPr/>
        </p:nvSpPr>
        <p:spPr>
          <a:xfrm>
            <a:off x="2106697" y="5863163"/>
            <a:ext cx="7987145" cy="646331"/>
          </a:xfrm>
          <a:prstGeom prst="rect">
            <a:avLst/>
          </a:prstGeom>
        </p:spPr>
        <p:txBody>
          <a:bodyPr wrap="square">
            <a:spAutoFit/>
          </a:bodyPr>
          <a:lstStyle/>
          <a:p>
            <a:pPr algn="ctr"/>
            <a:r>
              <a:rPr lang="en-US" sz="3600" dirty="0" smtClean="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অনুমান করছো আমরা আজ কী পড়তে যাচ্ছি</a:t>
            </a:r>
            <a:r>
              <a:rPr lang="en-US" sz="3600" dirty="0">
                <a:ln w="11430">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8059110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2" fill="hold" grpId="1" nodeType="clickEffect">
                                  <p:stCondLst>
                                    <p:cond delay="0"/>
                                  </p:stCondLst>
                                  <p:childTnLst>
                                    <p:animEffect transition="out" filter="wipe(right)">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2" fill="hold" grpId="1" nodeType="clickEffect">
                                  <p:stCondLst>
                                    <p:cond delay="0"/>
                                  </p:stCondLst>
                                  <p:childTnLst>
                                    <p:animEffect transition="out" filter="wipe(right)">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2" fill="hold" grpId="1" nodeType="clickEffect">
                                  <p:stCondLst>
                                    <p:cond delay="0"/>
                                  </p:stCondLst>
                                  <p:childTnLst>
                                    <p:animEffect transition="out" filter="wipe(right)">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2" fill="hold" grpId="1" nodeType="clickEffect">
                                  <p:stCondLst>
                                    <p:cond delay="0"/>
                                  </p:stCondLst>
                                  <p:childTnLst>
                                    <p:animEffect transition="out" filter="wipe(right)">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2" fill="hold" grpId="1" nodeType="clickEffect">
                                  <p:stCondLst>
                                    <p:cond delay="0"/>
                                  </p:stCondLst>
                                  <p:childTnLst>
                                    <p:animEffect transition="out" filter="wipe(right)">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3" grpId="0"/>
      <p:bldP spid="13" grpId="1"/>
      <p:bldP spid="14" grpId="0"/>
      <p:bldP spid="14" grpId="1"/>
      <p:bldP spid="15" grpId="0"/>
      <p:bldP spid="15" grpId="1"/>
      <p:bldP spid="16" grpId="0"/>
      <p:bldP spid="16" grpId="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7000"/>
                    </a14:imgEffect>
                    <a14:imgEffect>
                      <a14:brightnessContrast bright="10000" contrast="6000"/>
                    </a14:imgEffect>
                  </a14:imgLayer>
                </a14:imgProps>
              </a:ext>
              <a:ext uri="{28A0092B-C50C-407E-A947-70E740481C1C}">
                <a14:useLocalDpi xmlns:a14="http://schemas.microsoft.com/office/drawing/2010/main"/>
              </a:ext>
            </a:extLst>
          </a:blip>
          <a:stretch>
            <a:fillRect/>
          </a:stretch>
        </p:blipFill>
        <p:spPr>
          <a:xfrm>
            <a:off x="1637414" y="259080"/>
            <a:ext cx="8825023" cy="6321056"/>
          </a:xfrm>
          <a:prstGeom prst="rect">
            <a:avLst/>
          </a:prstGeom>
          <a:effectLst>
            <a:outerShdw dist="25400" sx="3000" sy="3000" algn="ctr" rotWithShape="0">
              <a:srgbClr val="000000"/>
            </a:outerShdw>
          </a:effectLst>
        </p:spPr>
      </p:pic>
      <p:sp>
        <p:nvSpPr>
          <p:cNvPr id="5" name="Rectangle 4"/>
          <p:cNvSpPr/>
          <p:nvPr/>
        </p:nvSpPr>
        <p:spPr>
          <a:xfrm>
            <a:off x="2103120" y="1975907"/>
            <a:ext cx="7970520" cy="830997"/>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pPr>
            <a:r>
              <a:rPr lang="bn-IN" sz="4800" b="1" dirty="0" smtClean="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ব্যবসায়ে তথ্য ও যোগাযোগ প্রযুক্তি গুরুত্ব</a:t>
            </a:r>
            <a:endParaRPr lang="en-US" sz="4800" b="1" dirty="0">
              <a:ln w="11430">
                <a:solidFill>
                  <a:schemeClr val="tx1"/>
                </a:solidFill>
              </a:ln>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3919290" y="793435"/>
            <a:ext cx="3998456" cy="830997"/>
          </a:xfrm>
          <a:prstGeom prst="rect">
            <a:avLst/>
          </a:prstGeom>
          <a:noFill/>
          <a:ln>
            <a:noFill/>
          </a:ln>
        </p:spPr>
        <p:txBody>
          <a:bodyPr wrap="square" lIns="91440" tIns="0" rIns="91440" bIns="0">
            <a:spAutoFit/>
          </a:bodyPr>
          <a:lstStyle/>
          <a:p>
            <a:pPr algn="ctr" fontAlgn="auto">
              <a:spcBef>
                <a:spcPts val="0"/>
              </a:spcBef>
              <a:spcAft>
                <a:spcPts val="0"/>
              </a:spcAft>
            </a:pPr>
            <a:r>
              <a:rPr lang="en-US" sz="5400" b="1" dirty="0" smtClean="0">
                <a:ln w="0"/>
                <a:gradFill flip="none" rotWithShape="1">
                  <a:gsLst>
                    <a:gs pos="48070">
                      <a:schemeClr val="accent2"/>
                    </a:gs>
                    <a:gs pos="0">
                      <a:srgbClr val="FF0000"/>
                    </a:gs>
                    <a:gs pos="23000">
                      <a:srgbClr val="7030A0"/>
                    </a:gs>
                    <a:gs pos="69000">
                      <a:srgbClr val="D016B5"/>
                    </a:gs>
                    <a:gs pos="97000">
                      <a:srgbClr val="0070C0"/>
                    </a:gs>
                  </a:gsLst>
                  <a:path path="circle">
                    <a:fillToRect l="100000" t="100000"/>
                  </a:path>
                  <a:tileRect r="-100000" b="-100000"/>
                </a:gra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 আমরা </a:t>
            </a:r>
            <a:r>
              <a:rPr lang="en-US" sz="5400" b="1" dirty="0" smtClean="0">
                <a:ln w="0"/>
                <a:gradFill flip="none" rotWithShape="1">
                  <a:gsLst>
                    <a:gs pos="48070">
                      <a:schemeClr val="accent2"/>
                    </a:gs>
                    <a:gs pos="0">
                      <a:srgbClr val="FF0000"/>
                    </a:gs>
                    <a:gs pos="23000">
                      <a:srgbClr val="7030A0"/>
                    </a:gs>
                    <a:gs pos="69000">
                      <a:srgbClr val="D016B5"/>
                    </a:gs>
                    <a:gs pos="97000">
                      <a:srgbClr val="0070C0"/>
                    </a:gs>
                  </a:gsLst>
                  <a:lin ang="5400000" scaled="1"/>
                  <a:tileRect/>
                </a:gra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পড়ব</a:t>
            </a:r>
            <a:endParaRPr lang="en-US" sz="5400" b="1" dirty="0">
              <a:ln w="0"/>
              <a:gradFill flip="none" rotWithShape="1">
                <a:gsLst>
                  <a:gs pos="48070">
                    <a:schemeClr val="accent2"/>
                  </a:gs>
                  <a:gs pos="0">
                    <a:srgbClr val="FF0000"/>
                  </a:gs>
                  <a:gs pos="23000">
                    <a:srgbClr val="7030A0"/>
                  </a:gs>
                  <a:gs pos="69000">
                    <a:srgbClr val="D016B5"/>
                  </a:gs>
                  <a:gs pos="97000">
                    <a:srgbClr val="0070C0"/>
                  </a:gs>
                </a:gsLst>
                <a:lin ang="5400000" scaled="1"/>
                <a:tileRect/>
              </a:gra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26226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6201" y="87435"/>
            <a:ext cx="3304318" cy="166435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5650" y="1071954"/>
            <a:ext cx="5651482" cy="123149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6617" y="2089818"/>
            <a:ext cx="8650974" cy="3944454"/>
          </a:xfrm>
          <a:prstGeom prst="rect">
            <a:avLst/>
          </a:prstGeom>
        </p:spPr>
      </p:pic>
    </p:spTree>
    <p:extLst>
      <p:ext uri="{BB962C8B-B14F-4D97-AF65-F5344CB8AC3E}">
        <p14:creationId xmlns:p14="http://schemas.microsoft.com/office/powerpoint/2010/main" val="79568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87751" y="251375"/>
            <a:ext cx="6836076" cy="584775"/>
          </a:xfrm>
          <a:prstGeom prst="rect">
            <a:avLst/>
          </a:prstGeom>
        </p:spPr>
        <p:txBody>
          <a:bodyPr wrap="square">
            <a:spAutoFit/>
          </a:bodyPr>
          <a:lstStyle/>
          <a:p>
            <a:pPr algn="ct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ব্যবসা-বাণিজ্যে</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তথ্য</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যোগাযোগ</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প্রযুক্তির</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প্রভাব</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1721" y="959613"/>
            <a:ext cx="5715973" cy="4906615"/>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7612" y="959613"/>
            <a:ext cx="5715973" cy="4906615"/>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1" name="Rectangle 10"/>
          <p:cNvSpPr/>
          <p:nvPr/>
        </p:nvSpPr>
        <p:spPr>
          <a:xfrm>
            <a:off x="1237958" y="5908435"/>
            <a:ext cx="9762972" cy="830997"/>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জীবনের অন্য সকল ক্ষেত্রের মতো তথ্য ও যোগাযোগ প্রযুক্তি প্রয়োগে ব্যবসা-বাণিজ্যে আমূল পরিবর্তনের সূচনা করেছে।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462" y="818929"/>
            <a:ext cx="10590775" cy="508814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4" name="Rectangle 13"/>
          <p:cNvSpPr/>
          <p:nvPr/>
        </p:nvSpPr>
        <p:spPr>
          <a:xfrm>
            <a:off x="1368871" y="5949279"/>
            <a:ext cx="9766155" cy="707886"/>
          </a:xfrm>
          <a:prstGeom prst="rect">
            <a:avLst/>
          </a:prstGeom>
        </p:spPr>
        <p:txBody>
          <a:bodyPr wrap="square">
            <a:spAutoFit/>
            <a:scene3d>
              <a:camera prst="orthographicFront">
                <a:rot lat="0" lon="0" rev="0"/>
              </a:camera>
              <a:lightRig rig="threePt" dir="t"/>
            </a:scene3d>
            <a:sp3d/>
          </a:bodyPr>
          <a:lstStyle/>
          <a:p>
            <a:pPr algn="ctr"/>
            <a:r>
              <a:rPr lang="bn-IN" sz="20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পণ্যের জন্য কাঁচামালা সংগ্রহ থেকে শুরু করে উৎপাদনের কাজে নিয়োজিত কর্মীদের ব্যবস্থাপনা, তাদের দক্ষতার মান উন্নয়ন, উৎপাদন ব্যবস্থাপনা, বপণন এবং সবশেষে পণ্য বা সেবার বিনিময় মূল্য প্রাপ্তির ক্ষেত্রে আইসিটি গুরুত্বপূর্ণ অবদান রেখে চলেছে।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73616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9"/>
                                        </p:tgtEl>
                                        <p:attrNameLst>
                                          <p:attrName>ppt_w</p:attrName>
                                        </p:attrNameLst>
                                      </p:cBhvr>
                                      <p:tavLst>
                                        <p:tav tm="0">
                                          <p:val>
                                            <p:strVal val="#ppt_w*.05"/>
                                          </p:val>
                                        </p:tav>
                                        <p:tav tm="100000">
                                          <p:val>
                                            <p:strVal val="#ppt_w"/>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9"/>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9"/>
                                        </p:tgtEl>
                                      </p:cBhvr>
                                    </p:animEffect>
                                  </p:childTnLst>
                                </p:cTn>
                              </p:par>
                              <p:par>
                                <p:cTn id="20" presetID="2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3"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4"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25" dur="2000" fill="hold"/>
                                        <p:tgtEl>
                                          <p:spTgt spid="8"/>
                                        </p:tgtEl>
                                        <p:attrNameLst>
                                          <p:attrName>ppt_h</p:attrName>
                                        </p:attrNameLst>
                                      </p:cBhvr>
                                      <p:tavLst>
                                        <p:tav tm="0">
                                          <p:val>
                                            <p:strVal val="#ppt_h"/>
                                          </p:val>
                                        </p:tav>
                                        <p:tav tm="100000">
                                          <p:val>
                                            <p:strVal val="#ppt_h"/>
                                          </p:val>
                                        </p:tav>
                                      </p:tavLst>
                                    </p:anim>
                                    <p:anim calcmode="lin" valueType="num">
                                      <p:cBhvr>
                                        <p:cTn id="26"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7"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8"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29" dur="2000" decel="50000">
                                          <p:stCondLst>
                                            <p:cond delay="0"/>
                                          </p:stCondLst>
                                        </p:cTn>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2" fill="hold" grpId="1" nodeType="clickEffect">
                                  <p:stCondLst>
                                    <p:cond delay="0"/>
                                  </p:stCondLst>
                                  <p:childTnLst>
                                    <p:animEffect transition="out" filter="wipe(right)">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3" presetClass="exit" presetSubtype="32" fill="hold" nodeType="clickEffect">
                                  <p:stCondLst>
                                    <p:cond delay="0"/>
                                  </p:stCondLst>
                                  <p:childTnLst>
                                    <p:anim calcmode="lin" valueType="num">
                                      <p:cBhvr>
                                        <p:cTn id="43" dur="500"/>
                                        <p:tgtEl>
                                          <p:spTgt spid="9"/>
                                        </p:tgtEl>
                                        <p:attrNameLst>
                                          <p:attrName>ppt_w</p:attrName>
                                        </p:attrNameLst>
                                      </p:cBhvr>
                                      <p:tavLst>
                                        <p:tav tm="0">
                                          <p:val>
                                            <p:strVal val="ppt_w"/>
                                          </p:val>
                                        </p:tav>
                                        <p:tav tm="100000">
                                          <p:val>
                                            <p:fltVal val="0"/>
                                          </p:val>
                                        </p:tav>
                                      </p:tavLst>
                                    </p:anim>
                                    <p:anim calcmode="lin" valueType="num">
                                      <p:cBhvr>
                                        <p:cTn id="44" dur="500"/>
                                        <p:tgtEl>
                                          <p:spTgt spid="9"/>
                                        </p:tgtEl>
                                        <p:attrNameLst>
                                          <p:attrName>ppt_h</p:attrName>
                                        </p:attrNameLst>
                                      </p:cBhvr>
                                      <p:tavLst>
                                        <p:tav tm="0">
                                          <p:val>
                                            <p:strVal val="ppt_h"/>
                                          </p:val>
                                        </p:tav>
                                        <p:tav tm="100000">
                                          <p:val>
                                            <p:fltVal val="0"/>
                                          </p:val>
                                        </p:tav>
                                      </p:tavLst>
                                    </p:anim>
                                    <p:set>
                                      <p:cBhvr>
                                        <p:cTn id="45" dur="1" fill="hold">
                                          <p:stCondLst>
                                            <p:cond delay="499"/>
                                          </p:stCondLst>
                                        </p:cTn>
                                        <p:tgtEl>
                                          <p:spTgt spid="9"/>
                                        </p:tgtEl>
                                        <p:attrNameLst>
                                          <p:attrName>style.visibility</p:attrName>
                                        </p:attrNameLst>
                                      </p:cBhvr>
                                      <p:to>
                                        <p:strVal val="hidden"/>
                                      </p:to>
                                    </p:set>
                                  </p:childTnLst>
                                </p:cTn>
                              </p:par>
                              <p:par>
                                <p:cTn id="46" presetID="23" presetClass="exit" presetSubtype="32" fill="hold" nodeType="withEffect">
                                  <p:stCondLst>
                                    <p:cond delay="0"/>
                                  </p:stCondLst>
                                  <p:childTnLst>
                                    <p:anim calcmode="lin" valueType="num">
                                      <p:cBhvr>
                                        <p:cTn id="47" dur="500"/>
                                        <p:tgtEl>
                                          <p:spTgt spid="8"/>
                                        </p:tgtEl>
                                        <p:attrNameLst>
                                          <p:attrName>ppt_w</p:attrName>
                                        </p:attrNameLst>
                                      </p:cBhvr>
                                      <p:tavLst>
                                        <p:tav tm="0">
                                          <p:val>
                                            <p:strVal val="ppt_w"/>
                                          </p:val>
                                        </p:tav>
                                        <p:tav tm="100000">
                                          <p:val>
                                            <p:fltVal val="0"/>
                                          </p:val>
                                        </p:tav>
                                      </p:tavLst>
                                    </p:anim>
                                    <p:anim calcmode="lin" valueType="num">
                                      <p:cBhvr>
                                        <p:cTn id="48" dur="500"/>
                                        <p:tgtEl>
                                          <p:spTgt spid="8"/>
                                        </p:tgtEl>
                                        <p:attrNameLst>
                                          <p:attrName>ppt_h</p:attrName>
                                        </p:attrNameLst>
                                      </p:cBhvr>
                                      <p:tavLst>
                                        <p:tav tm="0">
                                          <p:val>
                                            <p:strVal val="ppt_h"/>
                                          </p:val>
                                        </p:tav>
                                        <p:tav tm="100000">
                                          <p:val>
                                            <p:fltVal val="0"/>
                                          </p:val>
                                        </p:tav>
                                      </p:tavLst>
                                    </p:anim>
                                    <p:set>
                                      <p:cBhvr>
                                        <p:cTn id="49" dur="1" fill="hold">
                                          <p:stCondLst>
                                            <p:cond delay="4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edge">
                                      <p:cBhvr>
                                        <p:cTn id="54" dur="20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Effect transition="in" filter="wipe(left)">
                                      <p:cBhvr>
                                        <p:cTn id="59" dur="2000"/>
                                        <p:tgtEl>
                                          <p:spTgt spid="1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2" fill="hold" grpId="1" nodeType="clickEffect">
                                  <p:stCondLst>
                                    <p:cond delay="0"/>
                                  </p:stCondLst>
                                  <p:childTnLst>
                                    <p:animEffect transition="out" filter="wipe(right)">
                                      <p:cBhvr>
                                        <p:cTn id="63" dur="500"/>
                                        <p:tgtEl>
                                          <p:spTgt spid="14">
                                            <p:txEl>
                                              <p:pRg st="0" end="0"/>
                                            </p:txEl>
                                          </p:spTgt>
                                        </p:tgtEl>
                                      </p:cBhvr>
                                    </p:animEffect>
                                    <p:set>
                                      <p:cBhvr>
                                        <p:cTn id="64" dur="1" fill="hold">
                                          <p:stCondLst>
                                            <p:cond delay="499"/>
                                          </p:stCondLst>
                                        </p:cTn>
                                        <p:tgtEl>
                                          <p:spTgt spid="1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1" grpId="1"/>
      <p:bldP spid="14" grpId="0" build="p"/>
      <p:bldP spid="14"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11625" y="251375"/>
            <a:ext cx="4543043"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 প্রয়োগে ব্যবসায়ের সুবিধা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1" name="Picture 2" descr="http://www.shiresystems.co.uk/downloads/overviews/stock/Shire%20Stock%20Control%20for%20animation/Stock%20Control%20BMP%27s/Stock-Grid-View2.gif"/>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1667" y="836151"/>
            <a:ext cx="5962650" cy="4920031"/>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4317" y="836150"/>
            <a:ext cx="5705086" cy="4920032"/>
          </a:xfrm>
          <a:prstGeom prst="rect">
            <a:avLst/>
          </a:prstGeom>
          <a:scene3d>
            <a:camera prst="orthographicFront"/>
            <a:lightRig rig="threePt" dir="t"/>
          </a:scene3d>
          <a:sp3d>
            <a:bevelT w="114300" prst="artDeco"/>
          </a:sp3d>
        </p:spPr>
      </p:pic>
      <p:sp>
        <p:nvSpPr>
          <p:cNvPr id="8" name="Rectangle 7"/>
          <p:cNvSpPr/>
          <p:nvPr/>
        </p:nvSpPr>
        <p:spPr>
          <a:xfrm>
            <a:off x="815927" y="2307101"/>
            <a:ext cx="4121834" cy="3516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66097" y="6020978"/>
            <a:ext cx="9875517"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বিশেষায়িত সফটওয়্যার ব্যবহারের মাধ্যমে প্রয়োজনীয় মজুদের হালনাগাদের তথ্য অতি সহজে জানা যায়।</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7463" y="827495"/>
            <a:ext cx="5745872" cy="5159820"/>
          </a:xfrm>
          <a:prstGeom prst="rect">
            <a:avLst/>
          </a:prstGeom>
          <a:scene3d>
            <a:camera prst="orthographicFront"/>
            <a:lightRig rig="threePt" dir="t"/>
          </a:scene3d>
          <a:sp3d>
            <a:bevelT w="114300" prst="artDeco"/>
          </a:sp3d>
        </p:spPr>
      </p:pic>
      <p:pic>
        <p:nvPicPr>
          <p:cNvPr id="15" name="Picture 4" descr="http://www.orientalgmt.com/images/Strategic-Management-oriental-garment-thailand-01.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01471" y="827495"/>
            <a:ext cx="5745872" cy="5159820"/>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7" name="Rectangle 16"/>
          <p:cNvSpPr/>
          <p:nvPr/>
        </p:nvSpPr>
        <p:spPr>
          <a:xfrm>
            <a:off x="2222060" y="5995861"/>
            <a:ext cx="8004514"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তথ্য ও যোগাযোগ প্রযুক্তির প্রয়োগের ফলে উৎপাদন ব্যবস্থায় দ্রুত উৎপাদন করা হচ্ছে। </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4437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par>
                          <p:cTn id="22" fill="hold">
                            <p:stCondLst>
                              <p:cond delay="1000"/>
                            </p:stCondLst>
                            <p:childTnLst>
                              <p:par>
                                <p:cTn id="23" presetID="42" presetClass="entr" presetSubtype="0" repeatCount="indefinite" fill="hold" grpId="1"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2" fill="hold" grpId="1" nodeType="clickEffect">
                                  <p:stCondLst>
                                    <p:cond delay="0"/>
                                  </p:stCondLst>
                                  <p:childTnLst>
                                    <p:animEffect transition="out" filter="wipe(right)">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3" presetClass="exit" presetSubtype="32" fill="hold" nodeType="clickEffect">
                                  <p:stCondLst>
                                    <p:cond delay="0"/>
                                  </p:stCondLst>
                                  <p:childTnLst>
                                    <p:anim calcmode="lin" valueType="num">
                                      <p:cBhvr>
                                        <p:cTn id="41" dur="500"/>
                                        <p:tgtEl>
                                          <p:spTgt spid="11"/>
                                        </p:tgtEl>
                                        <p:attrNameLst>
                                          <p:attrName>ppt_w</p:attrName>
                                        </p:attrNameLst>
                                      </p:cBhvr>
                                      <p:tavLst>
                                        <p:tav tm="0">
                                          <p:val>
                                            <p:strVal val="ppt_w"/>
                                          </p:val>
                                        </p:tav>
                                        <p:tav tm="100000">
                                          <p:val>
                                            <p:fltVal val="0"/>
                                          </p:val>
                                        </p:tav>
                                      </p:tavLst>
                                    </p:anim>
                                    <p:anim calcmode="lin" valueType="num">
                                      <p:cBhvr>
                                        <p:cTn id="42" dur="500"/>
                                        <p:tgtEl>
                                          <p:spTgt spid="11"/>
                                        </p:tgtEl>
                                        <p:attrNameLst>
                                          <p:attrName>ppt_h</p:attrName>
                                        </p:attrNameLst>
                                      </p:cBhvr>
                                      <p:tavLst>
                                        <p:tav tm="0">
                                          <p:val>
                                            <p:strVal val="ppt_h"/>
                                          </p:val>
                                        </p:tav>
                                        <p:tav tm="100000">
                                          <p:val>
                                            <p:fltVal val="0"/>
                                          </p:val>
                                        </p:tav>
                                      </p:tavLst>
                                    </p:anim>
                                    <p:set>
                                      <p:cBhvr>
                                        <p:cTn id="43" dur="1" fill="hold">
                                          <p:stCondLst>
                                            <p:cond delay="499"/>
                                          </p:stCondLst>
                                        </p:cTn>
                                        <p:tgtEl>
                                          <p:spTgt spid="11"/>
                                        </p:tgtEl>
                                        <p:attrNameLst>
                                          <p:attrName>style.visibility</p:attrName>
                                        </p:attrNameLst>
                                      </p:cBhvr>
                                      <p:to>
                                        <p:strVal val="hidden"/>
                                      </p:to>
                                    </p:set>
                                  </p:childTnLst>
                                </p:cTn>
                              </p:par>
                              <p:par>
                                <p:cTn id="44" presetID="23" presetClass="exit" presetSubtype="32" fill="hold" nodeType="withEffect">
                                  <p:stCondLst>
                                    <p:cond delay="0"/>
                                  </p:stCondLst>
                                  <p:childTnLst>
                                    <p:anim calcmode="lin" valueType="num">
                                      <p:cBhvr>
                                        <p:cTn id="45" dur="500"/>
                                        <p:tgtEl>
                                          <p:spTgt spid="7"/>
                                        </p:tgtEl>
                                        <p:attrNameLst>
                                          <p:attrName>ppt_w</p:attrName>
                                        </p:attrNameLst>
                                      </p:cBhvr>
                                      <p:tavLst>
                                        <p:tav tm="0">
                                          <p:val>
                                            <p:strVal val="ppt_w"/>
                                          </p:val>
                                        </p:tav>
                                        <p:tav tm="100000">
                                          <p:val>
                                            <p:fltVal val="0"/>
                                          </p:val>
                                        </p:tav>
                                      </p:tavLst>
                                    </p:anim>
                                    <p:anim calcmode="lin" valueType="num">
                                      <p:cBhvr>
                                        <p:cTn id="46" dur="500"/>
                                        <p:tgtEl>
                                          <p:spTgt spid="7"/>
                                        </p:tgtEl>
                                        <p:attrNameLst>
                                          <p:attrName>ppt_h</p:attrName>
                                        </p:attrNameLst>
                                      </p:cBhvr>
                                      <p:tavLst>
                                        <p:tav tm="0">
                                          <p:val>
                                            <p:strVal val="ppt_h"/>
                                          </p:val>
                                        </p:tav>
                                        <p:tav tm="100000">
                                          <p:val>
                                            <p:fltVal val="0"/>
                                          </p:val>
                                        </p:tav>
                                      </p:tavLst>
                                    </p:anim>
                                    <p:set>
                                      <p:cBhvr>
                                        <p:cTn id="47" dur="1" fill="hold">
                                          <p:stCondLst>
                                            <p:cond delay="499"/>
                                          </p:stCondLst>
                                        </p:cTn>
                                        <p:tgtEl>
                                          <p:spTgt spid="7"/>
                                        </p:tgtEl>
                                        <p:attrNameLst>
                                          <p:attrName>style.visibility</p:attrName>
                                        </p:attrNameLst>
                                      </p:cBhvr>
                                      <p:to>
                                        <p:strVal val="hidden"/>
                                      </p:to>
                                    </p:set>
                                  </p:childTnLst>
                                </p:cTn>
                              </p:par>
                              <p:par>
                                <p:cTn id="48" presetID="23" presetClass="exit" presetSubtype="32" fill="hold" grpId="2" nodeType="with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set>
                                      <p:cBhvr>
                                        <p:cTn id="51" dur="1" fill="hold">
                                          <p:stCondLst>
                                            <p:cond delay="499"/>
                                          </p:stCondLst>
                                        </p:cTn>
                                        <p:tgtEl>
                                          <p:spTgt spid="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par>
                                <p:cTn id="60" presetID="31"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1000" fill="hold"/>
                                        <p:tgtEl>
                                          <p:spTgt spid="15"/>
                                        </p:tgtEl>
                                        <p:attrNameLst>
                                          <p:attrName>ppt_w</p:attrName>
                                        </p:attrNameLst>
                                      </p:cBhvr>
                                      <p:tavLst>
                                        <p:tav tm="0">
                                          <p:val>
                                            <p:fltVal val="0"/>
                                          </p:val>
                                        </p:tav>
                                        <p:tav tm="100000">
                                          <p:val>
                                            <p:strVal val="#ppt_w"/>
                                          </p:val>
                                        </p:tav>
                                      </p:tavLst>
                                    </p:anim>
                                    <p:anim calcmode="lin" valueType="num">
                                      <p:cBhvr>
                                        <p:cTn id="63" dur="1000" fill="hold"/>
                                        <p:tgtEl>
                                          <p:spTgt spid="15"/>
                                        </p:tgtEl>
                                        <p:attrNameLst>
                                          <p:attrName>ppt_h</p:attrName>
                                        </p:attrNameLst>
                                      </p:cBhvr>
                                      <p:tavLst>
                                        <p:tav tm="0">
                                          <p:val>
                                            <p:fltVal val="0"/>
                                          </p:val>
                                        </p:tav>
                                        <p:tav tm="100000">
                                          <p:val>
                                            <p:strVal val="#ppt_h"/>
                                          </p:val>
                                        </p:tav>
                                      </p:tavLst>
                                    </p:anim>
                                    <p:anim calcmode="lin" valueType="num">
                                      <p:cBhvr>
                                        <p:cTn id="64" dur="1000" fill="hold"/>
                                        <p:tgtEl>
                                          <p:spTgt spid="15"/>
                                        </p:tgtEl>
                                        <p:attrNameLst>
                                          <p:attrName>style.rotation</p:attrName>
                                        </p:attrNameLst>
                                      </p:cBhvr>
                                      <p:tavLst>
                                        <p:tav tm="0">
                                          <p:val>
                                            <p:fltVal val="90"/>
                                          </p:val>
                                        </p:tav>
                                        <p:tav tm="100000">
                                          <p:val>
                                            <p:fltVal val="0"/>
                                          </p:val>
                                        </p:tav>
                                      </p:tavLst>
                                    </p:anim>
                                    <p:animEffect transition="in" filter="fade">
                                      <p:cBhvr>
                                        <p:cTn id="65" dur="1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20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xit" presetSubtype="2" fill="hold" grpId="1" nodeType="clickEffect">
                                  <p:stCondLst>
                                    <p:cond delay="0"/>
                                  </p:stCondLst>
                                  <p:childTnLst>
                                    <p:animEffect transition="out" filter="wipe(right)">
                                      <p:cBhvr>
                                        <p:cTn id="74" dur="500"/>
                                        <p:tgtEl>
                                          <p:spTgt spid="17"/>
                                        </p:tgtEl>
                                      </p:cBhvr>
                                    </p:animEffect>
                                    <p:set>
                                      <p:cBhvr>
                                        <p:cTn id="7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1" animBg="1"/>
      <p:bldP spid="8" grpId="2" animBg="1"/>
      <p:bldP spid="10" grpId="0"/>
      <p:bldP spid="10" grpId="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883489" y="251375"/>
            <a:ext cx="4543043"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 প্রয়োগে ব্যবসায়ের সুবিধা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6027" y="850219"/>
            <a:ext cx="5795243" cy="5062632"/>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257" y="856740"/>
            <a:ext cx="5791702" cy="50601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3" name="Rectangle 12"/>
          <p:cNvSpPr/>
          <p:nvPr/>
        </p:nvSpPr>
        <p:spPr>
          <a:xfrm>
            <a:off x="2785400" y="6091318"/>
            <a:ext cx="6668081"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তথ্য ও যোগাযোগ প্রযুক্তির মাধ্যমে উন্নত যোগাযোগ ব্যবস্থা হয়ে থাকে।  </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pic>
        <p:nvPicPr>
          <p:cNvPr id="14" name="Picture 12" descr="http://previews.123rf.com/images/expertm1973/expertm19731105/expertm1973110500006/9449291-isolated-children-s-abacus-with-color-and-digital-elements-concept-of-correct-calculati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320" y="844062"/>
            <a:ext cx="5331655" cy="517270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5380" y="844091"/>
            <a:ext cx="5331655" cy="517267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6" name="Rectangle 15"/>
          <p:cNvSpPr/>
          <p:nvPr/>
        </p:nvSpPr>
        <p:spPr>
          <a:xfrm>
            <a:off x="3191019" y="6131173"/>
            <a:ext cx="5770102"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সঠিক হিসাব সংরক্ষণ করার জন্য আইসিটি কোন বিকল্প নেই।   </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72063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par>
                                <p:cTn id="13" presetID="21"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2" fill="hold" grpId="1" nodeType="clickEffect">
                                  <p:stCondLst>
                                    <p:cond delay="0"/>
                                  </p:stCondLst>
                                  <p:childTnLst>
                                    <p:animEffect transition="out" filter="wipe(right)">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3" presetClass="exit" presetSubtype="32" fill="hold" nodeType="clickEffect">
                                  <p:stCondLst>
                                    <p:cond delay="0"/>
                                  </p:stCondLst>
                                  <p:childTnLst>
                                    <p:anim calcmode="lin" valueType="num">
                                      <p:cBhvr>
                                        <p:cTn id="29" dur="500"/>
                                        <p:tgtEl>
                                          <p:spTgt spid="12"/>
                                        </p:tgtEl>
                                        <p:attrNameLst>
                                          <p:attrName>ppt_w</p:attrName>
                                        </p:attrNameLst>
                                      </p:cBhvr>
                                      <p:tavLst>
                                        <p:tav tm="0">
                                          <p:val>
                                            <p:strVal val="ppt_w"/>
                                          </p:val>
                                        </p:tav>
                                        <p:tav tm="100000">
                                          <p:val>
                                            <p:fltVal val="0"/>
                                          </p:val>
                                        </p:tav>
                                      </p:tavLst>
                                    </p:anim>
                                    <p:anim calcmode="lin" valueType="num">
                                      <p:cBhvr>
                                        <p:cTn id="30" dur="500"/>
                                        <p:tgtEl>
                                          <p:spTgt spid="12"/>
                                        </p:tgtEl>
                                        <p:attrNameLst>
                                          <p:attrName>ppt_h</p:attrName>
                                        </p:attrNameLst>
                                      </p:cBhvr>
                                      <p:tavLst>
                                        <p:tav tm="0">
                                          <p:val>
                                            <p:strVal val="ppt_h"/>
                                          </p:val>
                                        </p:tav>
                                        <p:tav tm="100000">
                                          <p:val>
                                            <p:fltVal val="0"/>
                                          </p:val>
                                        </p:tav>
                                      </p:tavLst>
                                    </p:anim>
                                    <p:set>
                                      <p:cBhvr>
                                        <p:cTn id="31" dur="1" fill="hold">
                                          <p:stCondLst>
                                            <p:cond delay="499"/>
                                          </p:stCondLst>
                                        </p:cTn>
                                        <p:tgtEl>
                                          <p:spTgt spid="12"/>
                                        </p:tgtEl>
                                        <p:attrNameLst>
                                          <p:attrName>style.visibility</p:attrName>
                                        </p:attrNameLst>
                                      </p:cBhvr>
                                      <p:to>
                                        <p:strVal val="hidden"/>
                                      </p:to>
                                    </p:set>
                                  </p:childTnLst>
                                </p:cTn>
                              </p:par>
                              <p:par>
                                <p:cTn id="32" presetID="23" presetClass="exit" presetSubtype="32" fill="hold" nodeType="withEffect">
                                  <p:stCondLst>
                                    <p:cond delay="0"/>
                                  </p:stCondLst>
                                  <p:childTnLst>
                                    <p:anim calcmode="lin" valueType="num">
                                      <p:cBhvr>
                                        <p:cTn id="33" dur="500"/>
                                        <p:tgtEl>
                                          <p:spTgt spid="11"/>
                                        </p:tgtEl>
                                        <p:attrNameLst>
                                          <p:attrName>ppt_w</p:attrName>
                                        </p:attrNameLst>
                                      </p:cBhvr>
                                      <p:tavLst>
                                        <p:tav tm="0">
                                          <p:val>
                                            <p:strVal val="ppt_w"/>
                                          </p:val>
                                        </p:tav>
                                        <p:tav tm="100000">
                                          <p:val>
                                            <p:fltVal val="0"/>
                                          </p:val>
                                        </p:tav>
                                      </p:tavLst>
                                    </p:anim>
                                    <p:anim calcmode="lin" valueType="num">
                                      <p:cBhvr>
                                        <p:cTn id="34" dur="500"/>
                                        <p:tgtEl>
                                          <p:spTgt spid="11"/>
                                        </p:tgtEl>
                                        <p:attrNameLst>
                                          <p:attrName>ppt_h</p:attrName>
                                        </p:attrNameLst>
                                      </p:cBhvr>
                                      <p:tavLst>
                                        <p:tav tm="0">
                                          <p:val>
                                            <p:strVal val="ppt_h"/>
                                          </p:val>
                                        </p:tav>
                                        <p:tav tm="100000">
                                          <p:val>
                                            <p:fltVal val="0"/>
                                          </p:val>
                                        </p:tav>
                                      </p:tavLst>
                                    </p:anim>
                                    <p:set>
                                      <p:cBhvr>
                                        <p:cTn id="35" dur="1" fill="hold">
                                          <p:stCondLst>
                                            <p:cond delay="4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amond(in)">
                                      <p:cBhvr>
                                        <p:cTn id="40" dur="2000"/>
                                        <p:tgtEl>
                                          <p:spTgt spid="14"/>
                                        </p:tgtEl>
                                      </p:cBhvr>
                                    </p:animEffect>
                                  </p:childTnLst>
                                </p:cTn>
                              </p:par>
                              <p:par>
                                <p:cTn id="41" presetID="8" presetClass="entr" presetSubtype="16"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amond(in)">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2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xit" presetSubtype="2" fill="hold" grpId="1" nodeType="clickEffect">
                                  <p:stCondLst>
                                    <p:cond delay="0"/>
                                  </p:stCondLst>
                                  <p:childTnLst>
                                    <p:animEffect transition="out" filter="wipe(right)">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3" grpId="1"/>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83489" y="251375"/>
            <a:ext cx="4543043" cy="58477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আইসিটি প্রয়োগে ব্যবসায়ের সুবিধা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765" y="836150"/>
            <a:ext cx="5708753" cy="5100416"/>
          </a:xfrm>
          <a:prstGeom prst="rect">
            <a:avLst/>
          </a:prstGeom>
          <a:scene3d>
            <a:camera prst="orthographicFront"/>
            <a:lightRig rig="threePt" dir="t"/>
          </a:scene3d>
          <a:sp3d>
            <a:bevelT w="114300" prst="artDeco"/>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037" y="836150"/>
            <a:ext cx="5708753" cy="5100416"/>
          </a:xfrm>
          <a:prstGeom prst="rect">
            <a:avLst/>
          </a:prstGeom>
          <a:scene3d>
            <a:camera prst="orthographicFront"/>
            <a:lightRig rig="threePt" dir="t"/>
          </a:scene3d>
          <a:sp3d>
            <a:bevelT w="114300" prst="artDeco"/>
          </a:sp3d>
        </p:spPr>
      </p:pic>
      <p:sp>
        <p:nvSpPr>
          <p:cNvPr id="14" name="Rectangle 13"/>
          <p:cNvSpPr/>
          <p:nvPr/>
        </p:nvSpPr>
        <p:spPr>
          <a:xfrm>
            <a:off x="4024169" y="6045609"/>
            <a:ext cx="4121832"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বিপণন ও প্রচারে  আইসিটি ব্যবহার হয়।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pic>
        <p:nvPicPr>
          <p:cNvPr id="9" name="Picture 23" descr="http://blog.ruggedandmobile.com/wp-content/uploads/2011/06/epos-bip-1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7654" y="874620"/>
            <a:ext cx="3793070" cy="4963472"/>
          </a:xfrm>
          <a:prstGeom prst="rect">
            <a:avLst/>
          </a:prstGeom>
          <a:no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271013" y="874620"/>
            <a:ext cx="5706566" cy="4963472"/>
          </a:xfrm>
          <a:prstGeom prst="rect">
            <a:avLst/>
          </a:prstGeom>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pic>
      <p:sp>
        <p:nvSpPr>
          <p:cNvPr id="12" name="Rectangle 11"/>
          <p:cNvSpPr/>
          <p:nvPr/>
        </p:nvSpPr>
        <p:spPr>
          <a:xfrm>
            <a:off x="3028852" y="6065420"/>
            <a:ext cx="6115136" cy="461665"/>
          </a:xfrm>
          <a:prstGeom prst="rect">
            <a:avLst/>
          </a:prstGeom>
        </p:spPr>
        <p:txBody>
          <a:bodyPr wrap="square">
            <a:spAutoFit/>
            <a:scene3d>
              <a:camera prst="orthographicFront">
                <a:rot lat="0" lon="0" rev="0"/>
              </a:camera>
              <a:lightRig rig="threePt" dir="t"/>
            </a:scene3d>
            <a:sp3d/>
          </a:bodyPr>
          <a:lstStyle/>
          <a:p>
            <a:pPr algn="ct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বিক্রয়</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ব্যবস্থাপনা</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ও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হিসাব</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সংরক্ষণে</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আইসিটি</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ব্যবহার</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করা</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en-US" sz="2400" b="1" dirty="0" err="1"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হয়</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23832" y="903259"/>
            <a:ext cx="4953408" cy="4992228"/>
          </a:xfrm>
          <a:prstGeom prst="rect">
            <a:avLst/>
          </a:prstGeom>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75712" y="903259"/>
            <a:ext cx="4826799" cy="4985753"/>
          </a:xfrm>
          <a:prstGeom prst="rect">
            <a:avLst/>
          </a:prstGeom>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oftRound"/>
            <a:contourClr>
              <a:srgbClr val="FFFFFF"/>
            </a:contourClr>
          </a:sp3d>
        </p:spPr>
      </p:pic>
      <p:sp>
        <p:nvSpPr>
          <p:cNvPr id="16" name="Rectangle 15"/>
          <p:cNvSpPr/>
          <p:nvPr/>
        </p:nvSpPr>
        <p:spPr>
          <a:xfrm>
            <a:off x="2269206" y="6079488"/>
            <a:ext cx="7718865" cy="461665"/>
          </a:xfrm>
          <a:prstGeom prst="rect">
            <a:avLst/>
          </a:prstGeom>
        </p:spPr>
        <p:txBody>
          <a:bodyPr wrap="square">
            <a:spAutoFit/>
            <a:scene3d>
              <a:camera prst="orthographicFront">
                <a:rot lat="0" lon="0" rev="0"/>
              </a:camera>
              <a:lightRig rig="threePt" dir="t"/>
            </a:scene3d>
            <a:sp3d/>
          </a:bodyPr>
          <a:lstStyle/>
          <a:p>
            <a:pPr algn="ct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আইসিটি প্রয়োগের মাধ্যমে খুব সহজে নিজ ব্যাংকে পণ্যের মূল্য সংগ্রহ করা যায়। </a:t>
            </a:r>
            <a:r>
              <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r>
              <a:rPr lang="bn-IN"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rPr>
              <a:t>   </a:t>
            </a:r>
            <a:endParaRPr lang="en-US" sz="2400" b="1" dirty="0" smtClean="0">
              <a:effectLst>
                <a:outerShdw blurRad="38100" dist="38100" dir="3000000" algn="tl">
                  <a:srgbClr val="000000">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8214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par>
                                <p:cTn id="13" presetID="2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2" fill="hold" grpId="1" nodeType="clickEffect">
                                  <p:stCondLst>
                                    <p:cond delay="0"/>
                                  </p:stCondLst>
                                  <p:childTnLst>
                                    <p:animEffect transition="out" filter="wipe(right)">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3" presetClass="exit" presetSubtype="32" fill="hold" nodeType="clickEffect">
                                  <p:stCondLst>
                                    <p:cond delay="0"/>
                                  </p:stCondLst>
                                  <p:childTnLst>
                                    <p:anim calcmode="lin" valueType="num">
                                      <p:cBhvr>
                                        <p:cTn id="29" dur="500"/>
                                        <p:tgtEl>
                                          <p:spTgt spid="2"/>
                                        </p:tgtEl>
                                        <p:attrNameLst>
                                          <p:attrName>ppt_w</p:attrName>
                                        </p:attrNameLst>
                                      </p:cBhvr>
                                      <p:tavLst>
                                        <p:tav tm="0">
                                          <p:val>
                                            <p:strVal val="ppt_w"/>
                                          </p:val>
                                        </p:tav>
                                        <p:tav tm="100000">
                                          <p:val>
                                            <p:fltVal val="0"/>
                                          </p:val>
                                        </p:tav>
                                      </p:tavLst>
                                    </p:anim>
                                    <p:anim calcmode="lin" valueType="num">
                                      <p:cBhvr>
                                        <p:cTn id="30" dur="500"/>
                                        <p:tgtEl>
                                          <p:spTgt spid="2"/>
                                        </p:tgtEl>
                                        <p:attrNameLst>
                                          <p:attrName>ppt_h</p:attrName>
                                        </p:attrNameLst>
                                      </p:cBhvr>
                                      <p:tavLst>
                                        <p:tav tm="0">
                                          <p:val>
                                            <p:strVal val="ppt_h"/>
                                          </p:val>
                                        </p:tav>
                                        <p:tav tm="100000">
                                          <p:val>
                                            <p:fltVal val="0"/>
                                          </p:val>
                                        </p:tav>
                                      </p:tavLst>
                                    </p:anim>
                                    <p:set>
                                      <p:cBhvr>
                                        <p:cTn id="31" dur="1" fill="hold">
                                          <p:stCondLst>
                                            <p:cond delay="499"/>
                                          </p:stCondLst>
                                        </p:cTn>
                                        <p:tgtEl>
                                          <p:spTgt spid="2"/>
                                        </p:tgtEl>
                                        <p:attrNameLst>
                                          <p:attrName>style.visibility</p:attrName>
                                        </p:attrNameLst>
                                      </p:cBhvr>
                                      <p:to>
                                        <p:strVal val="hidden"/>
                                      </p:to>
                                    </p:set>
                                  </p:childTnLst>
                                </p:cTn>
                              </p:par>
                              <p:par>
                                <p:cTn id="32" presetID="23" presetClass="exit" presetSubtype="32" fill="hold" nodeType="withEffect">
                                  <p:stCondLst>
                                    <p:cond delay="0"/>
                                  </p:stCondLst>
                                  <p:childTnLst>
                                    <p:anim calcmode="lin" valueType="num">
                                      <p:cBhvr>
                                        <p:cTn id="33" dur="500"/>
                                        <p:tgtEl>
                                          <p:spTgt spid="3"/>
                                        </p:tgtEl>
                                        <p:attrNameLst>
                                          <p:attrName>ppt_w</p:attrName>
                                        </p:attrNameLst>
                                      </p:cBhvr>
                                      <p:tavLst>
                                        <p:tav tm="0">
                                          <p:val>
                                            <p:strVal val="ppt_w"/>
                                          </p:val>
                                        </p:tav>
                                        <p:tav tm="100000">
                                          <p:val>
                                            <p:fltVal val="0"/>
                                          </p:val>
                                        </p:tav>
                                      </p:tavLst>
                                    </p:anim>
                                    <p:anim calcmode="lin" valueType="num">
                                      <p:cBhvr>
                                        <p:cTn id="34" dur="500"/>
                                        <p:tgtEl>
                                          <p:spTgt spid="3"/>
                                        </p:tgtEl>
                                        <p:attrNameLst>
                                          <p:attrName>ppt_h</p:attrName>
                                        </p:attrNameLst>
                                      </p:cBhvr>
                                      <p:tavLst>
                                        <p:tav tm="0">
                                          <p:val>
                                            <p:strVal val="ppt_h"/>
                                          </p:val>
                                        </p:tav>
                                        <p:tav tm="100000">
                                          <p:val>
                                            <p:fltVal val="0"/>
                                          </p:val>
                                        </p:tav>
                                      </p:tavLst>
                                    </p:anim>
                                    <p:set>
                                      <p:cBhvr>
                                        <p:cTn id="35" dur="1" fill="hold">
                                          <p:stCondLst>
                                            <p:cond delay="499"/>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0"/>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2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xit" presetSubtype="2" fill="hold" grpId="1" nodeType="clickEffect">
                                  <p:stCondLst>
                                    <p:cond delay="0"/>
                                  </p:stCondLst>
                                  <p:childTnLst>
                                    <p:animEffect transition="out" filter="wipe(right)">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3" presetClass="exit" presetSubtype="32" fill="hold" nodeType="clickEffect">
                                  <p:stCondLst>
                                    <p:cond delay="0"/>
                                  </p:stCondLst>
                                  <p:childTnLst>
                                    <p:anim calcmode="lin" valueType="num">
                                      <p:cBhvr>
                                        <p:cTn id="63" dur="500"/>
                                        <p:tgtEl>
                                          <p:spTgt spid="10"/>
                                        </p:tgtEl>
                                        <p:attrNameLst>
                                          <p:attrName>ppt_w</p:attrName>
                                        </p:attrNameLst>
                                      </p:cBhvr>
                                      <p:tavLst>
                                        <p:tav tm="0">
                                          <p:val>
                                            <p:strVal val="ppt_w"/>
                                          </p:val>
                                        </p:tav>
                                        <p:tav tm="100000">
                                          <p:val>
                                            <p:fltVal val="0"/>
                                          </p:val>
                                        </p:tav>
                                      </p:tavLst>
                                    </p:anim>
                                    <p:anim calcmode="lin" valueType="num">
                                      <p:cBhvr>
                                        <p:cTn id="64" dur="500"/>
                                        <p:tgtEl>
                                          <p:spTgt spid="10"/>
                                        </p:tgtEl>
                                        <p:attrNameLst>
                                          <p:attrName>ppt_h</p:attrName>
                                        </p:attrNameLst>
                                      </p:cBhvr>
                                      <p:tavLst>
                                        <p:tav tm="0">
                                          <p:val>
                                            <p:strVal val="ppt_h"/>
                                          </p:val>
                                        </p:tav>
                                        <p:tav tm="100000">
                                          <p:val>
                                            <p:fltVal val="0"/>
                                          </p:val>
                                        </p:tav>
                                      </p:tavLst>
                                    </p:anim>
                                    <p:set>
                                      <p:cBhvr>
                                        <p:cTn id="65" dur="1" fill="hold">
                                          <p:stCondLst>
                                            <p:cond delay="499"/>
                                          </p:stCondLst>
                                        </p:cTn>
                                        <p:tgtEl>
                                          <p:spTgt spid="10"/>
                                        </p:tgtEl>
                                        <p:attrNameLst>
                                          <p:attrName>style.visibility</p:attrName>
                                        </p:attrNameLst>
                                      </p:cBhvr>
                                      <p:to>
                                        <p:strVal val="hidden"/>
                                      </p:to>
                                    </p:set>
                                  </p:childTnLst>
                                </p:cTn>
                              </p:par>
                              <p:par>
                                <p:cTn id="66" presetID="23" presetClass="exit" presetSubtype="32" fill="hold" nodeType="withEffect">
                                  <p:stCondLst>
                                    <p:cond delay="0"/>
                                  </p:stCondLst>
                                  <p:childTnLst>
                                    <p:anim calcmode="lin" valueType="num">
                                      <p:cBhvr>
                                        <p:cTn id="67" dur="500"/>
                                        <p:tgtEl>
                                          <p:spTgt spid="9"/>
                                        </p:tgtEl>
                                        <p:attrNameLst>
                                          <p:attrName>ppt_w</p:attrName>
                                        </p:attrNameLst>
                                      </p:cBhvr>
                                      <p:tavLst>
                                        <p:tav tm="0">
                                          <p:val>
                                            <p:strVal val="ppt_w"/>
                                          </p:val>
                                        </p:tav>
                                        <p:tav tm="100000">
                                          <p:val>
                                            <p:fltVal val="0"/>
                                          </p:val>
                                        </p:tav>
                                      </p:tavLst>
                                    </p:anim>
                                    <p:anim calcmode="lin" valueType="num">
                                      <p:cBhvr>
                                        <p:cTn id="68" dur="500"/>
                                        <p:tgtEl>
                                          <p:spTgt spid="9"/>
                                        </p:tgtEl>
                                        <p:attrNameLst>
                                          <p:attrName>ppt_h</p:attrName>
                                        </p:attrNameLst>
                                      </p:cBhvr>
                                      <p:tavLst>
                                        <p:tav tm="0">
                                          <p:val>
                                            <p:strVal val="ppt_h"/>
                                          </p:val>
                                        </p:tav>
                                        <p:tav tm="100000">
                                          <p:val>
                                            <p:fltVal val="0"/>
                                          </p:val>
                                        </p:tav>
                                      </p:tavLst>
                                    </p:anim>
                                    <p:set>
                                      <p:cBhvr>
                                        <p:cTn id="69" dur="1" fill="hold">
                                          <p:stCondLst>
                                            <p:cond delay="499"/>
                                          </p:stCondLst>
                                        </p:cTn>
                                        <p:tgtEl>
                                          <p:spTgt spid="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8" presetClass="entr" presetSubtype="12"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strips(downLeft)">
                                      <p:cBhvr>
                                        <p:cTn id="74" dur="500"/>
                                        <p:tgtEl>
                                          <p:spTgt spid="13"/>
                                        </p:tgtEl>
                                      </p:cBhvr>
                                    </p:animEffect>
                                  </p:childTnLst>
                                </p:cTn>
                              </p:par>
                              <p:par>
                                <p:cTn id="75" presetID="18" presetClass="entr" presetSubtype="12"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strips(downLeft)">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left)">
                                      <p:cBhvr>
                                        <p:cTn id="82" dur="20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xit" presetSubtype="2" fill="hold" grpId="1" nodeType="clickEffect">
                                  <p:stCondLst>
                                    <p:cond delay="0"/>
                                  </p:stCondLst>
                                  <p:childTnLst>
                                    <p:animEffect transition="out" filter="wipe(right)">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P spid="12" grpId="0"/>
      <p:bldP spid="12" grpId="1"/>
      <p:bldP spid="16" grpId="0"/>
      <p:bldP spid="1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1716</TotalTime>
  <Words>626</Words>
  <Application>Microsoft Office PowerPoint</Application>
  <PresentationFormat>Widescreen</PresentationFormat>
  <Paragraphs>92</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8BSBN72</dc:creator>
  <cp:lastModifiedBy>8BSBN72</cp:lastModifiedBy>
  <cp:revision>251</cp:revision>
  <dcterms:created xsi:type="dcterms:W3CDTF">2021-05-17T09:55:42Z</dcterms:created>
  <dcterms:modified xsi:type="dcterms:W3CDTF">2021-06-19T07:53:18Z</dcterms:modified>
</cp:coreProperties>
</file>