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8" r:id="rId4"/>
    <p:sldId id="259" r:id="rId5"/>
    <p:sldId id="260" r:id="rId6"/>
    <p:sldId id="277" r:id="rId7"/>
    <p:sldId id="262" r:id="rId8"/>
    <p:sldId id="263" r:id="rId9"/>
    <p:sldId id="264" r:id="rId10"/>
    <p:sldId id="274" r:id="rId11"/>
    <p:sldId id="278" r:id="rId12"/>
    <p:sldId id="270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93E9D-01A5-4F23-BC4F-B393D7ECFD61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2873F-7201-455D-9B49-5AA1BBA05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8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4B6FE-6241-404A-A184-97ADEF9CBC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2873F-7201-455D-9B49-5AA1BBA05B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2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8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0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1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6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5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6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80E8A-CC68-4EEF-9C4E-9630A5851454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603E-74E5-472E-BEFE-61E3BA158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accent1"/>
                </a:solidFill>
              </a:rPr>
              <a:t>স্বাগতম </a:t>
            </a:r>
            <a:endParaRPr lang="en-US" sz="6000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470966" cy="196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4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95400" y="76200"/>
            <a:ext cx="6553200" cy="11430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শব্দার্থ </a:t>
            </a:r>
            <a:endParaRPr lang="en-US" dirty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504754"/>
            <a:ext cx="1752600" cy="10131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আনন্দে</a:t>
            </a:r>
            <a:r>
              <a:rPr lang="bn-BD" sz="2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2000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2816075"/>
            <a:ext cx="1752600" cy="689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দেখা</a:t>
            </a:r>
            <a:endParaRPr lang="en-US" sz="2000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2400" y="3959075"/>
            <a:ext cx="1752600" cy="689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লোভাতুর </a:t>
            </a:r>
            <a:r>
              <a:rPr lang="bn-BD" sz="2000" b="1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দৃষ্টি</a:t>
            </a:r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2000" b="1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62400" y="5178275"/>
            <a:ext cx="1905000" cy="1027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উর্ধ্ব</a:t>
            </a:r>
            <a:r>
              <a:rPr lang="bn-BD" sz="2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বাহু</a:t>
            </a:r>
            <a:endParaRPr lang="en-US" sz="2000" b="1" dirty="0"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9" y="1504753"/>
            <a:ext cx="1420091" cy="11083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6075"/>
            <a:ext cx="1447800" cy="859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01" t="12123" r="42831" b="-7698"/>
          <a:stretch/>
        </p:blipFill>
        <p:spPr>
          <a:xfrm>
            <a:off x="2140032" y="3823815"/>
            <a:ext cx="1593768" cy="11605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3" r="29166" b="17446"/>
          <a:stretch/>
        </p:blipFill>
        <p:spPr>
          <a:xfrm>
            <a:off x="2286000" y="5178275"/>
            <a:ext cx="1447800" cy="102721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83623" y="1520395"/>
            <a:ext cx="1423554" cy="10131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সোল্লাসে</a:t>
            </a:r>
            <a:endParaRPr lang="en-US" sz="2000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9042" y="2909415"/>
            <a:ext cx="139405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সাক্ষাৎ</a:t>
            </a:r>
            <a:r>
              <a:rPr lang="bn-BD" sz="2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2000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4965" y="4191000"/>
            <a:ext cx="1423554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লোলুপ</a:t>
            </a:r>
            <a:r>
              <a:rPr lang="bn-BD" sz="2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দৃষ্টি</a:t>
            </a:r>
            <a:r>
              <a:rPr lang="bn-BD" sz="2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2000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4965" y="5315675"/>
            <a:ext cx="14128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উদ্বাহু</a:t>
            </a:r>
            <a:endParaRPr lang="en-US" sz="2000" b="1" dirty="0"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3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870" y="228600"/>
            <a:ext cx="842132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sz="2800" dirty="0" smtClean="0"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800" dirty="0" smtClean="0">
                <a:latin typeface="Siyam Rupali" pitchFamily="2" charset="0"/>
                <a:cs typeface="Siyam Rupali" pitchFamily="2" charset="0"/>
              </a:rPr>
              <a:t>একক কাজ    সময়- ৫ মিনিট </a:t>
            </a:r>
            <a:r>
              <a:rPr lang="bn-BD" sz="3600" dirty="0">
                <a:latin typeface="Siyam Rupali" pitchFamily="2" charset="0"/>
                <a:cs typeface="Siyam Rupali" pitchFamily="2" charset="0"/>
              </a:rPr>
              <a:t/>
            </a:r>
            <a:br>
              <a:rPr lang="bn-BD" sz="3600" dirty="0">
                <a:latin typeface="Siyam Rupali" pitchFamily="2" charset="0"/>
                <a:cs typeface="Siyam Rupali" pitchFamily="2" charset="0"/>
              </a:rPr>
            </a:br>
            <a:endParaRPr lang="bn-BD" sz="3600" dirty="0" smtClean="0"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>
                <a:latin typeface="Siyam Rupali" pitchFamily="2" charset="0"/>
                <a:cs typeface="Siyam Rupali" pitchFamily="2" charset="0"/>
              </a:rPr>
              <a:t>শব্দার্থ </a:t>
            </a:r>
            <a:r>
              <a:rPr lang="bn-BD" sz="2800" dirty="0">
                <a:latin typeface="Siyam Rupali" pitchFamily="2" charset="0"/>
                <a:cs typeface="Siyam Rupali" pitchFamily="2" charset="0"/>
              </a:rPr>
              <a:t>গুলোর অর্থ সহ </a:t>
            </a:r>
            <a:r>
              <a:rPr lang="bn-BD" sz="2800" b="1" dirty="0">
                <a:latin typeface="Siyam Rupali" pitchFamily="2" charset="0"/>
                <a:cs typeface="Siyam Rupali" pitchFamily="2" charset="0"/>
              </a:rPr>
              <a:t>বাক্য</a:t>
            </a:r>
            <a:r>
              <a:rPr lang="bn-BD" sz="2800" dirty="0">
                <a:latin typeface="Siyam Rupali" pitchFamily="2" charset="0"/>
                <a:cs typeface="Siyam Rupali" pitchFamily="2" charset="0"/>
              </a:rPr>
              <a:t> গঠন কর</a:t>
            </a:r>
            <a:r>
              <a:rPr lang="en-US" sz="2800" dirty="0">
                <a:latin typeface="Siyam Rupali" pitchFamily="2" charset="0"/>
                <a:cs typeface="Siyam Rupali" pitchFamily="2" charset="0"/>
              </a:rPr>
              <a:t/>
            </a:r>
            <a:br>
              <a:rPr lang="en-US" sz="2800" dirty="0">
                <a:latin typeface="Siyam Rupali" pitchFamily="2" charset="0"/>
                <a:cs typeface="Siyam Rupali" pitchFamily="2" charset="0"/>
              </a:rPr>
            </a:br>
            <a:r>
              <a:rPr lang="bn-BD" sz="28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/>
            </a:r>
            <a:br>
              <a:rPr lang="bn-BD" sz="28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উদ্বাহু       =</a:t>
            </a:r>
            <a:b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/>
            </a:r>
            <a:b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লোলুপ দৃষ্টি =</a:t>
            </a:r>
            <a:b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/>
            </a:r>
            <a:b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সাক্ষাৎ      =</a:t>
            </a:r>
            <a:b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/>
            </a:r>
            <a:b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</a:br>
            <a:r>
              <a:rPr lang="bn-BD" sz="36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সোল্লাসে    =</a:t>
            </a:r>
            <a:r>
              <a:rPr lang="bn-BD" sz="3600" dirty="0">
                <a:latin typeface="Siyam Rupali" pitchFamily="2" charset="0"/>
                <a:cs typeface="Siyam Rupali" pitchFamily="2" charset="0"/>
              </a:rPr>
              <a:t/>
            </a:r>
            <a:br>
              <a:rPr lang="bn-BD" sz="3600" dirty="0">
                <a:latin typeface="Siyam Rupali" pitchFamily="2" charset="0"/>
                <a:cs typeface="Siyam Rupali" pitchFamily="2" charset="0"/>
              </a:rPr>
            </a:br>
            <a:endParaRPr lang="en-US" sz="3600" dirty="0"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430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11" y="1752600"/>
            <a:ext cx="493608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5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13126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4000" dirty="0" smtClean="0"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sz="4000" dirty="0"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sz="4000" dirty="0" smtClean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4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জোড়ায় কাজ  সময়- ১০  মিনিট </a:t>
            </a:r>
            <a:r>
              <a:rPr lang="bn-BD" sz="4800" dirty="0">
                <a:latin typeface="Siyam Rupali" pitchFamily="2" charset="0"/>
                <a:cs typeface="Siyam Rupali" pitchFamily="2" charset="0"/>
              </a:rPr>
              <a:t/>
            </a:r>
            <a:br>
              <a:rPr lang="bn-BD" sz="4800" dirty="0">
                <a:latin typeface="Siyam Rupali" pitchFamily="2" charset="0"/>
                <a:cs typeface="Siyam Rupali" pitchFamily="2" charset="0"/>
              </a:rPr>
            </a:br>
            <a:endParaRPr lang="bn-BD" sz="4800" dirty="0"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4000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46364" y="1828800"/>
            <a:ext cx="8797636" cy="4724400"/>
          </a:xfrm>
          <a:prstGeom prst="flowChartAlternate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“</a:t>
            </a:r>
            <a:r>
              <a:rPr lang="bn-BD" sz="28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বই পড়া ছাড়া সাহিত্যচর্চার উপায়ন্ত্র নেই”- কেন ?</a:t>
            </a:r>
          </a:p>
          <a:p>
            <a:pPr algn="just"/>
            <a:endParaRPr lang="bn-BD" sz="2800" dirty="0" smtClean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bn-BD" sz="28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সাহিত্যচর্চার প্রয়োজনীয়তা সম্পর্কে তোমাদের তিনটি অভিমত লেখ। </a:t>
            </a:r>
            <a:endParaRPr lang="en-US" sz="2800" dirty="0" smtClean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just"/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9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8600"/>
            <a:ext cx="8153400" cy="1447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sz="4000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36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দলীয়</a:t>
            </a:r>
            <a:r>
              <a:rPr lang="en-US" sz="36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36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কাজ    সময়- ১০মিনিট </a:t>
            </a:r>
            <a:r>
              <a:rPr lang="bn-BD" sz="4800" dirty="0">
                <a:latin typeface="Siyam Rupali" pitchFamily="2" charset="0"/>
                <a:cs typeface="Siyam Rupali" pitchFamily="2" charset="0"/>
              </a:rPr>
              <a:t/>
            </a:r>
            <a:br>
              <a:rPr lang="bn-BD" sz="4800" dirty="0">
                <a:latin typeface="Siyam Rupali" pitchFamily="2" charset="0"/>
                <a:cs typeface="Siyam Rupali" pitchFamily="2" charset="0"/>
              </a:rPr>
            </a:br>
            <a:endParaRPr lang="bn-BD" sz="4800" dirty="0"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4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690336"/>
            <a:ext cx="8686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প্রাতিষ্ঠানিক </a:t>
            </a:r>
            <a:r>
              <a:rPr lang="bn-BD" sz="2400" dirty="0">
                <a:latin typeface="Siyam Rupali" pitchFamily="2" charset="0"/>
                <a:cs typeface="Siyam Rupali" pitchFamily="2" charset="0"/>
              </a:rPr>
              <a:t>শিক্ষা সম্পর্কে </a:t>
            </a:r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তোমাদের তিনটি ধারনা </a:t>
            </a:r>
            <a:r>
              <a:rPr lang="bn-BD" sz="2400" dirty="0">
                <a:latin typeface="Siyam Rupali" pitchFamily="2" charset="0"/>
                <a:cs typeface="Siyam Rupali" pitchFamily="2" charset="0"/>
              </a:rPr>
              <a:t>নিজের ভাষায় </a:t>
            </a:r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লিখ । </a:t>
            </a:r>
            <a:endParaRPr lang="bn-BD" sz="2400" dirty="0">
              <a:latin typeface="Siyam Rupali" pitchFamily="2" charset="0"/>
              <a:cs typeface="Siyam Rupali" pitchFamily="2" charset="0"/>
            </a:endParaRPr>
          </a:p>
          <a:p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লাইব্রেরীকে </a:t>
            </a:r>
            <a:r>
              <a:rPr lang="bn-BD" sz="2400" dirty="0">
                <a:latin typeface="Siyam Rupali" pitchFamily="2" charset="0"/>
                <a:cs typeface="Siyam Rupali" pitchFamily="2" charset="0"/>
              </a:rPr>
              <a:t>স্কুল কলেজের উপরে স্থান দেয়া হয় কেন </a:t>
            </a:r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?</a:t>
            </a:r>
          </a:p>
          <a:p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bn-BD" sz="2400" dirty="0"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bn-BD" sz="2400" dirty="0">
                <a:latin typeface="Siyam Rupali" pitchFamily="2" charset="0"/>
                <a:cs typeface="Siyam Rupali" pitchFamily="2" charset="0"/>
              </a:rPr>
              <a:t>বই পড়া প্রবন্ধের লেখকের মতে মানুষের সর্ব শ্রেষ্ঠ </a:t>
            </a:r>
            <a:r>
              <a:rPr lang="bn-BD" sz="2400" dirty="0" smtClean="0">
                <a:latin typeface="Siyam Rupali" pitchFamily="2" charset="0"/>
                <a:cs typeface="Siyam Rupali" pitchFamily="2" charset="0"/>
              </a:rPr>
              <a:t>শখ কোনটি</a:t>
            </a:r>
            <a:r>
              <a:rPr lang="bn-BD" sz="2400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।</a:t>
            </a:r>
            <a:endParaRPr lang="bn-BD" sz="2400" dirty="0">
              <a:solidFill>
                <a:schemeClr val="accent6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2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81000" y="152400"/>
            <a:ext cx="8382000" cy="12954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4000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sz="4000" dirty="0" smtClean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32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মূল্যায়ন</a:t>
            </a:r>
            <a:r>
              <a:rPr lang="bn-BD" sz="4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    </a:t>
            </a:r>
            <a:r>
              <a:rPr lang="bn-BD" sz="32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সময়- ১০মিনিট </a:t>
            </a:r>
            <a:r>
              <a:rPr lang="bn-BD" sz="4800" dirty="0">
                <a:latin typeface="Siyam Rupali" pitchFamily="2" charset="0"/>
                <a:cs typeface="Siyam Rupali" pitchFamily="2" charset="0"/>
              </a:rPr>
              <a:t/>
            </a:r>
            <a:br>
              <a:rPr lang="bn-BD" sz="4800" dirty="0">
                <a:latin typeface="Siyam Rupali" pitchFamily="2" charset="0"/>
                <a:cs typeface="Siyam Rupali" pitchFamily="2" charset="0"/>
              </a:rPr>
            </a:br>
            <a:endParaRPr lang="bn-BD" sz="4800" dirty="0"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4000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33600"/>
            <a:ext cx="6096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endParaRPr lang="bn-BD" sz="2800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2800" dirty="0" smtClean="0"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>
                <a:latin typeface="Siyam Rupali" pitchFamily="2" charset="0"/>
                <a:cs typeface="Siyam Rupali" pitchFamily="2" charset="0"/>
              </a:rPr>
              <a:t>প্রমথ চৌধুরীর ছদ্ম </a:t>
            </a:r>
            <a:r>
              <a:rPr lang="bn-BD" sz="2800" dirty="0">
                <a:latin typeface="Siyam Rupali" pitchFamily="2" charset="0"/>
                <a:cs typeface="Siyam Rupali" pitchFamily="2" charset="0"/>
              </a:rPr>
              <a:t>নাম কী</a:t>
            </a:r>
            <a:r>
              <a:rPr lang="en-US" sz="2800" dirty="0"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2800" dirty="0">
                <a:latin typeface="Siyam Rupali" pitchFamily="2" charset="0"/>
                <a:cs typeface="Siyam Rupali" pitchFamily="2" charset="0"/>
              </a:rPr>
              <a:t>?</a:t>
            </a:r>
          </a:p>
          <a:p>
            <a:endParaRPr lang="bn-BD" sz="2800" dirty="0" smtClean="0"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>
                <a:latin typeface="Siyam Rupali" pitchFamily="2" charset="0"/>
                <a:cs typeface="Siyam Rupali" pitchFamily="2" charset="0"/>
              </a:rPr>
              <a:t>স্বশিক্ষা  বলতে কী  বোঝ।  </a:t>
            </a:r>
          </a:p>
          <a:p>
            <a:pPr marL="457200" indent="-457200">
              <a:buFont typeface="Wingdings" pitchFamily="2" charset="2"/>
              <a:buChar char="q"/>
            </a:pPr>
            <a:endParaRPr lang="bn-BD" sz="2800" dirty="0"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>
                <a:latin typeface="Siyam Rupali" pitchFamily="2" charset="0"/>
                <a:cs typeface="Siyam Rupali" pitchFamily="2" charset="0"/>
              </a:rPr>
              <a:t>লাইব্রেরি কিসের জন্য দরকার।  </a:t>
            </a:r>
          </a:p>
          <a:p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4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228600" y="225552"/>
            <a:ext cx="8686800" cy="1146048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Siyam Rupali" pitchFamily="2" charset="0"/>
                <a:cs typeface="Siyam Rupali" pitchFamily="2" charset="0"/>
              </a:rPr>
              <a:t>বাড়ীর কাজ</a:t>
            </a:r>
            <a:r>
              <a:rPr lang="bn-BD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86697" y="1371600"/>
            <a:ext cx="8229600" cy="51054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accent4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বই পড়ার অভ্যাস কীভাবে আরো বৃদ্ধি করা যায় – সে বিষয়ে তোমরা দশটি মন্তব্য লিখে আনবে । 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Vertical Scroll 2"/>
          <p:cNvSpPr/>
          <p:nvPr/>
        </p:nvSpPr>
        <p:spPr>
          <a:xfrm>
            <a:off x="-228600" y="98323"/>
            <a:ext cx="9144000" cy="2362200"/>
          </a:xfrm>
          <a:prstGeom prst="vertic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accent1"/>
                </a:solidFill>
              </a:rPr>
              <a:t>ধন্যবাদ</a:t>
            </a:r>
            <a:endParaRPr lang="en-US" sz="14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G:\Wallpaper\Asia\P056A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51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4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01304"/>
            <a:ext cx="82296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শিক্ষক পরিচিতি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90" y="1595027"/>
            <a:ext cx="8305800" cy="487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নামঃ নাজমা পারভীন 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ডাঁশমারী উচ্চ বিদ্যালয়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সহকারী শিক্ষক (কম্পিউটার</a:t>
            </a:r>
            <a:r>
              <a:rPr lang="en-US" sz="40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)</a:t>
            </a:r>
            <a:endParaRPr lang="bn-BD" sz="4000" dirty="0" smtClean="0">
              <a:solidFill>
                <a:srgbClr val="002060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বিনোদপুর বাজার, রাজশাহী। </a:t>
            </a:r>
          </a:p>
          <a:p>
            <a:pPr algn="ctr"/>
            <a:endParaRPr lang="en-US" sz="2800" dirty="0">
              <a:solidFill>
                <a:srgbClr val="00206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25304"/>
            <a:ext cx="1600200" cy="19725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8032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15055"/>
            <a:ext cx="7772400" cy="1362075"/>
          </a:xfrm>
        </p:spPr>
        <p:txBody>
          <a:bodyPr/>
          <a:lstStyle/>
          <a:p>
            <a:endParaRPr lang="en-US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14868"/>
            <a:ext cx="7772400" cy="1500187"/>
          </a:xfrm>
        </p:spPr>
        <p:txBody>
          <a:bodyPr>
            <a:normAutofit/>
          </a:bodyPr>
          <a:lstStyle/>
          <a:p>
            <a:pPr algn="ctr"/>
            <a:endParaRPr lang="en-US" sz="2800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81000" y="2819400"/>
            <a:ext cx="8001000" cy="381000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বিষয়ঃ বাংলা ১ম পত্র </a:t>
            </a:r>
            <a:endParaRPr lang="bn-BD" sz="3600" dirty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শ্রেণীঃ ৯ম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অধ্যায়ঃ ৭ম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 সময়ঃ ৪০ মিনিট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 </a:t>
            </a:r>
          </a:p>
          <a:p>
            <a:pPr algn="ctr"/>
            <a:r>
              <a:rPr lang="bn-BD" sz="4800" dirty="0" smtClean="0">
                <a:latin typeface="Siyam Rupali" pitchFamily="2" charset="0"/>
                <a:cs typeface="Siyam Rupali" pitchFamily="2" charset="0"/>
              </a:rPr>
              <a:t>  </a:t>
            </a:r>
            <a:endParaRPr lang="en-US" sz="4800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38200" y="267929"/>
            <a:ext cx="7543800" cy="220980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2"/>
                </a:solidFill>
                <a:latin typeface="Siyam Rupali" pitchFamily="2" charset="0"/>
                <a:cs typeface="Siyam Rupali" pitchFamily="2" charset="0"/>
              </a:rPr>
              <a:t>পাঠ পরিচিতি</a:t>
            </a:r>
            <a:endParaRPr lang="en-US" sz="4800" b="1" dirty="0">
              <a:solidFill>
                <a:schemeClr val="tx2"/>
              </a:solidFill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1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752600"/>
            <a:ext cx="8686800" cy="487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3775075" algn="l"/>
              </a:tabLst>
            </a:pPr>
            <a:endParaRPr lang="bn-BD" sz="2800" dirty="0">
              <a:solidFill>
                <a:srgbClr val="0000CC"/>
              </a:solidFill>
            </a:endParaRPr>
          </a:p>
          <a:p>
            <a:pPr algn="just">
              <a:tabLst>
                <a:tab pos="4291013" algn="l"/>
              </a:tabLst>
            </a:pPr>
            <a:r>
              <a:rPr lang="bn-BD" sz="3200" b="1" dirty="0">
                <a:solidFill>
                  <a:srgbClr val="0000CC"/>
                </a:solidFill>
              </a:rPr>
              <a:t> </a:t>
            </a:r>
            <a:r>
              <a:rPr lang="bn-BD" sz="3200" b="1" dirty="0" smtClean="0">
                <a:solidFill>
                  <a:srgbClr val="0000CC"/>
                </a:solidFill>
              </a:rPr>
              <a:t>               আচরণিক উদ্দেশ্য </a:t>
            </a:r>
          </a:p>
          <a:p>
            <a:endParaRPr lang="bn-BD" sz="2800" dirty="0">
              <a:solidFill>
                <a:srgbClr val="0000CC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endParaRPr lang="bn-BD" sz="2800" dirty="0" smtClean="0">
              <a:solidFill>
                <a:srgbClr val="0000CC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লেখক পরিচিতি সম্বন্ধে বলতে পারবে।   </a:t>
            </a:r>
          </a:p>
          <a:p>
            <a:pPr marL="571500" indent="-571500">
              <a:buFont typeface="Wingdings" pitchFamily="2" charset="2"/>
              <a:buChar char="§"/>
            </a:pPr>
            <a:endParaRPr lang="bn-BD" sz="2400" dirty="0" smtClean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শুদ্ধভাবে উচ্চারণে প্রবন্ধটি পড়তে পারবে ।</a:t>
            </a:r>
          </a:p>
          <a:p>
            <a:pPr marL="457200" indent="-457200">
              <a:buFont typeface="Wingdings" pitchFamily="2" charset="2"/>
              <a:buChar char="§"/>
            </a:pPr>
            <a:endParaRPr lang="bn-BD" sz="2400" dirty="0" smtClean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 লাইব্রেরি ব্যবহার করার প্রয়োজনীয়তা উল্লেখ করতে পারবে ।</a:t>
            </a:r>
          </a:p>
          <a:p>
            <a:pPr marL="457200" indent="-457200">
              <a:buFont typeface="Wingdings" pitchFamily="2" charset="2"/>
              <a:buChar char="§"/>
            </a:pPr>
            <a:endParaRPr lang="bn-BD" sz="2400" dirty="0" smtClean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 প্রবন্ধটির সারমর্ম ব্যাখ্যা করতে পারবে।</a:t>
            </a:r>
          </a:p>
          <a:p>
            <a:pPr marL="457200" indent="-457200">
              <a:buFont typeface="Wingdings" pitchFamily="2" charset="2"/>
              <a:buChar char="§"/>
            </a:pPr>
            <a:endParaRPr lang="bn-BD" sz="2400" dirty="0" smtClean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উদ্বাহু </a:t>
            </a:r>
            <a:r>
              <a:rPr lang="en-US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,</a:t>
            </a: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 লোলুপ দৃষ্টি </a:t>
            </a:r>
            <a:r>
              <a:rPr lang="en-US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, </a:t>
            </a: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সাক্ষাৎ </a:t>
            </a:r>
            <a:r>
              <a:rPr lang="en-US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, </a:t>
            </a:r>
            <a:r>
              <a:rPr lang="bn-BD" sz="24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সোল্লাসে শব্দের অর্থ বলতে পারবে</a:t>
            </a:r>
            <a:r>
              <a:rPr lang="bn-BD" sz="2400" dirty="0" smtClean="0">
                <a:solidFill>
                  <a:schemeClr val="tx1"/>
                </a:solidFill>
              </a:rPr>
              <a:t>। 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endParaRPr lang="en-US" sz="2800" b="1" dirty="0"/>
          </a:p>
          <a:p>
            <a:pPr marL="457200" indent="-457200">
              <a:buFont typeface="Wingdings" pitchFamily="2" charset="2"/>
              <a:buChar char="§"/>
            </a:pPr>
            <a:endParaRPr lang="bn-BD" sz="2800" dirty="0" smtClean="0">
              <a:solidFill>
                <a:srgbClr val="0000CC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800" dirty="0" smtClean="0">
              <a:solidFill>
                <a:srgbClr val="0000CC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3082590" cy="20574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66"/>
          <a:stretch/>
        </p:blipFill>
        <p:spPr>
          <a:xfrm>
            <a:off x="5715000" y="609600"/>
            <a:ext cx="2743199" cy="2095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86200"/>
            <a:ext cx="386104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n-BD" dirty="0"/>
              <a:t>পাঠ শিরোনাম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>
            <a:normAutofit/>
          </a:bodyPr>
          <a:lstStyle/>
          <a:p>
            <a:r>
              <a:rPr lang="bn-BD" sz="6000" dirty="0">
                <a:solidFill>
                  <a:srgbClr val="0070C0"/>
                </a:solidFill>
              </a:rPr>
              <a:t>বই পড়া </a:t>
            </a:r>
            <a:endParaRPr lang="en-US" sz="6000" dirty="0">
              <a:solidFill>
                <a:srgbClr val="0070C0"/>
              </a:solidFill>
            </a:endParaRPr>
          </a:p>
          <a:p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79248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39210" y="299708"/>
            <a:ext cx="8763000" cy="1143000"/>
          </a:xfrm>
          <a:prstGeom prst="round2Same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লেখক পরিচিতি</a:t>
            </a:r>
            <a:endParaRPr lang="en-US" sz="4000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4477016" y="2478051"/>
            <a:ext cx="406632" cy="17492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9955195">
            <a:off x="5728814" y="3369306"/>
            <a:ext cx="643125" cy="14838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4572000"/>
            <a:ext cx="717804" cy="1905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553200" y="4343400"/>
            <a:ext cx="2530874" cy="838200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ছদ্মনাম. বীরবল </a:t>
            </a:r>
            <a:endParaRPr lang="en-US" sz="2400" b="1" dirty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158801" y="2877775"/>
            <a:ext cx="838200" cy="175906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9" t="14166" r="16395" b="22371"/>
          <a:stretch/>
        </p:blipFill>
        <p:spPr>
          <a:xfrm>
            <a:off x="3997001" y="2990161"/>
            <a:ext cx="1541588" cy="18212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15" name="TextBox 14"/>
          <p:cNvSpPr txBox="1"/>
          <p:nvPr/>
        </p:nvSpPr>
        <p:spPr>
          <a:xfrm>
            <a:off x="3420133" y="4927221"/>
            <a:ext cx="2936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প্রমথ</a:t>
            </a:r>
            <a:r>
              <a:rPr lang="bn-BD" sz="4000" b="1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2800" b="1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চৌধুরী</a:t>
            </a:r>
            <a:r>
              <a:rPr lang="bn-BD" sz="4000" b="1" dirty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581" y="4171723"/>
            <a:ext cx="3180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Siyam Rupali" pitchFamily="2" charset="0"/>
                <a:cs typeface="Siyam Rupali" pitchFamily="2" charset="0"/>
              </a:rPr>
              <a:t>মৃত্যু -  ০২\০৯\১ ৯৪৬</a:t>
            </a:r>
            <a:endParaRPr lang="en-US" sz="2400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4261" y="4197676"/>
            <a:ext cx="3265953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0068135">
            <a:off x="3465520" y="4373068"/>
            <a:ext cx="552333" cy="20390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0" name="Flowchart: Terminator 19"/>
          <p:cNvSpPr/>
          <p:nvPr/>
        </p:nvSpPr>
        <p:spPr>
          <a:xfrm>
            <a:off x="3039434" y="1434315"/>
            <a:ext cx="3733800" cy="889114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জন্মস্থানঃ যশোর </a:t>
            </a:r>
            <a:endParaRPr lang="en-US" dirty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1" name="Flowchart: Terminator 20"/>
          <p:cNvSpPr/>
          <p:nvPr/>
        </p:nvSpPr>
        <p:spPr>
          <a:xfrm rot="20210318">
            <a:off x="6439777" y="2432320"/>
            <a:ext cx="2953032" cy="1234353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জন্ম০৭\০৮\১৮৬৮</a:t>
            </a:r>
            <a:endParaRPr lang="en-US" sz="2400" b="1" dirty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158168" y="2166258"/>
            <a:ext cx="2854227" cy="1766475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শিক্ষাগত যোগ্যতাঃ এম.এ,  এল. এল.  বি,  বি সি এস </a:t>
            </a:r>
          </a:p>
          <a:p>
            <a:r>
              <a:rPr lang="bn-BD" sz="2000" b="1" dirty="0" smtClean="0">
                <a:solidFill>
                  <a:schemeClr val="tx1"/>
                </a:solidFill>
                <a:latin typeface="Siyam Rupali" pitchFamily="2" charset="0"/>
                <a:cs typeface="Siyam Rupali" pitchFamily="2" charset="0"/>
              </a:rPr>
              <a:t>কলকাতা বিশ্ববিদ্যালয়</a:t>
            </a:r>
          </a:p>
          <a:p>
            <a:pPr algn="ctr"/>
            <a:endParaRPr lang="en-US" b="1" dirty="0">
              <a:solidFill>
                <a:schemeClr val="tx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4" name="Down Arrow 23"/>
          <p:cNvSpPr/>
          <p:nvPr/>
        </p:nvSpPr>
        <p:spPr>
          <a:xfrm rot="14025271" flipH="1" flipV="1">
            <a:off x="3708881" y="4654015"/>
            <a:ext cx="133447" cy="57200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13476" y="5035381"/>
            <a:ext cx="3411004" cy="179169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3395" y="4843380"/>
            <a:ext cx="34110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bn-BD" b="1" dirty="0" smtClean="0">
              <a:latin typeface="Siyam Rupali" pitchFamily="2" charset="0"/>
              <a:cs typeface="Siyam Rupali" pitchFamily="2" charset="0"/>
            </a:endParaRPr>
          </a:p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কাব্য-সনেট, পদচারবা</a:t>
            </a:r>
            <a:r>
              <a:rPr lang="bn-BD" sz="2000" b="1" dirty="0" smtClean="0">
                <a:latin typeface="Siyam Rupali" pitchFamily="2" charset="0"/>
                <a:cs typeface="Siyam Rupali" pitchFamily="2" charset="0"/>
              </a:rPr>
              <a:t>,  </a:t>
            </a:r>
          </a:p>
          <a:p>
            <a:r>
              <a:rPr lang="bn-BD" sz="2000" b="1" dirty="0" smtClean="0">
                <a:latin typeface="Siyam Rupali" pitchFamily="2" charset="0"/>
                <a:cs typeface="Siyam Rupali" pitchFamily="2" charset="0"/>
              </a:rPr>
              <a:t>গল্পগ্রন্থ-   চার ইয়ারী কথা,নীলোহিত</a:t>
            </a:r>
          </a:p>
          <a:p>
            <a:r>
              <a:rPr lang="bn-BD" sz="2000" b="1" dirty="0" smtClean="0">
                <a:latin typeface="Siyam Rupali" pitchFamily="2" charset="0"/>
                <a:cs typeface="Siyam Rupali" pitchFamily="2" charset="0"/>
              </a:rPr>
              <a:t>প্রবন্ধ গ্রন্থ- বীরবলের হালখাতা,আমাদের শিক্ষ </a:t>
            </a:r>
            <a:endParaRPr lang="en-US" sz="2000" b="1" dirty="0"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0" grpId="0" animBg="1"/>
      <p:bldP spid="11" grpId="0" animBg="1"/>
      <p:bldP spid="15" grpId="0"/>
      <p:bldP spid="16" grpId="0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68477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bn-B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bn-BD" dirty="0" smtClean="0">
                <a:solidFill>
                  <a:srgbClr val="0000CC"/>
                </a:solidFill>
              </a:rPr>
              <a:t>আদর্শ  </a:t>
            </a:r>
            <a:r>
              <a:rPr lang="bn-BD" dirty="0">
                <a:solidFill>
                  <a:srgbClr val="0000CC"/>
                </a:solidFill>
              </a:rPr>
              <a:t>পাঠ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838200" y="381000"/>
            <a:ext cx="7696200" cy="990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AutoShape 2" descr="https://sp.yimg.com/ib/th?id=OIP.Mb02cda970a3482e5d26d5e84b14d2ed5o0&amp;pid=15.1&amp;P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s://sp.yimg.com/ib/th?id=OIP.Mb02cda970a3482e5d26d5e84b14d2ed5o0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419600" cy="3232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378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371600" y="228600"/>
            <a:ext cx="6553200" cy="11430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00CC"/>
                </a:solidFill>
                <a:latin typeface="Siyam Rupali" pitchFamily="2" charset="0"/>
                <a:cs typeface="Siyam Rupali" pitchFamily="2" charset="0"/>
              </a:rPr>
              <a:t>সরব পাঠ ও উচ্চারণ সংশোধন</a:t>
            </a:r>
            <a:endParaRPr lang="en-US" sz="2800" dirty="0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9218" name="Picture 2" descr="https://sp.yimg.com/ib/th?id=OIP.M1f2ca4db494733d8c6531faf811586a2o0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667001"/>
            <a:ext cx="3863636" cy="2305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00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252</Words>
  <Application>Microsoft Office PowerPoint</Application>
  <PresentationFormat>On-screen Show (4:3)</PresentationFormat>
  <Paragraphs>93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Siyam Rupali</vt:lpstr>
      <vt:lpstr>Vrinda</vt:lpstr>
      <vt:lpstr>Wingdings</vt:lpstr>
      <vt:lpstr>Office Theme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পাঠ শিরোনাম</vt:lpstr>
      <vt:lpstr>PowerPoint Presentation</vt:lpstr>
      <vt:lpstr> আদর্শ 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*</cp:lastModifiedBy>
  <cp:revision>219</cp:revision>
  <dcterms:created xsi:type="dcterms:W3CDTF">2013-03-22T07:53:20Z</dcterms:created>
  <dcterms:modified xsi:type="dcterms:W3CDTF">2020-10-01T15:12:57Z</dcterms:modified>
</cp:coreProperties>
</file>