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zibur65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638301" y="1053354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sz="36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60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6000" dirty="0">
              <a:solidFill>
                <a:srgbClr val="00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172" y="1281475"/>
            <a:ext cx="3065929" cy="306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6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344" y="739028"/>
            <a:ext cx="907676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املاء الفراغات في الجملة بكلمة مناسبة من عندك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 </a:t>
            </a:r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عصام رجلا من العرب يعمل للنعمان بن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المنذر ------  </a:t>
            </a:r>
            <a:endPara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 ملك الحيرة   – </a:t>
            </a: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ومازال يرفعه في مناصب النعمان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------درجة </a:t>
            </a:r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كبيرة </a:t>
            </a: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 ختى بلغ 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وأصبح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عصام- ----لمن </a:t>
            </a:r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يعتمد على نفسه</a:t>
            </a:r>
          </a:p>
          <a:p>
            <a:r>
              <a:rPr lang="ar-S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مثلا </a:t>
            </a:r>
            <a:endPara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426" y="2185578"/>
            <a:ext cx="1625961" cy="18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9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450" y="647700"/>
            <a:ext cx="73056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كتابة الصحيح أو الخطاء مع تصحيح الخطاء في الجمل التالية من النص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 عصام رجلا من العرب يعمل للنعمان بن المنذر ملك الحيرة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ar-S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الصحيح </a:t>
            </a:r>
          </a:p>
          <a:p>
            <a:endParaRPr lang="ar-S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ومازال يرفعه في مناصب النعمان ختى بلغ درجة كبيرة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   الصحيح </a:t>
            </a:r>
            <a:endParaRPr lang="ar-S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وأصبح عصام---مثلا لمن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لايعتمد </a:t>
            </a:r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نفسه – </a:t>
            </a:r>
          </a:p>
          <a:p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:خطاء -و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الصحيح : </a:t>
            </a:r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وأصبح </a:t>
            </a:r>
            <a:r>
              <a:rPr lang="ar-S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عصام مثلا لمن يعتمد </a:t>
            </a:r>
            <a:r>
              <a:rPr lang="ar-S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نفسه – 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49" y="2329991"/>
            <a:ext cx="1190625" cy="15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58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900" y="619125"/>
            <a:ext cx="5924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أ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لعمل الاجتماعي: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حقق كلمتين الأتيتين</a:t>
            </a:r>
            <a:r>
              <a:rPr lang="ar-SA" sz="2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ar-SA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سألوا – أوصل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:سألوا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ألصيغة 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الجمع المذكرللغائب  – ألبحث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ألماضى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ألمثبت المعروف  – ألباب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فتح:    ألمصدر:  ألسوءال–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س ء ل–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ألجنس:   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مهموز العين 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ألمعنى 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قدكوا سوءالا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</a:p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:أوصل </a:t>
            </a:r>
            <a:endParaRPr lang="ar-SA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ألصيغة : ألمفرد المذكرللغائب  –ألبحث 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ألماضى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ألمثبت المعروف   – ألباب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ألافعال–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ألمصدر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ألأيصال–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 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و ص ل–ألجنس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ألمثال الواوى–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ألمعني :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أبلغ </a:t>
            </a:r>
            <a:r>
              <a:rPr lang="ar-SA" dirty="0"/>
              <a:t>-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2587159"/>
            <a:ext cx="1347787" cy="155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59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8047" y="685800"/>
            <a:ext cx="69386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ألواجب المنزلي: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اكتب عشرة جملة مفيدة باللغة العربية من عندك </a:t>
            </a: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علي  ألأمثال والحكم العربية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712" y="2747903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94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3625" y="2085975"/>
            <a:ext cx="4991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الي اللقاء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ألسلام عليكم ورحةالله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7" y="2085975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5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76317" y="802693"/>
            <a:ext cx="185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ألتعريف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4835" y="1642939"/>
            <a:ext cx="47449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ألصف </a:t>
            </a:r>
            <a:r>
              <a:rPr lang="ar-SA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 العالم   </a:t>
            </a:r>
            <a:endParaRPr lang="ar-SA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ألمادة:  أللغة العربية الأتصالية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ألوحدة: </a:t>
            </a:r>
            <a:r>
              <a:rPr lang="ar-SA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الثانية</a:t>
            </a:r>
            <a:endParaRPr lang="ar-SA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الدرس : الأول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ألوقت:  40</a:t>
            </a:r>
          </a:p>
          <a:p>
            <a:r>
              <a:rPr lang="en-US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938" y="1726023"/>
            <a:ext cx="444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مجيب الرحمن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ألأستاذ المساعد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ألمدرسة المجددية الأسلامية (ألعالم)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كالياكوير- غازي فور-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رقم الجوال:01720513321</a:t>
            </a:r>
            <a:endParaRPr lang="en-US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mozibur659@gmail.com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ألبريد الالكتروني</a:t>
            </a:r>
            <a:endParaRPr lang="en-US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604" y="1449184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9801" y="979843"/>
            <a:ext cx="3974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اعلان الدرس :</a:t>
            </a: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ألأمثال والحكم العربية  8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273" y="1085228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9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2165" y="1119770"/>
            <a:ext cx="716728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نتائج الدرس:</a:t>
            </a:r>
          </a:p>
          <a:p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 يستطيع الطلات في نهاية هذا الدرس----</a:t>
            </a:r>
          </a:p>
          <a:p>
            <a:pPr algn="just"/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1-ان يقروا النص بالنطق الصحيح-                             </a:t>
            </a:r>
          </a:p>
          <a:p>
            <a:pPr algn="just"/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2-ان يقولوا معاني  الكلمات الجديدة مع تكوين الجملة المفيدة-</a:t>
            </a:r>
          </a:p>
          <a:p>
            <a:pPr algn="just"/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3-أن يستطيعوا تصحيح العبارات واملاء الفرغات-            </a:t>
            </a:r>
          </a:p>
          <a:p>
            <a:pPr algn="just"/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أن يقدروا علي تحقيق الكلمات الصعبة من الدرس-          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165" y="3060648"/>
            <a:ext cx="1414370" cy="209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142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1180" y="2353642"/>
            <a:ext cx="2127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النموذجية</a:t>
            </a:r>
            <a:endParaRPr lang="en-US" sz="32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34" y="139148"/>
            <a:ext cx="6079185" cy="404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737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9106" y="820271"/>
            <a:ext cx="72748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قالو: كان عصام رجلا من العرب يعمل للنعمان بن المنذر ملك الحيرة وكان رجلا ذكيا محبوبا رفعه ذكائوه وعلمه – ومازال يرفعه في مناصب النعمان ختى بلغ درجة كبيرة – فعجب بعض العرب لذلك الرقى وسألوه عما أوصله الى ما وصل فقال :نفس عصام سودت عصاما وعلمته الكر والاقدام وصيرته بطلا هماما – وأصبح عصام---مثلا لمن يعتمد على نفسه ويصل الى المجد بجده - </a:t>
            </a:r>
            <a:endParaRPr lang="en-US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29" y="3128595"/>
            <a:ext cx="995270" cy="1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5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2108" y="1196070"/>
            <a:ext cx="3175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</a:t>
            </a:r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الجهرية</a:t>
            </a:r>
            <a:endParaRPr lang="ar-SA" sz="4800" dirty="0">
              <a:solidFill>
                <a:srgbClr val="66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030" y="628388"/>
            <a:ext cx="5777717" cy="384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44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4122" y="1843727"/>
            <a:ext cx="39557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أكتب معاني المفردات الأتية باللغة العربية ثم كونها 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مفيدة من عندك</a:t>
            </a:r>
            <a:r>
              <a:rPr lang="ar-SA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مناصب – بطل – همام - 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7063" y="152330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ألعمل الانفرادي</a:t>
            </a:r>
          </a:p>
          <a:p>
            <a:r>
              <a:rPr lang="ar-S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ألوقت</a:t>
            </a:r>
          </a:p>
          <a:p>
            <a:r>
              <a:rPr lang="ar-S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خمس دقائق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42" y="1608137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3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2650" y="581025"/>
            <a:ext cx="6286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تعالوا نتعلم الأن </a:t>
            </a:r>
            <a:r>
              <a:rPr lang="ar-S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معاني الكلمات الجديدة مع تكوين الجمل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في الدرس-</a:t>
            </a:r>
          </a:p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مناصب – بطل – همام </a:t>
            </a: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مناصب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</a:p>
          <a:p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ألمعنى : ألمنازل – وما زال يرفعه فى مناصب النعمان –</a:t>
            </a:r>
          </a:p>
          <a:p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بطل : </a:t>
            </a:r>
          </a:p>
          <a:p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ألمعنى : ألرجل الشجاع – نفس عصام صيرته بطلا هماما – </a:t>
            </a:r>
          </a:p>
          <a:p>
            <a:endParaRPr lang="ar-SA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همام : </a:t>
            </a:r>
          </a:p>
          <a:p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ألمعنى : ألسيد الشجاع </a:t>
            </a:r>
            <a:r>
              <a:rPr lang="ar-SA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السخى -– نفس عصام صيرته بطلا هماما </a:t>
            </a:r>
            <a:r>
              <a:rPr lang="ar-SA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endParaRPr lang="ar-SA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/>
              <a:t> </a:t>
            </a:r>
            <a:r>
              <a:rPr lang="ar-SA" dirty="0" smtClean="0"/>
              <a:t> </a:t>
            </a:r>
            <a:endParaRPr lang="ar-SA" dirty="0"/>
          </a:p>
          <a:p>
            <a:r>
              <a:rPr lang="ar-SA" dirty="0"/>
              <a:t>  </a:t>
            </a:r>
          </a:p>
          <a:p>
            <a:r>
              <a:rPr lang="ar-SA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4" y="2776692"/>
            <a:ext cx="885825" cy="131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2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492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Tahoma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24</cp:revision>
  <dcterms:created xsi:type="dcterms:W3CDTF">2021-06-03T15:29:54Z</dcterms:created>
  <dcterms:modified xsi:type="dcterms:W3CDTF">2021-06-19T12:49:25Z</dcterms:modified>
</cp:coreProperties>
</file>