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sldIdLst>
    <p:sldId id="297" r:id="rId2"/>
    <p:sldId id="257" r:id="rId3"/>
    <p:sldId id="270" r:id="rId4"/>
    <p:sldId id="259" r:id="rId5"/>
    <p:sldId id="293" r:id="rId6"/>
    <p:sldId id="299" r:id="rId7"/>
    <p:sldId id="300" r:id="rId8"/>
    <p:sldId id="301" r:id="rId9"/>
    <p:sldId id="278" r:id="rId10"/>
    <p:sldId id="276" r:id="rId11"/>
    <p:sldId id="302" r:id="rId12"/>
    <p:sldId id="30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1792D02F-DA20-4F58-AB4B-33F1D8501719}">
          <p14:sldIdLst>
            <p14:sldId id="256"/>
            <p14:sldId id="257"/>
            <p14:sldId id="270"/>
            <p14:sldId id="296"/>
            <p14:sldId id="288"/>
            <p14:sldId id="259"/>
            <p14:sldId id="293"/>
            <p14:sldId id="290"/>
            <p14:sldId id="271"/>
            <p14:sldId id="280"/>
            <p14:sldId id="279"/>
            <p14:sldId id="278"/>
            <p14:sldId id="276"/>
            <p14:sldId id="267"/>
            <p14:sldId id="262"/>
            <p14:sldId id="275"/>
            <p14:sldId id="268"/>
            <p14:sldId id="261"/>
          </p14:sldIdLst>
        </p14:section>
        <p14:section name="Untitled Section" id="{13CB4858-A6C8-42A0-B5EA-F482E77DB8D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2FA14-3BED-44FA-8128-31A8001760B6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2274D-2A21-4DFE-8EFC-02B4C1505D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140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EAC7-BE2C-4EDE-BA1B-342398B90583}" type="datetime1">
              <a:rPr lang="en-US" smtClean="0"/>
              <a:pPr/>
              <a:t>6/19/2021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 STAR 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DOEL\Downloads\OSp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4B66-4A4B-47E3-A53C-3B5AF0DFBB90}" type="datetime1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 STAR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6F88-62DA-40B3-A87E-22C494FB3315}" type="datetime1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 STAR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6C6C-AFF8-43C2-98C6-D4381B51B47E}" type="datetime1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 STAR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3656-92F2-445A-806D-8A9B03F5C335}" type="datetime1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 STAR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E8C0-BEB4-44C7-BD7F-663EC7BCE1C2}" type="datetime1">
              <a:rPr lang="en-US" smtClean="0"/>
              <a:pPr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 STAR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7791-2C55-4863-95D4-789DB1973E60}" type="datetime1">
              <a:rPr lang="en-US" smtClean="0"/>
              <a:pPr/>
              <a:t>6/19/2021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 STAR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6C86-F64F-46F6-AC64-ED4F5484C472}" type="datetime1">
              <a:rPr lang="en-US" smtClean="0"/>
              <a:pPr/>
              <a:t>6/19/2021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 STAR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5662-5DFC-44DC-A53E-2358A9A07C0A}" type="datetime1">
              <a:rPr lang="en-US" smtClean="0"/>
              <a:pPr/>
              <a:t>6/19/2021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 STAR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7EB3-5C59-4BFF-B9EB-CC9545E44958}" type="datetime1">
              <a:rPr lang="en-US" smtClean="0"/>
              <a:pPr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 STAR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A3AD-3BFA-4299-8431-91BF10BF884D}" type="datetime1">
              <a:rPr lang="en-US" smtClean="0"/>
              <a:pPr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 STAR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22F5AF-984C-42C8-82C4-360A17DB6356}" type="datetime1">
              <a:rPr lang="en-US" smtClean="0"/>
              <a:pPr/>
              <a:t>6/19/2021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T- STAR 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facebook computer\Desktop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53000"/>
          </a:xfrm>
          <a:prstGeom prst="rect">
            <a:avLst/>
          </a:prstGeom>
          <a:noFill/>
        </p:spPr>
      </p:pic>
      <p:pic>
        <p:nvPicPr>
          <p:cNvPr id="1026" name="Picture 2" descr="E:\Flower\flower well come copy.jpg"/>
          <p:cNvPicPr>
            <a:picLocks noChangeAspect="1" noChangeArrowheads="1"/>
          </p:cNvPicPr>
          <p:nvPr/>
        </p:nvPicPr>
        <p:blipFill>
          <a:blip r:embed="rId3"/>
          <a:srcRect l="12800" t="14400" r="14667" b="56800"/>
          <a:stretch>
            <a:fillRect/>
          </a:stretch>
        </p:blipFill>
        <p:spPr bwMode="auto">
          <a:xfrm>
            <a:off x="1981200" y="609600"/>
            <a:ext cx="5181600" cy="1371600"/>
          </a:xfrm>
          <a:prstGeom prst="rect">
            <a:avLst/>
          </a:prstGeom>
          <a:noFill/>
        </p:spPr>
      </p:pic>
      <p:pic>
        <p:nvPicPr>
          <p:cNvPr id="2050" name="Picture 2" descr="C:\Users\facebook computer\Desktop\SMC Build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438399"/>
            <a:ext cx="8737236" cy="39077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1450" y="5276671"/>
            <a:ext cx="8707273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wmivR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DwÏb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g‡gvwiqvj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K‡jR</a:t>
            </a:r>
            <a:endParaRPr lang="en-US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gv‡ijMÄ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ev‡MinvU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51" name="Picture 3" descr="C:\Users\facebook computer\Desktop\SMC LOGO 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533400"/>
            <a:ext cx="1295400" cy="1302641"/>
          </a:xfrm>
          <a:prstGeom prst="rect">
            <a:avLst/>
          </a:prstGeom>
          <a:noFill/>
        </p:spPr>
      </p:pic>
      <p:pic>
        <p:nvPicPr>
          <p:cNvPr id="2052" name="Picture 4" descr="F:\F-Drive\01-Other`s\MS-WORD\SM College\Logo-web-version-300x3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533400"/>
            <a:ext cx="1371600" cy="1371600"/>
          </a:xfrm>
          <a:prstGeom prst="rect">
            <a:avLst/>
          </a:prstGeom>
          <a:noFill/>
        </p:spPr>
      </p:pic>
      <p:pic>
        <p:nvPicPr>
          <p:cNvPr id="2055" name="Picture 7" descr="C:\Users\facebook computer\Desktop\222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2056" name="Picture 8" descr="C:\Users\facebook computer\Desktop\111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0586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3962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bn-BD" sz="2000" dirty="0" smtClean="0"/>
          </a:p>
          <a:p>
            <a:pPr marL="0" indent="0">
              <a:buNone/>
            </a:pPr>
            <a:r>
              <a:rPr lang="bn-BD" sz="1600" dirty="0" smtClean="0"/>
              <a:t> </a:t>
            </a:r>
            <a:r>
              <a:rPr lang="bn-BD" sz="2800" dirty="0" smtClean="0"/>
              <a:t>অপারেটিং সিস্টেম হল এমন সফটওয়্যার </a:t>
            </a:r>
            <a:r>
              <a:rPr lang="bn-BD" sz="2800" dirty="0" smtClean="0"/>
              <a:t>বা</a:t>
            </a:r>
            <a:r>
              <a:rPr lang="en-US" sz="2800" dirty="0" smtClean="0"/>
              <a:t> </a:t>
            </a:r>
            <a:r>
              <a:rPr lang="bn-BD" sz="2800" dirty="0" smtClean="0"/>
              <a:t>প্রোগ্রাম   </a:t>
            </a:r>
            <a:endParaRPr lang="bn-BD" sz="2800" dirty="0" smtClean="0"/>
          </a:p>
          <a:p>
            <a:r>
              <a:rPr lang="bn-BD" sz="2800" dirty="0" smtClean="0"/>
              <a:t> </a:t>
            </a:r>
            <a:r>
              <a:rPr lang="en-US" sz="2800" dirty="0" err="1" smtClean="0"/>
              <a:t>sheduling</a:t>
            </a:r>
            <a:endParaRPr lang="bn-BD" sz="2800" dirty="0" smtClean="0"/>
          </a:p>
          <a:p>
            <a:r>
              <a:rPr lang="en-US" sz="2800" dirty="0" smtClean="0"/>
              <a:t> debugging</a:t>
            </a:r>
            <a:endParaRPr lang="bn-BD" sz="2800" dirty="0" smtClean="0"/>
          </a:p>
          <a:p>
            <a:r>
              <a:rPr lang="en-US" sz="2800" dirty="0" smtClean="0"/>
              <a:t>i/o control</a:t>
            </a:r>
            <a:endParaRPr lang="bn-BD" sz="2800" dirty="0" smtClean="0"/>
          </a:p>
          <a:p>
            <a:r>
              <a:rPr lang="en-US" sz="2800" dirty="0" err="1" smtClean="0"/>
              <a:t>Accountiong</a:t>
            </a:r>
            <a:endParaRPr lang="bn-BD" sz="2800" dirty="0" smtClean="0"/>
          </a:p>
          <a:p>
            <a:r>
              <a:rPr lang="en-US" sz="2800" dirty="0" smtClean="0"/>
              <a:t>data management </a:t>
            </a:r>
            <a:r>
              <a:rPr lang="bn-BD" sz="2800" dirty="0" smtClean="0"/>
              <a:t>এবং আনুসাঙ্গিক কাজ করে থাকে</a:t>
            </a:r>
            <a:r>
              <a:rPr lang="bn-BD" sz="2800" dirty="0" smtClean="0"/>
              <a:t>।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089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33800" y="914400"/>
            <a:ext cx="1271502" cy="646331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1905000"/>
            <a:ext cx="6324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রেটিং সিস্টেম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ইউটিলিটি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৪। ৫টি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xmlns="" val="328341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2" descr="159562-ed355ce1aa449d37"/>
          <p:cNvPicPr>
            <a:picLocks noChangeAspect="1" noChangeArrowheads="1"/>
          </p:cNvPicPr>
          <p:nvPr/>
        </p:nvPicPr>
        <p:blipFill>
          <a:blip r:embed="rId2"/>
          <a:srcRect b="4348"/>
          <a:stretch>
            <a:fillRect/>
          </a:stretch>
        </p:blipFill>
        <p:spPr bwMode="auto">
          <a:xfrm>
            <a:off x="0" y="0"/>
            <a:ext cx="9296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10800000" flipV="1">
            <a:off x="1066800" y="762000"/>
            <a:ext cx="7162799" cy="150810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</a:t>
            </a:r>
            <a:r>
              <a:rPr lang="en-US" sz="6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THANK  YOU ALL</a:t>
            </a: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>
              <a:defRPr/>
            </a:pP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457200" y="5181600"/>
            <a:ext cx="838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  <a:latin typeface="Script MT Bold" pitchFamily="66" charset="0"/>
              </a:rPr>
              <a:t>Have  a  nice  day….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1000" y="152400"/>
            <a:ext cx="8763000" cy="350520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/>
            </a:r>
            <a:br>
              <a:rPr lang="bn-BD" dirty="0" smtClean="0"/>
            </a:br>
            <a:endParaRPr lang="en-US" dirty="0"/>
          </a:p>
        </p:txBody>
      </p:sp>
      <p:pic>
        <p:nvPicPr>
          <p:cNvPr id="4" name="Picture 3" descr="অপারেটিং সিস্টেম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188"/>
            <a:ext cx="9144000" cy="61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163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4D33-0207-4E7C-B48D-44D28108577C}" type="datetime1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 STAR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3" descr="C:\Users\DOEL\Downloads\windows-logo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3505200" cy="21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OEL\Downloads\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9500" y="2318782"/>
            <a:ext cx="3467100" cy="2177534"/>
          </a:xfrm>
          <a:prstGeom prst="rect">
            <a:avLst/>
          </a:prstGeom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2286000" y="609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F0"/>
                </a:solidFill>
              </a:rPr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4800600"/>
            <a:ext cx="6400800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চিত্রগুলো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দেখে কি বুঝতে পারছো?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838200"/>
            <a:ext cx="75438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অপারেটিং সিস্টেম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89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7924800" cy="2514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রেটিং সিস্টেমের পরিচিতি উল্লেখ 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রেটিং সিস্টেমের কাজ ব্যাখা করতে পারবে।</a:t>
            </a:r>
            <a:r>
              <a:rPr lang="bn-BD" sz="3200" dirty="0" smtClean="0"/>
              <a:t/>
            </a:r>
            <a:br>
              <a:rPr lang="bn-BD" sz="3200" dirty="0" smtClean="0"/>
            </a:b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8A2C-675A-4A0E-8B19-9BD5FA8A43A4}" type="datetime1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T- STAR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38400" y="914400"/>
            <a:ext cx="4572000" cy="736600"/>
          </a:xfrm>
          <a:prstGeom prst="rect">
            <a:avLst/>
          </a:prstGeom>
          <a:solidFill>
            <a:srgbClr val="7030A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0" rIns="0" bIns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শিখন ফলঃ</a:t>
            </a:r>
            <a:endParaRPr kumimoji="0" lang="en-US" sz="50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74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6600" y="838200"/>
            <a:ext cx="2170787" cy="52322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রেটিং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81000" y="1676400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অপ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রেটিং সিস্টেম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হচ্চে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সার্ধক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লাগিয়ে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এ্যাপ্লিকেশন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MS-DOS, UNIX, WINDOWS, LINUX</a:t>
            </a:r>
            <a:endParaRPr lang="en-US" dirty="0"/>
          </a:p>
        </p:txBody>
      </p:sp>
      <p:pic>
        <p:nvPicPr>
          <p:cNvPr id="9" name="Picture 8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429000"/>
            <a:ext cx="5181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41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6600" y="838200"/>
            <a:ext cx="3304110" cy="52322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676400"/>
            <a:ext cx="822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অপ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রেটিং সিস্টেম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		১)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ডিভাইজ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		২)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হার্ডওয়্যারের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পর্যাবেক্ষন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	৩)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ফরম্যাট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	৪)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ডিস্কে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	৫)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ডাইরেক্টরি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‘			৬)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কমান্ড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নির্বাহ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	৭)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ডিস্কের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ত্রুটি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খোজ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	৮)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সৃস্টি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41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6600" y="838200"/>
            <a:ext cx="3155031" cy="52322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676400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অপ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রেটিং সিস্টেম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		১)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২)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	৩)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	৪)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ত্রুটি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	৫)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	৬)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অ্যাকাউটিং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	৭)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তত্ত্বাবধান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41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6600" y="838200"/>
            <a:ext cx="3033203" cy="52322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1676400"/>
            <a:ext cx="6324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অপ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রেটিং সিস্টেম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: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		১)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২)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সুপারভাইজার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	৩)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কন্ট্রোল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	৪)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কন্ট্রোল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	৫)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	</a:t>
            </a:r>
          </a:p>
        </p:txBody>
      </p:sp>
      <p:pic>
        <p:nvPicPr>
          <p:cNvPr id="5" name="Picture 4" descr="operating-syste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14600"/>
            <a:ext cx="34575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41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81600"/>
            <a:ext cx="8458200" cy="12192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Network </a:t>
            </a:r>
            <a:r>
              <a:rPr lang="bn-BD" sz="4800" dirty="0" smtClean="0"/>
              <a:t>ব্যবস্থাপনা করে।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3" descr="C:\Users\DOEL\Downloads\Services-network-clo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212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1077</TotalTime>
  <Words>205</Words>
  <Application>Microsoft Office PowerPoint</Application>
  <PresentationFormat>On-screen Show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Slide 1</vt:lpstr>
      <vt:lpstr>     </vt:lpstr>
      <vt:lpstr>Slide 3</vt:lpstr>
      <vt:lpstr>* অপারেটিং সিস্টেমের পরিচিতি উল্লেখ করতে পারবে। * অপারেটিং সিস্টেমের বৈশিষ্ট্য ও গুরুত্ব আলোচনা করতে পারবে। * অপারেটিং সিস্টেমের কাজ ব্যাখা করতে পারবে।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TSS</dc:creator>
  <cp:lastModifiedBy>facebook computer</cp:lastModifiedBy>
  <cp:revision>296</cp:revision>
  <dcterms:created xsi:type="dcterms:W3CDTF">2006-08-16T00:00:00Z</dcterms:created>
  <dcterms:modified xsi:type="dcterms:W3CDTF">2021-06-19T15:34:58Z</dcterms:modified>
</cp:coreProperties>
</file>