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2"/>
  </p:notesMasterIdLst>
  <p:sldIdLst>
    <p:sldId id="272" r:id="rId2"/>
    <p:sldId id="271" r:id="rId3"/>
    <p:sldId id="256" r:id="rId4"/>
    <p:sldId id="276" r:id="rId5"/>
    <p:sldId id="257" r:id="rId6"/>
    <p:sldId id="258" r:id="rId7"/>
    <p:sldId id="277" r:id="rId8"/>
    <p:sldId id="263" r:id="rId9"/>
    <p:sldId id="279" r:id="rId10"/>
    <p:sldId id="261" r:id="rId11"/>
    <p:sldId id="264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75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CE02"/>
    <a:srgbClr val="98B02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74E04E-6D88-4F51-A1A5-7157B75C826A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945985-4296-4DAE-A7B1-7A481E5B3223}">
      <dgm:prSet phldrT="[Text]" custT="1"/>
      <dgm:spPr/>
      <dgm:t>
        <a:bodyPr/>
        <a:lstStyle/>
        <a:p>
          <a:r>
            <a:rPr lang="en-US" sz="3200" dirty="0" err="1" smtClean="0"/>
            <a:t>কর্ডাটা</a:t>
          </a:r>
          <a:endParaRPr lang="en-US" sz="3200" dirty="0"/>
        </a:p>
      </dgm:t>
    </dgm:pt>
    <dgm:pt modelId="{A518CA78-D537-42B1-8208-ACDA2E56F7E2}" type="parTrans" cxnId="{D412A7B2-4E17-4016-9101-F7EF5AAD8BAC}">
      <dgm:prSet/>
      <dgm:spPr/>
      <dgm:t>
        <a:bodyPr/>
        <a:lstStyle/>
        <a:p>
          <a:endParaRPr lang="en-US"/>
        </a:p>
      </dgm:t>
    </dgm:pt>
    <dgm:pt modelId="{A0062D3A-081B-474B-B503-67ABB41B53D2}" type="sibTrans" cxnId="{D412A7B2-4E17-4016-9101-F7EF5AAD8BAC}">
      <dgm:prSet/>
      <dgm:spPr/>
      <dgm:t>
        <a:bodyPr/>
        <a:lstStyle/>
        <a:p>
          <a:endParaRPr lang="en-US"/>
        </a:p>
      </dgm:t>
    </dgm:pt>
    <dgm:pt modelId="{EC5905D1-C9F6-42B1-AC14-3B31954F690E}">
      <dgm:prSet phldrT="[Text]"/>
      <dgm:spPr/>
      <dgm:t>
        <a:bodyPr/>
        <a:lstStyle/>
        <a:p>
          <a:r>
            <a:rPr lang="en-US" dirty="0" err="1" smtClean="0"/>
            <a:t>ইউরোকর্ডাটা</a:t>
          </a:r>
          <a:endParaRPr lang="en-US" dirty="0"/>
        </a:p>
      </dgm:t>
    </dgm:pt>
    <dgm:pt modelId="{3107211C-5B8C-4471-818C-8F3EC8895F6F}" type="parTrans" cxnId="{769124DA-65A3-498E-B8DF-28B45A986255}">
      <dgm:prSet/>
      <dgm:spPr/>
      <dgm:t>
        <a:bodyPr/>
        <a:lstStyle/>
        <a:p>
          <a:endParaRPr lang="en-US"/>
        </a:p>
      </dgm:t>
    </dgm:pt>
    <dgm:pt modelId="{144A2812-9B77-405C-8EC4-E7FB1FB63D92}" type="sibTrans" cxnId="{769124DA-65A3-498E-B8DF-28B45A986255}">
      <dgm:prSet/>
      <dgm:spPr/>
      <dgm:t>
        <a:bodyPr/>
        <a:lstStyle/>
        <a:p>
          <a:endParaRPr lang="en-US"/>
        </a:p>
      </dgm:t>
    </dgm:pt>
    <dgm:pt modelId="{04FB0FCC-F6D7-47E2-AFAF-5B2A88A38FCD}">
      <dgm:prSet phldrT="[Text]"/>
      <dgm:spPr/>
      <dgm:t>
        <a:bodyPr/>
        <a:lstStyle/>
        <a:p>
          <a:r>
            <a:rPr lang="en-US" dirty="0" err="1" smtClean="0"/>
            <a:t>সেফালোকর্ডাটা</a:t>
          </a:r>
          <a:endParaRPr lang="en-US" dirty="0"/>
        </a:p>
      </dgm:t>
    </dgm:pt>
    <dgm:pt modelId="{E2286167-7348-4FFF-891D-C510348E2700}" type="parTrans" cxnId="{5D3AE093-1461-46E5-9881-0CC9318A24F2}">
      <dgm:prSet/>
      <dgm:spPr/>
      <dgm:t>
        <a:bodyPr/>
        <a:lstStyle/>
        <a:p>
          <a:endParaRPr lang="en-US"/>
        </a:p>
      </dgm:t>
    </dgm:pt>
    <dgm:pt modelId="{4BECA620-D655-42DC-80E1-3BFE1DBC5422}" type="sibTrans" cxnId="{5D3AE093-1461-46E5-9881-0CC9318A24F2}">
      <dgm:prSet/>
      <dgm:spPr/>
      <dgm:t>
        <a:bodyPr/>
        <a:lstStyle/>
        <a:p>
          <a:endParaRPr lang="en-US"/>
        </a:p>
      </dgm:t>
    </dgm:pt>
    <dgm:pt modelId="{50060379-8A46-430E-9743-CBE118BB2C3C}">
      <dgm:prSet phldrT="[Text]"/>
      <dgm:spPr/>
      <dgm:t>
        <a:bodyPr/>
        <a:lstStyle/>
        <a:p>
          <a:r>
            <a:rPr lang="en-US" dirty="0" err="1" smtClean="0"/>
            <a:t>ভার্টিব্রাটা</a:t>
          </a:r>
          <a:endParaRPr lang="en-US" dirty="0"/>
        </a:p>
      </dgm:t>
    </dgm:pt>
    <dgm:pt modelId="{73D7D3D6-3DF6-46E8-88C5-7B55E0992271}" type="parTrans" cxnId="{6D255A3D-0823-4FD6-8097-5914B952F917}">
      <dgm:prSet/>
      <dgm:spPr/>
      <dgm:t>
        <a:bodyPr/>
        <a:lstStyle/>
        <a:p>
          <a:endParaRPr lang="en-US"/>
        </a:p>
      </dgm:t>
    </dgm:pt>
    <dgm:pt modelId="{1772AAFF-9DDC-40A0-B786-D2C70F21D980}" type="sibTrans" cxnId="{6D255A3D-0823-4FD6-8097-5914B952F917}">
      <dgm:prSet/>
      <dgm:spPr/>
      <dgm:t>
        <a:bodyPr/>
        <a:lstStyle/>
        <a:p>
          <a:endParaRPr lang="en-US"/>
        </a:p>
      </dgm:t>
    </dgm:pt>
    <dgm:pt modelId="{649E1938-023C-4414-BBE3-C998990E149A}" type="pres">
      <dgm:prSet presAssocID="{9574E04E-6D88-4F51-A1A5-7157B75C826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0784DDD-D4C1-4E81-912D-82C5538DDAF2}" type="pres">
      <dgm:prSet presAssocID="{4C945985-4296-4DAE-A7B1-7A481E5B3223}" presName="hierRoot1" presStyleCnt="0">
        <dgm:presLayoutVars>
          <dgm:hierBranch val="init"/>
        </dgm:presLayoutVars>
      </dgm:prSet>
      <dgm:spPr/>
    </dgm:pt>
    <dgm:pt modelId="{97E218E4-9B5F-4ED1-B41D-EA6EE31A21D4}" type="pres">
      <dgm:prSet presAssocID="{4C945985-4296-4DAE-A7B1-7A481E5B3223}" presName="rootComposite1" presStyleCnt="0"/>
      <dgm:spPr/>
    </dgm:pt>
    <dgm:pt modelId="{0C8087E3-FC3D-4B34-8213-AC171E9C9C59}" type="pres">
      <dgm:prSet presAssocID="{4C945985-4296-4DAE-A7B1-7A481E5B3223}" presName="rootText1" presStyleLbl="node0" presStyleIdx="0" presStyleCnt="1">
        <dgm:presLayoutVars>
          <dgm:chPref val="3"/>
        </dgm:presLayoutVars>
      </dgm:prSet>
      <dgm:spPr/>
    </dgm:pt>
    <dgm:pt modelId="{C80C7971-9D11-4ED8-998C-7DFD2734E3D2}" type="pres">
      <dgm:prSet presAssocID="{4C945985-4296-4DAE-A7B1-7A481E5B3223}" presName="rootConnector1" presStyleLbl="node1" presStyleIdx="0" presStyleCnt="0"/>
      <dgm:spPr/>
    </dgm:pt>
    <dgm:pt modelId="{CCE444D3-84F3-46B5-BCD8-986CAA8596C0}" type="pres">
      <dgm:prSet presAssocID="{4C945985-4296-4DAE-A7B1-7A481E5B3223}" presName="hierChild2" presStyleCnt="0"/>
      <dgm:spPr/>
    </dgm:pt>
    <dgm:pt modelId="{DDDC0694-2EBC-4477-9071-F8FBA097C059}" type="pres">
      <dgm:prSet presAssocID="{3107211C-5B8C-4471-818C-8F3EC8895F6F}" presName="Name37" presStyleLbl="parChTrans1D2" presStyleIdx="0" presStyleCnt="3"/>
      <dgm:spPr/>
    </dgm:pt>
    <dgm:pt modelId="{5B140A62-D542-4F6E-825A-58C3BBE29074}" type="pres">
      <dgm:prSet presAssocID="{EC5905D1-C9F6-42B1-AC14-3B31954F690E}" presName="hierRoot2" presStyleCnt="0">
        <dgm:presLayoutVars>
          <dgm:hierBranch val="init"/>
        </dgm:presLayoutVars>
      </dgm:prSet>
      <dgm:spPr/>
    </dgm:pt>
    <dgm:pt modelId="{76CE71DB-9A89-4241-A17E-619EE33411AE}" type="pres">
      <dgm:prSet presAssocID="{EC5905D1-C9F6-42B1-AC14-3B31954F690E}" presName="rootComposite" presStyleCnt="0"/>
      <dgm:spPr/>
    </dgm:pt>
    <dgm:pt modelId="{C41262BF-5517-45B5-96AD-F159A48073D7}" type="pres">
      <dgm:prSet presAssocID="{EC5905D1-C9F6-42B1-AC14-3B31954F690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1E86BD-B47A-4108-9C4F-193A753145F6}" type="pres">
      <dgm:prSet presAssocID="{EC5905D1-C9F6-42B1-AC14-3B31954F690E}" presName="rootConnector" presStyleLbl="node2" presStyleIdx="0" presStyleCnt="3"/>
      <dgm:spPr/>
    </dgm:pt>
    <dgm:pt modelId="{FEDC7EBA-147C-4ED0-9D9B-9806E5FBF0B3}" type="pres">
      <dgm:prSet presAssocID="{EC5905D1-C9F6-42B1-AC14-3B31954F690E}" presName="hierChild4" presStyleCnt="0"/>
      <dgm:spPr/>
    </dgm:pt>
    <dgm:pt modelId="{76EF3F38-5705-415A-9A8B-A60B718E63E1}" type="pres">
      <dgm:prSet presAssocID="{EC5905D1-C9F6-42B1-AC14-3B31954F690E}" presName="hierChild5" presStyleCnt="0"/>
      <dgm:spPr/>
    </dgm:pt>
    <dgm:pt modelId="{8A8B903F-2976-496E-943E-B9CE73F99350}" type="pres">
      <dgm:prSet presAssocID="{E2286167-7348-4FFF-891D-C510348E2700}" presName="Name37" presStyleLbl="parChTrans1D2" presStyleIdx="1" presStyleCnt="3"/>
      <dgm:spPr/>
    </dgm:pt>
    <dgm:pt modelId="{FD45B37B-E02C-474A-AD91-AA106554C034}" type="pres">
      <dgm:prSet presAssocID="{04FB0FCC-F6D7-47E2-AFAF-5B2A88A38FCD}" presName="hierRoot2" presStyleCnt="0">
        <dgm:presLayoutVars>
          <dgm:hierBranch val="init"/>
        </dgm:presLayoutVars>
      </dgm:prSet>
      <dgm:spPr/>
    </dgm:pt>
    <dgm:pt modelId="{C9C5F03A-F685-4E04-B2E4-7E696B37A0F5}" type="pres">
      <dgm:prSet presAssocID="{04FB0FCC-F6D7-47E2-AFAF-5B2A88A38FCD}" presName="rootComposite" presStyleCnt="0"/>
      <dgm:spPr/>
    </dgm:pt>
    <dgm:pt modelId="{B5B2DEEB-5A94-4782-AA17-DDF782F13FCA}" type="pres">
      <dgm:prSet presAssocID="{04FB0FCC-F6D7-47E2-AFAF-5B2A88A38FCD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90AFE5-1FA7-437E-B5A1-6A6CC0030E01}" type="pres">
      <dgm:prSet presAssocID="{04FB0FCC-F6D7-47E2-AFAF-5B2A88A38FCD}" presName="rootConnector" presStyleLbl="node2" presStyleIdx="1" presStyleCnt="3"/>
      <dgm:spPr/>
    </dgm:pt>
    <dgm:pt modelId="{9376FED4-48C7-46B8-800D-B14C1665CBC1}" type="pres">
      <dgm:prSet presAssocID="{04FB0FCC-F6D7-47E2-AFAF-5B2A88A38FCD}" presName="hierChild4" presStyleCnt="0"/>
      <dgm:spPr/>
    </dgm:pt>
    <dgm:pt modelId="{7E292CF6-1D48-4219-9744-C8665CD2D9C5}" type="pres">
      <dgm:prSet presAssocID="{04FB0FCC-F6D7-47E2-AFAF-5B2A88A38FCD}" presName="hierChild5" presStyleCnt="0"/>
      <dgm:spPr/>
    </dgm:pt>
    <dgm:pt modelId="{83D34A03-4AD3-48E7-9DBC-8E7B6847C809}" type="pres">
      <dgm:prSet presAssocID="{73D7D3D6-3DF6-46E8-88C5-7B55E0992271}" presName="Name37" presStyleLbl="parChTrans1D2" presStyleIdx="2" presStyleCnt="3"/>
      <dgm:spPr/>
    </dgm:pt>
    <dgm:pt modelId="{BAC56AB7-EE4D-4626-BBB1-D1C044FB4DD9}" type="pres">
      <dgm:prSet presAssocID="{50060379-8A46-430E-9743-CBE118BB2C3C}" presName="hierRoot2" presStyleCnt="0">
        <dgm:presLayoutVars>
          <dgm:hierBranch val="init"/>
        </dgm:presLayoutVars>
      </dgm:prSet>
      <dgm:spPr/>
    </dgm:pt>
    <dgm:pt modelId="{94D8A098-2AC7-4330-8DF7-708F4840D889}" type="pres">
      <dgm:prSet presAssocID="{50060379-8A46-430E-9743-CBE118BB2C3C}" presName="rootComposite" presStyleCnt="0"/>
      <dgm:spPr/>
    </dgm:pt>
    <dgm:pt modelId="{9A409B52-EBA3-4260-9E0B-C3F645DB9D27}" type="pres">
      <dgm:prSet presAssocID="{50060379-8A46-430E-9743-CBE118BB2C3C}" presName="rootText" presStyleLbl="node2" presStyleIdx="2" presStyleCnt="3">
        <dgm:presLayoutVars>
          <dgm:chPref val="3"/>
        </dgm:presLayoutVars>
      </dgm:prSet>
      <dgm:spPr/>
    </dgm:pt>
    <dgm:pt modelId="{400258D8-4221-4779-8AAF-7C1CEDA5177E}" type="pres">
      <dgm:prSet presAssocID="{50060379-8A46-430E-9743-CBE118BB2C3C}" presName="rootConnector" presStyleLbl="node2" presStyleIdx="2" presStyleCnt="3"/>
      <dgm:spPr/>
    </dgm:pt>
    <dgm:pt modelId="{9B64B33E-CDCE-4CF8-A4AF-B0CF0832DDAC}" type="pres">
      <dgm:prSet presAssocID="{50060379-8A46-430E-9743-CBE118BB2C3C}" presName="hierChild4" presStyleCnt="0"/>
      <dgm:spPr/>
    </dgm:pt>
    <dgm:pt modelId="{5E5E917E-BE17-4965-97CD-AB8E84B99255}" type="pres">
      <dgm:prSet presAssocID="{50060379-8A46-430E-9743-CBE118BB2C3C}" presName="hierChild5" presStyleCnt="0"/>
      <dgm:spPr/>
    </dgm:pt>
    <dgm:pt modelId="{882BEE80-E089-41BF-BE70-333861384D98}" type="pres">
      <dgm:prSet presAssocID="{4C945985-4296-4DAE-A7B1-7A481E5B3223}" presName="hierChild3" presStyleCnt="0"/>
      <dgm:spPr/>
    </dgm:pt>
  </dgm:ptLst>
  <dgm:cxnLst>
    <dgm:cxn modelId="{70049BAD-E055-4E19-8ABF-14CAF9E0CAED}" type="presOf" srcId="{3107211C-5B8C-4471-818C-8F3EC8895F6F}" destId="{DDDC0694-2EBC-4477-9071-F8FBA097C059}" srcOrd="0" destOrd="0" presId="urn:microsoft.com/office/officeart/2005/8/layout/orgChart1"/>
    <dgm:cxn modelId="{6D255A3D-0823-4FD6-8097-5914B952F917}" srcId="{4C945985-4296-4DAE-A7B1-7A481E5B3223}" destId="{50060379-8A46-430E-9743-CBE118BB2C3C}" srcOrd="2" destOrd="0" parTransId="{73D7D3D6-3DF6-46E8-88C5-7B55E0992271}" sibTransId="{1772AAFF-9DDC-40A0-B786-D2C70F21D980}"/>
    <dgm:cxn modelId="{0BED0C2E-EAB0-49FD-95E4-25F40C0668BB}" type="presOf" srcId="{4C945985-4296-4DAE-A7B1-7A481E5B3223}" destId="{0C8087E3-FC3D-4B34-8213-AC171E9C9C59}" srcOrd="0" destOrd="0" presId="urn:microsoft.com/office/officeart/2005/8/layout/orgChart1"/>
    <dgm:cxn modelId="{ACEA80C2-4398-493C-86B5-F1AB489A5B18}" type="presOf" srcId="{50060379-8A46-430E-9743-CBE118BB2C3C}" destId="{9A409B52-EBA3-4260-9E0B-C3F645DB9D27}" srcOrd="0" destOrd="0" presId="urn:microsoft.com/office/officeart/2005/8/layout/orgChart1"/>
    <dgm:cxn modelId="{F76EE58D-6318-4C47-A956-5FAAD23DE53B}" type="presOf" srcId="{E2286167-7348-4FFF-891D-C510348E2700}" destId="{8A8B903F-2976-496E-943E-B9CE73F99350}" srcOrd="0" destOrd="0" presId="urn:microsoft.com/office/officeart/2005/8/layout/orgChart1"/>
    <dgm:cxn modelId="{D412A7B2-4E17-4016-9101-F7EF5AAD8BAC}" srcId="{9574E04E-6D88-4F51-A1A5-7157B75C826A}" destId="{4C945985-4296-4DAE-A7B1-7A481E5B3223}" srcOrd="0" destOrd="0" parTransId="{A518CA78-D537-42B1-8208-ACDA2E56F7E2}" sibTransId="{A0062D3A-081B-474B-B503-67ABB41B53D2}"/>
    <dgm:cxn modelId="{03253488-01A2-4332-A342-DB52600F1C05}" type="presOf" srcId="{50060379-8A46-430E-9743-CBE118BB2C3C}" destId="{400258D8-4221-4779-8AAF-7C1CEDA5177E}" srcOrd="1" destOrd="0" presId="urn:microsoft.com/office/officeart/2005/8/layout/orgChart1"/>
    <dgm:cxn modelId="{C1FFFA22-D623-4B7E-BCA0-19976AF05E3F}" type="presOf" srcId="{9574E04E-6D88-4F51-A1A5-7157B75C826A}" destId="{649E1938-023C-4414-BBE3-C998990E149A}" srcOrd="0" destOrd="0" presId="urn:microsoft.com/office/officeart/2005/8/layout/orgChart1"/>
    <dgm:cxn modelId="{2F08E2EB-F6D0-48E1-AADC-3F6F5B18465B}" type="presOf" srcId="{73D7D3D6-3DF6-46E8-88C5-7B55E0992271}" destId="{83D34A03-4AD3-48E7-9DBC-8E7B6847C809}" srcOrd="0" destOrd="0" presId="urn:microsoft.com/office/officeart/2005/8/layout/orgChart1"/>
    <dgm:cxn modelId="{AB8A7801-C7B2-4177-9F9F-DE110EC006B8}" type="presOf" srcId="{04FB0FCC-F6D7-47E2-AFAF-5B2A88A38FCD}" destId="{B5B2DEEB-5A94-4782-AA17-DDF782F13FCA}" srcOrd="0" destOrd="0" presId="urn:microsoft.com/office/officeart/2005/8/layout/orgChart1"/>
    <dgm:cxn modelId="{DAB3B25C-37C4-4363-8F86-3DA3B568B56E}" type="presOf" srcId="{04FB0FCC-F6D7-47E2-AFAF-5B2A88A38FCD}" destId="{FA90AFE5-1FA7-437E-B5A1-6A6CC0030E01}" srcOrd="1" destOrd="0" presId="urn:microsoft.com/office/officeart/2005/8/layout/orgChart1"/>
    <dgm:cxn modelId="{1403714C-5FBE-475F-82E8-49EC27104C8F}" type="presOf" srcId="{EC5905D1-C9F6-42B1-AC14-3B31954F690E}" destId="{C01E86BD-B47A-4108-9C4F-193A753145F6}" srcOrd="1" destOrd="0" presId="urn:microsoft.com/office/officeart/2005/8/layout/orgChart1"/>
    <dgm:cxn modelId="{5D3AE093-1461-46E5-9881-0CC9318A24F2}" srcId="{4C945985-4296-4DAE-A7B1-7A481E5B3223}" destId="{04FB0FCC-F6D7-47E2-AFAF-5B2A88A38FCD}" srcOrd="1" destOrd="0" parTransId="{E2286167-7348-4FFF-891D-C510348E2700}" sibTransId="{4BECA620-D655-42DC-80E1-3BFE1DBC5422}"/>
    <dgm:cxn modelId="{60D2E7E7-A1A3-4A6D-ADBA-6DB58F5130DF}" type="presOf" srcId="{4C945985-4296-4DAE-A7B1-7A481E5B3223}" destId="{C80C7971-9D11-4ED8-998C-7DFD2734E3D2}" srcOrd="1" destOrd="0" presId="urn:microsoft.com/office/officeart/2005/8/layout/orgChart1"/>
    <dgm:cxn modelId="{BDDB0C75-B862-4FBA-BF13-9D8BA9737542}" type="presOf" srcId="{EC5905D1-C9F6-42B1-AC14-3B31954F690E}" destId="{C41262BF-5517-45B5-96AD-F159A48073D7}" srcOrd="0" destOrd="0" presId="urn:microsoft.com/office/officeart/2005/8/layout/orgChart1"/>
    <dgm:cxn modelId="{769124DA-65A3-498E-B8DF-28B45A986255}" srcId="{4C945985-4296-4DAE-A7B1-7A481E5B3223}" destId="{EC5905D1-C9F6-42B1-AC14-3B31954F690E}" srcOrd="0" destOrd="0" parTransId="{3107211C-5B8C-4471-818C-8F3EC8895F6F}" sibTransId="{144A2812-9B77-405C-8EC4-E7FB1FB63D92}"/>
    <dgm:cxn modelId="{3CA756C9-2E35-4038-9DF0-662682ECA280}" type="presParOf" srcId="{649E1938-023C-4414-BBE3-C998990E149A}" destId="{00784DDD-D4C1-4E81-912D-82C5538DDAF2}" srcOrd="0" destOrd="0" presId="urn:microsoft.com/office/officeart/2005/8/layout/orgChart1"/>
    <dgm:cxn modelId="{311BC6C5-76F9-40B9-9823-C501889D0BC8}" type="presParOf" srcId="{00784DDD-D4C1-4E81-912D-82C5538DDAF2}" destId="{97E218E4-9B5F-4ED1-B41D-EA6EE31A21D4}" srcOrd="0" destOrd="0" presId="urn:microsoft.com/office/officeart/2005/8/layout/orgChart1"/>
    <dgm:cxn modelId="{9BEAEEBF-788D-4F30-96D8-F2C6291EB711}" type="presParOf" srcId="{97E218E4-9B5F-4ED1-B41D-EA6EE31A21D4}" destId="{0C8087E3-FC3D-4B34-8213-AC171E9C9C59}" srcOrd="0" destOrd="0" presId="urn:microsoft.com/office/officeart/2005/8/layout/orgChart1"/>
    <dgm:cxn modelId="{C84186E6-969C-4AA7-9952-A084B08A654A}" type="presParOf" srcId="{97E218E4-9B5F-4ED1-B41D-EA6EE31A21D4}" destId="{C80C7971-9D11-4ED8-998C-7DFD2734E3D2}" srcOrd="1" destOrd="0" presId="urn:microsoft.com/office/officeart/2005/8/layout/orgChart1"/>
    <dgm:cxn modelId="{DFFAE02A-6102-415D-BAA8-70BD059880B8}" type="presParOf" srcId="{00784DDD-D4C1-4E81-912D-82C5538DDAF2}" destId="{CCE444D3-84F3-46B5-BCD8-986CAA8596C0}" srcOrd="1" destOrd="0" presId="urn:microsoft.com/office/officeart/2005/8/layout/orgChart1"/>
    <dgm:cxn modelId="{26DE62B5-F598-47FF-B63A-03CE29AF98B0}" type="presParOf" srcId="{CCE444D3-84F3-46B5-BCD8-986CAA8596C0}" destId="{DDDC0694-2EBC-4477-9071-F8FBA097C059}" srcOrd="0" destOrd="0" presId="urn:microsoft.com/office/officeart/2005/8/layout/orgChart1"/>
    <dgm:cxn modelId="{64E70395-2E9C-49BE-B3F1-8B665E193259}" type="presParOf" srcId="{CCE444D3-84F3-46B5-BCD8-986CAA8596C0}" destId="{5B140A62-D542-4F6E-825A-58C3BBE29074}" srcOrd="1" destOrd="0" presId="urn:microsoft.com/office/officeart/2005/8/layout/orgChart1"/>
    <dgm:cxn modelId="{40E0C8BA-E012-4453-BA62-4496C98CDCA5}" type="presParOf" srcId="{5B140A62-D542-4F6E-825A-58C3BBE29074}" destId="{76CE71DB-9A89-4241-A17E-619EE33411AE}" srcOrd="0" destOrd="0" presId="urn:microsoft.com/office/officeart/2005/8/layout/orgChart1"/>
    <dgm:cxn modelId="{B6ED5E91-DF29-4373-97E5-CF6B67882EF7}" type="presParOf" srcId="{76CE71DB-9A89-4241-A17E-619EE33411AE}" destId="{C41262BF-5517-45B5-96AD-F159A48073D7}" srcOrd="0" destOrd="0" presId="urn:microsoft.com/office/officeart/2005/8/layout/orgChart1"/>
    <dgm:cxn modelId="{BC597E42-B07F-497D-AA94-107B10768240}" type="presParOf" srcId="{76CE71DB-9A89-4241-A17E-619EE33411AE}" destId="{C01E86BD-B47A-4108-9C4F-193A753145F6}" srcOrd="1" destOrd="0" presId="urn:microsoft.com/office/officeart/2005/8/layout/orgChart1"/>
    <dgm:cxn modelId="{84A6F32D-7557-4814-ABF1-119B5006C3A1}" type="presParOf" srcId="{5B140A62-D542-4F6E-825A-58C3BBE29074}" destId="{FEDC7EBA-147C-4ED0-9D9B-9806E5FBF0B3}" srcOrd="1" destOrd="0" presId="urn:microsoft.com/office/officeart/2005/8/layout/orgChart1"/>
    <dgm:cxn modelId="{4F7F9552-80C8-47A5-9609-32124FE88EFA}" type="presParOf" srcId="{5B140A62-D542-4F6E-825A-58C3BBE29074}" destId="{76EF3F38-5705-415A-9A8B-A60B718E63E1}" srcOrd="2" destOrd="0" presId="urn:microsoft.com/office/officeart/2005/8/layout/orgChart1"/>
    <dgm:cxn modelId="{A80A2DD4-F8D4-4CF6-BD68-7919A199A68C}" type="presParOf" srcId="{CCE444D3-84F3-46B5-BCD8-986CAA8596C0}" destId="{8A8B903F-2976-496E-943E-B9CE73F99350}" srcOrd="2" destOrd="0" presId="urn:microsoft.com/office/officeart/2005/8/layout/orgChart1"/>
    <dgm:cxn modelId="{6C6D4F9F-342F-4A12-AF15-455FAA8903CF}" type="presParOf" srcId="{CCE444D3-84F3-46B5-BCD8-986CAA8596C0}" destId="{FD45B37B-E02C-474A-AD91-AA106554C034}" srcOrd="3" destOrd="0" presId="urn:microsoft.com/office/officeart/2005/8/layout/orgChart1"/>
    <dgm:cxn modelId="{58A4B098-A23C-4F12-AB08-DAD61BA29F02}" type="presParOf" srcId="{FD45B37B-E02C-474A-AD91-AA106554C034}" destId="{C9C5F03A-F685-4E04-B2E4-7E696B37A0F5}" srcOrd="0" destOrd="0" presId="urn:microsoft.com/office/officeart/2005/8/layout/orgChart1"/>
    <dgm:cxn modelId="{DB529098-F1B8-4B69-88F3-977DDCD87A7B}" type="presParOf" srcId="{C9C5F03A-F685-4E04-B2E4-7E696B37A0F5}" destId="{B5B2DEEB-5A94-4782-AA17-DDF782F13FCA}" srcOrd="0" destOrd="0" presId="urn:microsoft.com/office/officeart/2005/8/layout/orgChart1"/>
    <dgm:cxn modelId="{3A3EA464-F9D6-42B4-9E64-576DDF802B98}" type="presParOf" srcId="{C9C5F03A-F685-4E04-B2E4-7E696B37A0F5}" destId="{FA90AFE5-1FA7-437E-B5A1-6A6CC0030E01}" srcOrd="1" destOrd="0" presId="urn:microsoft.com/office/officeart/2005/8/layout/orgChart1"/>
    <dgm:cxn modelId="{D1005818-1C33-4FDF-9E2C-4542E3FCBB99}" type="presParOf" srcId="{FD45B37B-E02C-474A-AD91-AA106554C034}" destId="{9376FED4-48C7-46B8-800D-B14C1665CBC1}" srcOrd="1" destOrd="0" presId="urn:microsoft.com/office/officeart/2005/8/layout/orgChart1"/>
    <dgm:cxn modelId="{4B5944F3-8322-4F2A-9CC5-21A083C62273}" type="presParOf" srcId="{FD45B37B-E02C-474A-AD91-AA106554C034}" destId="{7E292CF6-1D48-4219-9744-C8665CD2D9C5}" srcOrd="2" destOrd="0" presId="urn:microsoft.com/office/officeart/2005/8/layout/orgChart1"/>
    <dgm:cxn modelId="{62A708EB-B475-409C-AA9D-97764C640BDD}" type="presParOf" srcId="{CCE444D3-84F3-46B5-BCD8-986CAA8596C0}" destId="{83D34A03-4AD3-48E7-9DBC-8E7B6847C809}" srcOrd="4" destOrd="0" presId="urn:microsoft.com/office/officeart/2005/8/layout/orgChart1"/>
    <dgm:cxn modelId="{944F22A8-C54B-4FB0-A2CD-BADC27356D4F}" type="presParOf" srcId="{CCE444D3-84F3-46B5-BCD8-986CAA8596C0}" destId="{BAC56AB7-EE4D-4626-BBB1-D1C044FB4DD9}" srcOrd="5" destOrd="0" presId="urn:microsoft.com/office/officeart/2005/8/layout/orgChart1"/>
    <dgm:cxn modelId="{F4FD0DD6-73DB-4291-9974-3AFD5236390C}" type="presParOf" srcId="{BAC56AB7-EE4D-4626-BBB1-D1C044FB4DD9}" destId="{94D8A098-2AC7-4330-8DF7-708F4840D889}" srcOrd="0" destOrd="0" presId="urn:microsoft.com/office/officeart/2005/8/layout/orgChart1"/>
    <dgm:cxn modelId="{18BF6206-1B48-48D6-B03C-7173A66500CB}" type="presParOf" srcId="{94D8A098-2AC7-4330-8DF7-708F4840D889}" destId="{9A409B52-EBA3-4260-9E0B-C3F645DB9D27}" srcOrd="0" destOrd="0" presId="urn:microsoft.com/office/officeart/2005/8/layout/orgChart1"/>
    <dgm:cxn modelId="{BFF166E1-19C0-47CE-8D8D-EDE3EA29ECEA}" type="presParOf" srcId="{94D8A098-2AC7-4330-8DF7-708F4840D889}" destId="{400258D8-4221-4779-8AAF-7C1CEDA5177E}" srcOrd="1" destOrd="0" presId="urn:microsoft.com/office/officeart/2005/8/layout/orgChart1"/>
    <dgm:cxn modelId="{F9F58765-F67F-4D4D-8227-DC1868425F73}" type="presParOf" srcId="{BAC56AB7-EE4D-4626-BBB1-D1C044FB4DD9}" destId="{9B64B33E-CDCE-4CF8-A4AF-B0CF0832DDAC}" srcOrd="1" destOrd="0" presId="urn:microsoft.com/office/officeart/2005/8/layout/orgChart1"/>
    <dgm:cxn modelId="{DEBB40FC-A621-4162-A94D-4CE89BCA3465}" type="presParOf" srcId="{BAC56AB7-EE4D-4626-BBB1-D1C044FB4DD9}" destId="{5E5E917E-BE17-4965-97CD-AB8E84B99255}" srcOrd="2" destOrd="0" presId="urn:microsoft.com/office/officeart/2005/8/layout/orgChart1"/>
    <dgm:cxn modelId="{A26C8B92-CC0D-471A-87EC-96F906418167}" type="presParOf" srcId="{00784DDD-D4C1-4E81-912D-82C5538DDAF2}" destId="{882BEE80-E089-41BF-BE70-333861384D9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74E04E-6D88-4F51-A1A5-7157B75C826A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945985-4296-4DAE-A7B1-7A481E5B3223}">
      <dgm:prSet phldrT="[Text]" custT="1"/>
      <dgm:spPr/>
      <dgm:t>
        <a:bodyPr/>
        <a:lstStyle/>
        <a:p>
          <a:r>
            <a:rPr lang="en-US" sz="3200" dirty="0" err="1" smtClean="0"/>
            <a:t>ভার্টিব্রাটা</a:t>
          </a:r>
          <a:endParaRPr lang="en-US" sz="3200" dirty="0"/>
        </a:p>
      </dgm:t>
    </dgm:pt>
    <dgm:pt modelId="{A518CA78-D537-42B1-8208-ACDA2E56F7E2}" type="parTrans" cxnId="{D412A7B2-4E17-4016-9101-F7EF5AAD8BAC}">
      <dgm:prSet/>
      <dgm:spPr/>
      <dgm:t>
        <a:bodyPr/>
        <a:lstStyle/>
        <a:p>
          <a:endParaRPr lang="en-US"/>
        </a:p>
      </dgm:t>
    </dgm:pt>
    <dgm:pt modelId="{A0062D3A-081B-474B-B503-67ABB41B53D2}" type="sibTrans" cxnId="{D412A7B2-4E17-4016-9101-F7EF5AAD8BAC}">
      <dgm:prSet/>
      <dgm:spPr/>
      <dgm:t>
        <a:bodyPr/>
        <a:lstStyle/>
        <a:p>
          <a:endParaRPr lang="en-US"/>
        </a:p>
      </dgm:t>
    </dgm:pt>
    <dgm:pt modelId="{EC5905D1-C9F6-42B1-AC14-3B31954F690E}">
      <dgm:prSet phldrT="[Text]" custT="1"/>
      <dgm:spPr/>
      <dgm:t>
        <a:bodyPr/>
        <a:lstStyle/>
        <a:p>
          <a:r>
            <a:rPr lang="en-US" sz="1300" dirty="0" err="1" smtClean="0"/>
            <a:t>সাইক্লোস্টোমাটা</a:t>
          </a:r>
          <a:endParaRPr lang="en-US" sz="1300" dirty="0"/>
        </a:p>
      </dgm:t>
    </dgm:pt>
    <dgm:pt modelId="{3107211C-5B8C-4471-818C-8F3EC8895F6F}" type="parTrans" cxnId="{769124DA-65A3-498E-B8DF-28B45A986255}">
      <dgm:prSet/>
      <dgm:spPr/>
      <dgm:t>
        <a:bodyPr/>
        <a:lstStyle/>
        <a:p>
          <a:endParaRPr lang="en-US"/>
        </a:p>
      </dgm:t>
    </dgm:pt>
    <dgm:pt modelId="{144A2812-9B77-405C-8EC4-E7FB1FB63D92}" type="sibTrans" cxnId="{769124DA-65A3-498E-B8DF-28B45A986255}">
      <dgm:prSet/>
      <dgm:spPr/>
      <dgm:t>
        <a:bodyPr/>
        <a:lstStyle/>
        <a:p>
          <a:endParaRPr lang="en-US"/>
        </a:p>
      </dgm:t>
    </dgm:pt>
    <dgm:pt modelId="{04FB0FCC-F6D7-47E2-AFAF-5B2A88A38FCD}">
      <dgm:prSet phldrT="[Text]" custT="1"/>
      <dgm:spPr/>
      <dgm:t>
        <a:bodyPr/>
        <a:lstStyle/>
        <a:p>
          <a:r>
            <a:rPr lang="en-US" sz="1300" dirty="0" err="1" smtClean="0"/>
            <a:t>কনড্রিকথিস</a:t>
          </a:r>
          <a:endParaRPr lang="en-US" sz="1300" dirty="0"/>
        </a:p>
      </dgm:t>
    </dgm:pt>
    <dgm:pt modelId="{E2286167-7348-4FFF-891D-C510348E2700}" type="parTrans" cxnId="{5D3AE093-1461-46E5-9881-0CC9318A24F2}">
      <dgm:prSet/>
      <dgm:spPr/>
      <dgm:t>
        <a:bodyPr/>
        <a:lstStyle/>
        <a:p>
          <a:endParaRPr lang="en-US"/>
        </a:p>
      </dgm:t>
    </dgm:pt>
    <dgm:pt modelId="{4BECA620-D655-42DC-80E1-3BFE1DBC5422}" type="sibTrans" cxnId="{5D3AE093-1461-46E5-9881-0CC9318A24F2}">
      <dgm:prSet/>
      <dgm:spPr/>
      <dgm:t>
        <a:bodyPr/>
        <a:lstStyle/>
        <a:p>
          <a:endParaRPr lang="en-US"/>
        </a:p>
      </dgm:t>
    </dgm:pt>
    <dgm:pt modelId="{50060379-8A46-430E-9743-CBE118BB2C3C}">
      <dgm:prSet phldrT="[Text]" custT="1"/>
      <dgm:spPr/>
      <dgm:t>
        <a:bodyPr/>
        <a:lstStyle/>
        <a:p>
          <a:r>
            <a:rPr lang="en-US" sz="1300" dirty="0" err="1" smtClean="0"/>
            <a:t>অসটিকথিস</a:t>
          </a:r>
          <a:endParaRPr lang="en-US" sz="1300" dirty="0" smtClean="0"/>
        </a:p>
      </dgm:t>
    </dgm:pt>
    <dgm:pt modelId="{73D7D3D6-3DF6-46E8-88C5-7B55E0992271}" type="parTrans" cxnId="{6D255A3D-0823-4FD6-8097-5914B952F917}">
      <dgm:prSet/>
      <dgm:spPr/>
      <dgm:t>
        <a:bodyPr/>
        <a:lstStyle/>
        <a:p>
          <a:endParaRPr lang="en-US"/>
        </a:p>
      </dgm:t>
    </dgm:pt>
    <dgm:pt modelId="{1772AAFF-9DDC-40A0-B786-D2C70F21D980}" type="sibTrans" cxnId="{6D255A3D-0823-4FD6-8097-5914B952F917}">
      <dgm:prSet/>
      <dgm:spPr/>
      <dgm:t>
        <a:bodyPr/>
        <a:lstStyle/>
        <a:p>
          <a:endParaRPr lang="en-US"/>
        </a:p>
      </dgm:t>
    </dgm:pt>
    <dgm:pt modelId="{E5385050-4100-41E3-A71D-2902667FDCF4}">
      <dgm:prSet phldrT="[Text]" custT="1"/>
      <dgm:spPr/>
      <dgm:t>
        <a:bodyPr/>
        <a:lstStyle/>
        <a:p>
          <a:r>
            <a:rPr lang="en-US" sz="1300" dirty="0" err="1" smtClean="0"/>
            <a:t>অ্যাম্পিবিয়া</a:t>
          </a:r>
          <a:endParaRPr lang="en-US" sz="1300" dirty="0" smtClean="0"/>
        </a:p>
        <a:p>
          <a:r>
            <a:rPr lang="en-US" sz="1300" dirty="0" smtClean="0"/>
            <a:t>(</a:t>
          </a:r>
          <a:r>
            <a:rPr lang="en-US" sz="1300" dirty="0" err="1" smtClean="0"/>
            <a:t>উভচর</a:t>
          </a:r>
          <a:r>
            <a:rPr lang="en-US" sz="900" dirty="0" smtClean="0"/>
            <a:t>)</a:t>
          </a:r>
        </a:p>
      </dgm:t>
    </dgm:pt>
    <dgm:pt modelId="{B00EE88E-60C9-43D3-ACC1-ED1E1945F6EA}" type="parTrans" cxnId="{37C19CC1-5373-4AF0-9E52-4B960C3F752C}">
      <dgm:prSet/>
      <dgm:spPr/>
      <dgm:t>
        <a:bodyPr/>
        <a:lstStyle/>
        <a:p>
          <a:endParaRPr lang="en-US"/>
        </a:p>
      </dgm:t>
    </dgm:pt>
    <dgm:pt modelId="{B61325D8-58BA-45D7-9447-420C59C3A2B7}" type="sibTrans" cxnId="{37C19CC1-5373-4AF0-9E52-4B960C3F752C}">
      <dgm:prSet/>
      <dgm:spPr/>
      <dgm:t>
        <a:bodyPr/>
        <a:lstStyle/>
        <a:p>
          <a:endParaRPr lang="en-US"/>
        </a:p>
      </dgm:t>
    </dgm:pt>
    <dgm:pt modelId="{BD147329-F04B-41D2-85AB-8AF1B11BEE8F}">
      <dgm:prSet phldrT="[Text]"/>
      <dgm:spPr/>
      <dgm:t>
        <a:bodyPr/>
        <a:lstStyle/>
        <a:p>
          <a:r>
            <a:rPr lang="en-US" dirty="0" err="1" smtClean="0"/>
            <a:t>সরীসৃপ</a:t>
          </a:r>
          <a:endParaRPr lang="en-US" dirty="0" smtClean="0"/>
        </a:p>
      </dgm:t>
    </dgm:pt>
    <dgm:pt modelId="{1C26A729-28C6-433D-8F19-4B08D329983B}" type="parTrans" cxnId="{18118994-827D-441B-8E43-0CD2E713CEED}">
      <dgm:prSet/>
      <dgm:spPr/>
      <dgm:t>
        <a:bodyPr/>
        <a:lstStyle/>
        <a:p>
          <a:endParaRPr lang="en-US"/>
        </a:p>
      </dgm:t>
    </dgm:pt>
    <dgm:pt modelId="{767F647C-CDE8-4FF7-8501-855DAB54581C}" type="sibTrans" cxnId="{18118994-827D-441B-8E43-0CD2E713CEED}">
      <dgm:prSet/>
      <dgm:spPr/>
      <dgm:t>
        <a:bodyPr/>
        <a:lstStyle/>
        <a:p>
          <a:endParaRPr lang="en-US"/>
        </a:p>
      </dgm:t>
    </dgm:pt>
    <dgm:pt modelId="{43AEF807-BDBB-4807-A6CE-957C40CC5B48}">
      <dgm:prSet phldrT="[Text]"/>
      <dgm:spPr/>
      <dgm:t>
        <a:bodyPr/>
        <a:lstStyle/>
        <a:p>
          <a:r>
            <a:rPr lang="en-US" dirty="0" err="1" smtClean="0"/>
            <a:t>পক্ষীকুল</a:t>
          </a:r>
          <a:endParaRPr lang="en-US" dirty="0" smtClean="0"/>
        </a:p>
      </dgm:t>
    </dgm:pt>
    <dgm:pt modelId="{A90BFB98-9FA2-44A2-99BD-13D94B606A34}" type="parTrans" cxnId="{3F1F5FC0-CDAE-438F-B941-E370AD68B86D}">
      <dgm:prSet/>
      <dgm:spPr/>
      <dgm:t>
        <a:bodyPr/>
        <a:lstStyle/>
        <a:p>
          <a:endParaRPr lang="en-US"/>
        </a:p>
      </dgm:t>
    </dgm:pt>
    <dgm:pt modelId="{BFD51766-C49E-4A98-BDDB-691E80D57111}" type="sibTrans" cxnId="{3F1F5FC0-CDAE-438F-B941-E370AD68B86D}">
      <dgm:prSet/>
      <dgm:spPr/>
      <dgm:t>
        <a:bodyPr/>
        <a:lstStyle/>
        <a:p>
          <a:endParaRPr lang="en-US"/>
        </a:p>
      </dgm:t>
    </dgm:pt>
    <dgm:pt modelId="{FFD53650-EB6B-4E32-9663-96B2BB99F671}">
      <dgm:prSet phldrT="[Text]"/>
      <dgm:spPr/>
      <dgm:t>
        <a:bodyPr/>
        <a:lstStyle/>
        <a:p>
          <a:r>
            <a:rPr lang="en-US" dirty="0" err="1" smtClean="0"/>
            <a:t>স্তন্যপায়ী</a:t>
          </a:r>
          <a:endParaRPr lang="en-US" dirty="0" smtClean="0"/>
        </a:p>
      </dgm:t>
    </dgm:pt>
    <dgm:pt modelId="{6AA50DA4-9352-45C3-A3F3-85AE58116364}" type="parTrans" cxnId="{33A1194E-B46B-45CF-A965-1A03E1454CE9}">
      <dgm:prSet/>
      <dgm:spPr/>
      <dgm:t>
        <a:bodyPr/>
        <a:lstStyle/>
        <a:p>
          <a:endParaRPr lang="en-US"/>
        </a:p>
      </dgm:t>
    </dgm:pt>
    <dgm:pt modelId="{178A9E9B-A2E5-4040-9B5F-E469EEF31E69}" type="sibTrans" cxnId="{33A1194E-B46B-45CF-A965-1A03E1454CE9}">
      <dgm:prSet/>
      <dgm:spPr/>
      <dgm:t>
        <a:bodyPr/>
        <a:lstStyle/>
        <a:p>
          <a:endParaRPr lang="en-US"/>
        </a:p>
      </dgm:t>
    </dgm:pt>
    <dgm:pt modelId="{649E1938-023C-4414-BBE3-C998990E149A}" type="pres">
      <dgm:prSet presAssocID="{9574E04E-6D88-4F51-A1A5-7157B75C826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0784DDD-D4C1-4E81-912D-82C5538DDAF2}" type="pres">
      <dgm:prSet presAssocID="{4C945985-4296-4DAE-A7B1-7A481E5B3223}" presName="hierRoot1" presStyleCnt="0">
        <dgm:presLayoutVars>
          <dgm:hierBranch val="init"/>
        </dgm:presLayoutVars>
      </dgm:prSet>
      <dgm:spPr/>
    </dgm:pt>
    <dgm:pt modelId="{97E218E4-9B5F-4ED1-B41D-EA6EE31A21D4}" type="pres">
      <dgm:prSet presAssocID="{4C945985-4296-4DAE-A7B1-7A481E5B3223}" presName="rootComposite1" presStyleCnt="0"/>
      <dgm:spPr/>
    </dgm:pt>
    <dgm:pt modelId="{0C8087E3-FC3D-4B34-8213-AC171E9C9C59}" type="pres">
      <dgm:prSet presAssocID="{4C945985-4296-4DAE-A7B1-7A481E5B3223}" presName="rootText1" presStyleLbl="node0" presStyleIdx="0" presStyleCnt="1" custScaleX="371894">
        <dgm:presLayoutVars>
          <dgm:chPref val="3"/>
        </dgm:presLayoutVars>
      </dgm:prSet>
      <dgm:spPr/>
    </dgm:pt>
    <dgm:pt modelId="{C80C7971-9D11-4ED8-998C-7DFD2734E3D2}" type="pres">
      <dgm:prSet presAssocID="{4C945985-4296-4DAE-A7B1-7A481E5B3223}" presName="rootConnector1" presStyleLbl="node1" presStyleIdx="0" presStyleCnt="0"/>
      <dgm:spPr/>
    </dgm:pt>
    <dgm:pt modelId="{CCE444D3-84F3-46B5-BCD8-986CAA8596C0}" type="pres">
      <dgm:prSet presAssocID="{4C945985-4296-4DAE-A7B1-7A481E5B3223}" presName="hierChild2" presStyleCnt="0"/>
      <dgm:spPr/>
    </dgm:pt>
    <dgm:pt modelId="{DDDC0694-2EBC-4477-9071-F8FBA097C059}" type="pres">
      <dgm:prSet presAssocID="{3107211C-5B8C-4471-818C-8F3EC8895F6F}" presName="Name37" presStyleLbl="parChTrans1D2" presStyleIdx="0" presStyleCnt="7"/>
      <dgm:spPr/>
    </dgm:pt>
    <dgm:pt modelId="{5B140A62-D542-4F6E-825A-58C3BBE29074}" type="pres">
      <dgm:prSet presAssocID="{EC5905D1-C9F6-42B1-AC14-3B31954F690E}" presName="hierRoot2" presStyleCnt="0">
        <dgm:presLayoutVars>
          <dgm:hierBranch val="init"/>
        </dgm:presLayoutVars>
      </dgm:prSet>
      <dgm:spPr/>
    </dgm:pt>
    <dgm:pt modelId="{76CE71DB-9A89-4241-A17E-619EE33411AE}" type="pres">
      <dgm:prSet presAssocID="{EC5905D1-C9F6-42B1-AC14-3B31954F690E}" presName="rootComposite" presStyleCnt="0"/>
      <dgm:spPr/>
    </dgm:pt>
    <dgm:pt modelId="{C41262BF-5517-45B5-96AD-F159A48073D7}" type="pres">
      <dgm:prSet presAssocID="{EC5905D1-C9F6-42B1-AC14-3B31954F690E}" presName="rootText" presStyleLbl="node2" presStyleIdx="0" presStyleCnt="7" custScaleX="1096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1E86BD-B47A-4108-9C4F-193A753145F6}" type="pres">
      <dgm:prSet presAssocID="{EC5905D1-C9F6-42B1-AC14-3B31954F690E}" presName="rootConnector" presStyleLbl="node2" presStyleIdx="0" presStyleCnt="7"/>
      <dgm:spPr/>
    </dgm:pt>
    <dgm:pt modelId="{FEDC7EBA-147C-4ED0-9D9B-9806E5FBF0B3}" type="pres">
      <dgm:prSet presAssocID="{EC5905D1-C9F6-42B1-AC14-3B31954F690E}" presName="hierChild4" presStyleCnt="0"/>
      <dgm:spPr/>
    </dgm:pt>
    <dgm:pt modelId="{76EF3F38-5705-415A-9A8B-A60B718E63E1}" type="pres">
      <dgm:prSet presAssocID="{EC5905D1-C9F6-42B1-AC14-3B31954F690E}" presName="hierChild5" presStyleCnt="0"/>
      <dgm:spPr/>
    </dgm:pt>
    <dgm:pt modelId="{8A8B903F-2976-496E-943E-B9CE73F99350}" type="pres">
      <dgm:prSet presAssocID="{E2286167-7348-4FFF-891D-C510348E2700}" presName="Name37" presStyleLbl="parChTrans1D2" presStyleIdx="1" presStyleCnt="7"/>
      <dgm:spPr/>
    </dgm:pt>
    <dgm:pt modelId="{FD45B37B-E02C-474A-AD91-AA106554C034}" type="pres">
      <dgm:prSet presAssocID="{04FB0FCC-F6D7-47E2-AFAF-5B2A88A38FCD}" presName="hierRoot2" presStyleCnt="0">
        <dgm:presLayoutVars>
          <dgm:hierBranch val="init"/>
        </dgm:presLayoutVars>
      </dgm:prSet>
      <dgm:spPr/>
    </dgm:pt>
    <dgm:pt modelId="{C9C5F03A-F685-4E04-B2E4-7E696B37A0F5}" type="pres">
      <dgm:prSet presAssocID="{04FB0FCC-F6D7-47E2-AFAF-5B2A88A38FCD}" presName="rootComposite" presStyleCnt="0"/>
      <dgm:spPr/>
    </dgm:pt>
    <dgm:pt modelId="{B5B2DEEB-5A94-4782-AA17-DDF782F13FCA}" type="pres">
      <dgm:prSet presAssocID="{04FB0FCC-F6D7-47E2-AFAF-5B2A88A38FCD}" presName="rootText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90AFE5-1FA7-437E-B5A1-6A6CC0030E01}" type="pres">
      <dgm:prSet presAssocID="{04FB0FCC-F6D7-47E2-AFAF-5B2A88A38FCD}" presName="rootConnector" presStyleLbl="node2" presStyleIdx="1" presStyleCnt="7"/>
      <dgm:spPr/>
    </dgm:pt>
    <dgm:pt modelId="{9376FED4-48C7-46B8-800D-B14C1665CBC1}" type="pres">
      <dgm:prSet presAssocID="{04FB0FCC-F6D7-47E2-AFAF-5B2A88A38FCD}" presName="hierChild4" presStyleCnt="0"/>
      <dgm:spPr/>
    </dgm:pt>
    <dgm:pt modelId="{7E292CF6-1D48-4219-9744-C8665CD2D9C5}" type="pres">
      <dgm:prSet presAssocID="{04FB0FCC-F6D7-47E2-AFAF-5B2A88A38FCD}" presName="hierChild5" presStyleCnt="0"/>
      <dgm:spPr/>
    </dgm:pt>
    <dgm:pt modelId="{83D34A03-4AD3-48E7-9DBC-8E7B6847C809}" type="pres">
      <dgm:prSet presAssocID="{73D7D3D6-3DF6-46E8-88C5-7B55E0992271}" presName="Name37" presStyleLbl="parChTrans1D2" presStyleIdx="2" presStyleCnt="7"/>
      <dgm:spPr/>
    </dgm:pt>
    <dgm:pt modelId="{BAC56AB7-EE4D-4626-BBB1-D1C044FB4DD9}" type="pres">
      <dgm:prSet presAssocID="{50060379-8A46-430E-9743-CBE118BB2C3C}" presName="hierRoot2" presStyleCnt="0">
        <dgm:presLayoutVars>
          <dgm:hierBranch val="init"/>
        </dgm:presLayoutVars>
      </dgm:prSet>
      <dgm:spPr/>
    </dgm:pt>
    <dgm:pt modelId="{94D8A098-2AC7-4330-8DF7-708F4840D889}" type="pres">
      <dgm:prSet presAssocID="{50060379-8A46-430E-9743-CBE118BB2C3C}" presName="rootComposite" presStyleCnt="0"/>
      <dgm:spPr/>
    </dgm:pt>
    <dgm:pt modelId="{9A409B52-EBA3-4260-9E0B-C3F645DB9D27}" type="pres">
      <dgm:prSet presAssocID="{50060379-8A46-430E-9743-CBE118BB2C3C}" presName="rootText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0258D8-4221-4779-8AAF-7C1CEDA5177E}" type="pres">
      <dgm:prSet presAssocID="{50060379-8A46-430E-9743-CBE118BB2C3C}" presName="rootConnector" presStyleLbl="node2" presStyleIdx="2" presStyleCnt="7"/>
      <dgm:spPr/>
    </dgm:pt>
    <dgm:pt modelId="{9B64B33E-CDCE-4CF8-A4AF-B0CF0832DDAC}" type="pres">
      <dgm:prSet presAssocID="{50060379-8A46-430E-9743-CBE118BB2C3C}" presName="hierChild4" presStyleCnt="0"/>
      <dgm:spPr/>
    </dgm:pt>
    <dgm:pt modelId="{5E5E917E-BE17-4965-97CD-AB8E84B99255}" type="pres">
      <dgm:prSet presAssocID="{50060379-8A46-430E-9743-CBE118BB2C3C}" presName="hierChild5" presStyleCnt="0"/>
      <dgm:spPr/>
    </dgm:pt>
    <dgm:pt modelId="{21559600-0C0D-4B19-8E0A-2F6FD495A7F1}" type="pres">
      <dgm:prSet presAssocID="{B00EE88E-60C9-43D3-ACC1-ED1E1945F6EA}" presName="Name37" presStyleLbl="parChTrans1D2" presStyleIdx="3" presStyleCnt="7"/>
      <dgm:spPr/>
    </dgm:pt>
    <dgm:pt modelId="{4635CA48-21D9-4FE6-8E1A-C7F100056770}" type="pres">
      <dgm:prSet presAssocID="{E5385050-4100-41E3-A71D-2902667FDCF4}" presName="hierRoot2" presStyleCnt="0">
        <dgm:presLayoutVars>
          <dgm:hierBranch val="init"/>
        </dgm:presLayoutVars>
      </dgm:prSet>
      <dgm:spPr/>
    </dgm:pt>
    <dgm:pt modelId="{7BE922A1-DB46-419D-8BA3-1235CF15DFA9}" type="pres">
      <dgm:prSet presAssocID="{E5385050-4100-41E3-A71D-2902667FDCF4}" presName="rootComposite" presStyleCnt="0"/>
      <dgm:spPr/>
    </dgm:pt>
    <dgm:pt modelId="{E997E835-98D3-483A-8367-940C42928E57}" type="pres">
      <dgm:prSet presAssocID="{E5385050-4100-41E3-A71D-2902667FDCF4}" presName="rootText" presStyleLbl="node2" presStyleIdx="3" presStyleCnt="7" custScaleX="1178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AECD77-DEBF-457D-99BF-4C4FB08ED73A}" type="pres">
      <dgm:prSet presAssocID="{E5385050-4100-41E3-A71D-2902667FDCF4}" presName="rootConnector" presStyleLbl="node2" presStyleIdx="3" presStyleCnt="7"/>
      <dgm:spPr/>
    </dgm:pt>
    <dgm:pt modelId="{58E5F995-D61E-4D7D-8DAA-1DAD84058DD7}" type="pres">
      <dgm:prSet presAssocID="{E5385050-4100-41E3-A71D-2902667FDCF4}" presName="hierChild4" presStyleCnt="0"/>
      <dgm:spPr/>
    </dgm:pt>
    <dgm:pt modelId="{C9CB81FA-30C2-4EE7-A129-1FBA4F76EE89}" type="pres">
      <dgm:prSet presAssocID="{E5385050-4100-41E3-A71D-2902667FDCF4}" presName="hierChild5" presStyleCnt="0"/>
      <dgm:spPr/>
    </dgm:pt>
    <dgm:pt modelId="{CA038178-1977-4428-BDF4-263F5A9E8B13}" type="pres">
      <dgm:prSet presAssocID="{1C26A729-28C6-433D-8F19-4B08D329983B}" presName="Name37" presStyleLbl="parChTrans1D2" presStyleIdx="4" presStyleCnt="7"/>
      <dgm:spPr/>
    </dgm:pt>
    <dgm:pt modelId="{254A03F2-3494-4C52-92D8-1F5114166D2B}" type="pres">
      <dgm:prSet presAssocID="{BD147329-F04B-41D2-85AB-8AF1B11BEE8F}" presName="hierRoot2" presStyleCnt="0">
        <dgm:presLayoutVars>
          <dgm:hierBranch val="init"/>
        </dgm:presLayoutVars>
      </dgm:prSet>
      <dgm:spPr/>
    </dgm:pt>
    <dgm:pt modelId="{E69063DB-918E-4DC5-8B01-854314E0729F}" type="pres">
      <dgm:prSet presAssocID="{BD147329-F04B-41D2-85AB-8AF1B11BEE8F}" presName="rootComposite" presStyleCnt="0"/>
      <dgm:spPr/>
    </dgm:pt>
    <dgm:pt modelId="{0C270626-35DB-42B3-8E32-632A2B528AD6}" type="pres">
      <dgm:prSet presAssocID="{BD147329-F04B-41D2-85AB-8AF1B11BEE8F}" presName="rootText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D5A14B-F9BE-4FE9-B95C-7A8494AACEAF}" type="pres">
      <dgm:prSet presAssocID="{BD147329-F04B-41D2-85AB-8AF1B11BEE8F}" presName="rootConnector" presStyleLbl="node2" presStyleIdx="4" presStyleCnt="7"/>
      <dgm:spPr/>
    </dgm:pt>
    <dgm:pt modelId="{1AE118C5-2C14-4F4E-9FBA-809ECF6590BD}" type="pres">
      <dgm:prSet presAssocID="{BD147329-F04B-41D2-85AB-8AF1B11BEE8F}" presName="hierChild4" presStyleCnt="0"/>
      <dgm:spPr/>
    </dgm:pt>
    <dgm:pt modelId="{BDF0F600-EDDD-4BA6-9382-7CAF05578108}" type="pres">
      <dgm:prSet presAssocID="{BD147329-F04B-41D2-85AB-8AF1B11BEE8F}" presName="hierChild5" presStyleCnt="0"/>
      <dgm:spPr/>
    </dgm:pt>
    <dgm:pt modelId="{8AC459E9-E268-4514-88A2-2F28FF0FD4DB}" type="pres">
      <dgm:prSet presAssocID="{A90BFB98-9FA2-44A2-99BD-13D94B606A34}" presName="Name37" presStyleLbl="parChTrans1D2" presStyleIdx="5" presStyleCnt="7"/>
      <dgm:spPr/>
    </dgm:pt>
    <dgm:pt modelId="{6BD81C2C-C33C-441A-BFD3-4D8ED4E43263}" type="pres">
      <dgm:prSet presAssocID="{43AEF807-BDBB-4807-A6CE-957C40CC5B48}" presName="hierRoot2" presStyleCnt="0">
        <dgm:presLayoutVars>
          <dgm:hierBranch val="init"/>
        </dgm:presLayoutVars>
      </dgm:prSet>
      <dgm:spPr/>
    </dgm:pt>
    <dgm:pt modelId="{FFB49683-BAAC-4158-8F10-02C7311E1C4C}" type="pres">
      <dgm:prSet presAssocID="{43AEF807-BDBB-4807-A6CE-957C40CC5B48}" presName="rootComposite" presStyleCnt="0"/>
      <dgm:spPr/>
    </dgm:pt>
    <dgm:pt modelId="{1AFFDF2C-AA01-42CE-AC4B-015EAD8F75FE}" type="pres">
      <dgm:prSet presAssocID="{43AEF807-BDBB-4807-A6CE-957C40CC5B48}" presName="rootText" presStyleLbl="node2" presStyleIdx="5" presStyleCnt="7">
        <dgm:presLayoutVars>
          <dgm:chPref val="3"/>
        </dgm:presLayoutVars>
      </dgm:prSet>
      <dgm:spPr/>
    </dgm:pt>
    <dgm:pt modelId="{82AE9846-E0CF-463A-9ED7-B79BE6396524}" type="pres">
      <dgm:prSet presAssocID="{43AEF807-BDBB-4807-A6CE-957C40CC5B48}" presName="rootConnector" presStyleLbl="node2" presStyleIdx="5" presStyleCnt="7"/>
      <dgm:spPr/>
    </dgm:pt>
    <dgm:pt modelId="{2ACD3B5E-EA45-4A88-8F3A-5CADB8210C5F}" type="pres">
      <dgm:prSet presAssocID="{43AEF807-BDBB-4807-A6CE-957C40CC5B48}" presName="hierChild4" presStyleCnt="0"/>
      <dgm:spPr/>
    </dgm:pt>
    <dgm:pt modelId="{597A36B3-493A-4FEE-A7E8-A2542296C045}" type="pres">
      <dgm:prSet presAssocID="{43AEF807-BDBB-4807-A6CE-957C40CC5B48}" presName="hierChild5" presStyleCnt="0"/>
      <dgm:spPr/>
    </dgm:pt>
    <dgm:pt modelId="{3C0D3F8B-10A2-4085-94E7-7DADEDCDDC4F}" type="pres">
      <dgm:prSet presAssocID="{6AA50DA4-9352-45C3-A3F3-85AE58116364}" presName="Name37" presStyleLbl="parChTrans1D2" presStyleIdx="6" presStyleCnt="7"/>
      <dgm:spPr/>
    </dgm:pt>
    <dgm:pt modelId="{2F88519E-3588-45D5-BC20-99D1DBBCF045}" type="pres">
      <dgm:prSet presAssocID="{FFD53650-EB6B-4E32-9663-96B2BB99F671}" presName="hierRoot2" presStyleCnt="0">
        <dgm:presLayoutVars>
          <dgm:hierBranch val="init"/>
        </dgm:presLayoutVars>
      </dgm:prSet>
      <dgm:spPr/>
    </dgm:pt>
    <dgm:pt modelId="{DA7A2A2E-D0CC-4707-9A4E-57CEBD24ADB2}" type="pres">
      <dgm:prSet presAssocID="{FFD53650-EB6B-4E32-9663-96B2BB99F671}" presName="rootComposite" presStyleCnt="0"/>
      <dgm:spPr/>
    </dgm:pt>
    <dgm:pt modelId="{6A252A04-A7F5-49E8-8618-17C7D94B3AE4}" type="pres">
      <dgm:prSet presAssocID="{FFD53650-EB6B-4E32-9663-96B2BB99F671}" presName="rootText" presStyleLbl="node2" presStyleIdx="6" presStyleCnt="7">
        <dgm:presLayoutVars>
          <dgm:chPref val="3"/>
        </dgm:presLayoutVars>
      </dgm:prSet>
      <dgm:spPr/>
    </dgm:pt>
    <dgm:pt modelId="{2E3EB952-0A4E-4188-9DBE-AB48A60E869A}" type="pres">
      <dgm:prSet presAssocID="{FFD53650-EB6B-4E32-9663-96B2BB99F671}" presName="rootConnector" presStyleLbl="node2" presStyleIdx="6" presStyleCnt="7"/>
      <dgm:spPr/>
    </dgm:pt>
    <dgm:pt modelId="{FC77810B-8B07-48FF-8AEB-EBB969D01904}" type="pres">
      <dgm:prSet presAssocID="{FFD53650-EB6B-4E32-9663-96B2BB99F671}" presName="hierChild4" presStyleCnt="0"/>
      <dgm:spPr/>
    </dgm:pt>
    <dgm:pt modelId="{338956D9-9462-4B3F-8DE9-EF4B42CD77D8}" type="pres">
      <dgm:prSet presAssocID="{FFD53650-EB6B-4E32-9663-96B2BB99F671}" presName="hierChild5" presStyleCnt="0"/>
      <dgm:spPr/>
    </dgm:pt>
    <dgm:pt modelId="{882BEE80-E089-41BF-BE70-333861384D98}" type="pres">
      <dgm:prSet presAssocID="{4C945985-4296-4DAE-A7B1-7A481E5B3223}" presName="hierChild3" presStyleCnt="0"/>
      <dgm:spPr/>
    </dgm:pt>
  </dgm:ptLst>
  <dgm:cxnLst>
    <dgm:cxn modelId="{3251C239-94F8-4C3B-AF7B-BB842891463D}" type="presOf" srcId="{FFD53650-EB6B-4E32-9663-96B2BB99F671}" destId="{6A252A04-A7F5-49E8-8618-17C7D94B3AE4}" srcOrd="0" destOrd="0" presId="urn:microsoft.com/office/officeart/2005/8/layout/orgChart1"/>
    <dgm:cxn modelId="{002CF3C5-EF98-4DC1-8295-0B6002DE6C3A}" type="presOf" srcId="{43AEF807-BDBB-4807-A6CE-957C40CC5B48}" destId="{82AE9846-E0CF-463A-9ED7-B79BE6396524}" srcOrd="1" destOrd="0" presId="urn:microsoft.com/office/officeart/2005/8/layout/orgChart1"/>
    <dgm:cxn modelId="{FD2FC50F-A388-4BD3-A850-4F7D3042B105}" type="presOf" srcId="{3107211C-5B8C-4471-818C-8F3EC8895F6F}" destId="{DDDC0694-2EBC-4477-9071-F8FBA097C059}" srcOrd="0" destOrd="0" presId="urn:microsoft.com/office/officeart/2005/8/layout/orgChart1"/>
    <dgm:cxn modelId="{44944D2F-343C-4E02-9F3E-290BFB739D8C}" type="presOf" srcId="{E5385050-4100-41E3-A71D-2902667FDCF4}" destId="{E997E835-98D3-483A-8367-940C42928E57}" srcOrd="0" destOrd="0" presId="urn:microsoft.com/office/officeart/2005/8/layout/orgChart1"/>
    <dgm:cxn modelId="{0032C609-E130-4563-ADBD-A042587EBABA}" type="presOf" srcId="{04FB0FCC-F6D7-47E2-AFAF-5B2A88A38FCD}" destId="{FA90AFE5-1FA7-437E-B5A1-6A6CC0030E01}" srcOrd="1" destOrd="0" presId="urn:microsoft.com/office/officeart/2005/8/layout/orgChart1"/>
    <dgm:cxn modelId="{FEA1F980-C4FB-4A73-8787-8403E1E8AC5B}" type="presOf" srcId="{FFD53650-EB6B-4E32-9663-96B2BB99F671}" destId="{2E3EB952-0A4E-4188-9DBE-AB48A60E869A}" srcOrd="1" destOrd="0" presId="urn:microsoft.com/office/officeart/2005/8/layout/orgChart1"/>
    <dgm:cxn modelId="{5D3AE093-1461-46E5-9881-0CC9318A24F2}" srcId="{4C945985-4296-4DAE-A7B1-7A481E5B3223}" destId="{04FB0FCC-F6D7-47E2-AFAF-5B2A88A38FCD}" srcOrd="1" destOrd="0" parTransId="{E2286167-7348-4FFF-891D-C510348E2700}" sibTransId="{4BECA620-D655-42DC-80E1-3BFE1DBC5422}"/>
    <dgm:cxn modelId="{D6DC4ED7-1557-4025-9399-8F3DA3F65079}" type="presOf" srcId="{BD147329-F04B-41D2-85AB-8AF1B11BEE8F}" destId="{8CD5A14B-F9BE-4FE9-B95C-7A8494AACEAF}" srcOrd="1" destOrd="0" presId="urn:microsoft.com/office/officeart/2005/8/layout/orgChart1"/>
    <dgm:cxn modelId="{769124DA-65A3-498E-B8DF-28B45A986255}" srcId="{4C945985-4296-4DAE-A7B1-7A481E5B3223}" destId="{EC5905D1-C9F6-42B1-AC14-3B31954F690E}" srcOrd="0" destOrd="0" parTransId="{3107211C-5B8C-4471-818C-8F3EC8895F6F}" sibTransId="{144A2812-9B77-405C-8EC4-E7FB1FB63D92}"/>
    <dgm:cxn modelId="{3AE687B9-065C-4C06-8B1C-E877F6448306}" type="presOf" srcId="{B00EE88E-60C9-43D3-ACC1-ED1E1945F6EA}" destId="{21559600-0C0D-4B19-8E0A-2F6FD495A7F1}" srcOrd="0" destOrd="0" presId="urn:microsoft.com/office/officeart/2005/8/layout/orgChart1"/>
    <dgm:cxn modelId="{8BB45B80-34D6-4A51-8E21-C65C1B3A2AA5}" type="presOf" srcId="{4C945985-4296-4DAE-A7B1-7A481E5B3223}" destId="{0C8087E3-FC3D-4B34-8213-AC171E9C9C59}" srcOrd="0" destOrd="0" presId="urn:microsoft.com/office/officeart/2005/8/layout/orgChart1"/>
    <dgm:cxn modelId="{6D255A3D-0823-4FD6-8097-5914B952F917}" srcId="{4C945985-4296-4DAE-A7B1-7A481E5B3223}" destId="{50060379-8A46-430E-9743-CBE118BB2C3C}" srcOrd="2" destOrd="0" parTransId="{73D7D3D6-3DF6-46E8-88C5-7B55E0992271}" sibTransId="{1772AAFF-9DDC-40A0-B786-D2C70F21D980}"/>
    <dgm:cxn modelId="{3C8EC976-3594-4E33-9237-DF32604CB9D2}" type="presOf" srcId="{BD147329-F04B-41D2-85AB-8AF1B11BEE8F}" destId="{0C270626-35DB-42B3-8E32-632A2B528AD6}" srcOrd="0" destOrd="0" presId="urn:microsoft.com/office/officeart/2005/8/layout/orgChart1"/>
    <dgm:cxn modelId="{6B8F4A19-02E5-4C3C-9E3B-6F10BEAF5894}" type="presOf" srcId="{43AEF807-BDBB-4807-A6CE-957C40CC5B48}" destId="{1AFFDF2C-AA01-42CE-AC4B-015EAD8F75FE}" srcOrd="0" destOrd="0" presId="urn:microsoft.com/office/officeart/2005/8/layout/orgChart1"/>
    <dgm:cxn modelId="{9D266351-66CE-47F7-8CA2-723DD3D96584}" type="presOf" srcId="{04FB0FCC-F6D7-47E2-AFAF-5B2A88A38FCD}" destId="{B5B2DEEB-5A94-4782-AA17-DDF782F13FCA}" srcOrd="0" destOrd="0" presId="urn:microsoft.com/office/officeart/2005/8/layout/orgChart1"/>
    <dgm:cxn modelId="{10B7ADBB-56EB-4C57-BD02-C2639F40BA6A}" type="presOf" srcId="{E5385050-4100-41E3-A71D-2902667FDCF4}" destId="{82AECD77-DEBF-457D-99BF-4C4FB08ED73A}" srcOrd="1" destOrd="0" presId="urn:microsoft.com/office/officeart/2005/8/layout/orgChart1"/>
    <dgm:cxn modelId="{6F6EE6E9-51F6-4762-B784-A9C94DA23B96}" type="presOf" srcId="{6AA50DA4-9352-45C3-A3F3-85AE58116364}" destId="{3C0D3F8B-10A2-4085-94E7-7DADEDCDDC4F}" srcOrd="0" destOrd="0" presId="urn:microsoft.com/office/officeart/2005/8/layout/orgChart1"/>
    <dgm:cxn modelId="{37C19CC1-5373-4AF0-9E52-4B960C3F752C}" srcId="{4C945985-4296-4DAE-A7B1-7A481E5B3223}" destId="{E5385050-4100-41E3-A71D-2902667FDCF4}" srcOrd="3" destOrd="0" parTransId="{B00EE88E-60C9-43D3-ACC1-ED1E1945F6EA}" sibTransId="{B61325D8-58BA-45D7-9447-420C59C3A2B7}"/>
    <dgm:cxn modelId="{33A1194E-B46B-45CF-A965-1A03E1454CE9}" srcId="{4C945985-4296-4DAE-A7B1-7A481E5B3223}" destId="{FFD53650-EB6B-4E32-9663-96B2BB99F671}" srcOrd="6" destOrd="0" parTransId="{6AA50DA4-9352-45C3-A3F3-85AE58116364}" sibTransId="{178A9E9B-A2E5-4040-9B5F-E469EEF31E69}"/>
    <dgm:cxn modelId="{18118994-827D-441B-8E43-0CD2E713CEED}" srcId="{4C945985-4296-4DAE-A7B1-7A481E5B3223}" destId="{BD147329-F04B-41D2-85AB-8AF1B11BEE8F}" srcOrd="4" destOrd="0" parTransId="{1C26A729-28C6-433D-8F19-4B08D329983B}" sibTransId="{767F647C-CDE8-4FF7-8501-855DAB54581C}"/>
    <dgm:cxn modelId="{3F1F5FC0-CDAE-438F-B941-E370AD68B86D}" srcId="{4C945985-4296-4DAE-A7B1-7A481E5B3223}" destId="{43AEF807-BDBB-4807-A6CE-957C40CC5B48}" srcOrd="5" destOrd="0" parTransId="{A90BFB98-9FA2-44A2-99BD-13D94B606A34}" sibTransId="{BFD51766-C49E-4A98-BDDB-691E80D57111}"/>
    <dgm:cxn modelId="{5496B529-23A5-4F0E-8B5A-A7430230A945}" type="presOf" srcId="{E2286167-7348-4FFF-891D-C510348E2700}" destId="{8A8B903F-2976-496E-943E-B9CE73F99350}" srcOrd="0" destOrd="0" presId="urn:microsoft.com/office/officeart/2005/8/layout/orgChart1"/>
    <dgm:cxn modelId="{1443F445-CF11-40AA-B47A-F31866E129C9}" type="presOf" srcId="{50060379-8A46-430E-9743-CBE118BB2C3C}" destId="{400258D8-4221-4779-8AAF-7C1CEDA5177E}" srcOrd="1" destOrd="0" presId="urn:microsoft.com/office/officeart/2005/8/layout/orgChart1"/>
    <dgm:cxn modelId="{80D7503B-2060-4BA6-9EE8-F74B66B85C5F}" type="presOf" srcId="{EC5905D1-C9F6-42B1-AC14-3B31954F690E}" destId="{C01E86BD-B47A-4108-9C4F-193A753145F6}" srcOrd="1" destOrd="0" presId="urn:microsoft.com/office/officeart/2005/8/layout/orgChart1"/>
    <dgm:cxn modelId="{58C20464-8F49-4A2D-A20E-2ADEDB1925C2}" type="presOf" srcId="{1C26A729-28C6-433D-8F19-4B08D329983B}" destId="{CA038178-1977-4428-BDF4-263F5A9E8B13}" srcOrd="0" destOrd="0" presId="urn:microsoft.com/office/officeart/2005/8/layout/orgChart1"/>
    <dgm:cxn modelId="{83FBB40E-2A6B-4AB0-8127-13BEF802E359}" type="presOf" srcId="{9574E04E-6D88-4F51-A1A5-7157B75C826A}" destId="{649E1938-023C-4414-BBE3-C998990E149A}" srcOrd="0" destOrd="0" presId="urn:microsoft.com/office/officeart/2005/8/layout/orgChart1"/>
    <dgm:cxn modelId="{D9100054-B1BE-448A-8FEE-330777B18405}" type="presOf" srcId="{4C945985-4296-4DAE-A7B1-7A481E5B3223}" destId="{C80C7971-9D11-4ED8-998C-7DFD2734E3D2}" srcOrd="1" destOrd="0" presId="urn:microsoft.com/office/officeart/2005/8/layout/orgChart1"/>
    <dgm:cxn modelId="{D412A7B2-4E17-4016-9101-F7EF5AAD8BAC}" srcId="{9574E04E-6D88-4F51-A1A5-7157B75C826A}" destId="{4C945985-4296-4DAE-A7B1-7A481E5B3223}" srcOrd="0" destOrd="0" parTransId="{A518CA78-D537-42B1-8208-ACDA2E56F7E2}" sibTransId="{A0062D3A-081B-474B-B503-67ABB41B53D2}"/>
    <dgm:cxn modelId="{B6C10DC0-A94E-4289-851B-23E0E015FF47}" type="presOf" srcId="{A90BFB98-9FA2-44A2-99BD-13D94B606A34}" destId="{8AC459E9-E268-4514-88A2-2F28FF0FD4DB}" srcOrd="0" destOrd="0" presId="urn:microsoft.com/office/officeart/2005/8/layout/orgChart1"/>
    <dgm:cxn modelId="{623E2A07-4242-4063-8A80-6F75390E466F}" type="presOf" srcId="{EC5905D1-C9F6-42B1-AC14-3B31954F690E}" destId="{C41262BF-5517-45B5-96AD-F159A48073D7}" srcOrd="0" destOrd="0" presId="urn:microsoft.com/office/officeart/2005/8/layout/orgChart1"/>
    <dgm:cxn modelId="{8ED858E1-4689-41F7-AF8D-F1F0A0DC0F8E}" type="presOf" srcId="{73D7D3D6-3DF6-46E8-88C5-7B55E0992271}" destId="{83D34A03-4AD3-48E7-9DBC-8E7B6847C809}" srcOrd="0" destOrd="0" presId="urn:microsoft.com/office/officeart/2005/8/layout/orgChart1"/>
    <dgm:cxn modelId="{BE5E0EB6-4A92-4EDA-9BF1-20769DE0D715}" type="presOf" srcId="{50060379-8A46-430E-9743-CBE118BB2C3C}" destId="{9A409B52-EBA3-4260-9E0B-C3F645DB9D27}" srcOrd="0" destOrd="0" presId="urn:microsoft.com/office/officeart/2005/8/layout/orgChart1"/>
    <dgm:cxn modelId="{05CBCD8F-0045-4963-A326-C82911F6C791}" type="presParOf" srcId="{649E1938-023C-4414-BBE3-C998990E149A}" destId="{00784DDD-D4C1-4E81-912D-82C5538DDAF2}" srcOrd="0" destOrd="0" presId="urn:microsoft.com/office/officeart/2005/8/layout/orgChart1"/>
    <dgm:cxn modelId="{910706A2-DB4B-4121-9119-64CAFBD693D2}" type="presParOf" srcId="{00784DDD-D4C1-4E81-912D-82C5538DDAF2}" destId="{97E218E4-9B5F-4ED1-B41D-EA6EE31A21D4}" srcOrd="0" destOrd="0" presId="urn:microsoft.com/office/officeart/2005/8/layout/orgChart1"/>
    <dgm:cxn modelId="{A2C9C85F-94E1-4156-9882-B1A7A6F60F3F}" type="presParOf" srcId="{97E218E4-9B5F-4ED1-B41D-EA6EE31A21D4}" destId="{0C8087E3-FC3D-4B34-8213-AC171E9C9C59}" srcOrd="0" destOrd="0" presId="urn:microsoft.com/office/officeart/2005/8/layout/orgChart1"/>
    <dgm:cxn modelId="{35B69791-EDBB-4AD3-B274-CEF1F6B4B70D}" type="presParOf" srcId="{97E218E4-9B5F-4ED1-B41D-EA6EE31A21D4}" destId="{C80C7971-9D11-4ED8-998C-7DFD2734E3D2}" srcOrd="1" destOrd="0" presId="urn:microsoft.com/office/officeart/2005/8/layout/orgChart1"/>
    <dgm:cxn modelId="{1A778D9C-504F-473F-A628-FD908A22D68A}" type="presParOf" srcId="{00784DDD-D4C1-4E81-912D-82C5538DDAF2}" destId="{CCE444D3-84F3-46B5-BCD8-986CAA8596C0}" srcOrd="1" destOrd="0" presId="urn:microsoft.com/office/officeart/2005/8/layout/orgChart1"/>
    <dgm:cxn modelId="{8874687A-7A3D-465E-A07E-B168B2972350}" type="presParOf" srcId="{CCE444D3-84F3-46B5-BCD8-986CAA8596C0}" destId="{DDDC0694-2EBC-4477-9071-F8FBA097C059}" srcOrd="0" destOrd="0" presId="urn:microsoft.com/office/officeart/2005/8/layout/orgChart1"/>
    <dgm:cxn modelId="{E2A5BFF2-8E05-4BF5-A42B-29303317E62D}" type="presParOf" srcId="{CCE444D3-84F3-46B5-BCD8-986CAA8596C0}" destId="{5B140A62-D542-4F6E-825A-58C3BBE29074}" srcOrd="1" destOrd="0" presId="urn:microsoft.com/office/officeart/2005/8/layout/orgChart1"/>
    <dgm:cxn modelId="{58A8AD88-85CE-43CC-9D38-7799791A781E}" type="presParOf" srcId="{5B140A62-D542-4F6E-825A-58C3BBE29074}" destId="{76CE71DB-9A89-4241-A17E-619EE33411AE}" srcOrd="0" destOrd="0" presId="urn:microsoft.com/office/officeart/2005/8/layout/orgChart1"/>
    <dgm:cxn modelId="{19FF14B2-358F-4718-8AF5-E79D934DA117}" type="presParOf" srcId="{76CE71DB-9A89-4241-A17E-619EE33411AE}" destId="{C41262BF-5517-45B5-96AD-F159A48073D7}" srcOrd="0" destOrd="0" presId="urn:microsoft.com/office/officeart/2005/8/layout/orgChart1"/>
    <dgm:cxn modelId="{637616F8-8787-4986-9435-3DC50266B53C}" type="presParOf" srcId="{76CE71DB-9A89-4241-A17E-619EE33411AE}" destId="{C01E86BD-B47A-4108-9C4F-193A753145F6}" srcOrd="1" destOrd="0" presId="urn:microsoft.com/office/officeart/2005/8/layout/orgChart1"/>
    <dgm:cxn modelId="{9CE1F7B7-039D-40CA-A751-2BD134B1B184}" type="presParOf" srcId="{5B140A62-D542-4F6E-825A-58C3BBE29074}" destId="{FEDC7EBA-147C-4ED0-9D9B-9806E5FBF0B3}" srcOrd="1" destOrd="0" presId="urn:microsoft.com/office/officeart/2005/8/layout/orgChart1"/>
    <dgm:cxn modelId="{8CFFE0B6-7E61-4A80-B51A-2CFA788E1E46}" type="presParOf" srcId="{5B140A62-D542-4F6E-825A-58C3BBE29074}" destId="{76EF3F38-5705-415A-9A8B-A60B718E63E1}" srcOrd="2" destOrd="0" presId="urn:microsoft.com/office/officeart/2005/8/layout/orgChart1"/>
    <dgm:cxn modelId="{5A8083B5-46CF-4CBF-BEE0-7DA7AD8CC0D3}" type="presParOf" srcId="{CCE444D3-84F3-46B5-BCD8-986CAA8596C0}" destId="{8A8B903F-2976-496E-943E-B9CE73F99350}" srcOrd="2" destOrd="0" presId="urn:microsoft.com/office/officeart/2005/8/layout/orgChart1"/>
    <dgm:cxn modelId="{F47DF016-A046-4276-B33C-AB0E388606A2}" type="presParOf" srcId="{CCE444D3-84F3-46B5-BCD8-986CAA8596C0}" destId="{FD45B37B-E02C-474A-AD91-AA106554C034}" srcOrd="3" destOrd="0" presId="urn:microsoft.com/office/officeart/2005/8/layout/orgChart1"/>
    <dgm:cxn modelId="{C0CEC063-D788-4F8C-9285-BD1A1DAF4181}" type="presParOf" srcId="{FD45B37B-E02C-474A-AD91-AA106554C034}" destId="{C9C5F03A-F685-4E04-B2E4-7E696B37A0F5}" srcOrd="0" destOrd="0" presId="urn:microsoft.com/office/officeart/2005/8/layout/orgChart1"/>
    <dgm:cxn modelId="{EBD4C8EE-F54E-4734-BB2B-9C1B4C0D74CC}" type="presParOf" srcId="{C9C5F03A-F685-4E04-B2E4-7E696B37A0F5}" destId="{B5B2DEEB-5A94-4782-AA17-DDF782F13FCA}" srcOrd="0" destOrd="0" presId="urn:microsoft.com/office/officeart/2005/8/layout/orgChart1"/>
    <dgm:cxn modelId="{F00488CB-229E-4EBB-A490-3DC99A4B4528}" type="presParOf" srcId="{C9C5F03A-F685-4E04-B2E4-7E696B37A0F5}" destId="{FA90AFE5-1FA7-437E-B5A1-6A6CC0030E01}" srcOrd="1" destOrd="0" presId="urn:microsoft.com/office/officeart/2005/8/layout/orgChart1"/>
    <dgm:cxn modelId="{096DD5C1-C38F-4B71-82B5-216E0C535796}" type="presParOf" srcId="{FD45B37B-E02C-474A-AD91-AA106554C034}" destId="{9376FED4-48C7-46B8-800D-B14C1665CBC1}" srcOrd="1" destOrd="0" presId="urn:microsoft.com/office/officeart/2005/8/layout/orgChart1"/>
    <dgm:cxn modelId="{04C3F804-F457-4DB8-B032-A9826AF9FDEF}" type="presParOf" srcId="{FD45B37B-E02C-474A-AD91-AA106554C034}" destId="{7E292CF6-1D48-4219-9744-C8665CD2D9C5}" srcOrd="2" destOrd="0" presId="urn:microsoft.com/office/officeart/2005/8/layout/orgChart1"/>
    <dgm:cxn modelId="{0B36A5D3-7853-4E85-8C2F-91B239BE3594}" type="presParOf" srcId="{CCE444D3-84F3-46B5-BCD8-986CAA8596C0}" destId="{83D34A03-4AD3-48E7-9DBC-8E7B6847C809}" srcOrd="4" destOrd="0" presId="urn:microsoft.com/office/officeart/2005/8/layout/orgChart1"/>
    <dgm:cxn modelId="{1466E889-67E7-4AF4-9196-BBA663790F78}" type="presParOf" srcId="{CCE444D3-84F3-46B5-BCD8-986CAA8596C0}" destId="{BAC56AB7-EE4D-4626-BBB1-D1C044FB4DD9}" srcOrd="5" destOrd="0" presId="urn:microsoft.com/office/officeart/2005/8/layout/orgChart1"/>
    <dgm:cxn modelId="{AEF5A95D-79FE-4DEF-9E03-FB2DDBBE7C0F}" type="presParOf" srcId="{BAC56AB7-EE4D-4626-BBB1-D1C044FB4DD9}" destId="{94D8A098-2AC7-4330-8DF7-708F4840D889}" srcOrd="0" destOrd="0" presId="urn:microsoft.com/office/officeart/2005/8/layout/orgChart1"/>
    <dgm:cxn modelId="{31F76EEB-E5EF-4124-BF24-5AEA208391D9}" type="presParOf" srcId="{94D8A098-2AC7-4330-8DF7-708F4840D889}" destId="{9A409B52-EBA3-4260-9E0B-C3F645DB9D27}" srcOrd="0" destOrd="0" presId="urn:microsoft.com/office/officeart/2005/8/layout/orgChart1"/>
    <dgm:cxn modelId="{E22A4FBC-67E2-462B-8434-A05E644FB3AA}" type="presParOf" srcId="{94D8A098-2AC7-4330-8DF7-708F4840D889}" destId="{400258D8-4221-4779-8AAF-7C1CEDA5177E}" srcOrd="1" destOrd="0" presId="urn:microsoft.com/office/officeart/2005/8/layout/orgChart1"/>
    <dgm:cxn modelId="{45855B0C-60E2-4904-8DF4-7FDC107E7EDE}" type="presParOf" srcId="{BAC56AB7-EE4D-4626-BBB1-D1C044FB4DD9}" destId="{9B64B33E-CDCE-4CF8-A4AF-B0CF0832DDAC}" srcOrd="1" destOrd="0" presId="urn:microsoft.com/office/officeart/2005/8/layout/orgChart1"/>
    <dgm:cxn modelId="{7FDC4387-D082-4D9D-B5EE-043E4994A239}" type="presParOf" srcId="{BAC56AB7-EE4D-4626-BBB1-D1C044FB4DD9}" destId="{5E5E917E-BE17-4965-97CD-AB8E84B99255}" srcOrd="2" destOrd="0" presId="urn:microsoft.com/office/officeart/2005/8/layout/orgChart1"/>
    <dgm:cxn modelId="{3A278BB8-C1C6-4A3D-945B-300D2780CDDA}" type="presParOf" srcId="{CCE444D3-84F3-46B5-BCD8-986CAA8596C0}" destId="{21559600-0C0D-4B19-8E0A-2F6FD495A7F1}" srcOrd="6" destOrd="0" presId="urn:microsoft.com/office/officeart/2005/8/layout/orgChart1"/>
    <dgm:cxn modelId="{9A2BB98D-D0D8-4F63-B8B2-781336C71B51}" type="presParOf" srcId="{CCE444D3-84F3-46B5-BCD8-986CAA8596C0}" destId="{4635CA48-21D9-4FE6-8E1A-C7F100056770}" srcOrd="7" destOrd="0" presId="urn:microsoft.com/office/officeart/2005/8/layout/orgChart1"/>
    <dgm:cxn modelId="{35098444-CE8C-4FE6-BECB-70AF77B5FF85}" type="presParOf" srcId="{4635CA48-21D9-4FE6-8E1A-C7F100056770}" destId="{7BE922A1-DB46-419D-8BA3-1235CF15DFA9}" srcOrd="0" destOrd="0" presId="urn:microsoft.com/office/officeart/2005/8/layout/orgChart1"/>
    <dgm:cxn modelId="{F1670591-D0D6-44E6-9EA5-81B78C4C1CA5}" type="presParOf" srcId="{7BE922A1-DB46-419D-8BA3-1235CF15DFA9}" destId="{E997E835-98D3-483A-8367-940C42928E57}" srcOrd="0" destOrd="0" presId="urn:microsoft.com/office/officeart/2005/8/layout/orgChart1"/>
    <dgm:cxn modelId="{76BEC6A8-16D4-44AC-9FB0-D6534D4E20D2}" type="presParOf" srcId="{7BE922A1-DB46-419D-8BA3-1235CF15DFA9}" destId="{82AECD77-DEBF-457D-99BF-4C4FB08ED73A}" srcOrd="1" destOrd="0" presId="urn:microsoft.com/office/officeart/2005/8/layout/orgChart1"/>
    <dgm:cxn modelId="{04E3156E-0721-4303-8B8B-69327BA2BA51}" type="presParOf" srcId="{4635CA48-21D9-4FE6-8E1A-C7F100056770}" destId="{58E5F995-D61E-4D7D-8DAA-1DAD84058DD7}" srcOrd="1" destOrd="0" presId="urn:microsoft.com/office/officeart/2005/8/layout/orgChart1"/>
    <dgm:cxn modelId="{46E15169-46EE-41F2-90F4-2345F82D04E8}" type="presParOf" srcId="{4635CA48-21D9-4FE6-8E1A-C7F100056770}" destId="{C9CB81FA-30C2-4EE7-A129-1FBA4F76EE89}" srcOrd="2" destOrd="0" presId="urn:microsoft.com/office/officeart/2005/8/layout/orgChart1"/>
    <dgm:cxn modelId="{08709AD0-D6F8-44AA-B43E-97D5CD3CAFD0}" type="presParOf" srcId="{CCE444D3-84F3-46B5-BCD8-986CAA8596C0}" destId="{CA038178-1977-4428-BDF4-263F5A9E8B13}" srcOrd="8" destOrd="0" presId="urn:microsoft.com/office/officeart/2005/8/layout/orgChart1"/>
    <dgm:cxn modelId="{9902D540-6EF0-4DCD-B3D6-0B889F56AEE6}" type="presParOf" srcId="{CCE444D3-84F3-46B5-BCD8-986CAA8596C0}" destId="{254A03F2-3494-4C52-92D8-1F5114166D2B}" srcOrd="9" destOrd="0" presId="urn:microsoft.com/office/officeart/2005/8/layout/orgChart1"/>
    <dgm:cxn modelId="{A3B705D8-5431-4D7B-830F-3A6C631CD6CF}" type="presParOf" srcId="{254A03F2-3494-4C52-92D8-1F5114166D2B}" destId="{E69063DB-918E-4DC5-8B01-854314E0729F}" srcOrd="0" destOrd="0" presId="urn:microsoft.com/office/officeart/2005/8/layout/orgChart1"/>
    <dgm:cxn modelId="{2BB1ED4F-EA35-4F7F-BB1A-C8FD0F1D8D32}" type="presParOf" srcId="{E69063DB-918E-4DC5-8B01-854314E0729F}" destId="{0C270626-35DB-42B3-8E32-632A2B528AD6}" srcOrd="0" destOrd="0" presId="urn:microsoft.com/office/officeart/2005/8/layout/orgChart1"/>
    <dgm:cxn modelId="{8594F3B7-9258-417A-ADF7-A32216FC203A}" type="presParOf" srcId="{E69063DB-918E-4DC5-8B01-854314E0729F}" destId="{8CD5A14B-F9BE-4FE9-B95C-7A8494AACEAF}" srcOrd="1" destOrd="0" presId="urn:microsoft.com/office/officeart/2005/8/layout/orgChart1"/>
    <dgm:cxn modelId="{1D43BAA3-76B2-4858-9468-AB1C628B4CF9}" type="presParOf" srcId="{254A03F2-3494-4C52-92D8-1F5114166D2B}" destId="{1AE118C5-2C14-4F4E-9FBA-809ECF6590BD}" srcOrd="1" destOrd="0" presId="urn:microsoft.com/office/officeart/2005/8/layout/orgChart1"/>
    <dgm:cxn modelId="{DF99524B-526A-400E-B56A-179460EBCBC3}" type="presParOf" srcId="{254A03F2-3494-4C52-92D8-1F5114166D2B}" destId="{BDF0F600-EDDD-4BA6-9382-7CAF05578108}" srcOrd="2" destOrd="0" presId="urn:microsoft.com/office/officeart/2005/8/layout/orgChart1"/>
    <dgm:cxn modelId="{33B242F2-7565-4A47-9AAE-DEF81A7E50B5}" type="presParOf" srcId="{CCE444D3-84F3-46B5-BCD8-986CAA8596C0}" destId="{8AC459E9-E268-4514-88A2-2F28FF0FD4DB}" srcOrd="10" destOrd="0" presId="urn:microsoft.com/office/officeart/2005/8/layout/orgChart1"/>
    <dgm:cxn modelId="{7AF7E22D-522E-4E82-AEEA-C141CF12073A}" type="presParOf" srcId="{CCE444D3-84F3-46B5-BCD8-986CAA8596C0}" destId="{6BD81C2C-C33C-441A-BFD3-4D8ED4E43263}" srcOrd="11" destOrd="0" presId="urn:microsoft.com/office/officeart/2005/8/layout/orgChart1"/>
    <dgm:cxn modelId="{FBD8FC34-D628-44AC-B285-0F24CFC25F9C}" type="presParOf" srcId="{6BD81C2C-C33C-441A-BFD3-4D8ED4E43263}" destId="{FFB49683-BAAC-4158-8F10-02C7311E1C4C}" srcOrd="0" destOrd="0" presId="urn:microsoft.com/office/officeart/2005/8/layout/orgChart1"/>
    <dgm:cxn modelId="{E8BEEDA9-53AA-45DB-A881-37ABAAE68E1F}" type="presParOf" srcId="{FFB49683-BAAC-4158-8F10-02C7311E1C4C}" destId="{1AFFDF2C-AA01-42CE-AC4B-015EAD8F75FE}" srcOrd="0" destOrd="0" presId="urn:microsoft.com/office/officeart/2005/8/layout/orgChart1"/>
    <dgm:cxn modelId="{4B84DAC3-4826-47B4-85C2-AE8FC05D1E87}" type="presParOf" srcId="{FFB49683-BAAC-4158-8F10-02C7311E1C4C}" destId="{82AE9846-E0CF-463A-9ED7-B79BE6396524}" srcOrd="1" destOrd="0" presId="urn:microsoft.com/office/officeart/2005/8/layout/orgChart1"/>
    <dgm:cxn modelId="{EA986D3B-08B2-4FB5-898B-E0CBB6139E3F}" type="presParOf" srcId="{6BD81C2C-C33C-441A-BFD3-4D8ED4E43263}" destId="{2ACD3B5E-EA45-4A88-8F3A-5CADB8210C5F}" srcOrd="1" destOrd="0" presId="urn:microsoft.com/office/officeart/2005/8/layout/orgChart1"/>
    <dgm:cxn modelId="{5AC91ABD-D3CA-41A2-9722-1CA6C838B506}" type="presParOf" srcId="{6BD81C2C-C33C-441A-BFD3-4D8ED4E43263}" destId="{597A36B3-493A-4FEE-A7E8-A2542296C045}" srcOrd="2" destOrd="0" presId="urn:microsoft.com/office/officeart/2005/8/layout/orgChart1"/>
    <dgm:cxn modelId="{FC817151-0AB9-40E8-A72C-797792D41B1A}" type="presParOf" srcId="{CCE444D3-84F3-46B5-BCD8-986CAA8596C0}" destId="{3C0D3F8B-10A2-4085-94E7-7DADEDCDDC4F}" srcOrd="12" destOrd="0" presId="urn:microsoft.com/office/officeart/2005/8/layout/orgChart1"/>
    <dgm:cxn modelId="{0BDCADFB-230A-4D74-8A28-335E8DB27E4C}" type="presParOf" srcId="{CCE444D3-84F3-46B5-BCD8-986CAA8596C0}" destId="{2F88519E-3588-45D5-BC20-99D1DBBCF045}" srcOrd="13" destOrd="0" presId="urn:microsoft.com/office/officeart/2005/8/layout/orgChart1"/>
    <dgm:cxn modelId="{8D068D5E-C843-4343-97F7-CC814C44A95D}" type="presParOf" srcId="{2F88519E-3588-45D5-BC20-99D1DBBCF045}" destId="{DA7A2A2E-D0CC-4707-9A4E-57CEBD24ADB2}" srcOrd="0" destOrd="0" presId="urn:microsoft.com/office/officeart/2005/8/layout/orgChart1"/>
    <dgm:cxn modelId="{28832827-DFB9-432E-A69C-16279C8EB0FF}" type="presParOf" srcId="{DA7A2A2E-D0CC-4707-9A4E-57CEBD24ADB2}" destId="{6A252A04-A7F5-49E8-8618-17C7D94B3AE4}" srcOrd="0" destOrd="0" presId="urn:microsoft.com/office/officeart/2005/8/layout/orgChart1"/>
    <dgm:cxn modelId="{2C04275F-B9C2-4084-AF75-95FAF6AA3120}" type="presParOf" srcId="{DA7A2A2E-D0CC-4707-9A4E-57CEBD24ADB2}" destId="{2E3EB952-0A4E-4188-9DBE-AB48A60E869A}" srcOrd="1" destOrd="0" presId="urn:microsoft.com/office/officeart/2005/8/layout/orgChart1"/>
    <dgm:cxn modelId="{33385AC2-91AD-4762-A0C1-63D69D3C6562}" type="presParOf" srcId="{2F88519E-3588-45D5-BC20-99D1DBBCF045}" destId="{FC77810B-8B07-48FF-8AEB-EBB969D01904}" srcOrd="1" destOrd="0" presId="urn:microsoft.com/office/officeart/2005/8/layout/orgChart1"/>
    <dgm:cxn modelId="{190A0F53-3FF1-4BC0-ABE2-39CA03C9A0A0}" type="presParOf" srcId="{2F88519E-3588-45D5-BC20-99D1DBBCF045}" destId="{338956D9-9462-4B3F-8DE9-EF4B42CD77D8}" srcOrd="2" destOrd="0" presId="urn:microsoft.com/office/officeart/2005/8/layout/orgChart1"/>
    <dgm:cxn modelId="{C8D24C0C-BC6D-4519-B895-89C2229CF2ED}" type="presParOf" srcId="{00784DDD-D4C1-4E81-912D-82C5538DDAF2}" destId="{882BEE80-E089-41BF-BE70-333861384D9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D34A03-4AD3-48E7-9DBC-8E7B6847C809}">
      <dsp:nvSpPr>
        <dsp:cNvPr id="0" name=""/>
        <dsp:cNvSpPr/>
      </dsp:nvSpPr>
      <dsp:spPr>
        <a:xfrm>
          <a:off x="3048000" y="1844867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132"/>
              </a:lnTo>
              <a:lnTo>
                <a:pt x="2156482" y="187132"/>
              </a:lnTo>
              <a:lnTo>
                <a:pt x="2156482" y="3742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8B903F-2976-496E-943E-B9CE73F99350}">
      <dsp:nvSpPr>
        <dsp:cNvPr id="0" name=""/>
        <dsp:cNvSpPr/>
      </dsp:nvSpPr>
      <dsp:spPr>
        <a:xfrm>
          <a:off x="3002280" y="1844867"/>
          <a:ext cx="91440" cy="3742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2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DC0694-2EBC-4477-9071-F8FBA097C059}">
      <dsp:nvSpPr>
        <dsp:cNvPr id="0" name=""/>
        <dsp:cNvSpPr/>
      </dsp:nvSpPr>
      <dsp:spPr>
        <a:xfrm>
          <a:off x="891517" y="1844867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2156482" y="0"/>
              </a:moveTo>
              <a:lnTo>
                <a:pt x="2156482" y="187132"/>
              </a:lnTo>
              <a:lnTo>
                <a:pt x="0" y="187132"/>
              </a:lnTo>
              <a:lnTo>
                <a:pt x="0" y="3742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8087E3-FC3D-4B34-8213-AC171E9C9C59}">
      <dsp:nvSpPr>
        <dsp:cNvPr id="0" name=""/>
        <dsp:cNvSpPr/>
      </dsp:nvSpPr>
      <dsp:spPr>
        <a:xfrm>
          <a:off x="2156891" y="953758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কর্ডাটা</a:t>
          </a:r>
          <a:endParaRPr lang="en-US" sz="3200" kern="1200" dirty="0"/>
        </a:p>
      </dsp:txBody>
      <dsp:txXfrm>
        <a:off x="2156891" y="953758"/>
        <a:ext cx="1782216" cy="891108"/>
      </dsp:txXfrm>
    </dsp:sp>
    <dsp:sp modelId="{C41262BF-5517-45B5-96AD-F159A48073D7}">
      <dsp:nvSpPr>
        <dsp:cNvPr id="0" name=""/>
        <dsp:cNvSpPr/>
      </dsp:nvSpPr>
      <dsp:spPr>
        <a:xfrm>
          <a:off x="409" y="2219132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ইউরোকর্ডাটা</a:t>
          </a:r>
          <a:endParaRPr lang="en-US" sz="2100" kern="1200" dirty="0"/>
        </a:p>
      </dsp:txBody>
      <dsp:txXfrm>
        <a:off x="409" y="2219132"/>
        <a:ext cx="1782216" cy="891108"/>
      </dsp:txXfrm>
    </dsp:sp>
    <dsp:sp modelId="{B5B2DEEB-5A94-4782-AA17-DDF782F13FCA}">
      <dsp:nvSpPr>
        <dsp:cNvPr id="0" name=""/>
        <dsp:cNvSpPr/>
      </dsp:nvSpPr>
      <dsp:spPr>
        <a:xfrm>
          <a:off x="2156891" y="2219132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সেফালোকর্ডাটা</a:t>
          </a:r>
          <a:endParaRPr lang="en-US" sz="2100" kern="1200" dirty="0"/>
        </a:p>
      </dsp:txBody>
      <dsp:txXfrm>
        <a:off x="2156891" y="2219132"/>
        <a:ext cx="1782216" cy="891108"/>
      </dsp:txXfrm>
    </dsp:sp>
    <dsp:sp modelId="{9A409B52-EBA3-4260-9E0B-C3F645DB9D27}">
      <dsp:nvSpPr>
        <dsp:cNvPr id="0" name=""/>
        <dsp:cNvSpPr/>
      </dsp:nvSpPr>
      <dsp:spPr>
        <a:xfrm>
          <a:off x="4313373" y="2219132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ভার্টিব্রাটা</a:t>
          </a:r>
          <a:endParaRPr lang="en-US" sz="2100" kern="1200" dirty="0"/>
        </a:p>
      </dsp:txBody>
      <dsp:txXfrm>
        <a:off x="4313373" y="2219132"/>
        <a:ext cx="1782216" cy="89110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0D3F8B-10A2-4085-94E7-7DADEDCDDC4F}">
      <dsp:nvSpPr>
        <dsp:cNvPr id="0" name=""/>
        <dsp:cNvSpPr/>
      </dsp:nvSpPr>
      <dsp:spPr>
        <a:xfrm>
          <a:off x="4495800" y="1921505"/>
          <a:ext cx="3964725" cy="2209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494"/>
              </a:lnTo>
              <a:lnTo>
                <a:pt x="3964725" y="110494"/>
              </a:lnTo>
              <a:lnTo>
                <a:pt x="3964725" y="2209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C459E9-E268-4514-88A2-2F28FF0FD4DB}">
      <dsp:nvSpPr>
        <dsp:cNvPr id="0" name=""/>
        <dsp:cNvSpPr/>
      </dsp:nvSpPr>
      <dsp:spPr>
        <a:xfrm>
          <a:off x="4495800" y="1921505"/>
          <a:ext cx="2691405" cy="2209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494"/>
              </a:lnTo>
              <a:lnTo>
                <a:pt x="2691405" y="110494"/>
              </a:lnTo>
              <a:lnTo>
                <a:pt x="2691405" y="2209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038178-1977-4428-BDF4-263F5A9E8B13}">
      <dsp:nvSpPr>
        <dsp:cNvPr id="0" name=""/>
        <dsp:cNvSpPr/>
      </dsp:nvSpPr>
      <dsp:spPr>
        <a:xfrm>
          <a:off x="4495800" y="1921505"/>
          <a:ext cx="1418084" cy="2209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494"/>
              </a:lnTo>
              <a:lnTo>
                <a:pt x="1418084" y="110494"/>
              </a:lnTo>
              <a:lnTo>
                <a:pt x="1418084" y="2209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559600-0C0D-4B19-8E0A-2F6FD495A7F1}">
      <dsp:nvSpPr>
        <dsp:cNvPr id="0" name=""/>
        <dsp:cNvSpPr/>
      </dsp:nvSpPr>
      <dsp:spPr>
        <a:xfrm>
          <a:off x="4450080" y="1921505"/>
          <a:ext cx="91440" cy="2209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0494"/>
              </a:lnTo>
              <a:lnTo>
                <a:pt x="96647" y="110494"/>
              </a:lnTo>
              <a:lnTo>
                <a:pt x="96647" y="2209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D34A03-4AD3-48E7-9DBC-8E7B6847C809}">
      <dsp:nvSpPr>
        <dsp:cNvPr id="0" name=""/>
        <dsp:cNvSpPr/>
      </dsp:nvSpPr>
      <dsp:spPr>
        <a:xfrm>
          <a:off x="3179570" y="1921505"/>
          <a:ext cx="1316229" cy="220989"/>
        </a:xfrm>
        <a:custGeom>
          <a:avLst/>
          <a:gdLst/>
          <a:ahLst/>
          <a:cxnLst/>
          <a:rect l="0" t="0" r="0" b="0"/>
          <a:pathLst>
            <a:path>
              <a:moveTo>
                <a:pt x="1316229" y="0"/>
              </a:moveTo>
              <a:lnTo>
                <a:pt x="1316229" y="110494"/>
              </a:lnTo>
              <a:lnTo>
                <a:pt x="0" y="110494"/>
              </a:lnTo>
              <a:lnTo>
                <a:pt x="0" y="2209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8B903F-2976-496E-943E-B9CE73F99350}">
      <dsp:nvSpPr>
        <dsp:cNvPr id="0" name=""/>
        <dsp:cNvSpPr/>
      </dsp:nvSpPr>
      <dsp:spPr>
        <a:xfrm>
          <a:off x="1906249" y="1921505"/>
          <a:ext cx="2589550" cy="220989"/>
        </a:xfrm>
        <a:custGeom>
          <a:avLst/>
          <a:gdLst/>
          <a:ahLst/>
          <a:cxnLst/>
          <a:rect l="0" t="0" r="0" b="0"/>
          <a:pathLst>
            <a:path>
              <a:moveTo>
                <a:pt x="2589550" y="0"/>
              </a:moveTo>
              <a:lnTo>
                <a:pt x="2589550" y="110494"/>
              </a:lnTo>
              <a:lnTo>
                <a:pt x="0" y="110494"/>
              </a:lnTo>
              <a:lnTo>
                <a:pt x="0" y="2209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DC0694-2EBC-4477-9071-F8FBA097C059}">
      <dsp:nvSpPr>
        <dsp:cNvPr id="0" name=""/>
        <dsp:cNvSpPr/>
      </dsp:nvSpPr>
      <dsp:spPr>
        <a:xfrm>
          <a:off x="582001" y="1921505"/>
          <a:ext cx="3913798" cy="220989"/>
        </a:xfrm>
        <a:custGeom>
          <a:avLst/>
          <a:gdLst/>
          <a:ahLst/>
          <a:cxnLst/>
          <a:rect l="0" t="0" r="0" b="0"/>
          <a:pathLst>
            <a:path>
              <a:moveTo>
                <a:pt x="3913798" y="0"/>
              </a:moveTo>
              <a:lnTo>
                <a:pt x="3913798" y="110494"/>
              </a:lnTo>
              <a:lnTo>
                <a:pt x="0" y="110494"/>
              </a:lnTo>
              <a:lnTo>
                <a:pt x="0" y="2209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8087E3-FC3D-4B34-8213-AC171E9C9C59}">
      <dsp:nvSpPr>
        <dsp:cNvPr id="0" name=""/>
        <dsp:cNvSpPr/>
      </dsp:nvSpPr>
      <dsp:spPr>
        <a:xfrm>
          <a:off x="2539021" y="1395339"/>
          <a:ext cx="3913556" cy="5261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ভার্টিব্রাটা</a:t>
          </a:r>
          <a:endParaRPr lang="en-US" sz="3200" kern="1200" dirty="0"/>
        </a:p>
      </dsp:txBody>
      <dsp:txXfrm>
        <a:off x="2539021" y="1395339"/>
        <a:ext cx="3913556" cy="526165"/>
      </dsp:txXfrm>
    </dsp:sp>
    <dsp:sp modelId="{C41262BF-5517-45B5-96AD-F159A48073D7}">
      <dsp:nvSpPr>
        <dsp:cNvPr id="0" name=""/>
        <dsp:cNvSpPr/>
      </dsp:nvSpPr>
      <dsp:spPr>
        <a:xfrm>
          <a:off x="4908" y="2142494"/>
          <a:ext cx="1154186" cy="5261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সাইক্লোস্টোমাটা</a:t>
          </a:r>
          <a:endParaRPr lang="en-US" sz="1300" kern="1200" dirty="0"/>
        </a:p>
      </dsp:txBody>
      <dsp:txXfrm>
        <a:off x="4908" y="2142494"/>
        <a:ext cx="1154186" cy="526165"/>
      </dsp:txXfrm>
    </dsp:sp>
    <dsp:sp modelId="{B5B2DEEB-5A94-4782-AA17-DDF782F13FCA}">
      <dsp:nvSpPr>
        <dsp:cNvPr id="0" name=""/>
        <dsp:cNvSpPr/>
      </dsp:nvSpPr>
      <dsp:spPr>
        <a:xfrm>
          <a:off x="1380084" y="2142494"/>
          <a:ext cx="1052331" cy="5261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কনড্রিকথিস</a:t>
          </a:r>
          <a:endParaRPr lang="en-US" sz="1300" kern="1200" dirty="0"/>
        </a:p>
      </dsp:txBody>
      <dsp:txXfrm>
        <a:off x="1380084" y="2142494"/>
        <a:ext cx="1052331" cy="526165"/>
      </dsp:txXfrm>
    </dsp:sp>
    <dsp:sp modelId="{9A409B52-EBA3-4260-9E0B-C3F645DB9D27}">
      <dsp:nvSpPr>
        <dsp:cNvPr id="0" name=""/>
        <dsp:cNvSpPr/>
      </dsp:nvSpPr>
      <dsp:spPr>
        <a:xfrm>
          <a:off x="2653404" y="2142494"/>
          <a:ext cx="1052331" cy="5261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অসটিকথিস</a:t>
          </a:r>
          <a:endParaRPr lang="en-US" sz="1300" kern="1200" dirty="0" smtClean="0"/>
        </a:p>
      </dsp:txBody>
      <dsp:txXfrm>
        <a:off x="2653404" y="2142494"/>
        <a:ext cx="1052331" cy="526165"/>
      </dsp:txXfrm>
    </dsp:sp>
    <dsp:sp modelId="{E997E835-98D3-483A-8367-940C42928E57}">
      <dsp:nvSpPr>
        <dsp:cNvPr id="0" name=""/>
        <dsp:cNvSpPr/>
      </dsp:nvSpPr>
      <dsp:spPr>
        <a:xfrm>
          <a:off x="3926725" y="2142494"/>
          <a:ext cx="1240003" cy="5261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অ্যাম্পিবিয়া</a:t>
          </a:r>
          <a:endParaRPr lang="en-US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(</a:t>
          </a:r>
          <a:r>
            <a:rPr lang="en-US" sz="1300" kern="1200" dirty="0" err="1" smtClean="0"/>
            <a:t>উভচর</a:t>
          </a:r>
          <a:r>
            <a:rPr lang="en-US" sz="900" kern="1200" dirty="0" smtClean="0"/>
            <a:t>)</a:t>
          </a:r>
        </a:p>
      </dsp:txBody>
      <dsp:txXfrm>
        <a:off x="3926725" y="2142494"/>
        <a:ext cx="1240003" cy="526165"/>
      </dsp:txXfrm>
    </dsp:sp>
    <dsp:sp modelId="{0C270626-35DB-42B3-8E32-632A2B528AD6}">
      <dsp:nvSpPr>
        <dsp:cNvPr id="0" name=""/>
        <dsp:cNvSpPr/>
      </dsp:nvSpPr>
      <dsp:spPr>
        <a:xfrm>
          <a:off x="5387719" y="2142494"/>
          <a:ext cx="1052331" cy="5261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সরীসৃপ</a:t>
          </a:r>
          <a:endParaRPr lang="en-US" sz="2100" kern="1200" dirty="0" smtClean="0"/>
        </a:p>
      </dsp:txBody>
      <dsp:txXfrm>
        <a:off x="5387719" y="2142494"/>
        <a:ext cx="1052331" cy="526165"/>
      </dsp:txXfrm>
    </dsp:sp>
    <dsp:sp modelId="{1AFFDF2C-AA01-42CE-AC4B-015EAD8F75FE}">
      <dsp:nvSpPr>
        <dsp:cNvPr id="0" name=""/>
        <dsp:cNvSpPr/>
      </dsp:nvSpPr>
      <dsp:spPr>
        <a:xfrm>
          <a:off x="6661039" y="2142494"/>
          <a:ext cx="1052331" cy="5261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পক্ষীকুল</a:t>
          </a:r>
          <a:endParaRPr lang="en-US" sz="2100" kern="1200" dirty="0" smtClean="0"/>
        </a:p>
      </dsp:txBody>
      <dsp:txXfrm>
        <a:off x="6661039" y="2142494"/>
        <a:ext cx="1052331" cy="526165"/>
      </dsp:txXfrm>
    </dsp:sp>
    <dsp:sp modelId="{6A252A04-A7F5-49E8-8618-17C7D94B3AE4}">
      <dsp:nvSpPr>
        <dsp:cNvPr id="0" name=""/>
        <dsp:cNvSpPr/>
      </dsp:nvSpPr>
      <dsp:spPr>
        <a:xfrm>
          <a:off x="7934360" y="2142494"/>
          <a:ext cx="1052331" cy="5261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স্তন্যপায়ী</a:t>
          </a:r>
          <a:endParaRPr lang="en-US" sz="2100" kern="1200" dirty="0" smtClean="0"/>
        </a:p>
      </dsp:txBody>
      <dsp:txXfrm>
        <a:off x="7934360" y="2142494"/>
        <a:ext cx="1052331" cy="5261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934CB-CF17-492E-9BDC-AEF4538B7D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540E7-4F9F-4E65-87E6-1E04B91FF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0B7-460D-485B-A4B0-68EEABC072C0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0B7-460D-485B-A4B0-68EEABC072C0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0B7-460D-485B-A4B0-68EEABC072C0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0B7-460D-485B-A4B0-68EEABC072C0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0B7-460D-485B-A4B0-68EEABC072C0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0B7-460D-485B-A4B0-68EEABC072C0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0B7-460D-485B-A4B0-68EEABC072C0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0B7-460D-485B-A4B0-68EEABC072C0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0B7-460D-485B-A4B0-68EEABC072C0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0B7-460D-485B-A4B0-68EEABC072C0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0B7-460D-485B-A4B0-68EEABC072C0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ADF0B7-460D-485B-A4B0-68EEABC072C0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3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447800" y="304800"/>
            <a:ext cx="5715000" cy="990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 ক্লাসে সবাইকে স্বাগতম। 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images (3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1981201"/>
            <a:ext cx="5221289" cy="3581400"/>
          </a:xfrm>
          <a:prstGeom prst="rect">
            <a:avLst/>
          </a:prstGeom>
        </p:spPr>
      </p:pic>
      <p:pic>
        <p:nvPicPr>
          <p:cNvPr id="5" name="Picture 4" descr="images (4)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47235117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43200" y="381000"/>
            <a:ext cx="2438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একক</a:t>
            </a:r>
            <a:r>
              <a:rPr lang="en-US" dirty="0"/>
              <a:t> </a:t>
            </a:r>
            <a:r>
              <a:rPr lang="en-US" dirty="0" err="1"/>
              <a:t>কাজ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90600" y="3657600"/>
          <a:ext cx="64008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পানিতে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বসবাস</a:t>
                      </a:r>
                      <a:r>
                        <a:rPr lang="en-US" baseline="0" dirty="0" err="1" smtClean="0"/>
                        <a:t>কারী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মরুবাসী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বৃক্ষবাসী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গুহাবাসী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স্থলবাসী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47800" y="29718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তিনটি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করে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মেরুদন্ডী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প্রাণীর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নাম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লেখ</a:t>
            </a:r>
            <a:r>
              <a:rPr lang="en-US" sz="2400" dirty="0" smtClean="0">
                <a:solidFill>
                  <a:srgbClr val="FF0000"/>
                </a:solidFill>
              </a:rPr>
              <a:t>।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67000" y="2133600"/>
            <a:ext cx="2438400" cy="609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সময়ঃ</a:t>
            </a:r>
            <a:r>
              <a:rPr lang="en-US" dirty="0" smtClean="0"/>
              <a:t> ৩ </a:t>
            </a:r>
            <a:r>
              <a:rPr lang="en-US" dirty="0" err="1" smtClean="0"/>
              <a:t>মিনিট</a:t>
            </a:r>
            <a:endParaRPr lang="en-US" dirty="0"/>
          </a:p>
        </p:txBody>
      </p:sp>
      <p:pic>
        <p:nvPicPr>
          <p:cNvPr id="9" name="Picture 8" descr="images (4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0" y="0"/>
            <a:ext cx="17145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2514600" y="381000"/>
            <a:ext cx="3276600" cy="10668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</a:rPr>
              <a:t>সাইক্লোস্টোমাটা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2743200"/>
            <a:ext cx="5867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2060"/>
                </a:solidFill>
              </a:rPr>
              <a:t>লম্বাটে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দেহ</a:t>
            </a:r>
            <a:r>
              <a:rPr lang="en-US" sz="2400" dirty="0" smtClean="0">
                <a:solidFill>
                  <a:srgbClr val="002060"/>
                </a:solidFill>
              </a:rPr>
              <a:t>।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2060"/>
                </a:solidFill>
              </a:rPr>
              <a:t>মুখছিদ্র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গোলাকার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এবং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চোয়াল</a:t>
            </a:r>
            <a:r>
              <a:rPr lang="en-US" sz="2400" dirty="0" err="1" smtClean="0">
                <a:solidFill>
                  <a:srgbClr val="002060"/>
                </a:solidFill>
              </a:rPr>
              <a:t>বিহীন</a:t>
            </a:r>
            <a:r>
              <a:rPr lang="en-US" sz="2400" dirty="0" smtClean="0">
                <a:solidFill>
                  <a:srgbClr val="002060"/>
                </a:solidFill>
              </a:rPr>
              <a:t>।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2060"/>
                </a:solidFill>
              </a:rPr>
              <a:t>এদের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দেহে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আঁইশ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বা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যুগ্ম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পাখনা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অনুপস্থিত</a:t>
            </a:r>
            <a:r>
              <a:rPr lang="en-US" sz="2400" dirty="0" smtClean="0">
                <a:solidFill>
                  <a:srgbClr val="002060"/>
                </a:solidFill>
              </a:rPr>
              <a:t>।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2060"/>
                </a:solidFill>
              </a:rPr>
              <a:t>ফুলকাছিদ্রের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সাহায্যে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শ্বাস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নেয়</a:t>
            </a:r>
            <a:r>
              <a:rPr lang="en-US" sz="2400" dirty="0" smtClean="0">
                <a:solidFill>
                  <a:srgbClr val="002060"/>
                </a:solidFill>
              </a:rPr>
              <a:t>।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457200" y="2133600"/>
            <a:ext cx="2971800" cy="457200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rgbClr val="7030A0"/>
                </a:solidFill>
              </a:rPr>
              <a:t>সাধারণ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বৈশিষ্ট্য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00800" y="51816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solidFill>
                  <a:schemeClr val="accent6">
                    <a:lumMod val="50000"/>
                  </a:schemeClr>
                </a:solidFill>
              </a:rPr>
              <a:t>Petromyzon</a:t>
            </a:r>
            <a:endParaRPr lang="en-US" sz="28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Picture 7" descr="34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2689489"/>
            <a:ext cx="2895600" cy="2320661"/>
          </a:xfrm>
          <a:prstGeom prst="rect">
            <a:avLst/>
          </a:prstGeom>
        </p:spPr>
      </p:pic>
      <p:pic>
        <p:nvPicPr>
          <p:cNvPr id="9" name="Picture 8" descr="images (4)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 animBg="1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2514600" y="381000"/>
            <a:ext cx="3276600" cy="10668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</a:rPr>
              <a:t>কনড্রিকথিস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2743200"/>
            <a:ext cx="5867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এ </a:t>
            </a:r>
            <a:r>
              <a:rPr lang="en-US" sz="2400" dirty="0" err="1" smtClean="0">
                <a:solidFill>
                  <a:srgbClr val="002060"/>
                </a:solidFill>
              </a:rPr>
              <a:t>পর্বের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সকল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প্রাণী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সমুদ্রে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বাস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করে</a:t>
            </a:r>
            <a:r>
              <a:rPr lang="en-US" sz="2400" dirty="0" smtClean="0">
                <a:solidFill>
                  <a:srgbClr val="002060"/>
                </a:solidFill>
              </a:rPr>
              <a:t>।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2060"/>
                </a:solidFill>
              </a:rPr>
              <a:t>কঙ্কাল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তরুণাস্থিময়</a:t>
            </a:r>
            <a:r>
              <a:rPr lang="en-US" sz="2400" dirty="0" smtClean="0">
                <a:solidFill>
                  <a:srgbClr val="002060"/>
                </a:solidFill>
              </a:rPr>
              <a:t>।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2060"/>
                </a:solidFill>
              </a:rPr>
              <a:t>দেহ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প্ল্যাকয়েড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আঁইশ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দ্বারা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আবৃত</a:t>
            </a:r>
            <a:r>
              <a:rPr lang="en-US" sz="2400" dirty="0" smtClean="0">
                <a:solidFill>
                  <a:srgbClr val="002060"/>
                </a:solidFill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</a:rPr>
              <a:t>মাথার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দুই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পাশে</a:t>
            </a:r>
            <a:r>
              <a:rPr lang="en-US" sz="2400" dirty="0" smtClean="0">
                <a:solidFill>
                  <a:srgbClr val="002060"/>
                </a:solidFill>
              </a:rPr>
              <a:t> ৫-৭ </a:t>
            </a:r>
            <a:r>
              <a:rPr lang="en-US" sz="2400" dirty="0" err="1" smtClean="0">
                <a:solidFill>
                  <a:srgbClr val="002060"/>
                </a:solidFill>
              </a:rPr>
              <a:t>জোড়া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ফুলকাছিদ্র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থাকে</a:t>
            </a:r>
            <a:r>
              <a:rPr lang="en-US" sz="2400" dirty="0" smtClean="0">
                <a:solidFill>
                  <a:srgbClr val="002060"/>
                </a:solidFill>
              </a:rPr>
              <a:t>।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2060"/>
                </a:solidFill>
              </a:rPr>
              <a:t>কানকো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থাকে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না</a:t>
            </a:r>
            <a:r>
              <a:rPr lang="en-US" sz="2400" dirty="0" smtClean="0">
                <a:solidFill>
                  <a:srgbClr val="002060"/>
                </a:solidFill>
              </a:rPr>
              <a:t>।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457200" y="2133600"/>
            <a:ext cx="2971800" cy="457200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rgbClr val="7030A0"/>
                </a:solidFill>
              </a:rPr>
              <a:t>সাধারণ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বৈশিষ্ট্য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00800" y="54102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হাতুড়ি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/>
              <a:t>মাছ</a:t>
            </a:r>
            <a:endParaRPr lang="en-US" sz="2800" b="1" dirty="0"/>
          </a:p>
        </p:txBody>
      </p:sp>
      <p:pic>
        <p:nvPicPr>
          <p:cNvPr id="7" name="Picture 6" descr="সন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3124200"/>
            <a:ext cx="2876550" cy="2133600"/>
          </a:xfrm>
          <a:prstGeom prst="rect">
            <a:avLst/>
          </a:prstGeom>
        </p:spPr>
      </p:pic>
      <p:pic>
        <p:nvPicPr>
          <p:cNvPr id="9" name="Picture 8" descr="images (4)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 animBg="1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2514600" y="381000"/>
            <a:ext cx="3276600" cy="10668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</a:rPr>
              <a:t>অসটিকথিস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2743200"/>
            <a:ext cx="5867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2060"/>
                </a:solidFill>
              </a:rPr>
              <a:t>অধিকাংশ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স্বাদু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পানির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মাছ</a:t>
            </a:r>
            <a:r>
              <a:rPr lang="en-US" sz="2400" dirty="0" smtClean="0">
                <a:solidFill>
                  <a:srgbClr val="002060"/>
                </a:solidFill>
              </a:rPr>
              <a:t>।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2060"/>
                </a:solidFill>
              </a:rPr>
              <a:t>দেহ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সাইক্লোয়েড</a:t>
            </a:r>
            <a:r>
              <a:rPr lang="en-US" sz="2400" dirty="0" smtClean="0">
                <a:solidFill>
                  <a:srgbClr val="002060"/>
                </a:solidFill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</a:rPr>
              <a:t>গ্যানয়েড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বা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টিনয়েড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ধরনের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আঁইশ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দ্বারা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আবৃত</a:t>
            </a:r>
            <a:r>
              <a:rPr lang="en-US" sz="2400" dirty="0" smtClean="0">
                <a:solidFill>
                  <a:srgbClr val="002060"/>
                </a:solidFill>
              </a:rPr>
              <a:t>।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2060"/>
                </a:solidFill>
              </a:rPr>
              <a:t>মাথার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দুই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পাশে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চার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জোড়া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ফুলকা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থাকে</a:t>
            </a:r>
            <a:r>
              <a:rPr lang="en-US" sz="2400" dirty="0" smtClean="0">
                <a:solidFill>
                  <a:srgbClr val="002060"/>
                </a:solidFill>
              </a:rPr>
              <a:t>। </a:t>
            </a:r>
            <a:r>
              <a:rPr lang="en-US" sz="2400" dirty="0" err="1" smtClean="0">
                <a:solidFill>
                  <a:srgbClr val="002060"/>
                </a:solidFill>
              </a:rPr>
              <a:t>ফুলকাগুলো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কানকো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দিয়ে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ঢাকা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থাকে</a:t>
            </a:r>
            <a:r>
              <a:rPr lang="en-US" sz="2400" dirty="0" smtClean="0">
                <a:solidFill>
                  <a:srgbClr val="002060"/>
                </a:solidFill>
              </a:rPr>
              <a:t>। </a:t>
            </a:r>
            <a:r>
              <a:rPr lang="en-US" sz="2400" dirty="0" err="1" smtClean="0">
                <a:solidFill>
                  <a:srgbClr val="002060"/>
                </a:solidFill>
              </a:rPr>
              <a:t>ফুলকার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সাহায্যে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শ্বাসকার্য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চালায়</a:t>
            </a:r>
            <a:r>
              <a:rPr lang="en-US" sz="2400" dirty="0" smtClean="0">
                <a:solidFill>
                  <a:srgbClr val="002060"/>
                </a:solidFill>
              </a:rPr>
              <a:t>।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457200" y="2133600"/>
            <a:ext cx="2971800" cy="457200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rgbClr val="7030A0"/>
                </a:solidFill>
              </a:rPr>
              <a:t>সাধারণ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বৈশিষ্ট্য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00800" y="54102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ইলিশ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/>
              <a:t>মাছ</a:t>
            </a:r>
            <a:endParaRPr lang="en-US" sz="2800" b="1" dirty="0"/>
          </a:p>
        </p:txBody>
      </p:sp>
      <p:pic>
        <p:nvPicPr>
          <p:cNvPr id="8" name="Picture 7" descr="ইলিশ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3581400"/>
            <a:ext cx="3124200" cy="1809750"/>
          </a:xfrm>
          <a:prstGeom prst="rect">
            <a:avLst/>
          </a:prstGeom>
        </p:spPr>
      </p:pic>
      <p:pic>
        <p:nvPicPr>
          <p:cNvPr id="9" name="Picture 8" descr="images (4)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 animBg="1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2514600" y="381000"/>
            <a:ext cx="3276600" cy="10668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</a:rPr>
              <a:t>অ্যাম্পিবিয়া</a:t>
            </a:r>
            <a:endParaRPr lang="en-US" sz="28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( </a:t>
            </a:r>
            <a:r>
              <a:rPr lang="en-US" sz="2800" b="1" dirty="0" err="1" smtClean="0">
                <a:solidFill>
                  <a:srgbClr val="7030A0"/>
                </a:solidFill>
              </a:rPr>
              <a:t>উভচর</a:t>
            </a:r>
            <a:r>
              <a:rPr lang="en-US" sz="2800" b="1" dirty="0" smtClean="0">
                <a:solidFill>
                  <a:srgbClr val="7030A0"/>
                </a:solidFill>
              </a:rPr>
              <a:t>)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2743200"/>
            <a:ext cx="5867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2060"/>
                </a:solidFill>
              </a:rPr>
              <a:t>দেহত্বক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আঁইশবিহীন</a:t>
            </a:r>
            <a:r>
              <a:rPr lang="en-US" sz="2400" dirty="0" smtClean="0">
                <a:solidFill>
                  <a:srgbClr val="002060"/>
                </a:solidFill>
              </a:rPr>
              <a:t>।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2060"/>
                </a:solidFill>
              </a:rPr>
              <a:t>ত্বক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নরম</a:t>
            </a:r>
            <a:r>
              <a:rPr lang="en-US" sz="2400" dirty="0" smtClean="0">
                <a:solidFill>
                  <a:srgbClr val="002060"/>
                </a:solidFill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</a:rPr>
              <a:t>পাতলা</a:t>
            </a:r>
            <a:r>
              <a:rPr lang="en-US" sz="2400" dirty="0" smtClean="0">
                <a:solidFill>
                  <a:srgbClr val="002060"/>
                </a:solidFill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</a:rPr>
              <a:t>ভেজা</a:t>
            </a:r>
            <a:r>
              <a:rPr lang="en-US" sz="2400" dirty="0" smtClean="0">
                <a:solidFill>
                  <a:srgbClr val="002060"/>
                </a:solidFill>
              </a:rPr>
              <a:t> ও </a:t>
            </a:r>
            <a:r>
              <a:rPr lang="en-US" sz="2400" dirty="0" err="1" smtClean="0">
                <a:solidFill>
                  <a:srgbClr val="002060"/>
                </a:solidFill>
              </a:rPr>
              <a:t>গ্রন্থিযুক্ত</a:t>
            </a:r>
            <a:r>
              <a:rPr lang="en-US" sz="2400" dirty="0" smtClean="0">
                <a:solidFill>
                  <a:srgbClr val="002060"/>
                </a:solidFill>
              </a:rPr>
              <a:t>।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2060"/>
                </a:solidFill>
              </a:rPr>
              <a:t>শীতল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রক্তের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প্রাণী</a:t>
            </a:r>
            <a:r>
              <a:rPr lang="en-US" sz="2400" dirty="0" smtClean="0">
                <a:solidFill>
                  <a:srgbClr val="002060"/>
                </a:solidFill>
              </a:rPr>
              <a:t>।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2060"/>
                </a:solidFill>
              </a:rPr>
              <a:t>পানিতে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ডিম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পাড়ে</a:t>
            </a:r>
            <a:r>
              <a:rPr lang="en-US" sz="2400" dirty="0" smtClean="0">
                <a:solidFill>
                  <a:srgbClr val="002060"/>
                </a:solidFill>
              </a:rPr>
              <a:t>। </a:t>
            </a:r>
            <a:r>
              <a:rPr lang="en-US" sz="2400" dirty="0" err="1" smtClean="0">
                <a:solidFill>
                  <a:srgbClr val="002060"/>
                </a:solidFill>
              </a:rPr>
              <a:t>জীবনচক্রে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সাধারণত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ব্যাঙাচি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দশা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দেখা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যায়</a:t>
            </a:r>
            <a:r>
              <a:rPr lang="en-US" sz="2400" dirty="0" smtClean="0">
                <a:solidFill>
                  <a:srgbClr val="002060"/>
                </a:solidFill>
              </a:rPr>
              <a:t>।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457200" y="2133600"/>
            <a:ext cx="2971800" cy="457200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rgbClr val="7030A0"/>
                </a:solidFill>
              </a:rPr>
              <a:t>সাধারণ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বৈশিষ্ট্য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1800" y="54102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কুনোব্যাঙ</a:t>
            </a:r>
            <a:endParaRPr lang="en-US" sz="2800" b="1" dirty="0"/>
          </a:p>
        </p:txBody>
      </p:sp>
      <p:pic>
        <p:nvPicPr>
          <p:cNvPr id="7" name="Picture 6" descr="কুন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3124200"/>
            <a:ext cx="2466975" cy="2228850"/>
          </a:xfrm>
          <a:prstGeom prst="rect">
            <a:avLst/>
          </a:prstGeom>
        </p:spPr>
      </p:pic>
      <p:pic>
        <p:nvPicPr>
          <p:cNvPr id="9" name="Picture 8" descr="images (4)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 animBg="1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2514600" y="381000"/>
            <a:ext cx="3276600" cy="10668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</a:rPr>
              <a:t>রেপটিলিয়া</a:t>
            </a:r>
            <a:endParaRPr lang="en-US" sz="28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(</a:t>
            </a:r>
            <a:r>
              <a:rPr lang="en-US" sz="2800" b="1" dirty="0" err="1" smtClean="0">
                <a:solidFill>
                  <a:srgbClr val="7030A0"/>
                </a:solidFill>
              </a:rPr>
              <a:t>সরীসৃপ</a:t>
            </a:r>
            <a:r>
              <a:rPr lang="en-US" sz="2800" b="1" dirty="0" smtClean="0">
                <a:solidFill>
                  <a:srgbClr val="7030A0"/>
                </a:solidFill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2743200"/>
            <a:ext cx="586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2060"/>
                </a:solidFill>
              </a:rPr>
              <a:t>বুকে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ভর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করে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চলে</a:t>
            </a:r>
            <a:r>
              <a:rPr lang="en-US" sz="2400" dirty="0" smtClean="0">
                <a:solidFill>
                  <a:srgbClr val="002060"/>
                </a:solidFill>
              </a:rPr>
              <a:t>।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2060"/>
                </a:solidFill>
              </a:rPr>
              <a:t>ত্বক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শুষ্ক</a:t>
            </a:r>
            <a:r>
              <a:rPr lang="en-US" sz="2400" dirty="0" smtClean="0">
                <a:solidFill>
                  <a:srgbClr val="002060"/>
                </a:solidFill>
              </a:rPr>
              <a:t> ও </a:t>
            </a:r>
            <a:r>
              <a:rPr lang="en-US" sz="2400" dirty="0" err="1" smtClean="0">
                <a:solidFill>
                  <a:srgbClr val="002060"/>
                </a:solidFill>
              </a:rPr>
              <a:t>আঁইশযুক্ত</a:t>
            </a:r>
            <a:r>
              <a:rPr lang="en-US" sz="2400" dirty="0" smtClean="0">
                <a:solidFill>
                  <a:srgbClr val="002060"/>
                </a:solidFill>
              </a:rPr>
              <a:t>।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2060"/>
                </a:solidFill>
              </a:rPr>
              <a:t>চার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পায়েই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পাঁচটি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করে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নখরযুক্ত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আঙ্গুল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আছে</a:t>
            </a:r>
            <a:r>
              <a:rPr lang="en-US" sz="2400" dirty="0" smtClean="0">
                <a:solidFill>
                  <a:srgbClr val="002060"/>
                </a:solidFill>
              </a:rPr>
              <a:t>।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457200" y="2133600"/>
            <a:ext cx="2971800" cy="457200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rgbClr val="7030A0"/>
                </a:solidFill>
              </a:rPr>
              <a:t>সাধারণ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বৈশিষ্ট্য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1800" y="54864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টিকটিকি</a:t>
            </a:r>
            <a:endParaRPr lang="en-US" sz="2800" b="1" dirty="0"/>
          </a:p>
        </p:txBody>
      </p:sp>
      <p:pic>
        <p:nvPicPr>
          <p:cNvPr id="8" name="Picture 7" descr="টিকটিতি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2743200"/>
            <a:ext cx="3200400" cy="2733675"/>
          </a:xfrm>
          <a:prstGeom prst="rect">
            <a:avLst/>
          </a:prstGeom>
        </p:spPr>
      </p:pic>
      <p:pic>
        <p:nvPicPr>
          <p:cNvPr id="9" name="Picture 8" descr="images (4)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 animBg="1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2514600" y="381000"/>
            <a:ext cx="3276600" cy="10668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Aves</a:t>
            </a:r>
          </a:p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( </a:t>
            </a:r>
            <a:r>
              <a:rPr lang="en-US" sz="2800" b="1" dirty="0" err="1" smtClean="0">
                <a:solidFill>
                  <a:srgbClr val="7030A0"/>
                </a:solidFill>
              </a:rPr>
              <a:t>পক্ষীকুল</a:t>
            </a:r>
            <a:r>
              <a:rPr lang="en-US" sz="2800" b="1" dirty="0" smtClean="0">
                <a:solidFill>
                  <a:srgbClr val="7030A0"/>
                </a:solidFill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2743200"/>
            <a:ext cx="5867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2060"/>
                </a:solidFill>
              </a:rPr>
              <a:t>দেহ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পালকে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আবৃত</a:t>
            </a:r>
            <a:r>
              <a:rPr lang="en-US" sz="2400" dirty="0" smtClean="0">
                <a:solidFill>
                  <a:srgbClr val="002060"/>
                </a:solidFill>
              </a:rPr>
              <a:t>।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2060"/>
                </a:solidFill>
              </a:rPr>
              <a:t>দুটি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ডানা</a:t>
            </a:r>
            <a:r>
              <a:rPr lang="en-US" sz="2400" dirty="0" smtClean="0">
                <a:solidFill>
                  <a:srgbClr val="002060"/>
                </a:solidFill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</a:rPr>
              <a:t>দুটি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পা</a:t>
            </a:r>
            <a:r>
              <a:rPr lang="en-US" sz="2400" dirty="0" smtClean="0">
                <a:solidFill>
                  <a:srgbClr val="002060"/>
                </a:solidFill>
              </a:rPr>
              <a:t> ও </a:t>
            </a:r>
            <a:r>
              <a:rPr lang="en-US" sz="2400" dirty="0" err="1" smtClean="0">
                <a:solidFill>
                  <a:srgbClr val="002060"/>
                </a:solidFill>
              </a:rPr>
              <a:t>একটি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চক্ষু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আছে</a:t>
            </a:r>
            <a:r>
              <a:rPr lang="en-US" sz="2400" dirty="0" smtClean="0">
                <a:solidFill>
                  <a:srgbClr val="002060"/>
                </a:solidFill>
              </a:rPr>
              <a:t>।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2060"/>
                </a:solidFill>
              </a:rPr>
              <a:t>ফুসফুসের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সাথে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বায়ুথলি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থাকায়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সহজে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উড়তে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পারে</a:t>
            </a:r>
            <a:r>
              <a:rPr lang="en-US" sz="2400" dirty="0" smtClean="0">
                <a:solidFill>
                  <a:srgbClr val="002060"/>
                </a:solidFill>
              </a:rPr>
              <a:t>।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2060"/>
                </a:solidFill>
              </a:rPr>
              <a:t>উষ্ণ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রক্তের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প্রাণী</a:t>
            </a:r>
            <a:r>
              <a:rPr lang="en-US" sz="2400" dirty="0" smtClean="0">
                <a:solidFill>
                  <a:srgbClr val="002060"/>
                </a:solidFill>
              </a:rPr>
              <a:t>।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2060"/>
                </a:solidFill>
              </a:rPr>
              <a:t>হাড়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শক্ত</a:t>
            </a:r>
            <a:r>
              <a:rPr lang="en-US" sz="2400" dirty="0" smtClean="0">
                <a:solidFill>
                  <a:srgbClr val="002060"/>
                </a:solidFill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</a:rPr>
              <a:t>হালকা</a:t>
            </a:r>
            <a:r>
              <a:rPr lang="en-US" sz="2400" dirty="0" smtClean="0">
                <a:solidFill>
                  <a:srgbClr val="002060"/>
                </a:solidFill>
              </a:rPr>
              <a:t> ও </a:t>
            </a:r>
            <a:r>
              <a:rPr lang="en-US" sz="2400" dirty="0" err="1" smtClean="0">
                <a:solidFill>
                  <a:srgbClr val="002060"/>
                </a:solidFill>
              </a:rPr>
              <a:t>ফাঁপা</a:t>
            </a:r>
            <a:r>
              <a:rPr lang="en-US" sz="2400" dirty="0" smtClean="0">
                <a:solidFill>
                  <a:srgbClr val="002060"/>
                </a:solidFill>
              </a:rPr>
              <a:t>।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457200" y="2133600"/>
            <a:ext cx="2971800" cy="457200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rgbClr val="7030A0"/>
                </a:solidFill>
              </a:rPr>
              <a:t>সাধারণ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বৈশিষ্ট্য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1800" y="54864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দোয়েল</a:t>
            </a:r>
            <a:endParaRPr lang="en-US" sz="2800" b="1" dirty="0"/>
          </a:p>
        </p:txBody>
      </p:sp>
      <p:pic>
        <p:nvPicPr>
          <p:cNvPr id="7" name="Picture 6" descr="ািাুৃৃৃ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3048000"/>
            <a:ext cx="2619375" cy="2200275"/>
          </a:xfrm>
          <a:prstGeom prst="rect">
            <a:avLst/>
          </a:prstGeom>
        </p:spPr>
      </p:pic>
      <p:pic>
        <p:nvPicPr>
          <p:cNvPr id="9" name="Picture 8" descr="images (4)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 animBg="1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2514600" y="381000"/>
            <a:ext cx="3276600" cy="10668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</a:rPr>
              <a:t>Mammalia</a:t>
            </a:r>
            <a:endParaRPr lang="en-US" sz="28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(</a:t>
            </a:r>
            <a:r>
              <a:rPr lang="en-US" sz="2800" b="1" dirty="0" err="1" smtClean="0">
                <a:solidFill>
                  <a:srgbClr val="7030A0"/>
                </a:solidFill>
              </a:rPr>
              <a:t>স্তন্যপায়ী</a:t>
            </a:r>
            <a:r>
              <a:rPr lang="en-US" sz="2800" b="1" dirty="0" smtClean="0">
                <a:solidFill>
                  <a:srgbClr val="7030A0"/>
                </a:solidFill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2971800"/>
            <a:ext cx="5867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2060"/>
                </a:solidFill>
              </a:rPr>
              <a:t>দেহ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লোমে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আবৃত</a:t>
            </a:r>
            <a:r>
              <a:rPr lang="en-US" sz="2400" dirty="0" smtClean="0">
                <a:solidFill>
                  <a:srgbClr val="002060"/>
                </a:solidFill>
              </a:rPr>
              <a:t>।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2060"/>
                </a:solidFill>
              </a:rPr>
              <a:t>এরা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সন্তান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প্রসব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করে</a:t>
            </a:r>
            <a:r>
              <a:rPr lang="en-US" sz="2400" dirty="0" smtClean="0">
                <a:solidFill>
                  <a:srgbClr val="002060"/>
                </a:solidFill>
              </a:rPr>
              <a:t> ,</a:t>
            </a:r>
            <a:r>
              <a:rPr lang="en-US" sz="2400" dirty="0" err="1" smtClean="0">
                <a:solidFill>
                  <a:srgbClr val="002060"/>
                </a:solidFill>
              </a:rPr>
              <a:t>ব্যতিক্রম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প্লাটিপাস</a:t>
            </a:r>
            <a:r>
              <a:rPr lang="en-US" sz="2400" dirty="0" smtClean="0">
                <a:solidFill>
                  <a:srgbClr val="002060"/>
                </a:solidFill>
              </a:rPr>
              <a:t>।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2060"/>
                </a:solidFill>
              </a:rPr>
              <a:t>উষ্ণ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রক্তের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প্রাণী</a:t>
            </a:r>
            <a:r>
              <a:rPr lang="en-US" sz="2400" dirty="0" smtClean="0">
                <a:solidFill>
                  <a:srgbClr val="002060"/>
                </a:solidFill>
              </a:rPr>
              <a:t>।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2060"/>
                </a:solidFill>
              </a:rPr>
              <a:t>চোয়ালে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বিভিন্ন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ধরনের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দাঁত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থাকে</a:t>
            </a:r>
            <a:r>
              <a:rPr lang="en-US" sz="2400" dirty="0" smtClean="0">
                <a:solidFill>
                  <a:srgbClr val="002060"/>
                </a:solidFill>
              </a:rPr>
              <a:t>।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2060"/>
                </a:solidFill>
              </a:rPr>
              <a:t>শিশুরা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মাতৃদুগ্ধ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পান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করে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বড়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হয়</a:t>
            </a:r>
            <a:r>
              <a:rPr lang="en-US" sz="2400" dirty="0" smtClean="0">
                <a:solidFill>
                  <a:srgbClr val="002060"/>
                </a:solidFill>
              </a:rPr>
              <a:t>।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2060"/>
                </a:solidFill>
              </a:rPr>
              <a:t>হৃৎপিন্ড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চার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প্রকোষ্ঠ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বিশিষ্ট</a:t>
            </a:r>
            <a:r>
              <a:rPr lang="en-US" sz="2400" dirty="0" smtClean="0">
                <a:solidFill>
                  <a:srgbClr val="002060"/>
                </a:solidFill>
              </a:rPr>
              <a:t>।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457200" y="2133600"/>
            <a:ext cx="2971800" cy="457200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rgbClr val="7030A0"/>
                </a:solidFill>
              </a:rPr>
              <a:t>সাধারণ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বৈশিষ্ট্য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86600" y="55626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বাঘ</a:t>
            </a:r>
            <a:endParaRPr lang="en-US" sz="2800" b="1" dirty="0"/>
          </a:p>
        </p:txBody>
      </p:sp>
      <p:pic>
        <p:nvPicPr>
          <p:cNvPr id="8" name="Picture 7" descr="বাঘ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1" y="3276600"/>
            <a:ext cx="2971800" cy="2190750"/>
          </a:xfrm>
          <a:prstGeom prst="rect">
            <a:avLst/>
          </a:prstGeom>
        </p:spPr>
      </p:pic>
      <p:pic>
        <p:nvPicPr>
          <p:cNvPr id="9" name="Picture 8" descr="images (4)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 animBg="1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828800" y="457200"/>
            <a:ext cx="5486400" cy="259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002060"/>
                </a:solidFill>
              </a:rPr>
              <a:t>শ্রেণীবিন্যাসের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প্রয়োজনীয়তা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3200400"/>
            <a:ext cx="853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</a:rPr>
              <a:t>কোন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প্রাণীকে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শনাক্ত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করতে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হলে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প্রধানত</a:t>
            </a:r>
            <a:r>
              <a:rPr lang="en-US" sz="2000" dirty="0" smtClean="0">
                <a:solidFill>
                  <a:schemeClr val="bg1"/>
                </a:solidFill>
              </a:rPr>
              <a:t> ‘‘‘</a:t>
            </a:r>
            <a:r>
              <a:rPr lang="en-US" sz="2000" dirty="0" err="1" smtClean="0">
                <a:solidFill>
                  <a:schemeClr val="bg1"/>
                </a:solidFill>
              </a:rPr>
              <a:t>সাতটি</a:t>
            </a:r>
            <a:r>
              <a:rPr lang="en-US" sz="2000" dirty="0" smtClean="0">
                <a:solidFill>
                  <a:schemeClr val="bg1"/>
                </a:solidFill>
              </a:rPr>
              <a:t>’’’ </a:t>
            </a:r>
            <a:r>
              <a:rPr lang="en-US" sz="2000" dirty="0" err="1" smtClean="0">
                <a:solidFill>
                  <a:schemeClr val="bg1"/>
                </a:solidFill>
              </a:rPr>
              <a:t>ধাপ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মিলিয়ে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নিতে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হয়</a:t>
            </a:r>
            <a:r>
              <a:rPr lang="en-US" sz="2000" dirty="0" smtClean="0">
                <a:solidFill>
                  <a:schemeClr val="bg1"/>
                </a:solidFill>
              </a:rPr>
              <a:t>।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Flowchart: Data 9"/>
          <p:cNvSpPr/>
          <p:nvPr/>
        </p:nvSpPr>
        <p:spPr>
          <a:xfrm>
            <a:off x="1371600" y="3657600"/>
            <a:ext cx="6248400" cy="304800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ধাপগুলো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হলো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/>
            <a:endParaRPr lang="en-US" dirty="0" smtClean="0"/>
          </a:p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জগ</a:t>
            </a:r>
            <a:r>
              <a:rPr lang="en-US" sz="2000" dirty="0" smtClean="0">
                <a:solidFill>
                  <a:schemeClr val="tx1"/>
                </a:solidFill>
              </a:rPr>
              <a:t>ৎ (Kingdom)</a:t>
            </a:r>
          </a:p>
          <a:p>
            <a:pPr algn="ctr"/>
            <a:r>
              <a:rPr lang="en-US" sz="2000" dirty="0" err="1" smtClean="0">
                <a:solidFill>
                  <a:srgbClr val="FFFF00"/>
                </a:solidFill>
              </a:rPr>
              <a:t>পর্ব</a:t>
            </a:r>
            <a:r>
              <a:rPr lang="en-US" sz="2000" dirty="0" smtClean="0">
                <a:solidFill>
                  <a:srgbClr val="FFFF00"/>
                </a:solidFill>
              </a:rPr>
              <a:t> ( Phylum)</a:t>
            </a:r>
          </a:p>
          <a:p>
            <a:pPr algn="ctr"/>
            <a:r>
              <a:rPr lang="en-US" sz="2000" dirty="0" err="1" smtClean="0">
                <a:solidFill>
                  <a:srgbClr val="C00000"/>
                </a:solidFill>
              </a:rPr>
              <a:t>শ্রেণি</a:t>
            </a:r>
            <a:r>
              <a:rPr lang="en-US" sz="2000" dirty="0" smtClean="0">
                <a:solidFill>
                  <a:srgbClr val="C00000"/>
                </a:solidFill>
              </a:rPr>
              <a:t> ( Class)</a:t>
            </a:r>
          </a:p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বর্গ</a:t>
            </a:r>
            <a:r>
              <a:rPr lang="en-US" sz="2000" dirty="0" smtClean="0">
                <a:solidFill>
                  <a:schemeClr val="tx1"/>
                </a:solidFill>
              </a:rPr>
              <a:t> ( Order)</a:t>
            </a:r>
          </a:p>
          <a:p>
            <a:pPr algn="ctr"/>
            <a:r>
              <a:rPr lang="en-US" sz="2000" dirty="0" err="1" smtClean="0">
                <a:solidFill>
                  <a:srgbClr val="FFFF00"/>
                </a:solidFill>
              </a:rPr>
              <a:t>গোত্র</a:t>
            </a:r>
            <a:r>
              <a:rPr lang="en-US" sz="2000" dirty="0" smtClean="0">
                <a:solidFill>
                  <a:srgbClr val="FFFF00"/>
                </a:solidFill>
              </a:rPr>
              <a:t> ( Family)</a:t>
            </a:r>
          </a:p>
          <a:p>
            <a:pPr algn="ctr"/>
            <a:r>
              <a:rPr lang="en-US" sz="2000" dirty="0" err="1" smtClean="0">
                <a:solidFill>
                  <a:srgbClr val="FF0000"/>
                </a:solidFill>
              </a:rPr>
              <a:t>গণ</a:t>
            </a:r>
            <a:r>
              <a:rPr lang="en-US" sz="2000" dirty="0" smtClean="0">
                <a:solidFill>
                  <a:srgbClr val="FF0000"/>
                </a:solidFill>
              </a:rPr>
              <a:t> (Genus)</a:t>
            </a:r>
          </a:p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প্রজাতি</a:t>
            </a:r>
            <a:r>
              <a:rPr lang="en-US" sz="2000" dirty="0" smtClean="0">
                <a:solidFill>
                  <a:schemeClr val="tx1"/>
                </a:solidFill>
              </a:rPr>
              <a:t> ( Species)</a:t>
            </a:r>
          </a:p>
          <a:p>
            <a:pPr algn="ctr"/>
            <a:endParaRPr lang="en-US" dirty="0"/>
          </a:p>
        </p:txBody>
      </p:sp>
      <p:pic>
        <p:nvPicPr>
          <p:cNvPr id="14" name="Picture 13" descr="images (4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71800" y="457200"/>
            <a:ext cx="3124200" cy="6858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ঘ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52400"/>
            <a:ext cx="2466975" cy="1847850"/>
          </a:xfrm>
          <a:prstGeom prst="rect">
            <a:avLst/>
          </a:prstGeom>
        </p:spPr>
      </p:pic>
      <p:pic>
        <p:nvPicPr>
          <p:cNvPr id="7" name="Picture 6" descr="ঘ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152400"/>
            <a:ext cx="2466975" cy="18478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10800000" flipV="1">
            <a:off x="1447800" y="2367425"/>
            <a:ext cx="6705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জীবজগতের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শ্রেণিবিন্যাসের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মতামত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images (4)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6367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7600" y="74477"/>
            <a:ext cx="2667000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5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723534" y="1061474"/>
            <a:ext cx="0" cy="48332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58595" y="1912801"/>
            <a:ext cx="0" cy="47263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3"/>
          <p:cNvSpPr txBox="1">
            <a:spLocks/>
          </p:cNvSpPr>
          <p:nvPr/>
        </p:nvSpPr>
        <p:spPr>
          <a:xfrm>
            <a:off x="533400" y="3581400"/>
            <a:ext cx="3429000" cy="2743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মোঃ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ইকবাল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হোসেন</a:t>
            </a:r>
            <a:endParaRPr kumimoji="0" lang="en-US" sz="2400" b="1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b="1" baseline="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বরদিয়া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কাজী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সুলতান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আহম্মেদ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উচ্চ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,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b="1" baseline="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মতলব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দক্ষিণ,চাঁদপুর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মোবাঃ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01830336596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IMG_20201205_2320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600200"/>
            <a:ext cx="1905000" cy="1905000"/>
          </a:xfrm>
          <a:prstGeom prst="rect">
            <a:avLst/>
          </a:prstGeom>
        </p:spPr>
      </p:pic>
      <p:sp>
        <p:nvSpPr>
          <p:cNvPr id="16" name="Content Placeholder 3"/>
          <p:cNvSpPr txBox="1">
            <a:spLocks/>
          </p:cNvSpPr>
          <p:nvPr/>
        </p:nvSpPr>
        <p:spPr>
          <a:xfrm>
            <a:off x="5286375" y="3560618"/>
            <a:ext cx="3429000" cy="2743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bn-IN" sz="2000" b="1" noProof="0" dirty="0"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IN" sz="2400" b="1" noProof="0" dirty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শ্রেণীঃ অষ্টম</a:t>
            </a:r>
          </a:p>
          <a:p>
            <a:pPr marL="342900" indent="-342900" algn="ctr">
              <a:spcBef>
                <a:spcPts val="800"/>
              </a:spcBef>
              <a:defRPr/>
            </a:pPr>
            <a:r>
              <a:rPr lang="bn-IN" sz="2400" b="1" dirty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বিষয়ঃ </a:t>
            </a:r>
            <a:r>
              <a:rPr lang="bn-IN" sz="2400" b="1" dirty="0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বিজ্ঞান</a:t>
            </a:r>
            <a:endParaRPr lang="en-US" sz="2400" b="1" dirty="0" smtClean="0"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  <a:p>
            <a:pPr marL="342900" indent="-342900" algn="ctr">
              <a:spcBef>
                <a:spcPts val="800"/>
              </a:spcBef>
              <a:defRPr/>
            </a:pP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অধ্যায়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ঃ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প্রথম</a:t>
            </a:r>
            <a:endParaRPr lang="bn-BD" sz="2400" b="1" noProof="0" dirty="0"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bn-BD" sz="2000" b="1" noProof="0" dirty="0"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bn-BD" sz="2000" b="1" noProof="0" dirty="0"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000" b="1" noProof="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bn-IN" sz="2000" b="1" noProof="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bn-IN" sz="2000" b="1" noProof="0" dirty="0"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bn-IN" sz="2000" b="1" noProof="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bn-IN" sz="2000" b="1" noProof="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1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9" name="Picture 8" descr="images (4)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46841426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 rot="20594074">
            <a:off x="134507" y="801325"/>
            <a:ext cx="8437234" cy="521107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সুস্থ্য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সুরক্ষিত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থাকো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Thank you Everybody</a:t>
            </a:r>
            <a:endParaRPr lang="en-US" sz="2800" dirty="0">
              <a:solidFill>
                <a:srgbClr val="FFFF00"/>
              </a:solidFill>
            </a:endParaRPr>
          </a:p>
        </p:txBody>
      </p:sp>
      <p:pic>
        <p:nvPicPr>
          <p:cNvPr id="4" name="Picture 3" descr="images (4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976239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2057400"/>
            <a:ext cx="1691050" cy="1299638"/>
          </a:xfrm>
          <a:prstGeom prst="rect">
            <a:avLst/>
          </a:prstGeom>
        </p:spPr>
      </p:pic>
      <p:pic>
        <p:nvPicPr>
          <p:cNvPr id="5" name="Picture 4" descr="34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685800"/>
            <a:ext cx="1739621" cy="1143000"/>
          </a:xfrm>
          <a:prstGeom prst="rect">
            <a:avLst/>
          </a:prstGeom>
        </p:spPr>
      </p:pic>
      <p:pic>
        <p:nvPicPr>
          <p:cNvPr id="6" name="Picture 5" descr="321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81600" y="2119196"/>
            <a:ext cx="1690496" cy="1005003"/>
          </a:xfrm>
          <a:prstGeom prst="rect">
            <a:avLst/>
          </a:prstGeom>
        </p:spPr>
      </p:pic>
      <p:pic>
        <p:nvPicPr>
          <p:cNvPr id="9" name="Picture 8" descr="download (2)াি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95600" y="2133600"/>
            <a:ext cx="1771868" cy="1066800"/>
          </a:xfrm>
          <a:prstGeom prst="rect">
            <a:avLst/>
          </a:prstGeom>
        </p:spPr>
      </p:pic>
      <p:pic>
        <p:nvPicPr>
          <p:cNvPr id="15" name="Picture 14" descr="বাঘ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86600" y="2209800"/>
            <a:ext cx="1529803" cy="921058"/>
          </a:xfrm>
          <a:prstGeom prst="rect">
            <a:avLst/>
          </a:prstGeom>
        </p:spPr>
      </p:pic>
      <p:pic>
        <p:nvPicPr>
          <p:cNvPr id="16" name="Picture 15" descr="সন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38200" y="3505200"/>
            <a:ext cx="1791384" cy="990600"/>
          </a:xfrm>
          <a:prstGeom prst="rect">
            <a:avLst/>
          </a:prstGeom>
        </p:spPr>
      </p:pic>
      <p:pic>
        <p:nvPicPr>
          <p:cNvPr id="17" name="Picture 16" descr="াাৃ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62000" y="685800"/>
            <a:ext cx="1703309" cy="1133475"/>
          </a:xfrm>
          <a:prstGeom prst="rect">
            <a:avLst/>
          </a:prstGeom>
        </p:spPr>
      </p:pic>
      <p:pic>
        <p:nvPicPr>
          <p:cNvPr id="18" name="Picture 17" descr="ািাুৃৃৃ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257800" y="3581400"/>
            <a:ext cx="1588801" cy="1057275"/>
          </a:xfrm>
          <a:prstGeom prst="rect">
            <a:avLst/>
          </a:prstGeom>
        </p:spPr>
      </p:pic>
      <p:pic>
        <p:nvPicPr>
          <p:cNvPr id="19" name="Picture 18" descr="াুািৃুৃৃ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105400" y="685800"/>
            <a:ext cx="1627533" cy="1092942"/>
          </a:xfrm>
          <a:prstGeom prst="rect">
            <a:avLst/>
          </a:prstGeom>
        </p:spPr>
      </p:pic>
      <p:pic>
        <p:nvPicPr>
          <p:cNvPr id="20" name="Picture 19" descr="ুা্র্রি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239000" y="3581400"/>
            <a:ext cx="1608945" cy="1066800"/>
          </a:xfrm>
          <a:prstGeom prst="rect">
            <a:avLst/>
          </a:prstGeom>
        </p:spPr>
      </p:pic>
      <p:pic>
        <p:nvPicPr>
          <p:cNvPr id="21" name="Picture 20" descr="ুৃািুাি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971800" y="3505200"/>
            <a:ext cx="1447800" cy="1084453"/>
          </a:xfrm>
          <a:prstGeom prst="rect">
            <a:avLst/>
          </a:prstGeom>
        </p:spPr>
      </p:pic>
      <p:sp>
        <p:nvSpPr>
          <p:cNvPr id="23" name="Wave 22"/>
          <p:cNvSpPr/>
          <p:nvPr/>
        </p:nvSpPr>
        <p:spPr>
          <a:xfrm>
            <a:off x="457200" y="0"/>
            <a:ext cx="6858000" cy="8382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2060"/>
                </a:solidFill>
              </a:rPr>
              <a:t>গত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ক্লাশে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পাঠের</a:t>
            </a:r>
            <a:r>
              <a:rPr lang="en-US" sz="3200" dirty="0" smtClean="0">
                <a:solidFill>
                  <a:srgbClr val="002060"/>
                </a:solidFill>
              </a:rPr>
              <a:t>  </a:t>
            </a:r>
            <a:r>
              <a:rPr lang="en-US" sz="3200" dirty="0" err="1" smtClean="0">
                <a:solidFill>
                  <a:srgbClr val="002060"/>
                </a:solidFill>
              </a:rPr>
              <a:t>অংশ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বিশেষ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22" name="Flowchart: Sequential Access Storage 21"/>
          <p:cNvSpPr/>
          <p:nvPr/>
        </p:nvSpPr>
        <p:spPr>
          <a:xfrm>
            <a:off x="990600" y="4876800"/>
            <a:ext cx="6858000" cy="1600200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002060"/>
                </a:solidFill>
              </a:rPr>
              <a:t>আমরা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জানতে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পারলাম</a:t>
            </a:r>
            <a:endParaRPr lang="en-US" sz="2000" dirty="0" smtClean="0">
              <a:solidFill>
                <a:srgbClr val="002060"/>
              </a:solidFill>
            </a:endParaRPr>
          </a:p>
          <a:p>
            <a:pPr algn="ctr">
              <a:buFont typeface="Wingdings" pitchFamily="2" charset="2"/>
              <a:buChar char="v"/>
            </a:pPr>
            <a:r>
              <a:rPr lang="en-US" b="1" dirty="0" err="1" smtClean="0">
                <a:solidFill>
                  <a:srgbClr val="FF0000"/>
                </a:solidFill>
              </a:rPr>
              <a:t>শ্রেণীবিস্যাস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কি</a:t>
            </a:r>
            <a:r>
              <a:rPr lang="en-US" b="1" dirty="0" smtClean="0">
                <a:solidFill>
                  <a:srgbClr val="FF0000"/>
                </a:solidFill>
              </a:rPr>
              <a:t> ?</a:t>
            </a:r>
          </a:p>
          <a:p>
            <a:pPr algn="ctr">
              <a:buFont typeface="Wingdings" pitchFamily="2" charset="2"/>
              <a:buChar char="v"/>
            </a:pPr>
            <a:r>
              <a:rPr lang="en-US" b="1" dirty="0" err="1" smtClean="0">
                <a:solidFill>
                  <a:srgbClr val="FF0000"/>
                </a:solidFill>
              </a:rPr>
              <a:t>অ্যানিম্যালিয়া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জগতের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পর্ব</a:t>
            </a:r>
            <a:r>
              <a:rPr lang="en-US" b="1" dirty="0" smtClean="0">
                <a:solidFill>
                  <a:srgbClr val="FF0000"/>
                </a:solidFill>
              </a:rPr>
              <a:t>।</a:t>
            </a:r>
          </a:p>
          <a:p>
            <a:pPr algn="ctr">
              <a:buFont typeface="Wingdings" pitchFamily="2" charset="2"/>
              <a:buChar char="v"/>
            </a:pPr>
            <a:r>
              <a:rPr lang="en-US" b="1" dirty="0" err="1" smtClean="0">
                <a:solidFill>
                  <a:srgbClr val="FF0000"/>
                </a:solidFill>
              </a:rPr>
              <a:t>অমেরুদন্ডী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প্রাণীর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পর্ব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এবং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এদের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বৈশিষ্ট্য</a:t>
            </a:r>
            <a:r>
              <a:rPr lang="en-US" b="1" dirty="0" smtClean="0">
                <a:solidFill>
                  <a:srgbClr val="FF0000"/>
                </a:solidFill>
              </a:rPr>
              <a:t>।</a:t>
            </a:r>
          </a:p>
        </p:txBody>
      </p:sp>
      <p:pic>
        <p:nvPicPr>
          <p:cNvPr id="24" name="Picture 23" descr="images (4).jpe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Wave 22"/>
          <p:cNvSpPr/>
          <p:nvPr/>
        </p:nvSpPr>
        <p:spPr>
          <a:xfrm>
            <a:off x="0" y="0"/>
            <a:ext cx="6858000" cy="8382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2060"/>
                </a:solidFill>
              </a:rPr>
              <a:t>আজকের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ক্লাশের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শিখনফল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2000" y="4038600"/>
            <a:ext cx="7848600" cy="216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  <a:buFont typeface="Wingdings" pitchFamily="2" charset="2"/>
              <a:buChar char="v"/>
            </a:pP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কর্ডাটা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পর্বের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বৈশিষ্ট্য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এবং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এর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উপপর্ব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।</a:t>
            </a:r>
          </a:p>
          <a:p>
            <a:pPr>
              <a:lnSpc>
                <a:spcPct val="140000"/>
              </a:lnSpc>
              <a:buFont typeface="Wingdings" pitchFamily="2" charset="2"/>
              <a:buChar char="v"/>
            </a:pP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মেরুদন্ডী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প্রাণির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শ্রেণীবিন্যাস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করতে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পারব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।</a:t>
            </a:r>
          </a:p>
          <a:p>
            <a:pPr>
              <a:lnSpc>
                <a:spcPct val="140000"/>
              </a:lnSpc>
              <a:buFont typeface="Wingdings" pitchFamily="2" charset="2"/>
              <a:buChar char="v"/>
            </a:pP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জীবজগতে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শ্রেণীবিন্যাসের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প্রয়োজনীয়তা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।</a:t>
            </a:r>
          </a:p>
        </p:txBody>
      </p:sp>
      <p:pic>
        <p:nvPicPr>
          <p:cNvPr id="25" name="Picture 24" descr="images (1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295400"/>
            <a:ext cx="5562600" cy="2489200"/>
          </a:xfrm>
          <a:prstGeom prst="rect">
            <a:avLst/>
          </a:prstGeom>
        </p:spPr>
      </p:pic>
      <p:pic>
        <p:nvPicPr>
          <p:cNvPr id="26" name="Picture 25" descr="images (4)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2286000" y="381000"/>
            <a:ext cx="44958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FF00"/>
                </a:solidFill>
              </a:rPr>
              <a:t>কর্ডাটা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পর্ব</a:t>
            </a:r>
            <a:endParaRPr lang="en-US" sz="3600" dirty="0" smtClean="0">
              <a:solidFill>
                <a:srgbClr val="FFFF00"/>
              </a:solidFill>
            </a:endParaRP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মেরুদন্ডী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শ্রেণিবিন্যাস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57200" y="1676400"/>
            <a:ext cx="80772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পৃথিবীর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সকল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পরিবেশে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বাস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করে</a:t>
            </a:r>
            <a:r>
              <a:rPr lang="en-US" sz="2400" dirty="0" smtClean="0">
                <a:solidFill>
                  <a:schemeClr val="bg1"/>
                </a:solidFill>
              </a:rPr>
              <a:t>। </a:t>
            </a:r>
            <a:r>
              <a:rPr lang="en-US" sz="2400" dirty="0" err="1" smtClean="0">
                <a:solidFill>
                  <a:schemeClr val="bg1"/>
                </a:solidFill>
              </a:rPr>
              <a:t>স্বাদু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অথবা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সমুদ্রে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বৃক্ষবাসী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মরুবাসী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মেরুবাসী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গুহাবাসী</a:t>
            </a:r>
            <a:r>
              <a:rPr lang="en-US" sz="2400" dirty="0" smtClean="0">
                <a:solidFill>
                  <a:schemeClr val="bg1"/>
                </a:solidFill>
              </a:rPr>
              <a:t> ও </a:t>
            </a:r>
            <a:r>
              <a:rPr lang="en-US" sz="2400" dirty="0" err="1" smtClean="0">
                <a:solidFill>
                  <a:schemeClr val="bg1"/>
                </a:solidFill>
              </a:rPr>
              <a:t>খেচর</a:t>
            </a:r>
            <a:r>
              <a:rPr lang="en-US" sz="2400" dirty="0" smtClean="0">
                <a:solidFill>
                  <a:schemeClr val="bg1"/>
                </a:solidFill>
              </a:rPr>
              <a:t> ।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533400" y="3048000"/>
            <a:ext cx="2971800" cy="457200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rgbClr val="7030A0"/>
                </a:solidFill>
              </a:rPr>
              <a:t>সাধারণ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বৈশিষ্ট্য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3886200"/>
            <a:ext cx="5562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rgbClr val="002060"/>
                </a:solidFill>
              </a:rPr>
              <a:t>এদের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পৃষ্ঠীয়দেশ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বরাবর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নটোকর্ড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অবস্থান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করে</a:t>
            </a:r>
            <a:r>
              <a:rPr lang="en-US" sz="2000" dirty="0" smtClean="0">
                <a:solidFill>
                  <a:srgbClr val="002060"/>
                </a:solidFill>
              </a:rPr>
              <a:t>। </a:t>
            </a:r>
            <a:r>
              <a:rPr lang="en-US" sz="2000" dirty="0" err="1" smtClean="0">
                <a:solidFill>
                  <a:srgbClr val="002060"/>
                </a:solidFill>
              </a:rPr>
              <a:t>নটোকর্ড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হলো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একটা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নরম,নমনীয়,দৃঢ়</a:t>
            </a:r>
            <a:r>
              <a:rPr lang="en-US" sz="2000" dirty="0" smtClean="0">
                <a:solidFill>
                  <a:srgbClr val="002060"/>
                </a:solidFill>
              </a:rPr>
              <a:t> ও </a:t>
            </a:r>
            <a:r>
              <a:rPr lang="en-US" sz="2000" dirty="0" err="1" smtClean="0">
                <a:solidFill>
                  <a:srgbClr val="002060"/>
                </a:solidFill>
              </a:rPr>
              <a:t>অখন্ডায়িত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অঙ্গ</a:t>
            </a:r>
            <a:r>
              <a:rPr lang="en-US" sz="2000" dirty="0" smtClean="0">
                <a:solidFill>
                  <a:srgbClr val="002060"/>
                </a:solidFill>
              </a:rPr>
              <a:t>।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rgbClr val="002060"/>
                </a:solidFill>
              </a:rPr>
              <a:t>পৃষ্ঠদেশে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একক</a:t>
            </a:r>
            <a:r>
              <a:rPr lang="en-US" sz="2000" dirty="0" smtClean="0">
                <a:solidFill>
                  <a:srgbClr val="002060"/>
                </a:solidFill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</a:rPr>
              <a:t>ফাঁপা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স্নায়ুরজ্জু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থাকে</a:t>
            </a:r>
            <a:r>
              <a:rPr lang="en-US" sz="2000" dirty="0" smtClean="0">
                <a:solidFill>
                  <a:srgbClr val="002060"/>
                </a:solidFill>
              </a:rPr>
              <a:t>।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rgbClr val="002060"/>
                </a:solidFill>
              </a:rPr>
              <a:t>সারাজীবন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বা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জীবনের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কোন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চক্রে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এক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পর্যায়ে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পার্শ্বীয়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গলবিলীয়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ফুলকা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ছিদ্র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থাকে</a:t>
            </a:r>
            <a:r>
              <a:rPr lang="en-US" sz="2000" dirty="0" smtClean="0">
                <a:solidFill>
                  <a:srgbClr val="002060"/>
                </a:solidFill>
              </a:rPr>
              <a:t>।</a:t>
            </a:r>
            <a:endParaRPr lang="en-US" sz="2000" dirty="0" smtClean="0">
              <a:solidFill>
                <a:srgbClr val="002060"/>
              </a:solidFill>
            </a:endParaRPr>
          </a:p>
        </p:txBody>
      </p:sp>
      <p:pic>
        <p:nvPicPr>
          <p:cNvPr id="18" name="Picture 17" descr="ইলিশ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5410200"/>
            <a:ext cx="3124200" cy="1066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6200" y="3657600"/>
            <a:ext cx="1447799" cy="1371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" name="TextBox 19"/>
          <p:cNvSpPr txBox="1"/>
          <p:nvPr/>
        </p:nvSpPr>
        <p:spPr>
          <a:xfrm>
            <a:off x="6172200" y="50292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কুনোব্যাঙ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781800" y="6488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ইলিশ</a:t>
            </a:r>
            <a:r>
              <a:rPr lang="en-US" dirty="0" smtClean="0"/>
              <a:t> </a:t>
            </a:r>
            <a:r>
              <a:rPr lang="en-US" dirty="0" err="1" smtClean="0"/>
              <a:t>মাছ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001000" y="50292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মানুষ</a:t>
            </a:r>
            <a:endParaRPr lang="en-US" dirty="0"/>
          </a:p>
        </p:txBody>
      </p:sp>
      <p:pic>
        <p:nvPicPr>
          <p:cNvPr id="23" name="Picture 22" descr="কুনো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93716" y="3657600"/>
            <a:ext cx="1754859" cy="1371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" name="Picture 23" descr="images (4)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orizontal Scroll 8"/>
          <p:cNvSpPr/>
          <p:nvPr/>
        </p:nvSpPr>
        <p:spPr>
          <a:xfrm>
            <a:off x="990600" y="381000"/>
            <a:ext cx="6096000" cy="1295400"/>
          </a:xfrm>
          <a:prstGeom prst="horizontalScrol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কর্ডাটা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পর্বকে</a:t>
            </a:r>
            <a:r>
              <a:rPr lang="en-US" sz="2400" dirty="0" smtClean="0"/>
              <a:t> ৩ </a:t>
            </a:r>
            <a:r>
              <a:rPr lang="en-US" sz="2400" dirty="0" err="1" smtClean="0"/>
              <a:t>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উপপর্বে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ভাগ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যায়</a:t>
            </a:r>
            <a:r>
              <a:rPr lang="en-US" sz="2400" dirty="0" smtClean="0"/>
              <a:t>।</a:t>
            </a:r>
            <a:endParaRPr lang="en-US" sz="2400" dirty="0"/>
          </a:p>
        </p:txBody>
      </p:sp>
      <p:graphicFrame>
        <p:nvGraphicFramePr>
          <p:cNvPr id="13" name="Diagram 12"/>
          <p:cNvGraphicFramePr/>
          <p:nvPr/>
        </p:nvGraphicFramePr>
        <p:xfrm>
          <a:off x="1371600" y="2057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8" name="Picture 17" descr="images (4)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Graphic spid="13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3276600" y="533400"/>
            <a:ext cx="2209800" cy="8382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7030A0"/>
                </a:solidFill>
              </a:rPr>
              <a:t>ইউরোকর্ডাটা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2514600"/>
            <a:ext cx="533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2060"/>
                </a:solidFill>
              </a:rPr>
              <a:t>প্রাথমিক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অবস্থায়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ফুলকারন্ধ্র</a:t>
            </a:r>
            <a:r>
              <a:rPr lang="en-US" sz="2400" dirty="0" smtClean="0">
                <a:solidFill>
                  <a:srgbClr val="002060"/>
                </a:solidFill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</a:rPr>
              <a:t>পৃষ্ঠীয়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ফাঁপা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স্নায়ুরজ্জু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থাকে</a:t>
            </a:r>
            <a:r>
              <a:rPr lang="en-US" sz="2400" dirty="0" smtClean="0">
                <a:solidFill>
                  <a:srgbClr val="002060"/>
                </a:solidFill>
              </a:rPr>
              <a:t>।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2060"/>
                </a:solidFill>
              </a:rPr>
              <a:t>শুধুমাত্র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লার্ভা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দমায়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এদের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লেজে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নটোকর্ড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থাকে</a:t>
            </a:r>
            <a:r>
              <a:rPr lang="en-US" sz="2400" dirty="0" smtClean="0">
                <a:solidFill>
                  <a:srgbClr val="002060"/>
                </a:solidFill>
              </a:rPr>
              <a:t>।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304800" y="1752600"/>
            <a:ext cx="2971800" cy="457200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rgbClr val="7030A0"/>
                </a:solidFill>
              </a:rPr>
              <a:t>সাধারণ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বৈশিষ্ট্য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05600" y="44958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</a:rPr>
              <a:t>Ascidia</a:t>
            </a:r>
            <a:endParaRPr lang="en-US" sz="28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" name="Picture 9" descr="w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2743200"/>
            <a:ext cx="2619375" cy="1743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images (4)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2438400" y="990600"/>
            <a:ext cx="2743200" cy="7620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7030A0"/>
                </a:solidFill>
              </a:rPr>
              <a:t>সেফালোকর্ডাটা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3200400"/>
            <a:ext cx="5334000" cy="1697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2060"/>
                </a:solidFill>
              </a:rPr>
              <a:t>সারাজীবনই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এদের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দেহে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নটোকর্ডের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উপস্থিতি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লক্ষ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করা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যায়</a:t>
            </a:r>
            <a:r>
              <a:rPr lang="en-US" sz="2400" dirty="0" smtClean="0">
                <a:solidFill>
                  <a:srgbClr val="002060"/>
                </a:solidFill>
              </a:rPr>
              <a:t>।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2060"/>
                </a:solidFill>
              </a:rPr>
              <a:t>দেখতে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মাছের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মত</a:t>
            </a:r>
            <a:r>
              <a:rPr lang="en-US" sz="2400" dirty="0" smtClean="0">
                <a:solidFill>
                  <a:srgbClr val="002060"/>
                </a:solidFill>
              </a:rPr>
              <a:t>।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381000" y="2667000"/>
            <a:ext cx="2971800" cy="457200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rgbClr val="7030A0"/>
                </a:solidFill>
              </a:rPr>
              <a:t>সাধারণ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বৈশিষ্ট্য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3600" y="5903893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solidFill>
                  <a:schemeClr val="accent6">
                    <a:lumMod val="50000"/>
                  </a:schemeClr>
                </a:solidFill>
              </a:rPr>
              <a:t>Branchiostoma</a:t>
            </a:r>
            <a:endParaRPr lang="en-US" sz="28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4" name="Picture 13" descr="m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2667000"/>
            <a:ext cx="3000375" cy="3276600"/>
          </a:xfrm>
          <a:prstGeom prst="rect">
            <a:avLst/>
          </a:prstGeom>
        </p:spPr>
      </p:pic>
      <p:pic>
        <p:nvPicPr>
          <p:cNvPr id="15" name="Picture 14" descr="images (4)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orizontal Scroll 8"/>
          <p:cNvSpPr/>
          <p:nvPr/>
        </p:nvSpPr>
        <p:spPr>
          <a:xfrm>
            <a:off x="2667000" y="381000"/>
            <a:ext cx="3505200" cy="1295400"/>
          </a:xfrm>
          <a:prstGeom prst="horizontalScrol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ভার্টিব্রাটা</a:t>
            </a:r>
            <a:endParaRPr lang="en-US" sz="4400" dirty="0"/>
          </a:p>
        </p:txBody>
      </p:sp>
      <p:graphicFrame>
        <p:nvGraphicFramePr>
          <p:cNvPr id="13" name="Diagram 12"/>
          <p:cNvGraphicFramePr/>
          <p:nvPr/>
        </p:nvGraphicFramePr>
        <p:xfrm>
          <a:off x="0" y="2438400"/>
          <a:ext cx="8991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17526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এই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উপ-পর্বের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প্রাণীরাই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মেরুদন্ডী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প্রাণী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হিসেবে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পরিচিত</a:t>
            </a:r>
            <a:r>
              <a:rPr lang="en-US" sz="2000" dirty="0" smtClean="0">
                <a:solidFill>
                  <a:srgbClr val="FF0000"/>
                </a:solidFill>
              </a:rPr>
              <a:t>। </a:t>
            </a:r>
            <a:r>
              <a:rPr lang="en-US" sz="2000" dirty="0" err="1" smtClean="0">
                <a:solidFill>
                  <a:srgbClr val="FF0000"/>
                </a:solidFill>
              </a:rPr>
              <a:t>এদের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গঠন</a:t>
            </a:r>
            <a:r>
              <a:rPr lang="en-US" sz="2000" dirty="0" smtClean="0">
                <a:solidFill>
                  <a:srgbClr val="FF0000"/>
                </a:solidFill>
              </a:rPr>
              <a:t> ও </a:t>
            </a:r>
            <a:r>
              <a:rPr lang="en-US" sz="2000" dirty="0" err="1" smtClean="0">
                <a:solidFill>
                  <a:srgbClr val="FF0000"/>
                </a:solidFill>
              </a:rPr>
              <a:t>বৈশিষ্ট্যের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ভিত্তিতে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মেরুদন্ডী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প্রাণীদের</a:t>
            </a:r>
            <a:r>
              <a:rPr lang="en-US" sz="2000" dirty="0" smtClean="0">
                <a:solidFill>
                  <a:srgbClr val="FF0000"/>
                </a:solidFill>
              </a:rPr>
              <a:t> ৭ </a:t>
            </a:r>
            <a:r>
              <a:rPr lang="en-US" sz="2000" dirty="0" err="1" smtClean="0">
                <a:solidFill>
                  <a:srgbClr val="FF0000"/>
                </a:solidFill>
              </a:rPr>
              <a:t>টি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শ্রেণিতে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ভাগ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করা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হয়েছে</a:t>
            </a:r>
            <a:r>
              <a:rPr lang="en-US" sz="2000" dirty="0" smtClean="0">
                <a:solidFill>
                  <a:srgbClr val="FF0000"/>
                </a:solidFill>
              </a:rPr>
              <a:t>।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8" name="Picture 7" descr="images (4)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Graphic spid="13" grpId="0">
        <p:bldAsOne/>
      </p:bldGraphic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380</TotalTime>
  <Words>549</Words>
  <Application>Microsoft Office PowerPoint</Application>
  <PresentationFormat>On-screen Show (4:3)</PresentationFormat>
  <Paragraphs>143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 waiting for you</dc:creator>
  <cp:lastModifiedBy>I waiting for you</cp:lastModifiedBy>
  <cp:revision>65</cp:revision>
  <dcterms:created xsi:type="dcterms:W3CDTF">2021-06-12T13:52:45Z</dcterms:created>
  <dcterms:modified xsi:type="dcterms:W3CDTF">2021-06-19T03:51:42Z</dcterms:modified>
</cp:coreProperties>
</file>