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3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522B4-F8F0-4864-A1A6-05E59437A7C1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B5122-3006-4DA0-835C-2E5920053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9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B5122-3006-4DA0-835C-2E59200538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43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B8E1-08AC-483F-86E2-C93DDF186EFD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1463-CBD4-4798-ACCB-074CC304B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65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B8E1-08AC-483F-86E2-C93DDF186EFD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1463-CBD4-4798-ACCB-074CC304B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B8E1-08AC-483F-86E2-C93DDF186EFD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1463-CBD4-4798-ACCB-074CC304B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3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B8E1-08AC-483F-86E2-C93DDF186EFD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1463-CBD4-4798-ACCB-074CC304B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6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B8E1-08AC-483F-86E2-C93DDF186EFD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1463-CBD4-4798-ACCB-074CC304B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9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B8E1-08AC-483F-86E2-C93DDF186EFD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1463-CBD4-4798-ACCB-074CC304B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5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B8E1-08AC-483F-86E2-C93DDF186EFD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1463-CBD4-4798-ACCB-074CC304B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9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B8E1-08AC-483F-86E2-C93DDF186EFD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1463-CBD4-4798-ACCB-074CC304B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0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B8E1-08AC-483F-86E2-C93DDF186EFD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1463-CBD4-4798-ACCB-074CC304B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8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B8E1-08AC-483F-86E2-C93DDF186EFD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1463-CBD4-4798-ACCB-074CC304B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1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B8E1-08AC-483F-86E2-C93DDF186EFD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1463-CBD4-4798-ACCB-074CC304B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5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B8E1-08AC-483F-86E2-C93DDF186EFD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21463-CBD4-4798-ACCB-074CC304B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5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12072730" cy="6857999"/>
          </a:xfrm>
          <a:prstGeom prst="rect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-100208"/>
            <a:ext cx="11559526" cy="79716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CurveDown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bn-BD" sz="102800" b="1" dirty="0" smtClean="0">
                <a:ln>
                  <a:solidFill>
                    <a:srgbClr val="FF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 </a:t>
            </a:r>
            <a:endParaRPr lang="en-US" sz="102800" b="1" dirty="0">
              <a:ln>
                <a:solidFill>
                  <a:srgbClr val="FF0000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 Black" panose="020B0A040201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77320" y="319414"/>
            <a:ext cx="8318089" cy="6219171"/>
            <a:chOff x="1683349" y="319413"/>
            <a:chExt cx="8318089" cy="62191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03" b="5509"/>
            <a:stretch/>
          </p:blipFill>
          <p:spPr>
            <a:xfrm>
              <a:off x="1683349" y="319413"/>
              <a:ext cx="8318089" cy="621917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B w="139700" h="139700" prst="divot"/>
              <a:contourClr>
                <a:schemeClr val="tx1"/>
              </a:contourClr>
            </a:sp3d>
          </p:spPr>
        </p:pic>
        <p:sp>
          <p:nvSpPr>
            <p:cNvPr id="3" name="Rectangle 2"/>
            <p:cNvSpPr/>
            <p:nvPr/>
          </p:nvSpPr>
          <p:spPr>
            <a:xfrm>
              <a:off x="2241159" y="801666"/>
              <a:ext cx="7228517" cy="387054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1500" b="1" dirty="0" smtClean="0"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rPr>
                <a:t>সবাইকে স্বাগত</a:t>
              </a:r>
              <a:endParaRPr lang="en-US" sz="115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26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6754" y="1963783"/>
            <a:ext cx="11612879" cy="3770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/>
              <a:t> </a:t>
            </a:r>
            <a:r>
              <a:rPr lang="bn-BD" sz="239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ধন্যবাদ</a:t>
            </a:r>
            <a:r>
              <a:rPr lang="bn-BD" sz="19900" b="1" dirty="0" smtClean="0"/>
              <a:t> </a:t>
            </a:r>
            <a:endParaRPr lang="en-US" sz="16600" b="1" dirty="0"/>
          </a:p>
        </p:txBody>
      </p:sp>
    </p:spTree>
    <p:extLst>
      <p:ext uri="{BB962C8B-B14F-4D97-AF65-F5344CB8AC3E}">
        <p14:creationId xmlns:p14="http://schemas.microsoft.com/office/powerpoint/2010/main" val="237472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772" y="3057691"/>
            <a:ext cx="3646443" cy="3353755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772" y="5432131"/>
            <a:ext cx="3617843" cy="979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05" y="-734290"/>
            <a:ext cx="4226840" cy="2341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05" y="7832036"/>
            <a:ext cx="3975652" cy="22528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3" y="0"/>
            <a:ext cx="2796208" cy="1719913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26126" y="1436699"/>
            <a:ext cx="12029790" cy="5900008"/>
          </a:xfrm>
          <a:custGeom>
            <a:avLst/>
            <a:gdLst>
              <a:gd name="connsiteX0" fmla="*/ 7769087 w 12192000"/>
              <a:gd name="connsiteY0" fmla="*/ 4161180 h 6858000"/>
              <a:gd name="connsiteX1" fmla="*/ 7769087 w 12192000"/>
              <a:gd name="connsiteY1" fmla="*/ 5855682 h 6858000"/>
              <a:gd name="connsiteX2" fmla="*/ 7844359 w 12192000"/>
              <a:gd name="connsiteY2" fmla="*/ 5859689 h 6858000"/>
              <a:gd name="connsiteX3" fmla="*/ 11728174 w 12192000"/>
              <a:gd name="connsiteY3" fmla="*/ 6321287 h 6858000"/>
              <a:gd name="connsiteX4" fmla="*/ 11728174 w 12192000"/>
              <a:gd name="connsiteY4" fmla="*/ 4161180 h 6858000"/>
              <a:gd name="connsiteX5" fmla="*/ 530088 w 12192000"/>
              <a:gd name="connsiteY5" fmla="*/ 4161180 h 6858000"/>
              <a:gd name="connsiteX6" fmla="*/ 530088 w 12192000"/>
              <a:gd name="connsiteY6" fmla="*/ 6321287 h 6858000"/>
              <a:gd name="connsiteX7" fmla="*/ 3346382 w 12192000"/>
              <a:gd name="connsiteY7" fmla="*/ 5898253 h 6858000"/>
              <a:gd name="connsiteX8" fmla="*/ 3399184 w 12192000"/>
              <a:gd name="connsiteY8" fmla="*/ 5894089 h 6858000"/>
              <a:gd name="connsiteX9" fmla="*/ 3399184 w 12192000"/>
              <a:gd name="connsiteY9" fmla="*/ 4161180 h 6858000"/>
              <a:gd name="connsiteX10" fmla="*/ 3810002 w 12192000"/>
              <a:gd name="connsiteY10" fmla="*/ 1969023 h 6858000"/>
              <a:gd name="connsiteX11" fmla="*/ 3810002 w 12192000"/>
              <a:gd name="connsiteY11" fmla="*/ 5861693 h 6858000"/>
              <a:gd name="connsiteX12" fmla="*/ 4040700 w 12192000"/>
              <a:gd name="connsiteY12" fmla="*/ 5843501 h 6858000"/>
              <a:gd name="connsiteX13" fmla="*/ 6891606 w 12192000"/>
              <a:gd name="connsiteY13" fmla="*/ 5808965 h 6858000"/>
              <a:gd name="connsiteX14" fmla="*/ 7358269 w 12192000"/>
              <a:gd name="connsiteY14" fmla="*/ 5833810 h 6858000"/>
              <a:gd name="connsiteX15" fmla="*/ 7358269 w 12192000"/>
              <a:gd name="connsiteY15" fmla="*/ 4161180 h 6858000"/>
              <a:gd name="connsiteX16" fmla="*/ 7358269 w 12192000"/>
              <a:gd name="connsiteY16" fmla="*/ 3803371 h 6858000"/>
              <a:gd name="connsiteX17" fmla="*/ 7358269 w 12192000"/>
              <a:gd name="connsiteY17" fmla="*/ 2064711 h 6858000"/>
              <a:gd name="connsiteX18" fmla="*/ 7106041 w 12192000"/>
              <a:gd name="connsiteY18" fmla="*/ 2081902 h 6858000"/>
              <a:gd name="connsiteX19" fmla="*/ 4140907 w 12192000"/>
              <a:gd name="connsiteY19" fmla="*/ 2006522 h 6858000"/>
              <a:gd name="connsiteX20" fmla="*/ 11728174 w 12192000"/>
              <a:gd name="connsiteY20" fmla="*/ 1338471 h 6858000"/>
              <a:gd name="connsiteX21" fmla="*/ 8035226 w 12192000"/>
              <a:gd name="connsiteY21" fmla="*/ 2007206 h 6858000"/>
              <a:gd name="connsiteX22" fmla="*/ 7769087 w 12192000"/>
              <a:gd name="connsiteY22" fmla="*/ 2031887 h 6858000"/>
              <a:gd name="connsiteX23" fmla="*/ 7769087 w 12192000"/>
              <a:gd name="connsiteY23" fmla="*/ 3803371 h 6858000"/>
              <a:gd name="connsiteX24" fmla="*/ 11728174 w 12192000"/>
              <a:gd name="connsiteY24" fmla="*/ 3803371 h 6858000"/>
              <a:gd name="connsiteX25" fmla="*/ 530088 w 12192000"/>
              <a:gd name="connsiteY25" fmla="*/ 1338471 h 6858000"/>
              <a:gd name="connsiteX26" fmla="*/ 530088 w 12192000"/>
              <a:gd name="connsiteY26" fmla="*/ 3803371 h 6858000"/>
              <a:gd name="connsiteX27" fmla="*/ 3399184 w 12192000"/>
              <a:gd name="connsiteY27" fmla="*/ 3803371 h 6858000"/>
              <a:gd name="connsiteX28" fmla="*/ 3399184 w 12192000"/>
              <a:gd name="connsiteY28" fmla="*/ 1915720 h 6858000"/>
              <a:gd name="connsiteX29" fmla="*/ 3394760 w 12192000"/>
              <a:gd name="connsiteY29" fmla="*/ 1915139 h 6858000"/>
              <a:gd name="connsiteX30" fmla="*/ 530088 w 12192000"/>
              <a:gd name="connsiteY30" fmla="*/ 1338471 h 6858000"/>
              <a:gd name="connsiteX31" fmla="*/ 0 w 12192000"/>
              <a:gd name="connsiteY31" fmla="*/ 0 h 6858000"/>
              <a:gd name="connsiteX32" fmla="*/ 12192000 w 12192000"/>
              <a:gd name="connsiteY32" fmla="*/ 0 h 6858000"/>
              <a:gd name="connsiteX33" fmla="*/ 12192000 w 12192000"/>
              <a:gd name="connsiteY33" fmla="*/ 6858000 h 6858000"/>
              <a:gd name="connsiteX34" fmla="*/ 0 w 12192000"/>
              <a:gd name="connsiteY3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192000" h="6858000">
                <a:moveTo>
                  <a:pt x="7769087" y="4161180"/>
                </a:moveTo>
                <a:lnTo>
                  <a:pt x="7769087" y="5855682"/>
                </a:lnTo>
                <a:lnTo>
                  <a:pt x="7844359" y="5859689"/>
                </a:lnTo>
                <a:cubicBezTo>
                  <a:pt x="9117530" y="5946318"/>
                  <a:pt x="10404060" y="6107182"/>
                  <a:pt x="11728174" y="6321287"/>
                </a:cubicBezTo>
                <a:lnTo>
                  <a:pt x="11728174" y="4161180"/>
                </a:lnTo>
                <a:close/>
                <a:moveTo>
                  <a:pt x="530088" y="4161180"/>
                </a:moveTo>
                <a:lnTo>
                  <a:pt x="530088" y="6321287"/>
                </a:lnTo>
                <a:cubicBezTo>
                  <a:pt x="1483140" y="6122505"/>
                  <a:pt x="2418799" y="5984185"/>
                  <a:pt x="3346382" y="5898253"/>
                </a:cubicBezTo>
                <a:lnTo>
                  <a:pt x="3399184" y="5894089"/>
                </a:lnTo>
                <a:lnTo>
                  <a:pt x="3399184" y="4161180"/>
                </a:lnTo>
                <a:close/>
                <a:moveTo>
                  <a:pt x="3810002" y="1969023"/>
                </a:moveTo>
                <a:lnTo>
                  <a:pt x="3810002" y="5861693"/>
                </a:lnTo>
                <a:lnTo>
                  <a:pt x="4040700" y="5843501"/>
                </a:lnTo>
                <a:cubicBezTo>
                  <a:pt x="4993707" y="5781375"/>
                  <a:pt x="5940602" y="5772815"/>
                  <a:pt x="6891606" y="5808965"/>
                </a:cubicBezTo>
                <a:lnTo>
                  <a:pt x="7358269" y="5833810"/>
                </a:lnTo>
                <a:lnTo>
                  <a:pt x="7358269" y="4161180"/>
                </a:lnTo>
                <a:lnTo>
                  <a:pt x="7358269" y="3803371"/>
                </a:lnTo>
                <a:lnTo>
                  <a:pt x="7358269" y="2064711"/>
                </a:lnTo>
                <a:lnTo>
                  <a:pt x="7106041" y="2081902"/>
                </a:lnTo>
                <a:cubicBezTo>
                  <a:pt x="6167161" y="2134065"/>
                  <a:pt x="5194093" y="2116204"/>
                  <a:pt x="4140907" y="2006522"/>
                </a:cubicBezTo>
                <a:close/>
                <a:moveTo>
                  <a:pt x="11728174" y="1338471"/>
                </a:moveTo>
                <a:cubicBezTo>
                  <a:pt x="10458173" y="1638508"/>
                  <a:pt x="9263480" y="1878642"/>
                  <a:pt x="8035226" y="2007206"/>
                </a:cubicBezTo>
                <a:lnTo>
                  <a:pt x="7769087" y="2031887"/>
                </a:lnTo>
                <a:lnTo>
                  <a:pt x="7769087" y="3803371"/>
                </a:lnTo>
                <a:lnTo>
                  <a:pt x="11728174" y="3803371"/>
                </a:lnTo>
                <a:close/>
                <a:moveTo>
                  <a:pt x="530088" y="1338471"/>
                </a:moveTo>
                <a:lnTo>
                  <a:pt x="530088" y="3803371"/>
                </a:lnTo>
                <a:lnTo>
                  <a:pt x="3399184" y="3803371"/>
                </a:lnTo>
                <a:lnTo>
                  <a:pt x="3399184" y="1915720"/>
                </a:lnTo>
                <a:lnTo>
                  <a:pt x="3394760" y="1915139"/>
                </a:lnTo>
                <a:cubicBezTo>
                  <a:pt x="2507841" y="1790610"/>
                  <a:pt x="1561134" y="1602271"/>
                  <a:pt x="530088" y="13384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4069" y="8270945"/>
            <a:ext cx="3379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2060"/>
                </a:solidFill>
              </a:rPr>
              <a:t>  </a:t>
            </a:r>
            <a:r>
              <a:rPr lang="bn-BD" sz="1600" b="1" dirty="0" smtClean="0">
                <a:solidFill>
                  <a:srgbClr val="002060"/>
                </a:solidFill>
              </a:rPr>
              <a:t>মো</a:t>
            </a:r>
            <a:r>
              <a:rPr lang="en-GB" sz="1600" b="1" dirty="0" smtClean="0">
                <a:solidFill>
                  <a:srgbClr val="002060"/>
                </a:solidFill>
              </a:rPr>
              <a:t>:</a:t>
            </a:r>
            <a:r>
              <a:rPr lang="bn-BD" sz="1600" b="1" dirty="0" smtClean="0">
                <a:solidFill>
                  <a:srgbClr val="002060"/>
                </a:solidFill>
              </a:rPr>
              <a:t>তানভীর আহমেদ </a:t>
            </a:r>
          </a:p>
          <a:p>
            <a:r>
              <a:rPr lang="bn-BD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smtClean="0">
                <a:solidFill>
                  <a:srgbClr val="002060"/>
                </a:solidFill>
              </a:rPr>
              <a:t> </a:t>
            </a:r>
            <a:r>
              <a:rPr lang="bn-BD" sz="1600" b="1" dirty="0" smtClean="0">
                <a:solidFill>
                  <a:srgbClr val="002060"/>
                </a:solidFill>
              </a:rPr>
              <a:t>সহকারি শিক্ষক আইসিটি </a:t>
            </a:r>
          </a:p>
          <a:p>
            <a:r>
              <a:rPr lang="bn-BD" sz="1600" b="1" dirty="0">
                <a:solidFill>
                  <a:srgbClr val="002060"/>
                </a:solidFill>
              </a:rPr>
              <a:t> </a:t>
            </a:r>
            <a:r>
              <a:rPr lang="bn-BD" sz="1600" b="1" dirty="0" smtClean="0">
                <a:solidFill>
                  <a:srgbClr val="002060"/>
                </a:solidFill>
              </a:rPr>
              <a:t>সাদকপুর  উচ্চ বিদ্যালয় ,</a:t>
            </a:r>
          </a:p>
          <a:p>
            <a:r>
              <a:rPr lang="bn-BD" sz="1600" b="1" dirty="0" smtClean="0">
                <a:solidFill>
                  <a:srgbClr val="002060"/>
                </a:solidFill>
              </a:rPr>
              <a:t>ভৈরব, কিশোরগঞ্জ </a:t>
            </a:r>
          </a:p>
          <a:p>
            <a:r>
              <a:rPr lang="en-GB" sz="1600" b="1" dirty="0" smtClean="0">
                <a:solidFill>
                  <a:srgbClr val="002060"/>
                </a:solidFill>
              </a:rPr>
              <a:t> email: ahmedtanbiric22</a:t>
            </a:r>
            <a:r>
              <a:rPr lang="en-US" sz="1600" b="1" dirty="0">
                <a:solidFill>
                  <a:srgbClr val="002060"/>
                </a:solidFill>
              </a:rPr>
              <a:t>@gmail.com</a:t>
            </a:r>
          </a:p>
        </p:txBody>
      </p:sp>
    </p:spTree>
    <p:extLst>
      <p:ext uri="{BB962C8B-B14F-4D97-AF65-F5344CB8AC3E}">
        <p14:creationId xmlns:p14="http://schemas.microsoft.com/office/powerpoint/2010/main" val="19462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5E-6 -1.48148E-6 L -2.5E-6 0.4680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2.70833E-6 -0.18936 L 2.70833E-6 -0.439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3426 L 0.00209 -0.414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4.07407E-6 L -8.33333E-7 0.48819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893" y="12526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t="731" r="5499" b="11232"/>
          <a:stretch/>
        </p:blipFill>
        <p:spPr>
          <a:xfrm>
            <a:off x="68893" y="125260"/>
            <a:ext cx="12018723" cy="6162064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8288" y="6334780"/>
            <a:ext cx="361689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/>
              <a:t>   </a:t>
            </a:r>
            <a:r>
              <a:rPr lang="bn-BD" sz="2800" dirty="0" smtClean="0"/>
              <a:t>এগুলো কিসের ছবি   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171168" y="6347306"/>
            <a:ext cx="7916448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/>
              <a:t>           এগুলো বিভিন্ন সফটওয্যারের ছবি ,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7389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25632" cy="6858000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8489" y="6002803"/>
            <a:ext cx="11748654" cy="523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/>
              <a:t>        আমরা এখন দেখব একটি  সফটওয়্যার কিভাবে ইনস্টল করতে হয় 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2695" r="11969" b="7609"/>
          <a:stretch/>
        </p:blipFill>
        <p:spPr>
          <a:xfrm>
            <a:off x="1889760" y="304800"/>
            <a:ext cx="7650480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7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1" grpI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" y="0"/>
            <a:ext cx="12125739" cy="6824870"/>
          </a:xfrm>
          <a:prstGeom prst="rect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</p:spPr>
      </p:pic>
      <p:sp>
        <p:nvSpPr>
          <p:cNvPr id="9" name="Right Arrow 8"/>
          <p:cNvSpPr/>
          <p:nvPr/>
        </p:nvSpPr>
        <p:spPr>
          <a:xfrm rot="3295040">
            <a:off x="1192695" y="2763084"/>
            <a:ext cx="3750366" cy="66260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C00000"/>
                </a:solidFill>
              </a:rPr>
              <a:t>এটাতে ডাবল ক্লিক করতে হবে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3587303">
            <a:off x="7530738" y="4404769"/>
            <a:ext cx="2016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</a:rPr>
              <a:t>এখানে ক্লিক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05 -0.04422 L -0.06705 -0.04422 C -0.01107 -0.04422 0.05795 0.02477 0.05795 0.08078 L 0.05795 0.2057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927 -0.29653 L -0.14427 -0.29653 C -0.08828 -0.29653 -0.01927 -0.22755 -0.01927 -0.17153 L -0.01927 -0.04653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 rot="3840203">
            <a:off x="2994632" y="3560971"/>
            <a:ext cx="2311654" cy="1277407"/>
          </a:xfrm>
          <a:prstGeom prst="rightArrow">
            <a:avLst>
              <a:gd name="adj1" fmla="val 50000"/>
              <a:gd name="adj2" fmla="val 4762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56" b="62852"/>
          <a:stretch/>
        </p:blipFill>
        <p:spPr>
          <a:xfrm>
            <a:off x="104977" y="36044"/>
            <a:ext cx="11956472" cy="6821956"/>
          </a:xfrm>
          <a:prstGeom prst="rect">
            <a:avLst/>
          </a:prstGeom>
          <a:ln w="762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3680856">
            <a:off x="3187441" y="3516547"/>
            <a:ext cx="1600848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</a:rPr>
              <a:t>ক্লিক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3680856">
            <a:off x="8770824" y="3938237"/>
            <a:ext cx="1600848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</a:rPr>
              <a:t>ক্লিক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8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6064 L 0.0375 0.184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53 -0.12292 L 0.025 0.143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9" t="40855" r="789" b="-2053"/>
          <a:stretch/>
        </p:blipFill>
        <p:spPr>
          <a:xfrm>
            <a:off x="120261" y="122652"/>
            <a:ext cx="11965059" cy="6735348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2" name="TextBox 1"/>
          <p:cNvSpPr txBox="1"/>
          <p:nvPr/>
        </p:nvSpPr>
        <p:spPr>
          <a:xfrm rot="3083447">
            <a:off x="2161679" y="195781"/>
            <a:ext cx="1905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NEXT  </a:t>
            </a:r>
            <a:r>
              <a:rPr lang="en-GB" sz="2400" b="1" dirty="0" smtClean="0">
                <a:solidFill>
                  <a:srgbClr val="FF0000"/>
                </a:solidFill>
              </a:rPr>
              <a:t>CLICK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3083447">
            <a:off x="7347049" y="312672"/>
            <a:ext cx="2599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Install click 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3083447">
            <a:off x="1485839" y="3998138"/>
            <a:ext cx="4267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Finish button click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6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96 -0.03936 L 0.10273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97 -0.03936 L 0.10274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97 -0.03935 L 0.10274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52" y="0"/>
            <a:ext cx="12192000" cy="6858000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4860" y="1098889"/>
            <a:ext cx="10796184" cy="206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b="1" dirty="0" smtClean="0">
                <a:solidFill>
                  <a:schemeClr val="bg1"/>
                </a:solidFill>
              </a:rPr>
              <a:t>এই পাঠ শেষে  ‍শিক্ষার্থীরা...................................</a:t>
            </a:r>
            <a:r>
              <a:rPr lang="bn-BD" sz="3200" b="1" dirty="0">
                <a:solidFill>
                  <a:schemeClr val="bg1"/>
                </a:solidFill>
              </a:rPr>
              <a:t> </a:t>
            </a:r>
            <a:r>
              <a:rPr lang="bn-BD" sz="3200" b="1" dirty="0" smtClean="0">
                <a:solidFill>
                  <a:schemeClr val="bg1"/>
                </a:solidFill>
              </a:rPr>
              <a:t>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r>
              <a:rPr lang="bn-BD" sz="3200" b="1" dirty="0" smtClean="0">
                <a:solidFill>
                  <a:schemeClr val="bg1"/>
                </a:solidFill>
              </a:rPr>
              <a:t>সফটওয়্যার সম্পর্কে  ধারনা লাভ করতে পারবে .....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b="1" dirty="0" smtClean="0">
                <a:solidFill>
                  <a:schemeClr val="bg1"/>
                </a:solidFill>
              </a:rPr>
              <a:t> বিভিন্ন সফটওয়্যার  ইনষ্টল  করতে পারবে ...........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b="1" dirty="0" smtClean="0">
                <a:solidFill>
                  <a:schemeClr val="bg1"/>
                </a:solidFill>
              </a:rPr>
              <a:t>   বিভিন্ন সফটওয়্যারে  নাম বলতে পারবে ............. 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0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6600" dirty="0" smtClean="0">
                <a:solidFill>
                  <a:srgbClr val="92D050"/>
                </a:solidFill>
              </a:rPr>
              <a:t>                 বাড়ীর কাজ</a:t>
            </a:r>
          </a:p>
          <a:p>
            <a:pPr algn="just"/>
            <a:r>
              <a:rPr lang="bn-BD" sz="6600" dirty="0" smtClean="0">
                <a:solidFill>
                  <a:srgbClr val="92D050"/>
                </a:solidFill>
              </a:rPr>
              <a:t>        কয়েকটি সফটওয়্যারের </a:t>
            </a:r>
          </a:p>
          <a:p>
            <a:pPr algn="just"/>
            <a:r>
              <a:rPr lang="bn-BD" sz="6600" dirty="0" smtClean="0">
                <a:solidFill>
                  <a:srgbClr val="92D050"/>
                </a:solidFill>
              </a:rPr>
              <a:t>        নাম লিখে নিয়ে আসবে </a:t>
            </a:r>
            <a:endParaRPr lang="en-US" sz="6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0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103</Words>
  <Application>Microsoft Office PowerPoint</Application>
  <PresentationFormat>Widescreen</PresentationFormat>
  <Paragraphs>27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Tanbir Ahmed</dc:creator>
  <cp:lastModifiedBy>Tanbir Ahmed</cp:lastModifiedBy>
  <cp:revision>90</cp:revision>
  <dcterms:created xsi:type="dcterms:W3CDTF">2021-06-16T09:23:52Z</dcterms:created>
  <dcterms:modified xsi:type="dcterms:W3CDTF">2021-06-18T15:53:55Z</dcterms:modified>
</cp:coreProperties>
</file>