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94" r:id="rId4"/>
    <p:sldId id="282" r:id="rId5"/>
    <p:sldId id="295" r:id="rId6"/>
    <p:sldId id="296" r:id="rId7"/>
    <p:sldId id="297" r:id="rId8"/>
    <p:sldId id="298" r:id="rId9"/>
    <p:sldId id="299" r:id="rId10"/>
    <p:sldId id="300" r:id="rId11"/>
    <p:sldId id="283" r:id="rId12"/>
    <p:sldId id="284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0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4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6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7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0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9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0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2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1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DF81-F3DE-4AB4-8A06-50A6512E4CE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DF81-F3DE-4AB4-8A06-50A6512E4CEA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B51B-097D-4BED-AE41-62E05A8BF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865" y="0"/>
            <a:ext cx="9144000" cy="23876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GB" sz="9600" b="1" dirty="0">
                <a:solidFill>
                  <a:srgbClr val="00B050"/>
                </a:solidFill>
                <a:latin typeface="NikoshBAN" pitchFamily="2" charset="0"/>
              </a:rPr>
              <a:t>স্বাগতম </a:t>
            </a:r>
            <a:endParaRPr lang="en-US" sz="16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66" y="2387600"/>
            <a:ext cx="9144000" cy="42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871C8BF7-1AD3-D140-A095-2C8B2E96D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696928"/>
              </p:ext>
            </p:extLst>
          </p:nvPr>
        </p:nvGraphicFramePr>
        <p:xfrm>
          <a:off x="878972" y="1227512"/>
          <a:ext cx="10291948" cy="5389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1948">
                  <a:extLst>
                    <a:ext uri="{9D8B030D-6E8A-4147-A177-3AD203B41FA5}">
                      <a16:colId xmlns:a16="http://schemas.microsoft.com/office/drawing/2014/main" val="4199209478"/>
                    </a:ext>
                  </a:extLst>
                </a:gridCol>
              </a:tblGrid>
              <a:tr h="1347388">
                <a:tc>
                  <a:txBody>
                    <a:bodyPr/>
                    <a:lstStyle/>
                    <a:p>
                      <a:pPr algn="ctr"/>
                      <a:r>
                        <a:rPr lang="en-GB" sz="4400" b="1" u="sng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</a:rPr>
                        <a:t>দূষিত পানিতে কী কী থাকে??</a:t>
                      </a:r>
                      <a:endParaRPr lang="en-US" sz="4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878980"/>
                  </a:ext>
                </a:extLst>
              </a:tr>
              <a:tr h="1347388">
                <a:tc>
                  <a:txBody>
                    <a:bodyPr/>
                    <a:lstStyle/>
                    <a:p>
                      <a:r>
                        <a:rPr lang="en-GB" sz="4000" b="1" u="sng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</a:rPr>
                        <a:t>১। বিভিন্ন ধরনের ময়লা আবর্জনা মিশ্রিত থাকে।</a:t>
                      </a:r>
                      <a:endParaRPr lang="en-US" sz="40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303418"/>
                  </a:ext>
                </a:extLst>
              </a:tr>
              <a:tr h="1347388">
                <a:tc>
                  <a:txBody>
                    <a:bodyPr/>
                    <a:lstStyle/>
                    <a:p>
                      <a:r>
                        <a:rPr lang="en-GB" sz="4000" b="1" u="sng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২।বিভিন্ন ধরনের রোগজীবাণু মিশ্রিত থাকে।</a:t>
                      </a:r>
                      <a:endParaRPr lang="en-US" sz="4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4517"/>
                  </a:ext>
                </a:extLst>
              </a:tr>
              <a:tr h="1347388">
                <a:tc>
                  <a:txBody>
                    <a:bodyPr/>
                    <a:lstStyle/>
                    <a:p>
                      <a:r>
                        <a:rPr lang="en-GB" sz="4000" b="1" u="sng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</a:rPr>
                        <a:t>৩।এছাড়াও বিভিন্নরকম ক্ষতিকর পদার্থ মিশ্রিত থাকে</a:t>
                      </a:r>
                      <a:endParaRPr lang="en-US" sz="4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1796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F124D39-6D28-7E45-A7AB-10151DE09C66}"/>
              </a:ext>
            </a:extLst>
          </p:cNvPr>
          <p:cNvSpPr/>
          <p:nvPr/>
        </p:nvSpPr>
        <p:spPr>
          <a:xfrm rot="10800000" flipV="1">
            <a:off x="1021080" y="365372"/>
            <a:ext cx="888754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b="1" dirty="0">
                <a:solidFill>
                  <a:srgbClr val="F22E9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মিলিয়ে নিই</a:t>
            </a:r>
            <a:endParaRPr lang="en-US" sz="6000" b="1" dirty="0">
              <a:solidFill>
                <a:srgbClr val="F22E9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BDEC73-54BB-7548-9EFE-6CFE9C426C27}"/>
              </a:ext>
            </a:extLst>
          </p:cNvPr>
          <p:cNvSpPr txBox="1"/>
          <p:nvPr/>
        </p:nvSpPr>
        <p:spPr>
          <a:xfrm rot="10800000" flipV="1">
            <a:off x="440376" y="674400"/>
            <a:ext cx="1175162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u="sng" dirty="0">
                <a:latin typeface="NikoshBAN" panose="02000000000000000000" pitchFamily="2" charset="0"/>
              </a:rPr>
              <a:t>ক্ষতিকর বস্তু পানিতে মিশলে পানি দূষিত হয়।পানিতে </a:t>
            </a:r>
            <a:r>
              <a:rPr lang="en-GB" sz="4400" b="1" u="sng" dirty="0">
                <a:solidFill>
                  <a:srgbClr val="002060"/>
                </a:solidFill>
                <a:latin typeface="NikoshBAN" panose="02000000000000000000" pitchFamily="2" charset="0"/>
              </a:rPr>
              <a:t>তেল</a:t>
            </a:r>
            <a:r>
              <a:rPr lang="en-GB" sz="4400" b="1" u="sng" dirty="0">
                <a:latin typeface="NikoshBAN" panose="02000000000000000000" pitchFamily="2" charset="0"/>
              </a:rPr>
              <a:t>,</a:t>
            </a:r>
            <a:r>
              <a:rPr lang="en-GB" sz="4400" b="1" u="sng" dirty="0">
                <a:solidFill>
                  <a:srgbClr val="FFFF00"/>
                </a:solidFill>
                <a:latin typeface="NikoshBAN" panose="02000000000000000000" pitchFamily="2" charset="0"/>
              </a:rPr>
              <a:t>ময়লা-</a:t>
            </a:r>
            <a:r>
              <a:rPr lang="en-GB" sz="4400" b="1" u="sng" dirty="0">
                <a:latin typeface="NikoshBAN" panose="02000000000000000000" pitchFamily="2" charset="0"/>
              </a:rPr>
              <a:t> অন্যান্য ও ক্ষতিকর </a:t>
            </a:r>
            <a:r>
              <a:rPr lang="en-GB" sz="4400" b="1" u="sng" dirty="0">
                <a:solidFill>
                  <a:srgbClr val="C00000"/>
                </a:solidFill>
                <a:latin typeface="NikoshBAN" panose="02000000000000000000" pitchFamily="2" charset="0"/>
              </a:rPr>
              <a:t>বর্জ্য</a:t>
            </a:r>
            <a:r>
              <a:rPr lang="en-GB" sz="4400" b="1" u="sng" dirty="0">
                <a:latin typeface="NikoshBAN" panose="02000000000000000000" pitchFamily="2" charset="0"/>
              </a:rPr>
              <a:t> ফেললে পানি দূষিত হয়।দূষিত পানিতে বর্জ্য এবং ক্ষতিকর পদার্থ মিশ্রিত থাকে।দূষিত পানিতে গোসল করলে চর্ম রোগ সহ অন্যান্য রোগ হয়।দূষিত পানি পান করলে </a:t>
            </a:r>
            <a:r>
              <a:rPr lang="en-GB" sz="4400" b="1" u="sng" dirty="0">
                <a:solidFill>
                  <a:srgbClr val="00B0F0"/>
                </a:solidFill>
                <a:latin typeface="NikoshBAN" panose="02000000000000000000" pitchFamily="2" charset="0"/>
              </a:rPr>
              <a:t>উদরাময়</a:t>
            </a:r>
            <a:r>
              <a:rPr lang="en-GB" sz="4400" b="1" u="sng" dirty="0">
                <a:latin typeface="NikoshBAN" panose="02000000000000000000" pitchFamily="2" charset="0"/>
              </a:rPr>
              <a:t>,</a:t>
            </a:r>
            <a:r>
              <a:rPr lang="en-GB" sz="4400" b="1" u="sng" dirty="0">
                <a:solidFill>
                  <a:srgbClr val="FF0000"/>
                </a:solidFill>
                <a:latin typeface="NikoshBAN" panose="02000000000000000000" pitchFamily="2" charset="0"/>
              </a:rPr>
              <a:t>আমাশয়</a:t>
            </a:r>
            <a:r>
              <a:rPr lang="en-GB" sz="4400" b="1" u="sng" dirty="0">
                <a:latin typeface="NikoshBAN" panose="02000000000000000000" pitchFamily="2" charset="0"/>
              </a:rPr>
              <a:t>, </a:t>
            </a:r>
            <a:r>
              <a:rPr lang="en-GB" sz="4400" b="1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</a:rPr>
              <a:t>কলেরা</a:t>
            </a:r>
            <a:r>
              <a:rPr lang="en-GB" sz="4400" b="1" u="sng" dirty="0">
                <a:latin typeface="NikoshBAN" panose="02000000000000000000" pitchFamily="2" charset="0"/>
              </a:rPr>
              <a:t>,</a:t>
            </a:r>
            <a:r>
              <a:rPr lang="en-GB" sz="4400" b="1" u="sng" dirty="0">
                <a:solidFill>
                  <a:srgbClr val="00B050"/>
                </a:solidFill>
                <a:latin typeface="NikoshBAN" panose="02000000000000000000" pitchFamily="2" charset="0"/>
              </a:rPr>
              <a:t>টাইফয়েড</a:t>
            </a:r>
            <a:r>
              <a:rPr lang="en-GB" sz="4400" b="1" u="sng" dirty="0">
                <a:latin typeface="NikoshBAN" panose="02000000000000000000" pitchFamily="2" charset="0"/>
              </a:rPr>
              <a:t> ইত্যাদি রোগ হতে পারে।দূষিত পানি মানুষের ব্যাবহারের জন্য  নিরাপদ নয়।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4913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3351BD-FC77-6D40-8294-9D8B2BA22F17}"/>
              </a:ext>
            </a:extLst>
          </p:cNvPr>
          <p:cNvSpPr txBox="1"/>
          <p:nvPr/>
        </p:nvSpPr>
        <p:spPr>
          <a:xfrm>
            <a:off x="705097" y="1360715"/>
            <a:ext cx="104403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u="sng" dirty="0">
                <a:latin typeface="NikoshBAN" panose="02000000000000000000" pitchFamily="2" charset="0"/>
              </a:rPr>
              <a:t>পাঠ্যবই এর ২৮ নম্বর পাতা খুলে সবাই সরব পাঠ কর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6184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ACA6F1-82F7-A845-8308-AE283E2F9E61}"/>
              </a:ext>
            </a:extLst>
          </p:cNvPr>
          <p:cNvSpPr txBox="1"/>
          <p:nvPr/>
        </p:nvSpPr>
        <p:spPr>
          <a:xfrm>
            <a:off x="1428750" y="2190398"/>
            <a:ext cx="955592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u="sng" dirty="0">
                <a:latin typeface="NikoshBAN" panose="02000000000000000000" pitchFamily="2" charset="0"/>
              </a:rPr>
              <a:t>১।পানি দূষণের তিনটি কারণ বল।</a:t>
            </a:r>
          </a:p>
          <a:p>
            <a:r>
              <a:rPr lang="en-GB" sz="4400" b="1" u="sng" dirty="0">
                <a:latin typeface="NikoshBAN" panose="02000000000000000000" pitchFamily="2" charset="0"/>
              </a:rPr>
              <a:t>২।দূষিত পানি পান করলে কি হতে পারে?</a:t>
            </a:r>
          </a:p>
          <a:p>
            <a:r>
              <a:rPr lang="en-GB" sz="4400" b="1" u="sng" dirty="0">
                <a:latin typeface="NikoshBAN" panose="02000000000000000000" pitchFamily="2" charset="0"/>
              </a:rPr>
              <a:t>৩।তুমি পানি দূষণ কীভাবে রোধ করতে পার?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4799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B003CB-B0AD-D34F-8963-8EEB9038355B}"/>
              </a:ext>
            </a:extLst>
          </p:cNvPr>
          <p:cNvSpPr txBox="1"/>
          <p:nvPr/>
        </p:nvSpPr>
        <p:spPr>
          <a:xfrm>
            <a:off x="2072615" y="1225528"/>
            <a:ext cx="80467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u="sng" dirty="0">
                <a:solidFill>
                  <a:srgbClr val="00B050"/>
                </a:solidFill>
                <a:latin typeface="NikoshBAN" panose="02000000000000000000" pitchFamily="2" charset="0"/>
              </a:rPr>
              <a:t>বাড়ির  কাজ</a:t>
            </a:r>
          </a:p>
          <a:p>
            <a:r>
              <a:rPr lang="en-GB" sz="5400" b="1" u="sng" dirty="0">
                <a:latin typeface="NikoshBAN" panose="02000000000000000000" pitchFamily="2" charset="0"/>
              </a:rPr>
              <a:t>পানি দূষণ আমাদের কী কী সমস্যার কারণ তার তালিকা তৈরি করতে হবে।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56578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D3AD84-CCF9-B642-A20C-BFBC2C1DB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84" y="560305"/>
            <a:ext cx="7867650" cy="46475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9D663F-728D-464E-8679-B18E72AA0E6F}"/>
              </a:ext>
            </a:extLst>
          </p:cNvPr>
          <p:cNvSpPr txBox="1"/>
          <p:nvPr/>
        </p:nvSpPr>
        <p:spPr>
          <a:xfrm>
            <a:off x="2331770" y="5232564"/>
            <a:ext cx="73269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u="sng" dirty="0">
                <a:solidFill>
                  <a:srgbClr val="00B0F0"/>
                </a:solidFill>
                <a:latin typeface="NikoshBAN" panose="02000000000000000000" pitchFamily="2" charset="0"/>
              </a:rPr>
              <a:t>সবাইকে ধন্যবাদ </a:t>
            </a:r>
            <a:endParaRPr lang="en-US" sz="66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521948-8E5C-A54E-89B4-157B4709A29F}"/>
              </a:ext>
            </a:extLst>
          </p:cNvPr>
          <p:cNvSpPr txBox="1">
            <a:spLocks/>
          </p:cNvSpPr>
          <p:nvPr/>
        </p:nvSpPr>
        <p:spPr>
          <a:xfrm>
            <a:off x="2006341" y="210292"/>
            <a:ext cx="6769122" cy="86591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0" rIns="0" bIns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 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9A4781D2-D145-B945-A347-428A0A113174}"/>
              </a:ext>
            </a:extLst>
          </p:cNvPr>
          <p:cNvSpPr txBox="1"/>
          <p:nvPr/>
        </p:nvSpPr>
        <p:spPr>
          <a:xfrm>
            <a:off x="8659091" y="1443841"/>
            <a:ext cx="36862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০৪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পাঠঃ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(৫ও৬)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SG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98418-3725-5A4D-8D10-DBD9AA313872}"/>
              </a:ext>
            </a:extLst>
          </p:cNvPr>
          <p:cNvSpPr txBox="1"/>
          <p:nvPr/>
        </p:nvSpPr>
        <p:spPr>
          <a:xfrm>
            <a:off x="0" y="1381990"/>
            <a:ext cx="80405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মোঃশাখাওয়াৎ হোসেন</a:t>
            </a: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3600" b="1" dirty="0">
                <a:latin typeface="NikoshBAN" pitchFamily="2" charset="0"/>
                <a:cs typeface="NikoshBAN" pitchFamily="2" charset="0"/>
              </a:rPr>
              <a:t>বড়গাংনী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3600" b="1" dirty="0">
                <a:latin typeface="NikoshBAN" pitchFamily="2" charset="0"/>
                <a:cs typeface="NikoshBAN" pitchFamily="2" charset="0"/>
              </a:rPr>
              <a:t>আলমডাঙ্গা,চুয়াডাঙ্গা।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shakhawat041086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gmail.com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8616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374041-4CCA-174A-B431-909E5E2224AF}"/>
              </a:ext>
            </a:extLst>
          </p:cNvPr>
          <p:cNvSpPr txBox="1">
            <a:spLocks/>
          </p:cNvSpPr>
          <p:nvPr/>
        </p:nvSpPr>
        <p:spPr>
          <a:xfrm>
            <a:off x="195261" y="0"/>
            <a:ext cx="4814641" cy="221245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0" rIns="0" bIns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Vrinda" pitchFamily="34" charset="0"/>
                <a:cs typeface="NikoshBAN" pitchFamily="2" charset="0"/>
              </a:rPr>
              <a:t>শিখনফল</a:t>
            </a: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Vrinda" pitchFamily="34" charset="0"/>
                <a:cs typeface="NikoshBAN" pitchFamily="2" charset="0"/>
              </a:rPr>
              <a:t>ঃ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23BB4E-0540-DE47-8824-DCA82DDA882C}"/>
              </a:ext>
            </a:extLst>
          </p:cNvPr>
          <p:cNvSpPr/>
          <p:nvPr/>
        </p:nvSpPr>
        <p:spPr>
          <a:xfrm>
            <a:off x="785813" y="2500314"/>
            <a:ext cx="9889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৩.২.১ পানীয় জল ও পানের অযোগ্য জল চিহ্নিত করতে পারবে ।</a:t>
            </a:r>
          </a:p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৩.৩.১ মানুষের জন্য পানির গুরুত্ব বর্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309807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490212-6939-F242-8749-3DA23B2A434F}"/>
              </a:ext>
            </a:extLst>
          </p:cNvPr>
          <p:cNvSpPr txBox="1">
            <a:spLocks/>
          </p:cNvSpPr>
          <p:nvPr/>
        </p:nvSpPr>
        <p:spPr>
          <a:xfrm>
            <a:off x="2711439" y="1459675"/>
            <a:ext cx="6769122" cy="1532103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0" rIns="0" bIns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ছবি দেখি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C6A69C-159F-394A-87C1-F86352E53A4C}"/>
              </a:ext>
            </a:extLst>
          </p:cNvPr>
          <p:cNvSpPr txBox="1"/>
          <p:nvPr/>
        </p:nvSpPr>
        <p:spPr>
          <a:xfrm>
            <a:off x="434826" y="274166"/>
            <a:ext cx="115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কী কী দেখতে পাচ্ছ?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EAB8D9D7-0A65-DF48-B957-3A4EEF16F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2" y="1574825"/>
            <a:ext cx="5068822" cy="2995958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4E1531CE-BBF0-584E-8165-1F573A213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74" y="1574825"/>
            <a:ext cx="5068822" cy="28528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F8E0F9-F0E5-DC4A-988C-B3A113E93853}"/>
              </a:ext>
            </a:extLst>
          </p:cNvPr>
          <p:cNvSpPr txBox="1"/>
          <p:nvPr/>
        </p:nvSpPr>
        <p:spPr>
          <a:xfrm>
            <a:off x="240030" y="4662967"/>
            <a:ext cx="614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কারখানার ক্ষতিকর বর্জ্য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CF22B8-14B9-D246-A39D-71293DE1CE1C}"/>
              </a:ext>
            </a:extLst>
          </p:cNvPr>
          <p:cNvSpPr txBox="1"/>
          <p:nvPr/>
        </p:nvSpPr>
        <p:spPr>
          <a:xfrm>
            <a:off x="6700175" y="4552508"/>
            <a:ext cx="4430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ময়লা আবর্জনা 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4E15F2-6F53-FF45-8DBE-6A4427B4191E}"/>
              </a:ext>
            </a:extLst>
          </p:cNvPr>
          <p:cNvSpPr/>
          <p:nvPr/>
        </p:nvSpPr>
        <p:spPr>
          <a:xfrm>
            <a:off x="3946659" y="5554474"/>
            <a:ext cx="3830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দূষিত করছে।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A767B1-5AF9-7048-B097-F3A3516370A0}"/>
              </a:ext>
            </a:extLst>
          </p:cNvPr>
          <p:cNvSpPr txBox="1">
            <a:spLocks/>
          </p:cNvSpPr>
          <p:nvPr/>
        </p:nvSpPr>
        <p:spPr>
          <a:xfrm>
            <a:off x="2758952" y="519546"/>
            <a:ext cx="6382573" cy="297501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0" rIns="0" bIns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b="1" dirty="0">
                <a:solidFill>
                  <a:sysClr val="windowText" lastClr="000000"/>
                </a:solidFill>
                <a:latin typeface="NikoshBAN" pitchFamily="2" charset="0"/>
                <a:ea typeface="Vrinda" pitchFamily="34" charset="0"/>
                <a:cs typeface="NikoshBAN" pitchFamily="2" charset="0"/>
              </a:rPr>
              <a:t>আজকের পাঠ</a:t>
            </a:r>
            <a:endParaRPr lang="en-GB" sz="6000" b="1" dirty="0">
              <a:solidFill>
                <a:sysClr val="windowText" lastClr="000000"/>
              </a:solidFill>
              <a:latin typeface="NikoshBAN" pitchFamily="2" charset="0"/>
              <a:ea typeface="Vrinda" pitchFamily="34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Vrinda" pitchFamily="34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Vrinda" pitchFamily="34" charset="0"/>
                <a:cs typeface="NikoshBAN" pitchFamily="2" charset="0"/>
              </a:rPr>
              <a:t>পানি দূষণ </a:t>
            </a:r>
            <a:endParaRPr kumimoji="0" lang="bn-IN" sz="6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Vrinda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3FAF381-F578-CA42-8313-15989DB6B37A}"/>
              </a:ext>
            </a:extLst>
          </p:cNvPr>
          <p:cNvSpPr txBox="1"/>
          <p:nvPr/>
        </p:nvSpPr>
        <p:spPr>
          <a:xfrm>
            <a:off x="2429438" y="163360"/>
            <a:ext cx="733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নিচের ছবিগুলোতে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3D7A822-D2AE-9545-A27A-BE838D210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4" y="1668893"/>
            <a:ext cx="5613583" cy="3436698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867A77B6-B51A-E941-AAAD-EAB629A36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45" y="1668893"/>
            <a:ext cx="4727864" cy="34366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35483B-04FC-4349-B470-07F0240D4BE1}"/>
              </a:ext>
            </a:extLst>
          </p:cNvPr>
          <p:cNvSpPr/>
          <p:nvPr/>
        </p:nvSpPr>
        <p:spPr>
          <a:xfrm>
            <a:off x="1001395" y="5171145"/>
            <a:ext cx="5249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সাবান দিয়ে কাপড় ধোয়া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B9B619-208D-CD4C-87FB-27CC5E6562FB}"/>
              </a:ext>
            </a:extLst>
          </p:cNvPr>
          <p:cNvSpPr/>
          <p:nvPr/>
        </p:nvSpPr>
        <p:spPr>
          <a:xfrm>
            <a:off x="6851664" y="5171145"/>
            <a:ext cx="4837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গবাদিপশুর গোসল করানো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5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49C8CBF6-73A3-4348-8328-11B2F756EBB1}"/>
              </a:ext>
            </a:extLst>
          </p:cNvPr>
          <p:cNvSpPr txBox="1"/>
          <p:nvPr/>
        </p:nvSpPr>
        <p:spPr>
          <a:xfrm>
            <a:off x="773171" y="166828"/>
            <a:ext cx="1028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ছবিগুলো মনোযোগ দিয়ে দেখে বল কী দেখতে পাচ্ছ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5F2AD23-F550-1B4B-A199-AF146AA99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8" y="719695"/>
            <a:ext cx="4792992" cy="3217383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D2B7B1E3-6A7B-0148-A9E2-11841E801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19695"/>
            <a:ext cx="5071767" cy="32173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A4CEF4-9D57-3049-B60A-8AE5BD86349E}"/>
              </a:ext>
            </a:extLst>
          </p:cNvPr>
          <p:cNvSpPr/>
          <p:nvPr/>
        </p:nvSpPr>
        <p:spPr>
          <a:xfrm>
            <a:off x="0" y="4159740"/>
            <a:ext cx="5875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 ও ক্ষতিকর পদার্থ পানিতে ফেলা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A962BE-8E53-EE4F-8C57-B117C71BC728}"/>
              </a:ext>
            </a:extLst>
          </p:cNvPr>
          <p:cNvSpPr/>
          <p:nvPr/>
        </p:nvSpPr>
        <p:spPr>
          <a:xfrm>
            <a:off x="6848168" y="4113573"/>
            <a:ext cx="3049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তেল ফেলা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8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1DA824-F89F-5E40-A0E4-EF15B3D2DD48}"/>
              </a:ext>
            </a:extLst>
          </p:cNvPr>
          <p:cNvSpPr/>
          <p:nvPr/>
        </p:nvSpPr>
        <p:spPr>
          <a:xfrm>
            <a:off x="329045" y="215325"/>
            <a:ext cx="11862955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 বোর্ডে আকা ছকের মত করে একটি করে ছক সবাই নিজ নিজ খাতায় একে নিই।এবার পাশের একটা দূষিত এলাকা পর্যবেক্ষণ করে দলে আলোচনা করে ছকটি পূরণ করতে হবে</a:t>
            </a:r>
            <a:r>
              <a:rPr lang="en-GB" sz="40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8EEC411-E7ED-8C4D-B8B5-0563D0BAF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733606"/>
              </p:ext>
            </p:extLst>
          </p:nvPr>
        </p:nvGraphicFramePr>
        <p:xfrm>
          <a:off x="878279" y="2118162"/>
          <a:ext cx="10291948" cy="404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1948">
                  <a:extLst>
                    <a:ext uri="{9D8B030D-6E8A-4147-A177-3AD203B41FA5}">
                      <a16:colId xmlns:a16="http://schemas.microsoft.com/office/drawing/2014/main" val="4199209478"/>
                    </a:ext>
                  </a:extLst>
                </a:gridCol>
              </a:tblGrid>
              <a:tr h="1347388">
                <a:tc>
                  <a:txBody>
                    <a:bodyPr/>
                    <a:lstStyle/>
                    <a:p>
                      <a:pPr algn="ctr"/>
                      <a:r>
                        <a:rPr lang="en-GB" sz="4400" b="1" u="sng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</a:rPr>
                        <a:t>দূষিত পানিতে কী কী থাকে??</a:t>
                      </a:r>
                      <a:endParaRPr lang="en-US" sz="4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878980"/>
                  </a:ext>
                </a:extLst>
              </a:tr>
              <a:tr h="1347388">
                <a:tc>
                  <a:txBody>
                    <a:bodyPr/>
                    <a:lstStyle/>
                    <a:p>
                      <a:r>
                        <a:rPr lang="en-GB" sz="4000" b="1" u="sng" dirty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</a:rPr>
                        <a:t>১।</a:t>
                      </a:r>
                      <a:endParaRPr lang="en-US" sz="40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303418"/>
                  </a:ext>
                </a:extLst>
              </a:tr>
              <a:tr h="1347388">
                <a:tc>
                  <a:txBody>
                    <a:bodyPr/>
                    <a:lstStyle/>
                    <a:p>
                      <a:r>
                        <a:rPr lang="en-GB" sz="4000" b="1" u="sng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  <a:endParaRPr lang="en-US" sz="4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4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68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531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MD.SHAKHAWAT HOSSAIN</cp:lastModifiedBy>
  <cp:revision>101</cp:revision>
  <dcterms:created xsi:type="dcterms:W3CDTF">2021-03-03T04:19:14Z</dcterms:created>
  <dcterms:modified xsi:type="dcterms:W3CDTF">2021-06-19T08:32:34Z</dcterms:modified>
</cp:coreProperties>
</file>