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7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4947-D3EA-4E65-A370-B933286DEE6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679C-C988-4396-B63B-A5117C0F8AE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audio" Target="../media/media1.m4a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1441" y="1097281"/>
            <a:ext cx="12100560" cy="5812970"/>
          </a:xfrm>
          <a:prstGeom prst="rect"/>
        </p:spPr>
      </p:pic>
      <p:sp>
        <p:nvSpPr>
          <p:cNvPr id="1048586" name="Flowchart: Predefined Process 5"/>
          <p:cNvSpPr/>
          <p:nvPr/>
        </p:nvSpPr>
        <p:spPr>
          <a:xfrm>
            <a:off x="1" y="1"/>
            <a:ext cx="12192000" cy="1110342"/>
          </a:xfrm>
          <a:prstGeom prst="flowChartPredefinedProcess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6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dirty="0" sz="6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dirty="0" sz="6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2"/>
          <p:cNvSpPr/>
          <p:nvPr/>
        </p:nvSpPr>
        <p:spPr>
          <a:xfrm>
            <a:off x="0" y="1058090"/>
            <a:ext cx="5225142" cy="5799909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তাইতে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পাত্র-অনুসারে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যথা-তথা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ফাতা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বিকিয়েছে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59828" y="0"/>
            <a:ext cx="7032172" cy="6858000"/>
          </a:xfrm>
          <a:prstGeom prst="rect"/>
        </p:spPr>
      </p:pic>
      <p:sp>
        <p:nvSpPr>
          <p:cNvPr id="1048620" name="Rectangle 4"/>
          <p:cNvSpPr/>
          <p:nvPr/>
        </p:nvSpPr>
        <p:spPr>
          <a:xfrm>
            <a:off x="-1" y="0"/>
            <a:ext cx="5185955" cy="103196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b="1" dirty="0" sz="31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b="1" dirty="0" sz="31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5"/>
          <p:cNvSpPr/>
          <p:nvPr/>
        </p:nvSpPr>
        <p:spPr>
          <a:xfrm>
            <a:off x="-1" y="1029329"/>
            <a:ext cx="4036423" cy="599440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Rectangle 6"/>
          <p:cNvSpPr/>
          <p:nvPr/>
        </p:nvSpPr>
        <p:spPr>
          <a:xfrm>
            <a:off x="0" y="2103120"/>
            <a:ext cx="4101737" cy="796834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২,’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3" name="Rectangle 7"/>
          <p:cNvSpPr/>
          <p:nvPr/>
        </p:nvSpPr>
        <p:spPr>
          <a:xfrm>
            <a:off x="0" y="3357155"/>
            <a:ext cx="4172494" cy="666206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‘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Rectangle 8"/>
          <p:cNvSpPr/>
          <p:nvPr/>
        </p:nvSpPr>
        <p:spPr>
          <a:xfrm>
            <a:off x="65313" y="4493624"/>
            <a:ext cx="4082507" cy="600890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‘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5" name="Rectangle 9"/>
          <p:cNvSpPr/>
          <p:nvPr/>
        </p:nvSpPr>
        <p:spPr>
          <a:xfrm>
            <a:off x="0" y="5486400"/>
            <a:ext cx="4147820" cy="653143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 ‘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ফাতা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6" name="Rectangle 10"/>
          <p:cNvSpPr/>
          <p:nvPr/>
        </p:nvSpPr>
        <p:spPr>
          <a:xfrm>
            <a:off x="8059783" y="1042393"/>
            <a:ext cx="4132217" cy="5994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7" name="Rectangle 11"/>
          <p:cNvSpPr/>
          <p:nvPr/>
        </p:nvSpPr>
        <p:spPr>
          <a:xfrm>
            <a:off x="8028939" y="2222403"/>
            <a:ext cx="4163061" cy="873493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8" name="Rectangle 12"/>
          <p:cNvSpPr/>
          <p:nvPr/>
        </p:nvSpPr>
        <p:spPr>
          <a:xfrm>
            <a:off x="8028940" y="3574954"/>
            <a:ext cx="4163060" cy="59944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কুয়োর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9" name="Rectangle 13"/>
          <p:cNvSpPr/>
          <p:nvPr/>
        </p:nvSpPr>
        <p:spPr>
          <a:xfrm>
            <a:off x="8046720" y="4545874"/>
            <a:ext cx="4145280" cy="732875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b="1" dirty="0" sz="28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Rectangle 14"/>
          <p:cNvSpPr/>
          <p:nvPr/>
        </p:nvSpPr>
        <p:spPr>
          <a:xfrm>
            <a:off x="7981406" y="5564777"/>
            <a:ext cx="4210594" cy="774967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 </a:t>
            </a:r>
            <a:r>
              <a:rPr b="1" dirty="0" sz="27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7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b="1" dirty="0" sz="27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7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1" name="Rectangle 15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b="1"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b="1"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b="1" dirty="0" sz="6000" lang="en-US"/>
          </a:p>
        </p:txBody>
      </p:sp>
      <p:sp>
        <p:nvSpPr>
          <p:cNvPr id="1048632" name="Right Arrow 16"/>
          <p:cNvSpPr/>
          <p:nvPr/>
        </p:nvSpPr>
        <p:spPr>
          <a:xfrm>
            <a:off x="4950823" y="1084217"/>
            <a:ext cx="1945060" cy="796834"/>
          </a:xfrm>
          <a:prstGeom prst="rightArrow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3" name="Right Arrow 17"/>
          <p:cNvSpPr/>
          <p:nvPr/>
        </p:nvSpPr>
        <p:spPr>
          <a:xfrm>
            <a:off x="4894218" y="2072640"/>
            <a:ext cx="1945060" cy="796834"/>
          </a:xfrm>
          <a:prstGeom prst="rightArrow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4" name="Right Arrow 18"/>
          <p:cNvSpPr/>
          <p:nvPr/>
        </p:nvSpPr>
        <p:spPr>
          <a:xfrm>
            <a:off x="5020492" y="3230880"/>
            <a:ext cx="1945060" cy="796834"/>
          </a:xfrm>
          <a:prstGeom prst="rightArrow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5" name="Right Arrow 19"/>
          <p:cNvSpPr/>
          <p:nvPr/>
        </p:nvSpPr>
        <p:spPr>
          <a:xfrm>
            <a:off x="5081452" y="4428308"/>
            <a:ext cx="1945060" cy="796834"/>
          </a:xfrm>
          <a:prstGeom prst="rightArrow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6" name="Right Arrow 20"/>
          <p:cNvSpPr/>
          <p:nvPr/>
        </p:nvSpPr>
        <p:spPr>
          <a:xfrm>
            <a:off x="5077097" y="5416731"/>
            <a:ext cx="1945060" cy="796834"/>
          </a:xfrm>
          <a:prstGeom prst="rightArrow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3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9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>
                      <p:stCondLst>
                        <p:cond delay="indefinite"/>
                      </p:stCondLst>
                      <p:childTnLst>
                        <p:par>
                          <p:cTn fill="hold" id="8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9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95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8">
                      <p:stCondLst>
                        <p:cond delay="indefinite"/>
                      </p:stCondLst>
                      <p:childTnLst>
                        <p:par>
                          <p:cTn fill="hold" id="9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08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1">
                      <p:stCondLst>
                        <p:cond delay="indefinite"/>
                      </p:stCondLst>
                      <p:childTnLst>
                        <p:par>
                          <p:cTn fill="hold" id="1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1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2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2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2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2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12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  <p:bldP spid="1048622" grpId="0" animBg="1"/>
      <p:bldP spid="1048623" grpId="0" animBg="1"/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animBg="1"/>
      <p:bldP spid="1048631" grpId="0" animBg="1"/>
      <p:bldP spid="1048632" grpId="0" animBg="1"/>
      <p:bldP spid="1048633" grpId="0" animBg="1"/>
      <p:bldP spid="1048634" grpId="0" animBg="1"/>
      <p:bldP spid="1048635" grpId="0" animBg="1"/>
      <p:bldP spid="10486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angle 3"/>
          <p:cNvSpPr/>
          <p:nvPr/>
        </p:nvSpPr>
        <p:spPr>
          <a:xfrm>
            <a:off x="1" y="1645920"/>
            <a:ext cx="5003073" cy="3422469"/>
          </a:xfrm>
          <a:prstGeom prst="rect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১,’ </a:t>
            </a:r>
            <a:r>
              <a:rPr b="1"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b="1"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b="1"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b="1"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b="1" dirty="0" sz="32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76948" y="697078"/>
            <a:ext cx="7215052" cy="6266392"/>
          </a:xfrm>
          <a:prstGeom prst="rect"/>
        </p:spPr>
      </p:pic>
      <p:sp>
        <p:nvSpPr>
          <p:cNvPr id="1048638" name="Rectangle 5"/>
          <p:cNvSpPr/>
          <p:nvPr/>
        </p:nvSpPr>
        <p:spPr>
          <a:xfrm>
            <a:off x="0" y="0"/>
            <a:ext cx="12192000" cy="699911"/>
          </a:xfrm>
          <a:prstGeom prst="rect"/>
          <a:solidFill>
            <a:srgbClr val="808080"/>
          </a:solidFill>
          <a:ln>
            <a:solidFill>
              <a:srgbClr val="80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b="1" dirty="0" sz="4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b="1" dirty="0" sz="4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Rectangle 6"/>
          <p:cNvSpPr/>
          <p:nvPr/>
        </p:nvSpPr>
        <p:spPr>
          <a:xfrm>
            <a:off x="0" y="679269"/>
            <a:ext cx="4990011" cy="914400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b="1" dirty="0" sz="36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b="1" dirty="0" sz="36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b="1" dirty="0" sz="36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36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b="1" dirty="0" sz="36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4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1048638" grpId="0" animBg="1"/>
      <p:bldP spid="10486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Flowchart: Process 4"/>
          <p:cNvSpPr/>
          <p:nvPr/>
        </p:nvSpPr>
        <p:spPr>
          <a:xfrm>
            <a:off x="0" y="0"/>
            <a:ext cx="12192000" cy="914400"/>
          </a:xfrm>
          <a:prstGeom prst="flowChartProcess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6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b="1" dirty="0" sz="6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5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762103" y="914400"/>
            <a:ext cx="4624251" cy="4323806"/>
          </a:xfrm>
          <a:prstGeom prst="rect"/>
        </p:spPr>
      </p:pic>
      <p:sp>
        <p:nvSpPr>
          <p:cNvPr id="1048641" name="Rectangle 7"/>
          <p:cNvSpPr/>
          <p:nvPr/>
        </p:nvSpPr>
        <p:spPr>
          <a:xfrm>
            <a:off x="0" y="5251269"/>
            <a:ext cx="12192000" cy="1606731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5164931" cy="4950823"/>
          </a:xfrm>
          <a:prstGeom prst="rect"/>
        </p:spPr>
      </p:pic>
      <p:pic>
        <p:nvPicPr>
          <p:cNvPr id="209716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59829" y="0"/>
            <a:ext cx="7032171" cy="4924697"/>
          </a:xfrm>
          <a:prstGeom prst="rect"/>
        </p:spPr>
      </p:pic>
      <p:sp>
        <p:nvSpPr>
          <p:cNvPr id="1048642" name="Rectangle 7"/>
          <p:cNvSpPr/>
          <p:nvPr/>
        </p:nvSpPr>
        <p:spPr>
          <a:xfrm>
            <a:off x="0" y="4924696"/>
            <a:ext cx="12192000" cy="1933303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36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তাইতে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বলায়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36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4"/>
          <p:cNvSpPr/>
          <p:nvPr/>
        </p:nvSpPr>
        <p:spPr>
          <a:xfrm>
            <a:off x="0" y="5780782"/>
            <a:ext cx="12192000" cy="1077218"/>
          </a:xfrm>
          <a:prstGeom prst="rect"/>
          <a:solidFill>
            <a:srgbClr val="8080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algn="ctr"/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endParaRPr b="1" dirty="0" sz="32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b="1" dirty="0" sz="32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32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8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59424" y="-1"/>
            <a:ext cx="5832576" cy="5773783"/>
          </a:xfrm>
          <a:prstGeom prst="rect"/>
        </p:spPr>
      </p:pic>
      <p:pic>
        <p:nvPicPr>
          <p:cNvPr id="209716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1"/>
            <a:ext cx="6400800" cy="579990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6139543" cy="5316583"/>
          </a:xfrm>
          <a:prstGeom prst="rect"/>
        </p:spPr>
      </p:pic>
      <p:sp>
        <p:nvSpPr>
          <p:cNvPr id="1048644" name="Rectangle 7"/>
          <p:cNvSpPr/>
          <p:nvPr/>
        </p:nvSpPr>
        <p:spPr>
          <a:xfrm>
            <a:off x="0" y="5303520"/>
            <a:ext cx="12192000" cy="1554480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36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36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1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0800000" flipV="1">
            <a:off x="6074227" y="0"/>
            <a:ext cx="6117771" cy="5328467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28688" y="-1"/>
            <a:ext cx="6063461" cy="5590903"/>
          </a:xfrm>
          <a:prstGeom prst="rect"/>
        </p:spPr>
      </p:pic>
      <p:sp>
        <p:nvSpPr>
          <p:cNvPr id="1048645" name="Rectangle 7"/>
          <p:cNvSpPr/>
          <p:nvPr/>
        </p:nvSpPr>
        <p:spPr>
          <a:xfrm>
            <a:off x="0" y="5538651"/>
            <a:ext cx="12192000" cy="1319349"/>
          </a:xfrm>
          <a:prstGeom prst="rect"/>
          <a:solidFill>
            <a:srgbClr val="8080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40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পাত্র-অনুসারে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40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6257109" cy="551252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35188" y="-1"/>
            <a:ext cx="5856812" cy="5617029"/>
          </a:xfrm>
          <a:prstGeom prst="rect"/>
        </p:spPr>
      </p:pic>
      <p:sp>
        <p:nvSpPr>
          <p:cNvPr id="1048646" name="Rectangle 7"/>
          <p:cNvSpPr/>
          <p:nvPr/>
        </p:nvSpPr>
        <p:spPr>
          <a:xfrm>
            <a:off x="0" y="5708468"/>
            <a:ext cx="12192000" cy="1149531"/>
          </a:xfrm>
          <a:prstGeom prst="rect"/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40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যথা-তথা</a:t>
            </a:r>
            <a:r>
              <a:rPr b="1" dirty="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1"/>
            <a:ext cx="6322423" cy="568234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3631" y="177687"/>
            <a:ext cx="5220518" cy="5269524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77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30091" y="0"/>
            <a:ext cx="6561909" cy="5656217"/>
          </a:xfrm>
          <a:prstGeom prst="rect"/>
        </p:spPr>
      </p:pic>
      <p:sp>
        <p:nvSpPr>
          <p:cNvPr id="1048647" name="Rectangle 7"/>
          <p:cNvSpPr/>
          <p:nvPr/>
        </p:nvSpPr>
        <p:spPr>
          <a:xfrm>
            <a:off x="0" y="5669280"/>
            <a:ext cx="12192000" cy="1188720"/>
          </a:xfrm>
          <a:prstGeom prst="rect"/>
          <a:solidFill>
            <a:srgbClr val="0070C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ফাতা</a:t>
            </a:r>
            <a:endParaRPr b="1" dirty="0" sz="40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বিকিয়েছে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b="1" dirty="0" sz="40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40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702629" y="1110342"/>
            <a:ext cx="3474720" cy="3801291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48592" name="Rectangle 4"/>
          <p:cNvSpPr/>
          <p:nvPr/>
        </p:nvSpPr>
        <p:spPr>
          <a:xfrm>
            <a:off x="0" y="0"/>
            <a:ext cx="12192000" cy="1162594"/>
          </a:xfrm>
          <a:prstGeom prst="rect"/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b="1" dirty="0" sz="60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b="1" dirty="0" lang="en-US">
                <a:solidFill>
                  <a:srgbClr val="65FF65"/>
                </a:solidFill>
              </a:rPr>
              <a:t>   </a:t>
            </a:r>
            <a:endParaRPr b="1" dirty="0" lang="en-US">
              <a:solidFill>
                <a:srgbClr val="65FF65"/>
              </a:solidFill>
            </a:endParaRPr>
          </a:p>
        </p:txBody>
      </p:sp>
      <p:sp>
        <p:nvSpPr>
          <p:cNvPr id="1048593" name="Rectangle 5"/>
          <p:cNvSpPr/>
          <p:nvPr/>
        </p:nvSpPr>
        <p:spPr>
          <a:xfrm>
            <a:off x="8177349" y="2272937"/>
            <a:ext cx="4014651" cy="2599509"/>
          </a:xfrm>
          <a:prstGeom prst="rect"/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altLang="en-US" b="1"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altLang="en-US" b="1" sz="2200" lang="zh-CN">
              <a:solidFill>
                <a:srgbClr val="FFFF00"/>
              </a:solidFill>
            </a:endParaRPr>
          </a:p>
          <a:p>
            <a:pPr algn="ctr"/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b="1" dirty="0" sz="22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altLang="en-US" b="1" dirty="0" sz="2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2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altLang="en-US" b="1" dirty="0" sz="2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altLang="en-US" b="1" sz="2200" lang="zh-CN">
              <a:solidFill>
                <a:srgbClr val="FFFFFF"/>
              </a:solidFill>
            </a:endParaRPr>
          </a:p>
          <a:p>
            <a:pPr algn="ctr"/>
            <a:r>
              <a:rPr altLang="en-US" b="1" sz="2200" lang="zh-CN"/>
              <a:t>ই</a:t>
            </a:r>
            <a:r>
              <a:rPr altLang="en-US" b="1" sz="2200" lang="zh-CN"/>
              <a:t>ল</a:t>
            </a:r>
            <a:r>
              <a:rPr altLang="en-US" b="1" sz="2200" lang="zh-CN"/>
              <a:t>ি</a:t>
            </a:r>
            <a:r>
              <a:rPr altLang="en-US" b="1" sz="2200" lang="zh-CN"/>
              <a:t>য়</a:t>
            </a:r>
            <a:r>
              <a:rPr altLang="en-US" b="1" sz="2200" lang="zh-CN"/>
              <a:t>টগঞ্জ</a:t>
            </a:r>
            <a:r>
              <a:rPr altLang="en-US" b="1" sz="2200" lang="en-US"/>
              <a:t> </a:t>
            </a:r>
            <a:r>
              <a:rPr altLang="en-US" b="1" sz="2200" lang="en-US"/>
              <a:t>রা</a:t>
            </a:r>
            <a:r>
              <a:rPr altLang="en-US" b="1" sz="2200" lang="en-US"/>
              <a:t> </a:t>
            </a:r>
            <a:r>
              <a:rPr altLang="en-US" b="1" sz="2200" lang="en-US"/>
              <a:t>বি</a:t>
            </a:r>
            <a:r>
              <a:rPr altLang="en-US" b="1" sz="2200" lang="en-US"/>
              <a:t> </a:t>
            </a:r>
            <a:r>
              <a:rPr altLang="en-US" b="1" sz="2200" lang="en-US"/>
              <a:t>উচ্চ</a:t>
            </a:r>
            <a:r>
              <a:rPr altLang="en-US" b="1" sz="2200" lang="en-US"/>
              <a:t> </a:t>
            </a:r>
            <a:r>
              <a:rPr altLang="en-US" b="1" sz="2200" lang="en-US"/>
              <a:t>বিদ্যালয়</a:t>
            </a:r>
            <a:endParaRPr altLang="en-US" b="1" sz="2200" lang="zh-CN"/>
          </a:p>
          <a:p>
            <a:pPr algn="ctr"/>
            <a:r>
              <a:rPr altLang="en-US" b="1" sz="2200" lang="en-US"/>
              <a:t>দ</a:t>
            </a:r>
            <a:r>
              <a:rPr altLang="en-US" b="1" sz="2200" lang="en-US"/>
              <a:t>া</a:t>
            </a:r>
            <a:r>
              <a:rPr altLang="en-US" b="1" sz="2200" lang="en-US"/>
              <a:t>উ</a:t>
            </a:r>
            <a:r>
              <a:rPr altLang="en-US" b="1" sz="2200" lang="en-US"/>
              <a:t>দ</a:t>
            </a:r>
            <a:r>
              <a:rPr altLang="en-US" b="1" sz="2200" lang="en-US"/>
              <a:t>ক</a:t>
            </a:r>
            <a:r>
              <a:rPr altLang="en-US" b="1" sz="2200" lang="en-US"/>
              <a:t>া</a:t>
            </a:r>
            <a:r>
              <a:rPr altLang="en-US" b="1" sz="2200" lang="en-US"/>
              <a:t>ন</a:t>
            </a:r>
            <a:r>
              <a:rPr altLang="en-US" b="1" sz="2200" lang="en-US"/>
              <a:t>্দ</a:t>
            </a:r>
            <a:r>
              <a:rPr altLang="en-US" b="1" sz="2200" lang="en-US"/>
              <a:t>ি</a:t>
            </a:r>
            <a:r>
              <a:rPr altLang="en-US" b="1" sz="2200" lang="en-US"/>
              <a:t>,</a:t>
            </a:r>
            <a:r>
              <a:rPr altLang="en-US" b="1" sz="2200" lang="en-US"/>
              <a:t>ক</a:t>
            </a:r>
            <a:r>
              <a:rPr altLang="en-US" b="1" sz="2200" lang="en-US"/>
              <a:t>ু</a:t>
            </a:r>
            <a:r>
              <a:rPr altLang="en-US" b="1" sz="2200" lang="en-US"/>
              <a:t>ম</a:t>
            </a:r>
            <a:r>
              <a:rPr altLang="en-US" b="1" sz="2200" lang="en-US"/>
              <a:t>ি</a:t>
            </a:r>
            <a:r>
              <a:rPr altLang="en-US" b="1" sz="2200" lang="en-US"/>
              <a:t>ল</a:t>
            </a:r>
            <a:r>
              <a:rPr altLang="en-US" b="1" sz="2200" lang="en-US"/>
              <a:t>্ল</a:t>
            </a:r>
            <a:r>
              <a:rPr altLang="en-US" b="1" sz="2200" lang="en-US"/>
              <a:t>া</a:t>
            </a:r>
            <a:r>
              <a:rPr altLang="en-US" b="1" sz="2200" lang="en-US"/>
              <a:t> </a:t>
            </a:r>
            <a:endParaRPr altLang="en-US" b="1" sz="2200" lang="zh-CN"/>
          </a:p>
          <a:p>
            <a:pPr algn="ctr"/>
            <a:r>
              <a:rPr b="1" dirty="0" sz="22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b="1" dirty="0" sz="2200" lang="bn-IN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Rectangle 6"/>
          <p:cNvSpPr/>
          <p:nvPr/>
        </p:nvSpPr>
        <p:spPr>
          <a:xfrm>
            <a:off x="1" y="2495006"/>
            <a:ext cx="4715689" cy="2312125"/>
          </a:xfrm>
          <a:prstGeom prst="rect"/>
          <a:solidFill>
            <a:srgbClr val="00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b="1" dirty="0" sz="2800" lang="bn-IN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</a:t>
            </a:r>
            <a:r>
              <a:rPr b="1" dirty="0" sz="28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800" lang="bn-IN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b="1" dirty="0" sz="28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800" lang="bn-IN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b="1" dirty="0" sz="2800" lang="bn-IN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bn-IN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b="1" dirty="0" sz="28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5" name="Rectangle 7"/>
          <p:cNvSpPr/>
          <p:nvPr/>
        </p:nvSpPr>
        <p:spPr>
          <a:xfrm>
            <a:off x="0" y="1097280"/>
            <a:ext cx="4702629" cy="1384663"/>
          </a:xfrm>
          <a:prstGeom prst="rect"/>
          <a:solidFill>
            <a:srgbClr val="FFFF00"/>
          </a:solidFill>
          <a:ln>
            <a:solidFill>
              <a:srgbClr val="800000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200" lang="bn-IN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b="1" dirty="0" sz="3200" lang="bn-IN">
                <a:solidFill>
                  <a:srgbClr val="002060"/>
                </a:solidFill>
              </a:rPr>
              <a:t> </a:t>
            </a:r>
            <a:endParaRPr b="1" dirty="0" sz="3200" lang="en-US">
              <a:solidFill>
                <a:srgbClr val="002060"/>
              </a:solidFill>
            </a:endParaRPr>
          </a:p>
        </p:txBody>
      </p:sp>
      <p:sp>
        <p:nvSpPr>
          <p:cNvPr id="1048596" name="Rectangle 8"/>
          <p:cNvSpPr/>
          <p:nvPr/>
        </p:nvSpPr>
        <p:spPr>
          <a:xfrm>
            <a:off x="8164287" y="1136469"/>
            <a:ext cx="4027714" cy="1171302"/>
          </a:xfrm>
          <a:prstGeom prst="rect"/>
          <a:solidFill>
            <a:srgbClr val="FFFF00"/>
          </a:solidFill>
          <a:ln>
            <a:solidFill>
              <a:srgbClr val="99330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200" lang="bn-IN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b="1" dirty="0" sz="3200" lang="bn-IN">
                <a:solidFill>
                  <a:srgbClr val="000000"/>
                </a:solidFill>
              </a:rPr>
              <a:t>  </a:t>
            </a:r>
            <a:endParaRPr b="1" dirty="0" sz="3200" lang="en-US">
              <a:solidFill>
                <a:srgbClr val="000000"/>
              </a:solidFill>
            </a:endParaRPr>
          </a:p>
        </p:txBody>
      </p:sp>
      <p:sp>
        <p:nvSpPr>
          <p:cNvPr id="104859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endParaRPr lang="en-US"/>
          </a:p>
        </p:txBody>
      </p:sp>
      <p:sp>
        <p:nvSpPr>
          <p:cNvPr id="1048598" name="Rectangle 6"/>
          <p:cNvSpPr>
            <a:spLocks noChangeArrowheads="1"/>
          </p:cNvSpPr>
          <p:nvPr/>
        </p:nvSpPr>
        <p:spPr bwMode="auto">
          <a:xfrm>
            <a:off x="0" y="189230"/>
            <a:ext cx="233680" cy="53594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en-US" baseline="0" b="0" cap="none" dirty="0" sz="1200" i="0" kumimoji="0" lang="en-US" normalizeH="0" strike="noStrike" u="none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altLang="en-US" baseline="0" b="0" cap="none" dirty="0" sz="1200" i="0" kumimoji="0" lang="en-US" normalizeH="0" strike="noStrike" u="none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dirty="0" sz="1800" i="0" kumimoji="0" lang="en-US" normalizeH="0" strike="noStrike" u="non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1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8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5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2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3" grpId="0" animBg="1"/>
      <p:bldP spid="1048594" grpId="0" animBg="1"/>
      <p:bldP spid="1048595" grpId="0" animBg="1"/>
      <p:bldP spid="10485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3"/>
          <p:cNvSpPr/>
          <p:nvPr/>
        </p:nvSpPr>
        <p:spPr>
          <a:xfrm>
            <a:off x="0" y="404948"/>
            <a:ext cx="12192000" cy="6453051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সবলোকে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জাত-পরিচয়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উত্থাপন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আগেও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জাতকে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মনুষ্যধর্মই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জন্ম-মৃত্যু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জপমালা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সে-সময়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ধর্মভেদে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</a:t>
            </a:r>
            <a:endParaRPr b="1"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3"/>
          <p:cNvSpPr/>
          <p:nvPr/>
        </p:nvSpPr>
        <p:spPr>
          <a:xfrm>
            <a:off x="191589" y="2351314"/>
            <a:ext cx="5904411" cy="2625634"/>
          </a:xfrm>
          <a:prstGeom prst="rect"/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জাত-পাত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বাড়াবাড়ি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31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1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0" name="Flowchart: Predefined Process 5"/>
          <p:cNvSpPr/>
          <p:nvPr/>
        </p:nvSpPr>
        <p:spPr>
          <a:xfrm>
            <a:off x="0" y="0"/>
            <a:ext cx="12192000" cy="718457"/>
          </a:xfrm>
          <a:prstGeom prst="flowChartPredefinedProcess"/>
          <a:solidFill>
            <a:srgbClr val="00B0F0"/>
          </a:solidFill>
          <a:ln>
            <a:noFill/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bn-IN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 </a:t>
            </a:r>
            <a:endParaRPr b="1" dirty="0" sz="60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95851" y="679745"/>
            <a:ext cx="6196149" cy="5968773"/>
          </a:xfrm>
          <a:prstGeom prst="rect"/>
        </p:spPr>
      </p:pic>
      <p:sp>
        <p:nvSpPr>
          <p:cNvPr id="1048651" name="Rectangle 10"/>
          <p:cNvSpPr/>
          <p:nvPr/>
        </p:nvSpPr>
        <p:spPr>
          <a:xfrm>
            <a:off x="-1" y="692332"/>
            <a:ext cx="5982789" cy="718457"/>
          </a:xfrm>
          <a:prstGeom prst="rect"/>
          <a:solidFill>
            <a:srgbClr val="80808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b="1" dirty="0" sz="3600" lang="en-US">
                <a:solidFill>
                  <a:srgbClr val="65FF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b="1" dirty="0" sz="3600" lang="en-US">
              <a:solidFill>
                <a:srgbClr val="65FF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  <p:bldP spid="10486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9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92D04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b="1" dirty="0" sz="6000" lang="en-US"/>
          </a:p>
        </p:txBody>
      </p:sp>
      <p:sp>
        <p:nvSpPr>
          <p:cNvPr id="1048653" name="Rectangle 10"/>
          <p:cNvSpPr/>
          <p:nvPr/>
        </p:nvSpPr>
        <p:spPr>
          <a:xfrm>
            <a:off x="-1" y="927463"/>
            <a:ext cx="7014755" cy="914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2900" lang="en-US">
                <a:latin typeface="NikoshBAN" panose="02000000000000000000" pitchFamily="2" charset="0"/>
                <a:cs typeface="NikoshBAN" panose="02000000000000000000" pitchFamily="2" charset="0"/>
              </a:rPr>
              <a:t> ১) “</a:t>
            </a:r>
            <a:r>
              <a:rPr b="1" dirty="0" sz="2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মানবধর্ম”কবিতাটির</a:t>
            </a:r>
            <a:r>
              <a:rPr b="1" dirty="0" sz="29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b="1" dirty="0" sz="29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b="1" dirty="0" sz="29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b="1" dirty="0" sz="2900" lang="en-US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b="1" dirty="0" sz="2900" lang="en-US"/>
          </a:p>
        </p:txBody>
      </p:sp>
      <p:sp>
        <p:nvSpPr>
          <p:cNvPr id="1048654" name="Rectangle 11"/>
          <p:cNvSpPr/>
          <p:nvPr/>
        </p:nvSpPr>
        <p:spPr>
          <a:xfrm>
            <a:off x="0" y="2208655"/>
            <a:ext cx="7053942" cy="9144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কীরুপ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5" name="Rectangle 12"/>
          <p:cNvSpPr/>
          <p:nvPr/>
        </p:nvSpPr>
        <p:spPr>
          <a:xfrm>
            <a:off x="-13062" y="3489849"/>
            <a:ext cx="7080069" cy="914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শাহের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6" name="Rectangle 13"/>
          <p:cNvSpPr/>
          <p:nvPr/>
        </p:nvSpPr>
        <p:spPr>
          <a:xfrm>
            <a:off x="0" y="4998719"/>
            <a:ext cx="7132314" cy="899571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?                    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7" name="Rectangle 14"/>
          <p:cNvSpPr/>
          <p:nvPr/>
        </p:nvSpPr>
        <p:spPr>
          <a:xfrm>
            <a:off x="7001690" y="1099567"/>
            <a:ext cx="5190309" cy="69192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b="1" dirty="0" sz="33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বিকিয়েছে</a:t>
            </a:r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3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3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33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sz="33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8" name="Rectangle 15"/>
          <p:cNvSpPr/>
          <p:nvPr/>
        </p:nvSpPr>
        <p:spPr>
          <a:xfrm flipV="0">
            <a:off x="7001690" y="2339656"/>
            <a:ext cx="5190309" cy="752027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b="1" dirty="0" sz="33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b="1" dirty="0" sz="33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b="1" dirty="0" sz="33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9" name="Rectangle 17"/>
          <p:cNvSpPr/>
          <p:nvPr/>
        </p:nvSpPr>
        <p:spPr>
          <a:xfrm>
            <a:off x="7158444" y="3489848"/>
            <a:ext cx="5033556" cy="91440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কুষ্টায়ার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ছেউরিয়ায়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60" name="Rectangle 18"/>
          <p:cNvSpPr/>
          <p:nvPr/>
        </p:nvSpPr>
        <p:spPr>
          <a:xfrm>
            <a:off x="7258593" y="4983890"/>
            <a:ext cx="4933407" cy="914400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400" lang="en-US">
                <a:latin typeface="NikoshBAN" panose="02000000000000000000" pitchFamily="2" charset="0"/>
                <a:cs typeface="NikoshBAN" panose="02000000000000000000" pitchFamily="2" charset="0"/>
              </a:rPr>
              <a:t>৪, ১৪ </a:t>
            </a:r>
            <a:r>
              <a:rPr b="1" dirty="0" sz="3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b="1" dirty="0" sz="34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  <p:bldP spid="1048653" grpId="0" animBg="1"/>
      <p:bldP spid="1048654" grpId="0" animBg="1"/>
      <p:bldP spid="1048655" grpId="0" animBg="1"/>
      <p:bldP spid="1048656" grpId="0" animBg="1"/>
      <p:bldP spid="1048657" grpId="0" animBg="1"/>
      <p:bldP spid="1048658" grpId="0" animBg="1"/>
      <p:bldP spid="1048659" grpId="0" animBg="1"/>
      <p:bldP spid="10486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7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02A5E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800" lang="en-US" err="1">
                <a:solidFill>
                  <a:srgbClr val="FFFFFF"/>
                </a:solidFill>
              </a:rPr>
              <a:t>বাড়ির</a:t>
            </a:r>
            <a:r>
              <a:rPr b="1" dirty="0" sz="4800" lang="en-US">
                <a:solidFill>
                  <a:srgbClr val="FFFFFF"/>
                </a:solidFill>
              </a:rPr>
              <a:t> </a:t>
            </a:r>
            <a:r>
              <a:rPr b="1" dirty="0" sz="4800" lang="en-US" err="1">
                <a:solidFill>
                  <a:srgbClr val="FFFFFF"/>
                </a:solidFill>
              </a:rPr>
              <a:t>কাজ</a:t>
            </a:r>
            <a:endParaRPr b="1" dirty="0" sz="4800" lang="en-US">
              <a:solidFill>
                <a:srgbClr val="FFFFFF"/>
              </a:solidFill>
            </a:endParaRPr>
          </a:p>
        </p:txBody>
      </p:sp>
      <p:sp>
        <p:nvSpPr>
          <p:cNvPr id="1048662" name="Rectangle 8"/>
          <p:cNvSpPr/>
          <p:nvPr/>
        </p:nvSpPr>
        <p:spPr>
          <a:xfrm>
            <a:off x="0" y="910043"/>
            <a:ext cx="4876800" cy="6058161"/>
          </a:xfrm>
          <a:prstGeom prst="rect"/>
          <a:solidFill>
            <a:srgbClr val="FF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সম্প্রদায়গত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পরিচিতির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পরিচয়টাই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’--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9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85509" y="937532"/>
            <a:ext cx="7306492" cy="5920467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 animBg="1"/>
      <p:bldP spid="10486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10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98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6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b="1" dirty="0" sz="66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600" lang="en-US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b="1"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0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941000"/>
            <a:ext cx="12192000" cy="59170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941000"/>
            <a:ext cx="5512526" cy="5917000"/>
          </a:xfrm>
          <a:prstGeom prst="rect"/>
        </p:spPr>
      </p:pic>
      <p:pic>
        <p:nvPicPr>
          <p:cNvPr id="209715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73337" y="941900"/>
            <a:ext cx="6718663" cy="5916099"/>
          </a:xfrm>
          <a:prstGeom prst="rect"/>
        </p:spPr>
      </p:pic>
      <p:sp>
        <p:nvSpPr>
          <p:cNvPr id="1048599" name="Rectangle 8"/>
          <p:cNvSpPr/>
          <p:nvPr/>
        </p:nvSpPr>
        <p:spPr>
          <a:xfrm>
            <a:off x="0" y="0"/>
            <a:ext cx="12192001" cy="914400"/>
          </a:xfrm>
          <a:prstGeom prst="rect"/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b="1" dirty="0" sz="60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017829" cy="5577839"/>
          </a:xfrm>
          <a:prstGeom prst="rect"/>
        </p:spPr>
      </p:pic>
      <p:sp>
        <p:nvSpPr>
          <p:cNvPr id="1048600" name="Rectangle 6"/>
          <p:cNvSpPr/>
          <p:nvPr/>
        </p:nvSpPr>
        <p:spPr>
          <a:xfrm>
            <a:off x="0" y="5603964"/>
            <a:ext cx="12192000" cy="1254035"/>
          </a:xfrm>
          <a:prstGeom prst="rect"/>
          <a:solidFill>
            <a:srgbClr val="02A5E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b="1" dirty="0" sz="44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1990" y="1280159"/>
            <a:ext cx="3448050" cy="4503153"/>
          </a:xfrm>
          <a:prstGeom prst="rect"/>
        </p:spPr>
      </p:pic>
      <p:sp>
        <p:nvSpPr>
          <p:cNvPr id="1048601" name="Rectangle 8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02A5E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60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b="1" dirty="0" sz="60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Vertical Scroll 9"/>
          <p:cNvSpPr/>
          <p:nvPr/>
        </p:nvSpPr>
        <p:spPr>
          <a:xfrm>
            <a:off x="6126480" y="4297678"/>
            <a:ext cx="5760719" cy="1143000"/>
          </a:xfrm>
          <a:prstGeom prst="verticalScroll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dirty="0" sz="6000" lang="en-US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048603" name="Horizontal Scroll 10"/>
          <p:cNvSpPr/>
          <p:nvPr/>
        </p:nvSpPr>
        <p:spPr>
          <a:xfrm>
            <a:off x="4937760" y="2285999"/>
            <a:ext cx="7093131" cy="1384663"/>
          </a:xfrm>
          <a:prstGeom prst="horizontalScroll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8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‘’</a:t>
            </a:r>
            <a:r>
              <a:rPr b="1" dirty="0" sz="8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b="1" dirty="0" sz="8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8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b="1" dirty="0" sz="8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  <p:bldP spid="1048602" grpId="0" animBg="1"/>
      <p:bldP spid="10486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ectangle 6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02A5E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60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60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5" name="Rectangle 8"/>
          <p:cNvSpPr/>
          <p:nvPr/>
        </p:nvSpPr>
        <p:spPr>
          <a:xfrm>
            <a:off x="0" y="940526"/>
            <a:ext cx="12192000" cy="5917474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         এই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ectangle 12"/>
          <p:cNvSpPr/>
          <p:nvPr/>
        </p:nvSpPr>
        <p:spPr>
          <a:xfrm>
            <a:off x="-1" y="0"/>
            <a:ext cx="12192001" cy="914400"/>
          </a:xfrm>
          <a:prstGeom prst="rect"/>
          <a:solidFill>
            <a:srgbClr val="02A5E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5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5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54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ectangle 13"/>
          <p:cNvSpPr/>
          <p:nvPr/>
        </p:nvSpPr>
        <p:spPr>
          <a:xfrm>
            <a:off x="6897189" y="2011678"/>
            <a:ext cx="5294811" cy="1645921"/>
          </a:xfrm>
          <a:prstGeom prst="rect"/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শিক্ষাঃতিনি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বিদ্যালাভ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করেননি,ধর্মীয়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সুম্পর্কে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2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dirty="0" sz="22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22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8" name="Rectangle 14"/>
          <p:cNvSpPr/>
          <p:nvPr/>
        </p:nvSpPr>
        <p:spPr>
          <a:xfrm>
            <a:off x="6975566" y="949234"/>
            <a:ext cx="5216434" cy="914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2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b="1" dirty="0" sz="2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১৭৭২ </a:t>
            </a:r>
            <a:r>
              <a:rPr b="1" dirty="0" sz="2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b="1" dirty="0" sz="2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ঝিনাইদহ,মতান্ত্যরে</a:t>
            </a:r>
            <a:r>
              <a:rPr b="1" dirty="0" sz="2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কুষ্টিয়ায়</a:t>
            </a:r>
            <a:r>
              <a:rPr b="1" dirty="0" sz="2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6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9" name="Rectangle 15"/>
          <p:cNvSpPr/>
          <p:nvPr/>
        </p:nvSpPr>
        <p:spPr>
          <a:xfrm>
            <a:off x="0" y="857795"/>
            <a:ext cx="2782389" cy="914400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4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49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9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endParaRPr b="1" dirty="0" sz="4900" lang="en-US"/>
          </a:p>
        </p:txBody>
      </p:sp>
      <p:sp>
        <p:nvSpPr>
          <p:cNvPr id="1048610" name="Rectangle 17"/>
          <p:cNvSpPr/>
          <p:nvPr/>
        </p:nvSpPr>
        <p:spPr>
          <a:xfrm>
            <a:off x="6936377" y="3688080"/>
            <a:ext cx="5255623" cy="91440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সাধক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সাঁইর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শিষ্যত্ব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11" name="Rectangle 18"/>
          <p:cNvSpPr/>
          <p:nvPr/>
        </p:nvSpPr>
        <p:spPr>
          <a:xfrm>
            <a:off x="6653349" y="4589416"/>
            <a:ext cx="5538651" cy="1628503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সহস্রাধিক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করেন,আধ্যাত্মভাব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রসব্যঞ্জনা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dirty="0" sz="32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48612" name="Rectangle 19"/>
          <p:cNvSpPr/>
          <p:nvPr/>
        </p:nvSpPr>
        <p:spPr>
          <a:xfrm>
            <a:off x="1" y="3174274"/>
            <a:ext cx="2873828" cy="141079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13" name="Rectangle 20"/>
          <p:cNvSpPr/>
          <p:nvPr/>
        </p:nvSpPr>
        <p:spPr>
          <a:xfrm>
            <a:off x="0" y="4872445"/>
            <a:ext cx="4119155" cy="1232263"/>
          </a:xfrm>
          <a:prstGeom prst="rect"/>
          <a:solidFill>
            <a:srgbClr val="98CC00"/>
          </a:solidFill>
          <a:ln>
            <a:solidFill>
              <a:srgbClr val="02A5E3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2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b="1" dirty="0" sz="3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১৮৯০ </a:t>
            </a:r>
            <a:r>
              <a:rPr b="1" dirty="0" sz="32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b="1" dirty="0" sz="3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কুষ্টিয়ার</a:t>
            </a:r>
            <a:r>
              <a:rPr b="1" dirty="0" sz="3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ছেউরিয়ায়</a:t>
            </a:r>
            <a:r>
              <a:rPr b="1" dirty="0" sz="32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32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8" name="Picture 2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10216" y="1113330"/>
            <a:ext cx="3425716" cy="3241963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69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3"/>
          <p:cNvSpPr/>
          <p:nvPr/>
        </p:nvSpPr>
        <p:spPr>
          <a:xfrm>
            <a:off x="0" y="0"/>
            <a:ext cx="12192000" cy="914400"/>
          </a:xfrm>
          <a:prstGeom prst="rect"/>
          <a:solidFill>
            <a:srgbClr val="98CC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b="1" dirty="0" sz="4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b="1" dirty="0" sz="4000"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b="1" dirty="0" sz="40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1" y="969780"/>
            <a:ext cx="7620000" cy="5901282"/>
          </a:xfrm>
          <a:prstGeom prst="rect"/>
        </p:spPr>
      </p:pic>
      <p:sp>
        <p:nvSpPr>
          <p:cNvPr id="1048615" name="Rectangle 6"/>
          <p:cNvSpPr/>
          <p:nvPr/>
        </p:nvSpPr>
        <p:spPr>
          <a:xfrm>
            <a:off x="0" y="4728754"/>
            <a:ext cx="4558936" cy="2129246"/>
          </a:xfrm>
          <a:prstGeom prst="rect"/>
          <a:solidFill>
            <a:srgbClr val="80808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8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b="1" dirty="0" sz="28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b="1" dirty="0" sz="28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0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36387" y="1217833"/>
            <a:ext cx="4104984" cy="3241963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9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 animBg="1"/>
      <p:bldP spid="10486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Rectangle 4"/>
          <p:cNvSpPr/>
          <p:nvPr/>
        </p:nvSpPr>
        <p:spPr>
          <a:xfrm>
            <a:off x="0" y="1240971"/>
            <a:ext cx="5225143" cy="5617029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p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তসবি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তাইতে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কূপজল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গঙ্গায়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গঙ্গাজল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পাত্র-অনুসারে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গৌরব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যথা-তথা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জেতের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ফাতা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বিকিয়েছে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b="1"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b="1"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51269" y="1018903"/>
            <a:ext cx="6940731" cy="5943600"/>
          </a:xfrm>
          <a:prstGeom prst="rect"/>
        </p:spPr>
      </p:pic>
      <p:sp>
        <p:nvSpPr>
          <p:cNvPr id="1048617" name="Rectangle 7"/>
          <p:cNvSpPr/>
          <p:nvPr/>
        </p:nvSpPr>
        <p:spPr>
          <a:xfrm>
            <a:off x="5312228" y="-1"/>
            <a:ext cx="6879771" cy="1045029"/>
          </a:xfrm>
          <a:prstGeom prst="rect"/>
          <a:solidFill>
            <a:srgbClr val="8080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400" 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4400" lang="en-US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Rectangle 8"/>
          <p:cNvSpPr/>
          <p:nvPr/>
        </p:nvSpPr>
        <p:spPr>
          <a:xfrm>
            <a:off x="-1" y="0"/>
            <a:ext cx="5355772" cy="1188720"/>
          </a:xfrm>
          <a:prstGeom prst="rect"/>
          <a:solidFill>
            <a:srgbClr val="80808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1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মানবধর্ম</a:t>
            </a:r>
            <a:endParaRPr b="1" dirty="0" sz="31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31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b="1" dirty="0" sz="31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100" lang="en-US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b="1" dirty="0" sz="3100" lang="en-US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b="1" dirty="0" sz="31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91200" y="3124200"/>
            <a:ext cx="609600" cy="609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50948" fill="hold" id="6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Microsoft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Microsoft</dc:creator>
  <cp:lastModifiedBy>Unknown User</cp:lastModifiedBy>
  <dcterms:created xsi:type="dcterms:W3CDTF">2021-03-25T04:46:47Z</dcterms:created>
  <dcterms:modified xsi:type="dcterms:W3CDTF">2021-06-19T05:30:28Z</dcterms:modified>
</cp:coreProperties>
</file>