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7" r:id="rId2"/>
    <p:sldId id="256" r:id="rId3"/>
    <p:sldId id="258" r:id="rId4"/>
    <p:sldId id="260" r:id="rId5"/>
    <p:sldId id="261" r:id="rId6"/>
    <p:sldId id="262" r:id="rId7"/>
    <p:sldId id="268" r:id="rId8"/>
    <p:sldId id="264" r:id="rId9"/>
    <p:sldId id="263" r:id="rId10"/>
    <p:sldId id="265" r:id="rId11"/>
    <p:sldId id="266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126" autoAdjust="0"/>
  </p:normalViewPr>
  <p:slideViewPr>
    <p:cSldViewPr snapToGrid="0">
      <p:cViewPr>
        <p:scale>
          <a:sx n="60" d="100"/>
          <a:sy n="60" d="100"/>
        </p:scale>
        <p:origin x="-522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9E066-7ACA-4131-8E45-0D13BEFFB23A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AD244-DEB0-42AC-9B96-926CA4BE47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3609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AD244-DEB0-42AC-9B96-926CA4BE479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4908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AD244-DEB0-42AC-9B96-926CA4BE47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6852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AD244-DEB0-42AC-9B96-926CA4BE479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8708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AD244-DEB0-42AC-9B96-926CA4BE479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9088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AD244-DEB0-42AC-9B96-926CA4BE479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3481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AA0A42-3BCF-4E8C-8248-05F01C2E6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6812A89-550A-4199-B834-8E8C59671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760F0E-D7BE-4196-973E-26E297037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3C49-6A1B-4D73-9387-305382C34658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4F8689-0BBA-4278-B0C2-D4EA6D1F6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7425B2-49D6-4A29-ABFB-695A0734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85F9-1A98-484D-AF44-D065F31CAC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498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A87678-C724-4569-8982-4F0AD1C78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4E426C5-89E5-482B-9773-1DA81B3F1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F5EB86-2FF1-41D2-920B-C21A702FF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3C49-6A1B-4D73-9387-305382C34658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35F561-0E2F-43A0-9275-3F548035B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87AD1D-32EC-4A3D-9088-FB02F6B8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85F9-1A98-484D-AF44-D065F31CAC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137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409D86B-C9C3-44C7-BBBA-0A4102095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1634DB4-46F2-4428-9E65-8AABE46A6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D206564-09E5-43DD-A524-9E365834D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3C49-6A1B-4D73-9387-305382C34658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EF58FC-49EB-4ED4-9037-866FFF79B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628A7B-7A39-4A88-89AB-4B8FE6B76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85F9-1A98-484D-AF44-D065F31CAC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396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FDB376-2A39-4D4C-81A1-5F0C0B06E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69A3B0-A7F7-4504-986E-4B4CFA612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65886C-5AB9-4996-BCC9-529AB25E2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3C49-6A1B-4D73-9387-305382C34658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3CA1C0-4CAC-4D55-8C5C-52F28BFD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3C1EB7-E577-43A4-BF06-93422BE5E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85F9-1A98-484D-AF44-D065F31CAC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910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F9107A-C1BA-4604-93AF-4AFA78912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29B1C08-387E-4B9C-8BFD-4F31656AD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B2B4D6-9CC9-4F99-9CBA-4377A0344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3C49-6A1B-4D73-9387-305382C34658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74C02E-059E-4DB9-8C10-75EFCF1B4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A02B29-4A2E-49FB-A62A-559F3F627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85F9-1A98-484D-AF44-D065F31CAC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978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A76F75-9CDB-4641-97A4-85C12E988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9ACFC1-9293-4767-ACD7-F5CA44FE9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3B3E0D5-6B65-4FAD-94BF-6486696C4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E7F14C-60EF-4E66-842C-B75B7F3CA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3C49-6A1B-4D73-9387-305382C34658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419C3DA-EA98-4A51-A8E5-A3C35E1E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F5A7796-606C-4D14-8FD0-53F5ADAB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85F9-1A98-484D-AF44-D065F31CAC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975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8BBF32-0B39-45F5-AFC8-690B4741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1CE7D3-697C-4C84-BD9C-359F9536D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C4A3CBD-EEE5-4CAA-8FDB-832837412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2E9FB0D-BA4D-4A0C-A4CF-6F5035072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B06E7E2-86FB-4B49-BE67-9D0779C4F1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975F92F-6846-40B6-95CB-11D407EBC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3C49-6A1B-4D73-9387-305382C34658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17AE492-DFCF-443E-97A7-13A19F5C3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D8B1919-1515-49DD-885D-A207FE40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85F9-1A98-484D-AF44-D065F31CAC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951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76E334-1C6C-4996-A893-336CFD4A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09C847-5273-4220-BBAC-2B105BC95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3C49-6A1B-4D73-9387-305382C34658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0936EC8-90CE-4DEB-B3EE-E17B69857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77D4DB0-2B3E-4395-988E-A8D59EF5D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85F9-1A98-484D-AF44-D065F31CAC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777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6185713-601C-463C-9094-E85A5FD4C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3C49-6A1B-4D73-9387-305382C34658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CB1EAE2-5105-4FEF-A816-5F7E091A9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7211707-F644-44E7-924F-4B0653C1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85F9-1A98-484D-AF44-D065F31CAC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033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7831A8-8A34-4624-9BA9-F5C70826A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58EF14-9D43-4D49-AECB-6C38BBEEC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5EACA4D-2E8B-492C-A29D-000E99781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D8B0ABD-9CA9-4D9B-A18E-AC6E840F9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3C49-6A1B-4D73-9387-305382C34658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F7B1770-EC30-47F2-8DCD-B99D6127A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F22D04A-A701-4AA8-9FF4-A7B735A8E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85F9-1A98-484D-AF44-D065F31CAC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4818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99D39D-103E-4138-AE45-37D9D3631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FCDAB63-0CB7-480E-B851-487DB5C39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A86874-15A4-4BE7-A114-B284C9F3D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EB68E06-0873-4115-A4FF-CC7EA5084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3C49-6A1B-4D73-9387-305382C34658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0CEA4B2-9F93-4F96-ABB0-A9AF6B4D5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D955975-9381-4BBA-B778-A892B9D1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85F9-1A98-484D-AF44-D065F31CAC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731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8EC7430-1FFC-404D-86EB-7B55AA7C7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9CA6C78-7E6A-4315-BC23-EF3036154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E32AE7-0B45-45DA-9009-F9132CA4F9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93C49-6A1B-4D73-9387-305382C34658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217422-0AAE-4F1C-A3D8-49B1E4EC5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05D8F16-F36F-411B-9116-4288BA95B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785F9-1A98-484D-AF44-D065F31CAC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550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2.jpeg"/><Relationship Id="rId10" Type="http://schemas.openxmlformats.org/officeDocument/2006/relationships/image" Target="../media/image7.jpeg"/><Relationship Id="rId4" Type="http://schemas.openxmlformats.org/officeDocument/2006/relationships/image" Target="../media/image10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12.jpeg"/><Relationship Id="rId3" Type="http://schemas.openxmlformats.org/officeDocument/2006/relationships/image" Target="../media/image10.jpeg"/><Relationship Id="rId7" Type="http://schemas.openxmlformats.org/officeDocument/2006/relationships/image" Target="../media/image16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5" Type="http://schemas.openxmlformats.org/officeDocument/2006/relationships/image" Target="../media/image30.png"/><Relationship Id="rId10" Type="http://schemas.openxmlformats.org/officeDocument/2006/relationships/image" Target="../media/image7.jpeg"/><Relationship Id="rId4" Type="http://schemas.openxmlformats.org/officeDocument/2006/relationships/image" Target="../media/image13.jpeg"/><Relationship Id="rId9" Type="http://schemas.openxmlformats.org/officeDocument/2006/relationships/image" Target="../media/image19.jpeg"/><Relationship Id="rId1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3.jpeg"/><Relationship Id="rId3" Type="http://schemas.microsoft.com/office/2007/relationships/media" Target="../media/media1.m4a"/><Relationship Id="rId7" Type="http://schemas.openxmlformats.org/officeDocument/2006/relationships/image" Target="../media/image19.jpeg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1.jpeg"/><Relationship Id="rId11" Type="http://schemas.openxmlformats.org/officeDocument/2006/relationships/image" Target="../media/image14.jpeg"/><Relationship Id="rId5" Type="http://schemas.openxmlformats.org/officeDocument/2006/relationships/image" Target="../media/image18.jpeg"/><Relationship Id="rId15" Type="http://schemas.openxmlformats.org/officeDocument/2006/relationships/image" Target="../media/image12.jpeg"/><Relationship Id="rId10" Type="http://schemas.openxmlformats.org/officeDocument/2006/relationships/image" Target="../media/image21.jpeg"/><Relationship Id="rId4" Type="http://schemas.openxmlformats.org/officeDocument/2006/relationships/image" Target="../media/image17.png"/><Relationship Id="rId9" Type="http://schemas.openxmlformats.org/officeDocument/2006/relationships/image" Target="../media/image7.jpeg"/><Relationship Id="rId1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6116CCC-0484-4937-B040-9E1862E14ACE}"/>
              </a:ext>
            </a:extLst>
          </p:cNvPr>
          <p:cNvSpPr txBox="1"/>
          <p:nvPr/>
        </p:nvSpPr>
        <p:spPr>
          <a:xfrm>
            <a:off x="1321416" y="332625"/>
            <a:ext cx="9810426" cy="1569660"/>
          </a:xfrm>
          <a:prstGeom prst="rect">
            <a:avLst/>
          </a:prstGeom>
          <a:solidFill>
            <a:srgbClr val="92D05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56A13F-EC74-4FE5-9E5D-29EDF0ED1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91" y="3204442"/>
            <a:ext cx="2324100" cy="2368983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DEB3AF2-2805-4B6D-BB68-FA6D452B5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049" y="2224603"/>
            <a:ext cx="2324100" cy="240879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0FCBBB1-9A5D-447E-98F0-B8017B724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775" y="3429000"/>
            <a:ext cx="2324100" cy="2218261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874C765-117D-4646-A2B7-05D924B17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133" y="2224603"/>
            <a:ext cx="2324100" cy="240879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9418213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4783AC0-5FEC-412A-A87F-65FE323DA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869" y="17763"/>
            <a:ext cx="2242397" cy="2217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AC3AE8F-F4CF-4846-83DA-0B6A0EF81A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158" r="18704" b="10104"/>
          <a:stretch/>
        </p:blipFill>
        <p:spPr>
          <a:xfrm>
            <a:off x="5613153" y="980201"/>
            <a:ext cx="1257380" cy="1618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9A25854-1FD8-4029-B010-620ABAD7FE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36" r="11375" b="9431"/>
          <a:stretch/>
        </p:blipFill>
        <p:spPr>
          <a:xfrm>
            <a:off x="7056266" y="961893"/>
            <a:ext cx="2424618" cy="17251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EF117C9-B0A6-4C4D-B303-A42FFA2182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34" y="1022886"/>
            <a:ext cx="1716760" cy="14848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AA77CEE-2D7D-4BA2-B7DE-7FBB061F1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1" y="218749"/>
            <a:ext cx="2382790" cy="20011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833537F-F55D-4835-BA70-D197CC04F4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2" y="3654237"/>
            <a:ext cx="3094219" cy="22949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BA81901-F0FD-4FA9-93AC-DF75A5AC9F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390" y="3712063"/>
            <a:ext cx="3094219" cy="22949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CC5E2B9-FBC3-42D6-9C81-D05E10880D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794" y="3555640"/>
            <a:ext cx="2617700" cy="23935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5987FC1-B71B-44E4-B7C8-828AE92961D4}"/>
              </a:ext>
            </a:extLst>
          </p:cNvPr>
          <p:cNvSpPr txBox="1"/>
          <p:nvPr/>
        </p:nvSpPr>
        <p:spPr>
          <a:xfrm>
            <a:off x="5608405" y="72402"/>
            <a:ext cx="5002706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 foods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11076EC-43D4-4752-B215-57C65E22C0F2}"/>
              </a:ext>
            </a:extLst>
          </p:cNvPr>
          <p:cNvSpPr txBox="1"/>
          <p:nvPr/>
        </p:nvSpPr>
        <p:spPr>
          <a:xfrm>
            <a:off x="646393" y="2367183"/>
            <a:ext cx="1677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B19EB7E-83C5-4ADF-960F-EA65442A0D39}"/>
              </a:ext>
            </a:extLst>
          </p:cNvPr>
          <p:cNvSpPr txBox="1"/>
          <p:nvPr/>
        </p:nvSpPr>
        <p:spPr>
          <a:xfrm>
            <a:off x="3406326" y="2223557"/>
            <a:ext cx="1470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Papya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792C175-EB00-43C3-B90C-A67FC61A49E8}"/>
              </a:ext>
            </a:extLst>
          </p:cNvPr>
          <p:cNvSpPr txBox="1"/>
          <p:nvPr/>
        </p:nvSpPr>
        <p:spPr>
          <a:xfrm>
            <a:off x="5550319" y="2529467"/>
            <a:ext cx="1470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C829636-4177-403B-BFB6-D8B6AE23AFF7}"/>
              </a:ext>
            </a:extLst>
          </p:cNvPr>
          <p:cNvSpPr txBox="1"/>
          <p:nvPr/>
        </p:nvSpPr>
        <p:spPr>
          <a:xfrm>
            <a:off x="7694312" y="2608277"/>
            <a:ext cx="1348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7BD74CA-7794-4BCF-AC84-284E72456855}"/>
              </a:ext>
            </a:extLst>
          </p:cNvPr>
          <p:cNvSpPr txBox="1"/>
          <p:nvPr/>
        </p:nvSpPr>
        <p:spPr>
          <a:xfrm>
            <a:off x="9955734" y="2467912"/>
            <a:ext cx="1805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Tomato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2AC6C6D-ADDF-4779-BE45-444D3F5FB651}"/>
              </a:ext>
            </a:extLst>
          </p:cNvPr>
          <p:cNvSpPr txBox="1"/>
          <p:nvPr/>
        </p:nvSpPr>
        <p:spPr>
          <a:xfrm>
            <a:off x="1098170" y="5914038"/>
            <a:ext cx="1813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Banana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39EB2BB-B87F-417B-BB01-C61185EAC6D2}"/>
              </a:ext>
            </a:extLst>
          </p:cNvPr>
          <p:cNvSpPr txBox="1"/>
          <p:nvPr/>
        </p:nvSpPr>
        <p:spPr>
          <a:xfrm flipH="1">
            <a:off x="5806788" y="6088306"/>
            <a:ext cx="1556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80ED496-A21C-4FB1-B474-39AFB9463AAC}"/>
              </a:ext>
            </a:extLst>
          </p:cNvPr>
          <p:cNvSpPr txBox="1"/>
          <p:nvPr/>
        </p:nvSpPr>
        <p:spPr>
          <a:xfrm flipH="1">
            <a:off x="9329980" y="6057529"/>
            <a:ext cx="1994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Carrots</a:t>
            </a:r>
          </a:p>
        </p:txBody>
      </p:sp>
    </p:spTree>
    <p:extLst>
      <p:ext uri="{BB962C8B-B14F-4D97-AF65-F5344CB8AC3E}">
        <p14:creationId xmlns="" xmlns:p14="http://schemas.microsoft.com/office/powerpoint/2010/main" val="6120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" grpId="0"/>
      <p:bldP spid="4" grpId="0"/>
      <p:bldP spid="6" grpId="0"/>
      <p:bldP spid="8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90D4DB4-3FAC-4C25-B80B-BA5A398D0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6" y="1146873"/>
            <a:ext cx="1611823" cy="16015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BB7ABAF-7B21-4E3E-883D-463173507487}"/>
              </a:ext>
            </a:extLst>
          </p:cNvPr>
          <p:cNvSpPr txBox="1"/>
          <p:nvPr/>
        </p:nvSpPr>
        <p:spPr>
          <a:xfrm>
            <a:off x="123986" y="3223647"/>
            <a:ext cx="2076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Choclate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F368BE6-4389-495A-A7E4-4A79C147C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895" y="1390407"/>
            <a:ext cx="1782307" cy="13309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A8702E5-C617-49F0-AF33-CC7A3B9979E0}"/>
              </a:ext>
            </a:extLst>
          </p:cNvPr>
          <p:cNvSpPr txBox="1"/>
          <p:nvPr/>
        </p:nvSpPr>
        <p:spPr>
          <a:xfrm>
            <a:off x="3215895" y="2808148"/>
            <a:ext cx="2332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Chips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AD8E6BE-F735-43EE-9756-0BE005CCE3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896" t="-2534" r="21270" b="4515"/>
          <a:stretch/>
        </p:blipFill>
        <p:spPr>
          <a:xfrm>
            <a:off x="6302646" y="1146873"/>
            <a:ext cx="1782307" cy="30967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5DF58DE-5D5E-4642-9E7C-1BDA8ADC6E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550" y="1407562"/>
            <a:ext cx="2143125" cy="214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6FF896D-9973-4B6F-9375-33E48A9A77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65" y="4773455"/>
            <a:ext cx="2238687" cy="14956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635BDE7-3DBB-4D41-BEB8-FAF3FDC6D0DE}"/>
              </a:ext>
            </a:extLst>
          </p:cNvPr>
          <p:cNvSpPr txBox="1"/>
          <p:nvPr/>
        </p:nvSpPr>
        <p:spPr>
          <a:xfrm>
            <a:off x="5718878" y="4388734"/>
            <a:ext cx="2495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Ice cream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97A011-CF82-424D-9B4A-E3D0F7847B85}"/>
              </a:ext>
            </a:extLst>
          </p:cNvPr>
          <p:cNvSpPr txBox="1"/>
          <p:nvPr/>
        </p:nvSpPr>
        <p:spPr>
          <a:xfrm>
            <a:off x="960908" y="5934670"/>
            <a:ext cx="2495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Barger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E7FD64D-89C0-46FB-A68C-934FB9CA0246}"/>
              </a:ext>
            </a:extLst>
          </p:cNvPr>
          <p:cNvSpPr txBox="1"/>
          <p:nvPr/>
        </p:nvSpPr>
        <p:spPr>
          <a:xfrm>
            <a:off x="8632556" y="4243580"/>
            <a:ext cx="2665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Fried Chicken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8F6E449-9AB6-4D31-94AF-2A9F402BDE8A}"/>
              </a:ext>
            </a:extLst>
          </p:cNvPr>
          <p:cNvSpPr txBox="1"/>
          <p:nvPr/>
        </p:nvSpPr>
        <p:spPr>
          <a:xfrm>
            <a:off x="3580111" y="108464"/>
            <a:ext cx="5703377" cy="1015663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2">
                    <a:lumMod val="75000"/>
                  </a:schemeClr>
                </a:solidFill>
              </a:rPr>
              <a:t>Unhealthy foods</a:t>
            </a:r>
          </a:p>
        </p:txBody>
      </p:sp>
    </p:spTree>
    <p:extLst>
      <p:ext uri="{BB962C8B-B14F-4D97-AF65-F5344CB8AC3E}">
        <p14:creationId xmlns="" xmlns:p14="http://schemas.microsoft.com/office/powerpoint/2010/main" val="384227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1D066F1-B10A-48B3-A998-04ED595EFA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07" t="-336" r="5894" b="9831"/>
          <a:stretch/>
        </p:blipFill>
        <p:spPr>
          <a:xfrm>
            <a:off x="8472429" y="147205"/>
            <a:ext cx="1488906" cy="1537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B62CC79-781F-4ECB-AE63-74E656B144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30" y="4052515"/>
            <a:ext cx="1891036" cy="1146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8A9BE3C-7F02-4EC0-B1FC-D2CB3AF910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0" r="8917"/>
          <a:stretch/>
        </p:blipFill>
        <p:spPr>
          <a:xfrm>
            <a:off x="10087474" y="1947884"/>
            <a:ext cx="1891037" cy="1964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3DB1AA1-74DB-475E-9A16-86FEA99CE3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18" y="2194520"/>
            <a:ext cx="2328512" cy="18645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2536069-A278-4A48-8430-65F9ACBE29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721" t="5174" r="27456" b="53324"/>
          <a:stretch/>
        </p:blipFill>
        <p:spPr>
          <a:xfrm>
            <a:off x="286428" y="2111121"/>
            <a:ext cx="1896865" cy="20578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AB4F926-A764-4CFA-AB46-A2FA992482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361" y="2140149"/>
            <a:ext cx="1895319" cy="24082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95C9AD6-80E8-45C5-98CD-79E84E6DEFF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067" b="6421"/>
          <a:stretch/>
        </p:blipFill>
        <p:spPr>
          <a:xfrm>
            <a:off x="6899056" y="2194520"/>
            <a:ext cx="3146747" cy="20588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AD67D82-85C2-449B-8268-006715B598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8" y="4523807"/>
            <a:ext cx="2825309" cy="18645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04C1DAA-0B46-4F83-BF2C-FFEF642FAD4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88" t="10887" r="288" b="8479"/>
          <a:stretch/>
        </p:blipFill>
        <p:spPr>
          <a:xfrm>
            <a:off x="3341729" y="4736254"/>
            <a:ext cx="2206381" cy="18645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5DDE863-DB4C-433A-8DBF-C259BD2A629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11" r="11735" b="2941"/>
          <a:stretch/>
        </p:blipFill>
        <p:spPr>
          <a:xfrm>
            <a:off x="5551236" y="4770446"/>
            <a:ext cx="2400445" cy="15041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6CD5077-1FE7-4D7C-9D73-982A19F4AD4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619" y="4577636"/>
            <a:ext cx="2091588" cy="17568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9E02CB9D-01A0-4E10-93D8-6AAC2CAA2F6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10"/>
          <a:stretch/>
        </p:blipFill>
        <p:spPr>
          <a:xfrm>
            <a:off x="10330003" y="5339619"/>
            <a:ext cx="1690463" cy="13566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9C3D5F7-EAC4-44A3-A541-DCF007ABD70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94" r="4170" b="23422"/>
          <a:stretch/>
        </p:blipFill>
        <p:spPr>
          <a:xfrm>
            <a:off x="10045803" y="360963"/>
            <a:ext cx="1806963" cy="10427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FBF07B1-B7BE-4B66-8BAB-FD57C52071D1}"/>
              </a:ext>
            </a:extLst>
          </p:cNvPr>
          <p:cNvSpPr txBox="1"/>
          <p:nvPr/>
        </p:nvSpPr>
        <p:spPr>
          <a:xfrm>
            <a:off x="0" y="125913"/>
            <a:ext cx="8671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- (1)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out the healthy foods.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6BA5EC4-8984-4D55-843C-5C47EF9E2802}"/>
              </a:ext>
            </a:extLst>
          </p:cNvPr>
          <p:cNvSpPr txBox="1"/>
          <p:nvPr/>
        </p:nvSpPr>
        <p:spPr>
          <a:xfrm>
            <a:off x="-1" y="837220"/>
            <a:ext cx="8671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- (2)–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out the unhealthy foods.</a:t>
            </a:r>
          </a:p>
        </p:txBody>
      </p:sp>
    </p:spTree>
    <p:extLst>
      <p:ext uri="{BB962C8B-B14F-4D97-AF65-F5344CB8AC3E}">
        <p14:creationId xmlns="" xmlns:p14="http://schemas.microsoft.com/office/powerpoint/2010/main" val="75273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1000D31-841D-4E1B-9BFD-D3F04ECEDA50}"/>
              </a:ext>
            </a:extLst>
          </p:cNvPr>
          <p:cNvSpPr txBox="1"/>
          <p:nvPr/>
        </p:nvSpPr>
        <p:spPr>
          <a:xfrm>
            <a:off x="515522" y="2349782"/>
            <a:ext cx="10988299" cy="830997"/>
          </a:xfrm>
          <a:prstGeom prst="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Tell the name of five healthy foods.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C03DCE-CFF2-4A21-884B-B2E3297BE520}"/>
              </a:ext>
            </a:extLst>
          </p:cNvPr>
          <p:cNvSpPr txBox="1"/>
          <p:nvPr/>
        </p:nvSpPr>
        <p:spPr>
          <a:xfrm>
            <a:off x="515522" y="3494761"/>
            <a:ext cx="10988298" cy="830997"/>
          </a:xfrm>
          <a:prstGeom prst="rect">
            <a:avLst/>
          </a:prstGeom>
          <a:solidFill>
            <a:srgbClr val="FFC00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Tell the name of five unhealthy foods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7FC4635-5F3B-4AA7-8C4B-CF498682A1CE}"/>
              </a:ext>
            </a:extLst>
          </p:cNvPr>
          <p:cNvSpPr txBox="1"/>
          <p:nvPr/>
        </p:nvSpPr>
        <p:spPr>
          <a:xfrm>
            <a:off x="515522" y="651718"/>
            <a:ext cx="325437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Evaluation: </a:t>
            </a:r>
          </a:p>
        </p:txBody>
      </p:sp>
    </p:spTree>
    <p:extLst>
      <p:ext uri="{BB962C8B-B14F-4D97-AF65-F5344CB8AC3E}">
        <p14:creationId xmlns="" xmlns:p14="http://schemas.microsoft.com/office/powerpoint/2010/main" val="350784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B0C2473-FD94-45EF-AE85-4A73A13BA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5" y="287969"/>
            <a:ext cx="5211383" cy="26399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4CAF020-EA8D-4DC7-82E7-2276D67A4F90}"/>
              </a:ext>
            </a:extLst>
          </p:cNvPr>
          <p:cNvSpPr txBox="1"/>
          <p:nvPr/>
        </p:nvSpPr>
        <p:spPr>
          <a:xfrm>
            <a:off x="1582631" y="5331239"/>
            <a:ext cx="91229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you tomorrow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C89D1C0-42D9-4009-BD2B-37075A03F5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98" t="22613" r="37683" b="20392"/>
          <a:stretch/>
        </p:blipFill>
        <p:spPr>
          <a:xfrm>
            <a:off x="540510" y="2927905"/>
            <a:ext cx="3252924" cy="18620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1E22F64-D67A-46C8-BB8D-04E0C75727AC}"/>
              </a:ext>
            </a:extLst>
          </p:cNvPr>
          <p:cNvSpPr txBox="1"/>
          <p:nvPr/>
        </p:nvSpPr>
        <p:spPr>
          <a:xfrm>
            <a:off x="836878" y="4600959"/>
            <a:ext cx="21497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3778EBA-F1B5-492F-A255-34680EA2066B}"/>
              </a:ext>
            </a:extLst>
          </p:cNvPr>
          <p:cNvSpPr txBox="1"/>
          <p:nvPr/>
        </p:nvSpPr>
        <p:spPr>
          <a:xfrm>
            <a:off x="9504266" y="4729115"/>
            <a:ext cx="1612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200B214-D2AF-45C0-9744-FB5D9702B2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4" t="22613" r="40937" b="20392"/>
          <a:stretch/>
        </p:blipFill>
        <p:spPr>
          <a:xfrm>
            <a:off x="8400357" y="2928391"/>
            <a:ext cx="3252924" cy="1862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6479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78188794_3319891474704558_53245313011417088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399" y="1668517"/>
            <a:ext cx="3153104" cy="31531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4421959-BA7D-4734-90B1-B71AC2BC2363}"/>
              </a:ext>
            </a:extLst>
          </p:cNvPr>
          <p:cNvSpPr txBox="1"/>
          <p:nvPr/>
        </p:nvSpPr>
        <p:spPr>
          <a:xfrm>
            <a:off x="220717" y="4407453"/>
            <a:ext cx="5215537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 of  Teacher:</a:t>
            </a:r>
          </a:p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Rahman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Asistant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FC61A1F-9870-45A4-B80A-5E16D30ACDEE}"/>
              </a:ext>
            </a:extLst>
          </p:cNvPr>
          <p:cNvSpPr txBox="1"/>
          <p:nvPr/>
        </p:nvSpPr>
        <p:spPr>
          <a:xfrm>
            <a:off x="5731144" y="2285999"/>
            <a:ext cx="6014166" cy="372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 of lesson:</a:t>
            </a:r>
          </a:p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 : English</a:t>
            </a:r>
          </a:p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5</a:t>
            </a:r>
          </a:p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: 6, Lesson:1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Lesson: Eat Healthy     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1BE8501-6A73-4DDC-8765-C930DBA3E732}"/>
              </a:ext>
            </a:extLst>
          </p:cNvPr>
          <p:cNvGrpSpPr/>
          <p:nvPr/>
        </p:nvGrpSpPr>
        <p:grpSpPr>
          <a:xfrm>
            <a:off x="285523" y="237000"/>
            <a:ext cx="11562299" cy="1459374"/>
            <a:chOff x="206695" y="237000"/>
            <a:chExt cx="11562299" cy="1459374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AF25E2AC-8ED9-4E63-9B09-E5744B3A6874}"/>
                </a:ext>
              </a:extLst>
            </p:cNvPr>
            <p:cNvSpPr txBox="1"/>
            <p:nvPr/>
          </p:nvSpPr>
          <p:spPr>
            <a:xfrm>
              <a:off x="423006" y="249824"/>
              <a:ext cx="11345988" cy="14465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Identity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F057EE07-0355-4DA5-B2B2-667669B05F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5763" t="298" r="50629" b="54490"/>
            <a:stretch/>
          </p:blipFill>
          <p:spPr>
            <a:xfrm>
              <a:off x="206695" y="249824"/>
              <a:ext cx="1878779" cy="14465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E7ED7FE0-2F8E-4D39-9330-D54A6C7562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5763" t="298" r="50629" b="54490"/>
            <a:stretch/>
          </p:blipFill>
          <p:spPr>
            <a:xfrm>
              <a:off x="9890215" y="237000"/>
              <a:ext cx="1878779" cy="1446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1859901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9444F19D-D591-435D-B7B1-24A7FE2F1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60" y="167966"/>
            <a:ext cx="11952729" cy="6577739"/>
          </a:xfrm>
        </p:spPr>
        <p:txBody>
          <a:bodyPr>
            <a:no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3.3.1- Understand questions about objects around them.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3.4.1- Understand statements made by teacher and students.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1.1.1- say words,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phrasess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sentences with proper sounds and stress.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6.2.1- Talk about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people,objects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events etc.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8.1.1- Take part in conversation or appropriate topics.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b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1.5.1- Read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words,phrases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sentences in the text with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pronunciation,stress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intonation.</a:t>
            </a:r>
          </a:p>
        </p:txBody>
      </p:sp>
    </p:spTree>
    <p:extLst>
      <p:ext uri="{BB962C8B-B14F-4D97-AF65-F5344CB8AC3E}">
        <p14:creationId xmlns="" xmlns:p14="http://schemas.microsoft.com/office/powerpoint/2010/main" val="3831018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D66E0D8A-6300-4D15-AE52-06F73786C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90" y="192504"/>
            <a:ext cx="10935346" cy="706185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Lets enjoy some pictures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7553028-0B13-4E11-BC93-8580673D8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5" y="1128177"/>
            <a:ext cx="2355743" cy="1648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A205F9F-C343-4E86-9248-295F01324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004" y="4034352"/>
            <a:ext cx="2240185" cy="21904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57227D8-FDB0-4AA1-B7EF-DC9124DD88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104" b="8343"/>
          <a:stretch/>
        </p:blipFill>
        <p:spPr>
          <a:xfrm>
            <a:off x="6660222" y="1011417"/>
            <a:ext cx="1961978" cy="15254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AE3E69D-A81D-4B2C-833C-1460E0909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89" y="1128177"/>
            <a:ext cx="1961979" cy="12959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1FBBF8E-91B3-4277-AEDA-B4D2225673DE}"/>
              </a:ext>
            </a:extLst>
          </p:cNvPr>
          <p:cNvSpPr txBox="1"/>
          <p:nvPr/>
        </p:nvSpPr>
        <p:spPr>
          <a:xfrm>
            <a:off x="573437" y="3477126"/>
            <a:ext cx="2355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7890DAE-D212-4DF2-AB79-4B4242F1F2E7}"/>
              </a:ext>
            </a:extLst>
          </p:cNvPr>
          <p:cNvSpPr txBox="1"/>
          <p:nvPr/>
        </p:nvSpPr>
        <p:spPr>
          <a:xfrm>
            <a:off x="418454" y="4991230"/>
            <a:ext cx="251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Grapes.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438EFDB-0264-444C-9B8B-3E6A908973C2}"/>
              </a:ext>
            </a:extLst>
          </p:cNvPr>
          <p:cNvSpPr txBox="1"/>
          <p:nvPr/>
        </p:nvSpPr>
        <p:spPr>
          <a:xfrm>
            <a:off x="6623522" y="2474812"/>
            <a:ext cx="349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these?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0B2BDA1-D226-4CA7-A0ED-B7D720CD743F}"/>
              </a:ext>
            </a:extLst>
          </p:cNvPr>
          <p:cNvSpPr txBox="1"/>
          <p:nvPr/>
        </p:nvSpPr>
        <p:spPr>
          <a:xfrm>
            <a:off x="3440624" y="2946309"/>
            <a:ext cx="2898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these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B4AFCDC-6260-4CB9-8AE3-1E54452F2C55}"/>
              </a:ext>
            </a:extLst>
          </p:cNvPr>
          <p:cNvSpPr txBox="1"/>
          <p:nvPr/>
        </p:nvSpPr>
        <p:spPr>
          <a:xfrm>
            <a:off x="3155909" y="4284536"/>
            <a:ext cx="3182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Carrots.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0E942EE-F4D6-42CC-9AC7-AC06C2338A03}"/>
              </a:ext>
            </a:extLst>
          </p:cNvPr>
          <p:cNvSpPr txBox="1"/>
          <p:nvPr/>
        </p:nvSpPr>
        <p:spPr>
          <a:xfrm>
            <a:off x="5207431" y="3476763"/>
            <a:ext cx="305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Tomatoes.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7CF6684-9FF5-4DC2-8F70-9B8382BF8EEA}"/>
              </a:ext>
            </a:extLst>
          </p:cNvPr>
          <p:cNvSpPr txBox="1"/>
          <p:nvPr/>
        </p:nvSpPr>
        <p:spPr>
          <a:xfrm rot="19614540">
            <a:off x="9464692" y="4454047"/>
            <a:ext cx="2952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he doing?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51EDF01-D4C1-4157-9843-42A4E4626F91}"/>
              </a:ext>
            </a:extLst>
          </p:cNvPr>
          <p:cNvSpPr txBox="1"/>
          <p:nvPr/>
        </p:nvSpPr>
        <p:spPr>
          <a:xfrm>
            <a:off x="7574075" y="6224816"/>
            <a:ext cx="2363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eating.</a:t>
            </a:r>
          </a:p>
        </p:txBody>
      </p:sp>
      <p:sp>
        <p:nvSpPr>
          <p:cNvPr id="2" name="Arrow: Up 1">
            <a:extLst>
              <a:ext uri="{FF2B5EF4-FFF2-40B4-BE49-F238E27FC236}">
                <a16:creationId xmlns="" xmlns:a16="http://schemas.microsoft.com/office/drawing/2014/main" id="{17DB1EBC-F51A-4D9A-86BA-59EAF3202EDC}"/>
              </a:ext>
            </a:extLst>
          </p:cNvPr>
          <p:cNvSpPr/>
          <p:nvPr/>
        </p:nvSpPr>
        <p:spPr>
          <a:xfrm rot="18090785">
            <a:off x="8886112" y="1661249"/>
            <a:ext cx="423006" cy="10098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Up 19">
            <a:extLst>
              <a:ext uri="{FF2B5EF4-FFF2-40B4-BE49-F238E27FC236}">
                <a16:creationId xmlns="" xmlns:a16="http://schemas.microsoft.com/office/drawing/2014/main" id="{43ACDD4F-2A57-4A8D-ABD2-95D2C9C552CC}"/>
              </a:ext>
            </a:extLst>
          </p:cNvPr>
          <p:cNvSpPr/>
          <p:nvPr/>
        </p:nvSpPr>
        <p:spPr>
          <a:xfrm rot="14289661">
            <a:off x="8712027" y="2907419"/>
            <a:ext cx="423006" cy="8728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Up 20">
            <a:extLst>
              <a:ext uri="{FF2B5EF4-FFF2-40B4-BE49-F238E27FC236}">
                <a16:creationId xmlns="" xmlns:a16="http://schemas.microsoft.com/office/drawing/2014/main" id="{1F4F2DDC-8622-4B33-8897-FF50691927A1}"/>
              </a:ext>
            </a:extLst>
          </p:cNvPr>
          <p:cNvSpPr/>
          <p:nvPr/>
        </p:nvSpPr>
        <p:spPr>
          <a:xfrm rot="18090785">
            <a:off x="5189388" y="2325348"/>
            <a:ext cx="423006" cy="8209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Up 21">
            <a:extLst>
              <a:ext uri="{FF2B5EF4-FFF2-40B4-BE49-F238E27FC236}">
                <a16:creationId xmlns="" xmlns:a16="http://schemas.microsoft.com/office/drawing/2014/main" id="{08DA578B-22AD-416C-9C5E-3720B6BC8382}"/>
              </a:ext>
            </a:extLst>
          </p:cNvPr>
          <p:cNvSpPr/>
          <p:nvPr/>
        </p:nvSpPr>
        <p:spPr>
          <a:xfrm rot="12388748">
            <a:off x="4124539" y="3569552"/>
            <a:ext cx="423006" cy="8398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Up 22">
            <a:extLst>
              <a:ext uri="{FF2B5EF4-FFF2-40B4-BE49-F238E27FC236}">
                <a16:creationId xmlns="" xmlns:a16="http://schemas.microsoft.com/office/drawing/2014/main" id="{42E1007E-39E7-4BAB-85E3-C7A049CE2BFE}"/>
              </a:ext>
            </a:extLst>
          </p:cNvPr>
          <p:cNvSpPr/>
          <p:nvPr/>
        </p:nvSpPr>
        <p:spPr>
          <a:xfrm rot="18090785">
            <a:off x="1937299" y="2606676"/>
            <a:ext cx="423006" cy="10874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Up 23">
            <a:extLst>
              <a:ext uri="{FF2B5EF4-FFF2-40B4-BE49-F238E27FC236}">
                <a16:creationId xmlns="" xmlns:a16="http://schemas.microsoft.com/office/drawing/2014/main" id="{5309DC32-07FE-43A0-9ACB-7F2F75610695}"/>
              </a:ext>
            </a:extLst>
          </p:cNvPr>
          <p:cNvSpPr/>
          <p:nvPr/>
        </p:nvSpPr>
        <p:spPr>
          <a:xfrm rot="14001060">
            <a:off x="1357712" y="3984866"/>
            <a:ext cx="423006" cy="10874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5706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/>
      <p:bldP spid="6" grpId="0"/>
      <p:bldP spid="6" grpId="1"/>
      <p:bldP spid="11" grpId="1"/>
      <p:bldP spid="13" grpId="1"/>
      <p:bldP spid="14" grpId="0"/>
      <p:bldP spid="14" grpId="1"/>
      <p:bldP spid="14" grpId="2"/>
      <p:bldP spid="14" grpId="3"/>
      <p:bldP spid="15" grpId="0"/>
      <p:bldP spid="15" grpId="1"/>
      <p:bldP spid="16" grpId="0"/>
      <p:bldP spid="18" grpId="0"/>
      <p:bldP spid="2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B7FE150-CAEA-4C04-8ABB-953E51965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76" y="1363851"/>
            <a:ext cx="11393838" cy="5122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61D4A4E-BAD9-4BFD-B2A7-0F1C3FAFAA59}"/>
              </a:ext>
            </a:extLst>
          </p:cNvPr>
          <p:cNvSpPr txBox="1"/>
          <p:nvPr/>
        </p:nvSpPr>
        <p:spPr>
          <a:xfrm>
            <a:off x="433952" y="325464"/>
            <a:ext cx="11329261" cy="707886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Today, we will know about- 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 healthy</a:t>
            </a:r>
          </a:p>
        </p:txBody>
      </p:sp>
    </p:spTree>
    <p:extLst>
      <p:ext uri="{BB962C8B-B14F-4D97-AF65-F5344CB8AC3E}">
        <p14:creationId xmlns="" xmlns:p14="http://schemas.microsoft.com/office/powerpoint/2010/main" val="870466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97C46D5-906E-406E-9922-8EE59EB81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02" y="276961"/>
            <a:ext cx="2124075" cy="18764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77B63F8-0471-4E0F-96DA-780FF39CF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512" y="469465"/>
            <a:ext cx="2603151" cy="16906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791014D-8C38-45FD-B837-57ECE02237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3" t="3712" r="72265" b="6014"/>
          <a:stretch/>
        </p:blipFill>
        <p:spPr>
          <a:xfrm>
            <a:off x="454746" y="3677657"/>
            <a:ext cx="1591319" cy="1971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6A20028-2777-4765-9C50-0F7CB138F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989" y="3700449"/>
            <a:ext cx="2552700" cy="1790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AD7FAD6-723A-4DB8-AEE7-CE413D529C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185" y="493279"/>
            <a:ext cx="2695575" cy="1552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4C3177E-D33D-41BF-9C18-DA7C1E3D6B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974" y="445654"/>
            <a:ext cx="2475208" cy="160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85D4A17-41F2-4FBD-A96F-4D72D1C851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12" y="3749093"/>
            <a:ext cx="2438400" cy="1828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27C521E-3187-4E87-8F14-9E64001867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767" y="3677656"/>
            <a:ext cx="2314575" cy="1971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F75CB33-4AF7-4E42-B3A0-87B18614EBC8}"/>
              </a:ext>
            </a:extLst>
          </p:cNvPr>
          <p:cNvSpPr txBox="1"/>
          <p:nvPr/>
        </p:nvSpPr>
        <p:spPr>
          <a:xfrm>
            <a:off x="222412" y="2535529"/>
            <a:ext cx="2124075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937D752-66C3-4847-A915-44391DBD4754}"/>
              </a:ext>
            </a:extLst>
          </p:cNvPr>
          <p:cNvSpPr txBox="1"/>
          <p:nvPr/>
        </p:nvSpPr>
        <p:spPr>
          <a:xfrm>
            <a:off x="2825321" y="2464919"/>
            <a:ext cx="25527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B3AD4EF-417A-46E6-AF43-B7572BE1A074}"/>
              </a:ext>
            </a:extLst>
          </p:cNvPr>
          <p:cNvSpPr txBox="1"/>
          <p:nvPr/>
        </p:nvSpPr>
        <p:spPr>
          <a:xfrm>
            <a:off x="6073403" y="2457867"/>
            <a:ext cx="2799821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Chocolate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3FA077E-8ACE-43B0-8844-B3DBB7924CE9}"/>
              </a:ext>
            </a:extLst>
          </p:cNvPr>
          <p:cNvSpPr txBox="1"/>
          <p:nvPr/>
        </p:nvSpPr>
        <p:spPr>
          <a:xfrm>
            <a:off x="9568607" y="2342651"/>
            <a:ext cx="2314575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D0D6F50-CAB1-4CC7-BE2D-84F432D6A2E0}"/>
              </a:ext>
            </a:extLst>
          </p:cNvPr>
          <p:cNvSpPr txBox="1"/>
          <p:nvPr/>
        </p:nvSpPr>
        <p:spPr>
          <a:xfrm>
            <a:off x="236542" y="5932803"/>
            <a:ext cx="2124074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Ice-cream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8F8106A-CB40-4631-8AF3-5668BDA73A29}"/>
              </a:ext>
            </a:extLst>
          </p:cNvPr>
          <p:cNvSpPr txBox="1"/>
          <p:nvPr/>
        </p:nvSpPr>
        <p:spPr>
          <a:xfrm>
            <a:off x="2875412" y="5969917"/>
            <a:ext cx="2603151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EB67793-4F4B-4859-BC7E-8FDBB4350531}"/>
              </a:ext>
            </a:extLst>
          </p:cNvPr>
          <p:cNvSpPr txBox="1"/>
          <p:nvPr/>
        </p:nvSpPr>
        <p:spPr>
          <a:xfrm>
            <a:off x="6326443" y="6030089"/>
            <a:ext cx="279098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Banana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D62A38A-CCBA-46B7-A7A5-ED329CE5E64D}"/>
              </a:ext>
            </a:extLst>
          </p:cNvPr>
          <p:cNvSpPr txBox="1"/>
          <p:nvPr/>
        </p:nvSpPr>
        <p:spPr>
          <a:xfrm>
            <a:off x="9818774" y="6039595"/>
            <a:ext cx="2071124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Chips</a:t>
            </a:r>
          </a:p>
        </p:txBody>
      </p:sp>
    </p:spTree>
    <p:extLst>
      <p:ext uri="{BB962C8B-B14F-4D97-AF65-F5344CB8AC3E}">
        <p14:creationId xmlns="" xmlns:p14="http://schemas.microsoft.com/office/powerpoint/2010/main" val="420497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media"/>
            <a:extLst>
              <a:ext uri="{FF2B5EF4-FFF2-40B4-BE49-F238E27FC236}">
                <a16:creationId xmlns="" xmlns:a16="http://schemas.microsoft.com/office/drawing/2014/main" id="{EB40DFD3-ACD3-4F65-B9CA-11FCA319A01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985196" y="5313410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1680CCF-3301-40DF-B2D9-BC10A6989745}"/>
              </a:ext>
            </a:extLst>
          </p:cNvPr>
          <p:cNvSpPr txBox="1"/>
          <p:nvPr/>
        </p:nvSpPr>
        <p:spPr>
          <a:xfrm>
            <a:off x="1053885" y="170719"/>
            <a:ext cx="985692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Lets listen to an audio and follow the pronunciation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AAED332-319A-45A1-AC21-5912F33DA3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23" y="1249594"/>
            <a:ext cx="1755337" cy="15524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FD414F9-C324-42DD-890D-7892242FFDF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006" t="5598" r="27688" b="10596"/>
          <a:stretch/>
        </p:blipFill>
        <p:spPr>
          <a:xfrm>
            <a:off x="3929879" y="1229563"/>
            <a:ext cx="1177871" cy="16874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7C88B12-67C8-48CB-91DD-72E2CAD1EAA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15983" r="3092" b="15807"/>
          <a:stretch/>
        </p:blipFill>
        <p:spPr>
          <a:xfrm>
            <a:off x="6183824" y="1136226"/>
            <a:ext cx="1278972" cy="1741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D95CD67-BD13-4B8C-8A14-B7C037B4BFD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533" r="6944"/>
          <a:stretch/>
        </p:blipFill>
        <p:spPr>
          <a:xfrm>
            <a:off x="8848305" y="1136226"/>
            <a:ext cx="2179371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C3D35D5-587B-41C4-9B39-3184911BC0D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14" r="6683" b="10933"/>
          <a:stretch/>
        </p:blipFill>
        <p:spPr>
          <a:xfrm>
            <a:off x="914400" y="3388177"/>
            <a:ext cx="2005260" cy="1321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09BE929-221B-4302-9B44-33BEDC92F9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880" y="3234637"/>
            <a:ext cx="1574394" cy="1550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018D75B-D0E7-41FA-A34A-70CB80F6641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54" t="1" r="7254" b="-12190"/>
          <a:stretch/>
        </p:blipFill>
        <p:spPr>
          <a:xfrm>
            <a:off x="6239433" y="3381020"/>
            <a:ext cx="1463225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BF36521-8461-43DE-B3A4-7FBC6CAC7B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306" y="3303574"/>
            <a:ext cx="2179370" cy="1162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393F56A-F1F6-4850-8534-39234274C5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1" y="5098942"/>
            <a:ext cx="2076969" cy="1399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FFE8828-D385-41BE-A35D-1B4A263D161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74" y="5241254"/>
            <a:ext cx="1574393" cy="1257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722AA9F7-2E70-4E99-9EA1-6A1572017E7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45" y="5314306"/>
            <a:ext cx="1954813" cy="1202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033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D61260-18F2-4011-B4EF-5CAE15FB17BA}"/>
              </a:ext>
            </a:extLst>
          </p:cNvPr>
          <p:cNvSpPr txBox="1"/>
          <p:nvPr/>
        </p:nvSpPr>
        <p:spPr>
          <a:xfrm>
            <a:off x="224590" y="904869"/>
            <a:ext cx="7074568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someone eats like this unhealthy foods -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0AF622F-3B83-48D8-88E0-D7BBEC1B5D6E}"/>
              </a:ext>
            </a:extLst>
          </p:cNvPr>
          <p:cNvGrpSpPr/>
          <p:nvPr/>
        </p:nvGrpSpPr>
        <p:grpSpPr>
          <a:xfrm>
            <a:off x="7781440" y="-725904"/>
            <a:ext cx="3620216" cy="4154904"/>
            <a:chOff x="7520838" y="-513347"/>
            <a:chExt cx="3620216" cy="4154904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4738C63-0B1E-4246-987D-410EB24CE2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6243" t="-32449" r="45678" b="5811"/>
            <a:stretch/>
          </p:blipFill>
          <p:spPr>
            <a:xfrm>
              <a:off x="9429356" y="-513347"/>
              <a:ext cx="1711698" cy="415490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D171008D-C7DD-4D1F-A35F-82E0908464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6533" r="6944"/>
            <a:stretch/>
          </p:blipFill>
          <p:spPr>
            <a:xfrm>
              <a:off x="7520838" y="2041357"/>
              <a:ext cx="1711698" cy="1600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1A183C8D-E8A7-45AF-95E1-9A1C48F3A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0839" y="488756"/>
              <a:ext cx="1711698" cy="125734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7" name="Arrow: Left-Right 6">
            <a:extLst>
              <a:ext uri="{FF2B5EF4-FFF2-40B4-BE49-F238E27FC236}">
                <a16:creationId xmlns="" xmlns:a16="http://schemas.microsoft.com/office/drawing/2014/main" id="{71E6E519-C6FD-4E32-9A0F-DA706E4D1B2F}"/>
              </a:ext>
            </a:extLst>
          </p:cNvPr>
          <p:cNvSpPr/>
          <p:nvPr/>
        </p:nvSpPr>
        <p:spPr>
          <a:xfrm>
            <a:off x="4138863" y="4875215"/>
            <a:ext cx="3381975" cy="1257341"/>
          </a:xfrm>
          <a:prstGeom prst="leftRightArrow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HE/SHE MAY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7B4D5B6-C021-48F2-9220-9AE86FD5D525}"/>
              </a:ext>
            </a:extLst>
          </p:cNvPr>
          <p:cNvGrpSpPr/>
          <p:nvPr/>
        </p:nvGrpSpPr>
        <p:grpSpPr>
          <a:xfrm>
            <a:off x="513160" y="4572000"/>
            <a:ext cx="3392607" cy="1751697"/>
            <a:chOff x="513160" y="4572000"/>
            <a:chExt cx="3392607" cy="1751697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774542C6-0A78-4345-87B5-22F521928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160" y="4572000"/>
              <a:ext cx="2743388" cy="175169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FC5CBD59-27C1-4B97-B440-8601BA6D1125}"/>
                </a:ext>
              </a:extLst>
            </p:cNvPr>
            <p:cNvSpPr/>
            <p:nvPr/>
          </p:nvSpPr>
          <p:spPr>
            <a:xfrm rot="16200000">
              <a:off x="2738306" y="5128766"/>
              <a:ext cx="1716506" cy="61841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5538E032-416B-4C82-9981-17773F15F985}"/>
              </a:ext>
            </a:extLst>
          </p:cNvPr>
          <p:cNvGrpSpPr/>
          <p:nvPr/>
        </p:nvGrpSpPr>
        <p:grpSpPr>
          <a:xfrm>
            <a:off x="7665007" y="4443663"/>
            <a:ext cx="3628635" cy="1880034"/>
            <a:chOff x="7665007" y="4443663"/>
            <a:chExt cx="3628635" cy="1880034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92CE90A0-B130-43A5-9972-1346B01D0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7594" y="4443663"/>
              <a:ext cx="2866048" cy="188003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4B56C088-8C80-48D8-A4BE-53D4B28B98EB}"/>
                </a:ext>
              </a:extLst>
            </p:cNvPr>
            <p:cNvSpPr/>
            <p:nvPr/>
          </p:nvSpPr>
          <p:spPr>
            <a:xfrm rot="16200000" flipH="1" flipV="1">
              <a:off x="7115962" y="5128768"/>
              <a:ext cx="1716507" cy="61841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Sick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29397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B0DEFE2-1D58-4D00-8AD6-C9C6535B0AD2}"/>
              </a:ext>
            </a:extLst>
          </p:cNvPr>
          <p:cNvGrpSpPr/>
          <p:nvPr/>
        </p:nvGrpSpPr>
        <p:grpSpPr>
          <a:xfrm>
            <a:off x="7005391" y="356139"/>
            <a:ext cx="4808226" cy="3361617"/>
            <a:chOff x="7069559" y="212196"/>
            <a:chExt cx="4808226" cy="3697835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50CADBBD-EA1A-4699-A217-0FEDDA0DD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560" y="260899"/>
              <a:ext cx="1785003" cy="18708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23DCC334-F293-401B-B376-F940691EB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4584" y="212196"/>
              <a:ext cx="2124075" cy="19195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985EAD31-9AFD-470F-A050-28C6AC1AF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559" y="2513243"/>
              <a:ext cx="1785003" cy="139678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7D8DA27B-31A0-473C-B437-4D45C8AD3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4584" y="2513244"/>
              <a:ext cx="2253201" cy="139678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A25283E-78A4-4CA6-9303-B65F8DFB1909}"/>
              </a:ext>
            </a:extLst>
          </p:cNvPr>
          <p:cNvSpPr txBox="1"/>
          <p:nvPr/>
        </p:nvSpPr>
        <p:spPr>
          <a:xfrm>
            <a:off x="443341" y="1593170"/>
            <a:ext cx="6268179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someone eats like this healthy foods -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7511693-F4CB-4C74-9E8B-E344BB601F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1" y="4064512"/>
            <a:ext cx="2915057" cy="2400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Arrow: Right 11">
            <a:extLst>
              <a:ext uri="{FF2B5EF4-FFF2-40B4-BE49-F238E27FC236}">
                <a16:creationId xmlns="" xmlns:a16="http://schemas.microsoft.com/office/drawing/2014/main" id="{D9786E2A-369E-4995-A71C-AA67BC80E4D2}"/>
              </a:ext>
            </a:extLst>
          </p:cNvPr>
          <p:cNvSpPr/>
          <p:nvPr/>
        </p:nvSpPr>
        <p:spPr>
          <a:xfrm>
            <a:off x="3577430" y="4571270"/>
            <a:ext cx="3288591" cy="1472855"/>
          </a:xfrm>
          <a:prstGeom prst="rightArrow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HE/SHE WILL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DCF8BB31-9C38-40F7-A22B-CE2D7BB1354F}"/>
              </a:ext>
            </a:extLst>
          </p:cNvPr>
          <p:cNvGrpSpPr/>
          <p:nvPr/>
        </p:nvGrpSpPr>
        <p:grpSpPr>
          <a:xfrm>
            <a:off x="6987627" y="4107380"/>
            <a:ext cx="3885503" cy="2357767"/>
            <a:chOff x="6987627" y="4107380"/>
            <a:chExt cx="3885503" cy="2357767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BDB54A93-7563-4540-B031-CE4F57640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627" y="4150249"/>
              <a:ext cx="2572109" cy="23148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CC22F25C-2358-4933-B13F-3B754FA25896}"/>
                </a:ext>
              </a:extLst>
            </p:cNvPr>
            <p:cNvSpPr/>
            <p:nvPr/>
          </p:nvSpPr>
          <p:spPr>
            <a:xfrm rot="5400000">
              <a:off x="9217212" y="4766359"/>
              <a:ext cx="2314897" cy="99693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HEALTHY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78330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</TotalTime>
  <Words>193</Words>
  <Application>Microsoft Office PowerPoint</Application>
  <PresentationFormat>Custom</PresentationFormat>
  <Paragraphs>65</Paragraphs>
  <Slides>14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Learning outcomes: Listening : 3.3.1- Understand questions about objects around them. 3.4.1- Understand statements made by teacher and students. Speaking :  1.1.1- say words, phrasess and sentences with proper sounds and stress. 6.2.1- Talk about people,objects, events etc. 8.1.1- Take part in conversation or appropriate topics. Reading : 1.5.1- Read words,phrases and sentences in the text with pronunciation,stress and intonation.</vt:lpstr>
      <vt:lpstr>Lets enjoy some pictures.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ACER</cp:lastModifiedBy>
  <cp:revision>121</cp:revision>
  <dcterms:created xsi:type="dcterms:W3CDTF">2018-04-26T21:39:04Z</dcterms:created>
  <dcterms:modified xsi:type="dcterms:W3CDTF">2021-06-12T14:31:13Z</dcterms:modified>
</cp:coreProperties>
</file>