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82" r:id="rId2"/>
    <p:sldId id="283" r:id="rId3"/>
    <p:sldId id="284" r:id="rId4"/>
    <p:sldId id="285" r:id="rId5"/>
    <p:sldId id="259" r:id="rId6"/>
    <p:sldId id="262" r:id="rId7"/>
    <p:sldId id="261" r:id="rId8"/>
    <p:sldId id="290" r:id="rId9"/>
    <p:sldId id="277" r:id="rId10"/>
    <p:sldId id="287" r:id="rId11"/>
    <p:sldId id="275" r:id="rId12"/>
    <p:sldId id="289" r:id="rId13"/>
    <p:sldId id="288" r:id="rId14"/>
    <p:sldId id="270" r:id="rId15"/>
    <p:sldId id="28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9190" autoAdjust="0"/>
  </p:normalViewPr>
  <p:slideViewPr>
    <p:cSldViewPr snapToGrid="0">
      <p:cViewPr varScale="1">
        <p:scale>
          <a:sx n="75" d="100"/>
          <a:sy n="75" d="100"/>
        </p:scale>
        <p:origin x="-51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6A026-F35C-4105-B880-0FDD363D0A82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D58BC-BFB7-4B30-94D5-2FB37E8C4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045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BD8C2-6EF4-4106-97EF-2510F36F75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0661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x-none" dirty="0"/>
              <a:t>re- reading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E3E62-FE6B-A543-8BA1-098B90ABD26C}" type="slidenum">
              <a:rPr lang="x-none" smtClean="0"/>
              <a:pPr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51517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x-none" dirty="0"/>
              <a:t>re- reading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E3E62-FE6B-A543-8BA1-098B90ABD26C}" type="slidenum">
              <a:rPr lang="x-none" smtClean="0"/>
              <a:pPr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053719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D58BC-BFB7-4B30-94D5-2FB37E8C4BD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4052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BD8C2-6EF4-4106-97EF-2510F36F75E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1580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492D4C7-2FA7-4461-B5E5-83D7CB843A4F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1D823D-CB63-4D35-BAA8-49A0C73FC3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2553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D4C7-2FA7-4461-B5E5-83D7CB843A4F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823D-CB63-4D35-BAA8-49A0C73FC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075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D4C7-2FA7-4461-B5E5-83D7CB843A4F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823D-CB63-4D35-BAA8-49A0C73FC3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3547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D4C7-2FA7-4461-B5E5-83D7CB843A4F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823D-CB63-4D35-BAA8-49A0C73FC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0166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D4C7-2FA7-4461-B5E5-83D7CB843A4F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823D-CB63-4D35-BAA8-49A0C73FC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512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D4C7-2FA7-4461-B5E5-83D7CB843A4F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823D-CB63-4D35-BAA8-49A0C73FC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9888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D4C7-2FA7-4461-B5E5-83D7CB843A4F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823D-CB63-4D35-BAA8-49A0C73FC3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2879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D4C7-2FA7-4461-B5E5-83D7CB843A4F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823D-CB63-4D35-BAA8-49A0C73FC3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47140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D4C7-2FA7-4461-B5E5-83D7CB843A4F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823D-CB63-4D35-BAA8-49A0C73FC3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824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D4C7-2FA7-4461-B5E5-83D7CB843A4F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823D-CB63-4D35-BAA8-49A0C73FC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729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D4C7-2FA7-4461-B5E5-83D7CB843A4F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823D-CB63-4D35-BAA8-49A0C73FC3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696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D4C7-2FA7-4461-B5E5-83D7CB843A4F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823D-CB63-4D35-BAA8-49A0C73FC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748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D4C7-2FA7-4461-B5E5-83D7CB843A4F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823D-CB63-4D35-BAA8-49A0C73FC3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354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D4C7-2FA7-4461-B5E5-83D7CB843A4F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823D-CB63-4D35-BAA8-49A0C73FC3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475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D4C7-2FA7-4461-B5E5-83D7CB843A4F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823D-CB63-4D35-BAA8-49A0C73FC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851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D4C7-2FA7-4461-B5E5-83D7CB843A4F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823D-CB63-4D35-BAA8-49A0C73FC3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609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D4C7-2FA7-4461-B5E5-83D7CB843A4F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823D-CB63-4D35-BAA8-49A0C73FC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52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92D4C7-2FA7-4461-B5E5-83D7CB843A4F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1D823D-CB63-4D35-BAA8-49A0C73FC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08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5364" y="578315"/>
            <a:ext cx="930139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u="sng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বিসমিল্লাহির</a:t>
            </a:r>
            <a:r>
              <a:rPr lang="en-US" sz="5400" b="1" i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i="1" u="sng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রহমানির</a:t>
            </a:r>
            <a:r>
              <a:rPr lang="en-US" sz="5400" b="1" i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i="1" u="sng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রাহিম</a:t>
            </a:r>
            <a:endParaRPr lang="en-US" sz="5400" b="1" i="1" u="sng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9035" y="1799896"/>
            <a:ext cx="9641788" cy="47123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86596" y="276045"/>
            <a:ext cx="11076317" cy="638354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92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570A1E-29D7-421A-BF88-E7B52EDF1A63}"/>
              </a:ext>
            </a:extLst>
          </p:cNvPr>
          <p:cNvSpPr txBox="1"/>
          <p:nvPr/>
        </p:nvSpPr>
        <p:spPr>
          <a:xfrm>
            <a:off x="1152668" y="2158448"/>
            <a:ext cx="99865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CARE 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–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সেবা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PATIENTS -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রোগী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AIRLINES	-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বিমান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সংস্থা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JOB -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চাকুরী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PILOT –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বিমান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চালক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TRAVEL –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ভ্রমন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।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9093" y="736685"/>
            <a:ext cx="3464411" cy="1067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 :</a:t>
            </a:r>
            <a:endParaRPr lang="en-US" sz="48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58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2AD61F-332C-3245-9BEB-F7ECE8C1AE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45" r="2176" b="2676"/>
          <a:stretch/>
        </p:blipFill>
        <p:spPr>
          <a:xfrm>
            <a:off x="1487729" y="431800"/>
            <a:ext cx="7935671" cy="5854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3970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Activity: B</a:t>
            </a:r>
            <a:endParaRPr lang="en-US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0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of Rectangle 1">
            <a:extLst>
              <a:ext uri="{FF2B5EF4-FFF2-40B4-BE49-F238E27FC236}">
                <a16:creationId xmlns:a16="http://schemas.microsoft.com/office/drawing/2014/main" xmlns="" id="{F771C881-740D-704D-8954-593583D5CD02}"/>
              </a:ext>
            </a:extLst>
          </p:cNvPr>
          <p:cNvSpPr/>
          <p:nvPr/>
        </p:nvSpPr>
        <p:spPr>
          <a:xfrm>
            <a:off x="0" y="27122"/>
            <a:ext cx="12192000" cy="1420678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find out the answer from the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99B1662-5CF3-3641-A936-90F3081F630B}"/>
              </a:ext>
            </a:extLst>
          </p:cNvPr>
          <p:cNvSpPr/>
          <p:nvPr/>
        </p:nvSpPr>
        <p:spPr>
          <a:xfrm>
            <a:off x="-48127" y="1752600"/>
            <a:ext cx="12192000" cy="609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How old is Farzana?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05062D1-0623-1348-802B-519F5231E68B}"/>
              </a:ext>
            </a:extLst>
          </p:cNvPr>
          <p:cNvSpPr/>
          <p:nvPr/>
        </p:nvSpPr>
        <p:spPr>
          <a:xfrm>
            <a:off x="-21883" y="2819400"/>
            <a:ext cx="12192000" cy="609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2. What is Rehana Parvin?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33A3354-941C-3742-BF3E-6493BDD5500B}"/>
              </a:ext>
            </a:extLst>
          </p:cNvPr>
          <p:cNvSpPr/>
          <p:nvPr/>
        </p:nvSpPr>
        <p:spPr>
          <a:xfrm>
            <a:off x="-48127" y="4191001"/>
            <a:ext cx="12192000" cy="609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What is Aziz Ahmed?</a:t>
            </a:r>
          </a:p>
        </p:txBody>
      </p:sp>
    </p:spTree>
    <p:extLst>
      <p:ext uri="{BB962C8B-B14F-4D97-AF65-F5344CB8AC3E}">
        <p14:creationId xmlns:p14="http://schemas.microsoft.com/office/powerpoint/2010/main" xmlns="" val="1156225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of Rectangle 1">
            <a:extLst>
              <a:ext uri="{FF2B5EF4-FFF2-40B4-BE49-F238E27FC236}">
                <a16:creationId xmlns:a16="http://schemas.microsoft.com/office/drawing/2014/main" xmlns="" id="{F771C881-740D-704D-8954-593583D5CD02}"/>
              </a:ext>
            </a:extLst>
          </p:cNvPr>
          <p:cNvSpPr/>
          <p:nvPr/>
        </p:nvSpPr>
        <p:spPr>
          <a:xfrm>
            <a:off x="0" y="27122"/>
            <a:ext cx="12192000" cy="609600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match with your answer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99B1662-5CF3-3641-A936-90F3081F630B}"/>
              </a:ext>
            </a:extLst>
          </p:cNvPr>
          <p:cNvSpPr/>
          <p:nvPr/>
        </p:nvSpPr>
        <p:spPr>
          <a:xfrm>
            <a:off x="38992" y="838200"/>
            <a:ext cx="12192000" cy="609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1. How old is Farzana?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2CF8D83-A62E-394F-BB87-CDC977AED36D}"/>
              </a:ext>
            </a:extLst>
          </p:cNvPr>
          <p:cNvSpPr txBox="1"/>
          <p:nvPr/>
        </p:nvSpPr>
        <p:spPr>
          <a:xfrm>
            <a:off x="38992" y="1493361"/>
            <a:ext cx="12211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x-none" sz="3600" b="1" dirty="0">
                <a:latin typeface="Times New Roman" pitchFamily="18" charset="0"/>
                <a:cs typeface="Times New Roman" pitchFamily="18" charset="0"/>
              </a:rPr>
              <a:t>     Farzana is nine years old.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9E557C8-9F8D-0A48-BDDA-5E3F0826BBFF}"/>
              </a:ext>
            </a:extLst>
          </p:cNvPr>
          <p:cNvSpPr/>
          <p:nvPr/>
        </p:nvSpPr>
        <p:spPr>
          <a:xfrm>
            <a:off x="0" y="2432308"/>
            <a:ext cx="12192000" cy="609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2. What is Rehana Parvin?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378108A-56FB-8441-B097-F0867BD53D95}"/>
              </a:ext>
            </a:extLst>
          </p:cNvPr>
          <p:cNvSpPr/>
          <p:nvPr/>
        </p:nvSpPr>
        <p:spPr>
          <a:xfrm>
            <a:off x="58920" y="4071977"/>
            <a:ext cx="12192000" cy="609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3. What is Aziz Ahmed?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EA5C6D9-776C-C04F-B441-5F4E5FD183E2}"/>
              </a:ext>
            </a:extLst>
          </p:cNvPr>
          <p:cNvSpPr txBox="1"/>
          <p:nvPr/>
        </p:nvSpPr>
        <p:spPr>
          <a:xfrm>
            <a:off x="0" y="4837495"/>
            <a:ext cx="12211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x-none" sz="3600" b="1" dirty="0">
                <a:latin typeface="Times New Roman" pitchFamily="18" charset="0"/>
                <a:cs typeface="Times New Roman" pitchFamily="18" charset="0"/>
              </a:rPr>
              <a:t>     Aziz Ahmed is a pilot.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DC6268D-CEFB-8045-81EA-37CAB5979795}"/>
              </a:ext>
            </a:extLst>
          </p:cNvPr>
          <p:cNvSpPr txBox="1"/>
          <p:nvPr/>
        </p:nvSpPr>
        <p:spPr>
          <a:xfrm>
            <a:off x="-19928" y="3103882"/>
            <a:ext cx="12211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x-none" sz="3600" b="1" dirty="0">
                <a:latin typeface="Times New Roman" pitchFamily="18" charset="0"/>
                <a:cs typeface="Times New Roman" pitchFamily="18" charset="0"/>
              </a:rPr>
              <a:t>     Rehana Parvin is a doctor.</a:t>
            </a:r>
          </a:p>
        </p:txBody>
      </p:sp>
    </p:spTree>
    <p:extLst>
      <p:ext uri="{BB962C8B-B14F-4D97-AF65-F5344CB8AC3E}">
        <p14:creationId xmlns:p14="http://schemas.microsoft.com/office/powerpoint/2010/main" xmlns="" val="2943714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 animBg="1"/>
      <p:bldP spid="13" grpId="0" animBg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033850-9D54-45E9-8519-7954C203DBE2}"/>
              </a:ext>
            </a:extLst>
          </p:cNvPr>
          <p:cNvSpPr txBox="1"/>
          <p:nvPr/>
        </p:nvSpPr>
        <p:spPr>
          <a:xfrm>
            <a:off x="781986" y="981056"/>
            <a:ext cx="1062802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 work</a:t>
            </a:r>
            <a:r>
              <a:rPr lang="bn-BD" sz="7200" b="1" u="sng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en-US" sz="7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9100" y="3035300"/>
            <a:ext cx="59942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Reading Activity: B</a:t>
            </a:r>
            <a:endParaRPr lang="en-US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88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374" y="437322"/>
            <a:ext cx="7633252" cy="1314596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bn-BD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hanks</a:t>
            </a:r>
            <a:r>
              <a:rPr 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7508" y="1751918"/>
            <a:ext cx="8516984" cy="388918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7497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0A7AEA3-C72D-461E-9623-4B98B9E7FDD4}"/>
              </a:ext>
            </a:extLst>
          </p:cNvPr>
          <p:cNvGrpSpPr/>
          <p:nvPr/>
        </p:nvGrpSpPr>
        <p:grpSpPr>
          <a:xfrm>
            <a:off x="1652899" y="609600"/>
            <a:ext cx="8276603" cy="5387009"/>
            <a:chOff x="1652899" y="609600"/>
            <a:chExt cx="8276603" cy="53870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495A4B7-4085-4D6E-BF3A-2FDE966AF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11897" y="2086928"/>
              <a:ext cx="6991142" cy="390968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8081FA0-3CB5-4390-BDCF-D2D354F4A368}"/>
                </a:ext>
              </a:extLst>
            </p:cNvPr>
            <p:cNvSpPr txBox="1"/>
            <p:nvPr/>
          </p:nvSpPr>
          <p:spPr>
            <a:xfrm>
              <a:off x="1652899" y="609600"/>
              <a:ext cx="827660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Welcome</a:t>
              </a:r>
              <a:r>
                <a:rPr lang="bn-BD" sz="7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7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everyone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240B8027-3B26-4A62-8DA9-CDBF958C2698}"/>
              </a:ext>
            </a:extLst>
          </p:cNvPr>
          <p:cNvSpPr/>
          <p:nvPr/>
        </p:nvSpPr>
        <p:spPr>
          <a:xfrm>
            <a:off x="586596" y="276045"/>
            <a:ext cx="11076317" cy="638354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034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922" y="702366"/>
            <a:ext cx="6811617" cy="1513536"/>
          </a:xfrm>
        </p:spPr>
        <p:txBody>
          <a:bodyPr>
            <a:normAutofit/>
          </a:bodyPr>
          <a:lstStyle/>
          <a:p>
            <a:pPr algn="ctr"/>
            <a:r>
              <a:rPr lang="bn-BD" sz="5400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Teacher’s Introduction:</a:t>
            </a:r>
            <a:endParaRPr lang="en-US" sz="5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66191" y="2368770"/>
            <a:ext cx="9806609" cy="2925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Ataur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Rahman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</a:t>
            </a:r>
          </a:p>
          <a:p>
            <a:pPr marL="0" indent="0" algn="ctr">
              <a:buNone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Mohanpur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Govt. Primary School,  </a:t>
            </a:r>
          </a:p>
          <a:p>
            <a:pPr marL="0" indent="0" algn="ctr">
              <a:buNone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Titas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Cumilla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xmlns="" id="{6B634065-4F3C-43D9-A576-6233A2E42719}"/>
              </a:ext>
            </a:extLst>
          </p:cNvPr>
          <p:cNvSpPr/>
          <p:nvPr/>
        </p:nvSpPr>
        <p:spPr>
          <a:xfrm>
            <a:off x="586596" y="276045"/>
            <a:ext cx="11076317" cy="638354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78188794_3319891474704558_532453130114170880_n.jpg"/>
          <p:cNvPicPr>
            <a:picLocks noChangeAspect="1"/>
          </p:cNvPicPr>
          <p:nvPr/>
        </p:nvPicPr>
        <p:blipFill>
          <a:blip r:embed="rId3" cstate="print"/>
          <a:srcRect l="7772" r="5699"/>
          <a:stretch>
            <a:fillRect/>
          </a:stretch>
        </p:blipFill>
        <p:spPr>
          <a:xfrm>
            <a:off x="9525000" y="1778000"/>
            <a:ext cx="21209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047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6170" y="548396"/>
            <a:ext cx="810490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bn-BD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the lesson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n-BD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endParaRPr lang="bn-B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Sub:English</a:t>
            </a:r>
          </a:p>
          <a:p>
            <a:pPr algn="ctr"/>
            <a:r>
              <a:rPr lang="b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bn-B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n-B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title: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endParaRPr lang="bn-B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b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Read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n-B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Time:40 Minute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7433" y="554182"/>
            <a:ext cx="6358597" cy="74814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630657" y="1551709"/>
            <a:ext cx="7512149" cy="4225636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912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BB145D-5E6E-4358-AE3B-9AFE79739EC5}"/>
              </a:ext>
            </a:extLst>
          </p:cNvPr>
          <p:cNvSpPr txBox="1"/>
          <p:nvPr/>
        </p:nvSpPr>
        <p:spPr>
          <a:xfrm>
            <a:off x="1104900" y="1054336"/>
            <a:ext cx="103822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  <a:p>
            <a:r>
              <a:rPr lang="en-AU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AU" sz="36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3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1.5.1 read words, phrases and sentences in the text with proper pronunciation, stress and intonation.</a:t>
            </a:r>
          </a:p>
          <a:p>
            <a:r>
              <a:rPr lang="en-AU" sz="3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1.7.1 read short paragraphs, dialogues and simple letters.</a:t>
            </a:r>
          </a:p>
          <a:p>
            <a:r>
              <a:rPr lang="en-AU" sz="3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5.1.1 read silently with understanding paragraphs, stories and other texts.</a:t>
            </a:r>
          </a:p>
          <a:p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AU" sz="3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6.2.1 talk about people, objects, events, etc.</a:t>
            </a:r>
          </a:p>
        </p:txBody>
      </p:sp>
    </p:spTree>
    <p:extLst>
      <p:ext uri="{BB962C8B-B14F-4D97-AF65-F5344CB8AC3E}">
        <p14:creationId xmlns:p14="http://schemas.microsoft.com/office/powerpoint/2010/main" xmlns="" val="14605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49F814-6608-4D93-996F-E8A02354E731}"/>
              </a:ext>
            </a:extLst>
          </p:cNvPr>
          <p:cNvSpPr txBox="1"/>
          <p:nvPr/>
        </p:nvSpPr>
        <p:spPr>
          <a:xfrm>
            <a:off x="3254553" y="2721114"/>
            <a:ext cx="5406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8B8A1DC-FAE3-46CB-A2A9-B290B0BA3268}"/>
              </a:ext>
            </a:extLst>
          </p:cNvPr>
          <p:cNvGrpSpPr/>
          <p:nvPr/>
        </p:nvGrpSpPr>
        <p:grpSpPr>
          <a:xfrm>
            <a:off x="2447777" y="1053023"/>
            <a:ext cx="6738426" cy="1668091"/>
            <a:chOff x="2447777" y="1053023"/>
            <a:chExt cx="6738426" cy="1668091"/>
          </a:xfrm>
        </p:grpSpPr>
        <p:sp>
          <p:nvSpPr>
            <p:cNvPr id="3" name="Callout: Down Arrow 2">
              <a:extLst>
                <a:ext uri="{FF2B5EF4-FFF2-40B4-BE49-F238E27FC236}">
                  <a16:creationId xmlns:a16="http://schemas.microsoft.com/office/drawing/2014/main" xmlns="" id="{076704CE-3A58-4687-B712-A79D1E392BF1}"/>
                </a:ext>
              </a:extLst>
            </p:cNvPr>
            <p:cNvSpPr/>
            <p:nvPr/>
          </p:nvSpPr>
          <p:spPr>
            <a:xfrm>
              <a:off x="2447777" y="1092779"/>
              <a:ext cx="6738426" cy="1628335"/>
            </a:xfrm>
            <a:prstGeom prst="down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B14EAA8A-20A4-481A-A561-1B1AC7099437}"/>
                </a:ext>
              </a:extLst>
            </p:cNvPr>
            <p:cNvSpPr/>
            <p:nvPr/>
          </p:nvSpPr>
          <p:spPr>
            <a:xfrm>
              <a:off x="2584174" y="1053023"/>
              <a:ext cx="649356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Today we will read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5354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23EE19C-4864-4466-ACDE-1F801B89E86E}"/>
              </a:ext>
            </a:extLst>
          </p:cNvPr>
          <p:cNvSpPr/>
          <p:nvPr/>
        </p:nvSpPr>
        <p:spPr>
          <a:xfrm>
            <a:off x="3606800" y="4648200"/>
            <a:ext cx="497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you see a Picture?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fami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86" y="611574"/>
            <a:ext cx="7250114" cy="41984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3EE19C-4864-4466-ACDE-1F801B89E86E}"/>
              </a:ext>
            </a:extLst>
          </p:cNvPr>
          <p:cNvSpPr/>
          <p:nvPr/>
        </p:nvSpPr>
        <p:spPr>
          <a:xfrm>
            <a:off x="2806700" y="5334000"/>
            <a:ext cx="721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 joint family. There are father, mother, sister, brother, grandmother, grandfather.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70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1460500"/>
            <a:ext cx="1136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 have  mother, two brothers and two sister in my family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01700" y="3568700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 have …………………………….. in my family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27100" y="2654300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Say, about your  family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6535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570A1E-29D7-421A-BF88-E7B52EDF1A63}"/>
              </a:ext>
            </a:extLst>
          </p:cNvPr>
          <p:cNvSpPr txBox="1"/>
          <p:nvPr/>
        </p:nvSpPr>
        <p:spPr>
          <a:xfrm>
            <a:off x="1152668" y="2158448"/>
            <a:ext cx="99865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CARE             PATIENTS 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AIRLINES						JOB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PILOT							 TRAVEL  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9093" y="736685"/>
            <a:ext cx="3464411" cy="1067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 :</a:t>
            </a:r>
            <a:endParaRPr lang="en-US" sz="48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58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841</TotalTime>
  <Words>287</Words>
  <Application>Microsoft Office PowerPoint</Application>
  <PresentationFormat>Custom</PresentationFormat>
  <Paragraphs>61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Slide 1</vt:lpstr>
      <vt:lpstr>Slide 2</vt:lpstr>
      <vt:lpstr>Teacher’s Introduction: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Thanks to all!!!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</dc:creator>
  <cp:lastModifiedBy>ACER</cp:lastModifiedBy>
  <cp:revision>252</cp:revision>
  <dcterms:created xsi:type="dcterms:W3CDTF">2018-04-25T23:49:58Z</dcterms:created>
  <dcterms:modified xsi:type="dcterms:W3CDTF">2021-06-09T13:57:49Z</dcterms:modified>
</cp:coreProperties>
</file>