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0753-8842-4D90-A1C9-10DB94F77A6D}" type="datetimeFigureOut">
              <a:rPr lang="en-US" smtClean="0"/>
              <a:t>19-Jun-21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1F997-8633-40F2-8D9E-2233ABFFDC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BD8C2-6EF4-4106-97EF-2510F36F75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66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62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58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82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012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7530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215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72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03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12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32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424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71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20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20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39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10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46BB-43EE-49DE-B1BA-E260D966132C}" type="datetimeFigureOut">
              <a:rPr lang="en-US" smtClean="0"/>
              <a:pPr/>
              <a:t>19-Jun-21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B4748-A89D-4CA5-9180-C34112DECE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37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/>
              <a:t>W</a:t>
            </a:r>
            <a:r>
              <a:rPr lang="bn-BD" dirty="0" smtClean="0"/>
              <a:t>ellcome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392279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2590399" y="8983979"/>
            <a:ext cx="1808642" cy="10009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34852" y="3363277"/>
            <a:ext cx="5637848" cy="19659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FFFF00"/>
                </a:solidFill>
                <a:latin typeface="Times New Roman" pitchFamily="18" charset="0"/>
              </a:rPr>
              <a:t>WEllcoame</a:t>
            </a:r>
            <a:endParaRPr lang="en-US" sz="7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3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406" y="220954"/>
            <a:ext cx="5003029" cy="347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b="1" dirty="0" smtClean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bn-BD" b="1" dirty="0" smtClean="0">
                <a:solidFill>
                  <a:schemeClr val="accent2"/>
                </a:solidFill>
              </a:rPr>
              <a:t>ombine reading of teacher and student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3" descr="heal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64" y="923491"/>
            <a:ext cx="8543492" cy="565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8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P</a:t>
            </a:r>
            <a:r>
              <a:rPr lang="bn-BD" sz="6600" dirty="0" smtClean="0"/>
              <a:t>air reading and teacher’s monitoring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10359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Question\answer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11099030" cy="2231302"/>
          </a:xfrm>
        </p:spPr>
        <p:txBody>
          <a:bodyPr>
            <a:normAutofit/>
          </a:bodyPr>
          <a:lstStyle/>
          <a:p>
            <a:r>
              <a:rPr lang="bn-BD" sz="3200" dirty="0" smtClean="0"/>
              <a:t>1.What does the food </a:t>
            </a:r>
            <a:r>
              <a:rPr lang="bn-BD" sz="3200" dirty="0" smtClean="0"/>
              <a:t>pyramid</a:t>
            </a:r>
            <a:r>
              <a:rPr lang="en-US" sz="3200" dirty="0" smtClean="0"/>
              <a:t> </a:t>
            </a:r>
            <a:r>
              <a:rPr lang="bn-BD" sz="3200" dirty="0" smtClean="0"/>
              <a:t>help </a:t>
            </a:r>
            <a:r>
              <a:rPr lang="bn-BD" sz="3200" dirty="0" smtClean="0"/>
              <a:t>us to understand?</a:t>
            </a:r>
          </a:p>
          <a:p>
            <a:r>
              <a:rPr lang="bn-BD" sz="3200" dirty="0" smtClean="0"/>
              <a:t>2.What foods are made of </a:t>
            </a:r>
            <a:r>
              <a:rPr lang="en-US" sz="3200" dirty="0" smtClean="0"/>
              <a:t>B</a:t>
            </a:r>
            <a:r>
              <a:rPr lang="bn-BD" sz="3200" dirty="0" smtClean="0"/>
              <a:t>rain</a:t>
            </a:r>
            <a:r>
              <a:rPr lang="bn-BD" sz="3200" dirty="0" smtClean="0"/>
              <a:t>?</a:t>
            </a:r>
          </a:p>
          <a:p>
            <a:r>
              <a:rPr lang="bn-BD" sz="3200" dirty="0" smtClean="0"/>
              <a:t>3. Why are fruit and vegetables are important?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03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16" y="1093789"/>
            <a:ext cx="8596668" cy="3880773"/>
          </a:xfrm>
        </p:spPr>
        <p:txBody>
          <a:bodyPr>
            <a:normAutofit/>
          </a:bodyPr>
          <a:lstStyle/>
          <a:p>
            <a:pPr>
              <a:buNone/>
            </a:pPr>
            <a:endParaRPr lang="bn-BD" sz="4000" b="1" dirty="0"/>
          </a:p>
          <a:p>
            <a:r>
              <a:rPr lang="en-US" sz="4000" b="1" dirty="0" smtClean="0"/>
              <a:t>S</a:t>
            </a:r>
            <a:r>
              <a:rPr lang="bn-BD" sz="4000" b="1" dirty="0" smtClean="0"/>
              <a:t>tudy of the content of  the first paragraph</a:t>
            </a:r>
          </a:p>
          <a:p>
            <a:r>
              <a:rPr lang="en-US" sz="4000" b="1" dirty="0" smtClean="0"/>
              <a:t>C</a:t>
            </a:r>
            <a:r>
              <a:rPr lang="bn-BD" sz="4000" b="1" dirty="0" smtClean="0"/>
              <a:t>ontent of the second paragraph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5517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461" y="457200"/>
            <a:ext cx="2162848" cy="858982"/>
          </a:xfrm>
        </p:spPr>
        <p:txBody>
          <a:bodyPr/>
          <a:lstStyle/>
          <a:p>
            <a:pPr algn="ctr"/>
            <a:r>
              <a:rPr lang="bn-BD" dirty="0"/>
              <a:t>T</a:t>
            </a:r>
            <a:r>
              <a:rPr lang="bn-BD" dirty="0" smtClean="0"/>
              <a:t>axk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70" y="1370880"/>
            <a:ext cx="9865976" cy="3880773"/>
          </a:xfrm>
        </p:spPr>
        <p:txBody>
          <a:bodyPr>
            <a:normAutofit/>
          </a:bodyPr>
          <a:lstStyle/>
          <a:p>
            <a:pPr>
              <a:buNone/>
            </a:pPr>
            <a:endParaRPr lang="bn-BD" sz="3200" dirty="0" smtClean="0"/>
          </a:p>
          <a:p>
            <a:r>
              <a:rPr lang="en-US" sz="5400" dirty="0" smtClean="0"/>
              <a:t>Write </a:t>
            </a:r>
            <a:r>
              <a:rPr lang="bn-BD" sz="5400" dirty="0" smtClean="0"/>
              <a:t>5 </a:t>
            </a:r>
            <a:r>
              <a:rPr lang="bn-BD" sz="5400" dirty="0" smtClean="0"/>
              <a:t>sentences about the food we </a:t>
            </a:r>
            <a:r>
              <a:rPr lang="bn-BD" sz="5400" dirty="0" smtClean="0"/>
              <a:t>eat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28593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12326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n-BD" sz="6000" dirty="0" smtClean="0"/>
          </a:p>
          <a:p>
            <a:pPr marL="0" indent="0" algn="ctr">
              <a:buNone/>
            </a:pPr>
            <a:r>
              <a:rPr lang="bn-BD" sz="6000" dirty="0"/>
              <a:t> </a:t>
            </a:r>
            <a:r>
              <a:rPr lang="bn-BD" sz="8000" dirty="0" smtClean="0"/>
              <a:t>Thanks</a:t>
            </a:r>
          </a:p>
          <a:p>
            <a:pPr marL="0" indent="0" algn="ctr">
              <a:buNone/>
            </a:pPr>
            <a:r>
              <a:rPr lang="bn-BD" sz="8000" dirty="0"/>
              <a:t> </a:t>
            </a:r>
            <a:r>
              <a:rPr lang="bn-BD" sz="8000" dirty="0" smtClean="0"/>
              <a:t>   to </a:t>
            </a:r>
          </a:p>
          <a:p>
            <a:pPr marL="0" indent="0" algn="ctr">
              <a:buNone/>
            </a:pPr>
            <a:r>
              <a:rPr lang="bn-BD" sz="8000" dirty="0"/>
              <a:t> </a:t>
            </a:r>
            <a:r>
              <a:rPr lang="bn-BD" sz="8000" dirty="0" smtClean="0"/>
              <a:t>      all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1468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922" y="702366"/>
            <a:ext cx="6811617" cy="1513536"/>
          </a:xfrm>
        </p:spPr>
        <p:txBody>
          <a:bodyPr>
            <a:normAutofit/>
          </a:bodyPr>
          <a:lstStyle/>
          <a:p>
            <a:pPr algn="ctr"/>
            <a:r>
              <a:rPr lang="bn-BD" sz="5400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Teacher’s Introduction:</a:t>
            </a:r>
            <a:endParaRPr lang="en-US" sz="5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66191" y="2368770"/>
            <a:ext cx="9806609" cy="29254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Ataur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Rahman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</a:t>
            </a:r>
          </a:p>
          <a:p>
            <a:pPr marL="0" indent="0" algn="ctr">
              <a:buNone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Mohanpur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Govt. Primary School,  </a:t>
            </a:r>
          </a:p>
          <a:p>
            <a:pPr marL="0" indent="0" algn="ctr">
              <a:buNone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Titas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Cumilla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5">
            <a:extLst>
              <a:ext uri="{FF2B5EF4-FFF2-40B4-BE49-F238E27FC236}">
                <a16:creationId xmlns="" xmlns:a16="http://schemas.microsoft.com/office/drawing/2014/main" id="{6B634065-4F3C-43D9-A576-6233A2E42719}"/>
              </a:ext>
            </a:extLst>
          </p:cNvPr>
          <p:cNvSpPr/>
          <p:nvPr/>
        </p:nvSpPr>
        <p:spPr>
          <a:xfrm>
            <a:off x="586596" y="276045"/>
            <a:ext cx="11076317" cy="638354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78188794_3319891474704558_532453130114170880_n.jpg"/>
          <p:cNvPicPr>
            <a:picLocks noChangeAspect="1"/>
          </p:cNvPicPr>
          <p:nvPr/>
        </p:nvPicPr>
        <p:blipFill>
          <a:blip r:embed="rId3" cstate="print"/>
          <a:srcRect l="7772" r="5699"/>
          <a:stretch>
            <a:fillRect/>
          </a:stretch>
        </p:blipFill>
        <p:spPr>
          <a:xfrm>
            <a:off x="9344891" y="1417782"/>
            <a:ext cx="2120900" cy="2451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73047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291502" cy="90054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I</a:t>
            </a:r>
            <a:r>
              <a:rPr lang="bn-BD" sz="4000" b="1" dirty="0" smtClean="0">
                <a:solidFill>
                  <a:schemeClr val="accent2"/>
                </a:solidFill>
              </a:rPr>
              <a:t>ntroduction of Lesson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16" y="1717243"/>
            <a:ext cx="6028266" cy="3880773"/>
          </a:xfrm>
        </p:spPr>
        <p:txBody>
          <a:bodyPr>
            <a:normAutofit/>
          </a:bodyPr>
          <a:lstStyle/>
          <a:p>
            <a:r>
              <a:rPr lang="bn-BD" sz="4000" b="1" dirty="0" smtClean="0"/>
              <a:t>Class   : 5</a:t>
            </a:r>
          </a:p>
          <a:p>
            <a:r>
              <a:rPr lang="bn-BD" sz="4000" b="1" dirty="0" smtClean="0"/>
              <a:t>Sub      :English</a:t>
            </a:r>
          </a:p>
          <a:p>
            <a:r>
              <a:rPr lang="bn-BD" sz="4000" b="1" dirty="0" smtClean="0"/>
              <a:t>Unit     :6(Eat healthy)</a:t>
            </a:r>
          </a:p>
          <a:p>
            <a:r>
              <a:rPr lang="bn-BD" sz="4000" b="1" dirty="0" smtClean="0"/>
              <a:t>Lesson  :4-6(What food......our health)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104" y="845342"/>
            <a:ext cx="4621695" cy="547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63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accent2"/>
                </a:solidFill>
              </a:rPr>
              <a:t>Learning outcomes</a:t>
            </a:r>
            <a:endParaRPr lang="en-US" sz="5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2800" dirty="0" smtClean="0"/>
              <a:t>Listening</a:t>
            </a:r>
          </a:p>
          <a:p>
            <a:pPr marL="0" indent="0">
              <a:buNone/>
            </a:pPr>
            <a:r>
              <a:rPr lang="bn-BD" sz="2800" dirty="0" smtClean="0"/>
              <a:t>1.3.1.Understand statemants made by the teacher and students.</a:t>
            </a:r>
          </a:p>
          <a:p>
            <a:pPr marL="0" indent="0">
              <a:buNone/>
            </a:pPr>
            <a:r>
              <a:rPr lang="bn-BD" sz="2800" dirty="0" smtClean="0"/>
              <a:t>Speaking</a:t>
            </a:r>
          </a:p>
          <a:p>
            <a:pPr marL="0" indent="0">
              <a:buNone/>
            </a:pPr>
            <a:r>
              <a:rPr lang="bn-BD" sz="2800" dirty="0" smtClean="0"/>
              <a:t>1.1.2. Say sentences with proper intonations.</a:t>
            </a:r>
          </a:p>
          <a:p>
            <a:pPr marL="0" indent="0">
              <a:buNone/>
            </a:pPr>
            <a:r>
              <a:rPr lang="bn-BD" sz="2800" dirty="0" smtClean="0"/>
              <a:t>Reading</a:t>
            </a:r>
          </a:p>
          <a:p>
            <a:pPr marL="0" indent="0">
              <a:buNone/>
            </a:pPr>
            <a:r>
              <a:rPr lang="bn-BD" sz="2800" dirty="0" smtClean="0"/>
              <a:t>5.1.1.Read silently with understanding paragraph.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77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4400" b="1" dirty="0" smtClean="0">
                <a:solidFill>
                  <a:schemeClr val="accent2"/>
                </a:solidFill>
              </a:rPr>
              <a:t>Look at the  picture bellow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2655" y="1519082"/>
            <a:ext cx="6276109" cy="5156742"/>
          </a:xfrm>
        </p:spPr>
      </p:pic>
    </p:spTree>
    <p:extLst>
      <p:ext uri="{BB962C8B-B14F-4D97-AF65-F5344CB8AC3E}">
        <p14:creationId xmlns:p14="http://schemas.microsoft.com/office/powerpoint/2010/main" xmlns="" val="34123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291"/>
          </a:xfrm>
        </p:spPr>
        <p:txBody>
          <a:bodyPr/>
          <a:lstStyle/>
          <a:p>
            <a:r>
              <a:rPr lang="bn-BD" b="1" dirty="0" smtClean="0">
                <a:solidFill>
                  <a:schemeClr val="accent2"/>
                </a:solidFill>
              </a:rPr>
              <a:t>Can you say what is our today’s topic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9600" dirty="0" smtClean="0">
                <a:solidFill>
                  <a:srgbClr val="0070C0"/>
                </a:solidFill>
              </a:rPr>
              <a:t>Eat </a:t>
            </a:r>
            <a:r>
              <a:rPr lang="bn-BD" sz="9600" dirty="0" smtClean="0">
                <a:solidFill>
                  <a:srgbClr val="0070C0"/>
                </a:solidFill>
              </a:rPr>
              <a:t>healthy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47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Let’s practice new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115358" cy="3880773"/>
          </a:xfrm>
        </p:spPr>
        <p:txBody>
          <a:bodyPr>
            <a:noAutofit/>
          </a:bodyPr>
          <a:lstStyle/>
          <a:p>
            <a:r>
              <a:rPr lang="bn-BD" sz="2800" b="1" dirty="0" smtClean="0"/>
              <a:t>SOME-TIMES                       OFTEN</a:t>
            </a:r>
          </a:p>
          <a:p>
            <a:r>
              <a:rPr lang="bn-BD" sz="2800" b="1" dirty="0" smtClean="0"/>
              <a:t>PY-RA-MID                          LARGE BUILDING OF EGYPT</a:t>
            </a:r>
          </a:p>
          <a:p>
            <a:r>
              <a:rPr lang="en-US" sz="2800" b="1" dirty="0" smtClean="0"/>
              <a:t>D</a:t>
            </a:r>
            <a:r>
              <a:rPr lang="bn-BD" sz="2800" b="1" dirty="0" smtClean="0"/>
              <a:t>IF-FE-RENT                        DIVERS</a:t>
            </a:r>
          </a:p>
          <a:p>
            <a:r>
              <a:rPr lang="en-US" sz="2800" b="1" dirty="0" smtClean="0"/>
              <a:t>B</a:t>
            </a:r>
            <a:r>
              <a:rPr lang="bn-BD" sz="2800" b="1" dirty="0" smtClean="0"/>
              <a:t>OT-TOM                              LOWEST PART</a:t>
            </a:r>
          </a:p>
          <a:p>
            <a:r>
              <a:rPr lang="en-US" sz="2800" b="1" dirty="0" smtClean="0"/>
              <a:t>G</a:t>
            </a:r>
            <a:r>
              <a:rPr lang="bn-BD" sz="2800" b="1" dirty="0" smtClean="0"/>
              <a:t>RAIN                                  CORN</a:t>
            </a:r>
          </a:p>
          <a:p>
            <a:r>
              <a:rPr lang="en-US" sz="2800" b="1" dirty="0" smtClean="0"/>
              <a:t>S</a:t>
            </a:r>
            <a:r>
              <a:rPr lang="bn-BD" sz="2800" b="1" dirty="0" smtClean="0"/>
              <a:t>I-MI-LAR                               SAME</a:t>
            </a:r>
          </a:p>
          <a:p>
            <a:r>
              <a:rPr lang="en-US" sz="2800" b="1" dirty="0" smtClean="0"/>
              <a:t>E</a:t>
            </a:r>
            <a:r>
              <a:rPr lang="bn-BD" sz="2800" b="1" dirty="0" smtClean="0"/>
              <a:t>-NER-GY                               STRE</a:t>
            </a:r>
            <a:r>
              <a:rPr lang="en-US" sz="2800" b="1" dirty="0" smtClean="0"/>
              <a:t>-</a:t>
            </a:r>
            <a:r>
              <a:rPr lang="bn-BD" sz="2800" b="1" dirty="0" smtClean="0"/>
              <a:t>NGTH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 flipV="1">
            <a:off x="265043" y="6041361"/>
            <a:ext cx="45719" cy="4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2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919902" cy="692727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bn-BD" b="1" dirty="0" smtClean="0">
                <a:solidFill>
                  <a:srgbClr val="0070C0"/>
                </a:solidFill>
              </a:rPr>
              <a:t>onnection with text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BD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</a:rPr>
              <a:t>Open </a:t>
            </a:r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</a:rPr>
              <a:t>page 24,please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651164" y="1908313"/>
            <a:ext cx="6743549" cy="3550378"/>
          </a:xfrm>
          <a:prstGeom prst="flowChartPunchedTap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3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352" y="359499"/>
            <a:ext cx="4102484" cy="610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L</a:t>
            </a:r>
            <a:r>
              <a:rPr lang="bn-BD" sz="2800" dirty="0" smtClean="0">
                <a:solidFill>
                  <a:schemeClr val="accent2"/>
                </a:solidFill>
              </a:rPr>
              <a:t>oud reading of teacher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5" name="Picture 4" descr="heal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10" y="937345"/>
            <a:ext cx="9379526" cy="5651101"/>
          </a:xfrm>
          <a:prstGeom prst="rect">
            <a:avLst/>
          </a:prstGeom>
        </p:spPr>
      </p:pic>
      <p:pic>
        <p:nvPicPr>
          <p:cNvPr id="6" name="Picture 5" descr="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36" y="967858"/>
            <a:ext cx="9296399" cy="5712037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4296" y="1186023"/>
            <a:ext cx="2687703" cy="353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141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204</Words>
  <Application>Microsoft Office PowerPoint</Application>
  <PresentationFormat>Custom</PresentationFormat>
  <Paragraphs>52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Wellcome</vt:lpstr>
      <vt:lpstr>Teacher’s Introduction:</vt:lpstr>
      <vt:lpstr>Introduction of Lesson</vt:lpstr>
      <vt:lpstr>Learning outcomes</vt:lpstr>
      <vt:lpstr>Look at the  picture bellow</vt:lpstr>
      <vt:lpstr>Can you say what is our today’s topic</vt:lpstr>
      <vt:lpstr>Let’s practice new words</vt:lpstr>
      <vt:lpstr>Connection with text</vt:lpstr>
      <vt:lpstr>Slide 9</vt:lpstr>
      <vt:lpstr>Slide 10</vt:lpstr>
      <vt:lpstr>Slide 11</vt:lpstr>
      <vt:lpstr>Question\answer</vt:lpstr>
      <vt:lpstr>Slide 13</vt:lpstr>
      <vt:lpstr>Taxk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</dc:title>
  <dc:creator>User</dc:creator>
  <cp:lastModifiedBy>ACER</cp:lastModifiedBy>
  <cp:revision>36</cp:revision>
  <dcterms:created xsi:type="dcterms:W3CDTF">2021-05-25T16:03:15Z</dcterms:created>
  <dcterms:modified xsi:type="dcterms:W3CDTF">2021-06-19T05:06:37Z</dcterms:modified>
</cp:coreProperties>
</file>