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007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11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32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919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10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3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774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981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5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71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4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ADE7E-72FA-4068-8ABA-BC638774E207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9FB42-2F40-4E67-B35C-849B28180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600" y="0"/>
            <a:ext cx="12090400" cy="1447800"/>
          </a:xfrm>
        </p:spPr>
        <p:txBody>
          <a:bodyPr>
            <a:noAutofit/>
          </a:bodyPr>
          <a:lstStyle/>
          <a:p>
            <a:r>
              <a:rPr lang="bn-BD" sz="8800" dirty="0">
                <a:solidFill>
                  <a:schemeClr val="accent4"/>
                </a:solidFill>
              </a:rPr>
              <a:t>নামাজে </a:t>
            </a:r>
            <a:r>
              <a:rPr lang="bn-BD" sz="8800" dirty="0" smtClean="0">
                <a:solidFill>
                  <a:schemeClr val="accent4"/>
                </a:solidFill>
              </a:rPr>
              <a:t>আত্তাহিয়াতু পড়ার কারণঃ</a:t>
            </a:r>
            <a:endParaRPr lang="en-US" sz="8800" dirty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5557" y="1511300"/>
            <a:ext cx="11462658" cy="5346700"/>
          </a:xfrm>
        </p:spPr>
        <p:txBody>
          <a:bodyPr>
            <a:noAutofit/>
          </a:bodyPr>
          <a:lstStyle/>
          <a:p>
            <a:pPr algn="just"/>
            <a:r>
              <a:rPr lang="bn-BD" sz="7500" dirty="0" smtClean="0">
                <a:solidFill>
                  <a:srgbClr val="002060"/>
                </a:solidFill>
              </a:rPr>
              <a:t>আত্তাহিয়াতু </a:t>
            </a:r>
            <a:r>
              <a:rPr lang="bn-BD" sz="7500" dirty="0">
                <a:solidFill>
                  <a:srgbClr val="002060"/>
                </a:solidFill>
              </a:rPr>
              <a:t>অনেক গুরুত্বপূর্ণ একটি দোয়া। এই </a:t>
            </a:r>
            <a:r>
              <a:rPr lang="bn-BD" sz="7500" dirty="0" smtClean="0">
                <a:solidFill>
                  <a:srgbClr val="002060"/>
                </a:solidFill>
              </a:rPr>
              <a:t>দোয়াটা সকলেরই জানা উচিত।প্রতি নামাজেই এই দোয়া পড়তে হয়।দোয়াটি মুখস্ত রাখতে ইতিহাস জানলে সহজ হবে।</a:t>
            </a:r>
            <a:endParaRPr lang="en-US" sz="7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84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01600"/>
            <a:ext cx="11609614" cy="6654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bn-BD" sz="6800" dirty="0">
                <a:solidFill>
                  <a:srgbClr val="92D050"/>
                </a:solidFill>
              </a:rPr>
              <a:t>আত্তাহিয়াতু আসলে, আল্লাহর সাথে আমাদের মহানবী (সঃ) </a:t>
            </a:r>
            <a:r>
              <a:rPr lang="bn-BD" sz="6800" dirty="0" smtClean="0">
                <a:solidFill>
                  <a:srgbClr val="92D050"/>
                </a:solidFill>
              </a:rPr>
              <a:t>এর কথোপকথনের </a:t>
            </a:r>
            <a:r>
              <a:rPr lang="bn-BD" sz="6800" dirty="0">
                <a:solidFill>
                  <a:srgbClr val="92D050"/>
                </a:solidFill>
              </a:rPr>
              <a:t>একটা অংশ। </a:t>
            </a:r>
            <a:endParaRPr lang="en-US" sz="6800" dirty="0" smtClean="0">
              <a:solidFill>
                <a:srgbClr val="92D050"/>
              </a:solidFill>
            </a:endParaRPr>
          </a:p>
          <a:p>
            <a:pPr marL="0" indent="0" algn="just">
              <a:buNone/>
            </a:pPr>
            <a:r>
              <a:rPr lang="bn-BD" sz="6800" dirty="0" smtClean="0"/>
              <a:t>যা </a:t>
            </a:r>
            <a:r>
              <a:rPr lang="bn-BD" sz="6800" dirty="0"/>
              <a:t>আমাদের মহানবী (সঃ) </a:t>
            </a:r>
            <a:r>
              <a:rPr lang="bn-BD" sz="6800" dirty="0"/>
              <a:t>এর মহান আল্লাহর সাথে </a:t>
            </a:r>
            <a:r>
              <a:rPr lang="bn-BD" sz="6800" dirty="0" smtClean="0"/>
              <a:t>মিরাজ </a:t>
            </a:r>
            <a:r>
              <a:rPr lang="bn-BD" sz="6800" dirty="0"/>
              <a:t>যাত্রার সময় </a:t>
            </a:r>
            <a:r>
              <a:rPr lang="bn-BD" sz="6800" dirty="0" smtClean="0"/>
              <a:t>হয়েছে! </a:t>
            </a:r>
            <a:r>
              <a:rPr lang="bn-BD" sz="6800" dirty="0"/>
              <a:t>মহানবী (সঃ) যখন আল্লাহর সাথে কথোপকথন শুরু করে তখন আল্লাহকে আসসালামু আলাইকুম বলেননি</a:t>
            </a:r>
            <a:r>
              <a:rPr lang="bn-BD" sz="7200" dirty="0"/>
              <a:t>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78712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71" y="310243"/>
            <a:ext cx="12192000" cy="1257300"/>
          </a:xfrm>
        </p:spPr>
        <p:txBody>
          <a:bodyPr>
            <a:noAutofit/>
          </a:bodyPr>
          <a:lstStyle/>
          <a:p>
            <a:pPr algn="ctr"/>
            <a:r>
              <a:rPr lang="bn-BD" sz="9600" dirty="0">
                <a:solidFill>
                  <a:srgbClr val="00B0F0"/>
                </a:solidFill>
              </a:rPr>
              <a:t>তাহলে কি </a:t>
            </a:r>
            <a:r>
              <a:rPr lang="bn-BD" sz="9600" dirty="0" smtClean="0">
                <a:solidFill>
                  <a:srgbClr val="00B0F0"/>
                </a:solidFill>
              </a:rPr>
              <a:t>বলেছিলেন ?</a:t>
            </a:r>
            <a:endParaRPr lang="en-US" sz="9600" dirty="0">
              <a:solidFill>
                <a:srgbClr val="00B0F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825624"/>
            <a:ext cx="11332029" cy="50323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bn-BD" sz="7800" dirty="0" smtClean="0"/>
              <a:t>কা</a:t>
            </a:r>
            <a:r>
              <a:rPr lang="bn-BD" sz="7800" dirty="0" smtClean="0"/>
              <a:t>রন</a:t>
            </a:r>
            <a:r>
              <a:rPr lang="bn-BD" sz="7800" dirty="0"/>
              <a:t>, আমরা মহান আল্লাহকে বলতে পারব না, আল্লাহ আপনার উপর শান্তি নাজিল হউক! কারন, আল্লাহ নিজেই একমাত্র পৃথিবীর সকল শান্তির এবং রহমতের উৎপত্তিস্থল!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6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228601"/>
            <a:ext cx="11821886" cy="914399"/>
          </a:xfrm>
        </p:spPr>
        <p:txBody>
          <a:bodyPr>
            <a:noAutofit/>
          </a:bodyPr>
          <a:lstStyle/>
          <a:p>
            <a:r>
              <a:rPr lang="bn-BD" sz="6000" dirty="0"/>
              <a:t>মহানবী (সঃ) আল্লাহকে উদেশ্য করে </a:t>
            </a:r>
            <a:r>
              <a:rPr lang="bn-BD" sz="6000" dirty="0" smtClean="0"/>
              <a:t>বলেছিলেনঃ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7" y="1747158"/>
            <a:ext cx="11576957" cy="511084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ar-AE" sz="8800" dirty="0">
                <a:solidFill>
                  <a:srgbClr val="00B0F0"/>
                </a:solidFill>
              </a:rPr>
              <a:t>التَّحِيَّاتُ لِلَّهِ وَالصَّلَوَاتُ </a:t>
            </a:r>
            <a:r>
              <a:rPr lang="ar-AE" sz="8800" dirty="0" smtClean="0">
                <a:solidFill>
                  <a:srgbClr val="00B0F0"/>
                </a:solidFill>
              </a:rPr>
              <a:t>وَالطَّيِّبَاتُ</a:t>
            </a:r>
            <a:endParaRPr lang="bn-BD" sz="88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sz="9600" dirty="0" smtClean="0">
                <a:solidFill>
                  <a:srgbClr val="FF0000"/>
                </a:solidFill>
              </a:rPr>
              <a:t>আত্তাহিইয়া-তু </a:t>
            </a:r>
            <a:r>
              <a:rPr lang="bn-BD" sz="9600" dirty="0">
                <a:solidFill>
                  <a:srgbClr val="FF0000"/>
                </a:solidFill>
              </a:rPr>
              <a:t>লিল্লা-হি ওয়াছ ছালাওয়া - তু ওয়াত্ ত্বাইয়িবা </a:t>
            </a:r>
            <a:r>
              <a:rPr lang="bn-BD" sz="9600" dirty="0" smtClean="0">
                <a:solidFill>
                  <a:srgbClr val="FF0000"/>
                </a:solidFill>
              </a:rPr>
              <a:t>–তু </a:t>
            </a:r>
          </a:p>
          <a:p>
            <a:pPr marL="0" indent="0">
              <a:buNone/>
            </a:pPr>
            <a:r>
              <a:rPr lang="bn-BD" sz="9600" dirty="0" smtClean="0">
                <a:solidFill>
                  <a:srgbClr val="FFFF00"/>
                </a:solidFill>
              </a:rPr>
              <a:t>অর্থঃ </a:t>
            </a:r>
            <a:r>
              <a:rPr lang="bn-BD" sz="9600" dirty="0">
                <a:solidFill>
                  <a:srgbClr val="FFFF00"/>
                </a:solidFill>
              </a:rPr>
              <a:t>যাবতীয় সম্মান, যাবতীয় উপাসনা ও যাবতীয় পবিত্র বিষয় আল্লাহর জন্য।</a:t>
            </a:r>
          </a:p>
          <a:p>
            <a:pPr marL="0" indent="0">
              <a:buNone/>
            </a:pPr>
            <a:endParaRPr lang="bn-BD" sz="9600" dirty="0"/>
          </a:p>
          <a:p>
            <a:pPr marL="0" indent="0">
              <a:buNone/>
            </a:pP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524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6329" y="0"/>
            <a:ext cx="12192000" cy="1215572"/>
          </a:xfrm>
        </p:spPr>
        <p:txBody>
          <a:bodyPr>
            <a:noAutofit/>
          </a:bodyPr>
          <a:lstStyle/>
          <a:p>
            <a:pPr algn="ctr"/>
            <a:r>
              <a:rPr lang="bn-BD" sz="8800" dirty="0" smtClean="0"/>
              <a:t>উ</a:t>
            </a:r>
            <a:r>
              <a:rPr lang="bn-BD" sz="8800" dirty="0" smtClean="0"/>
              <a:t>ত্তরে</a:t>
            </a:r>
            <a:r>
              <a:rPr lang="bn-BD" sz="8800" dirty="0" smtClean="0"/>
              <a:t> </a:t>
            </a:r>
            <a:r>
              <a:rPr lang="bn-BD" sz="8800" dirty="0"/>
              <a:t>মহান আ</a:t>
            </a:r>
            <a:r>
              <a:rPr lang="bn-BD" sz="8800" u="sng" dirty="0"/>
              <a:t>ল্লা</a:t>
            </a:r>
            <a:r>
              <a:rPr lang="bn-BD" sz="8800" dirty="0"/>
              <a:t>হ </a:t>
            </a:r>
            <a:r>
              <a:rPr lang="bn-BD" sz="8800" dirty="0" smtClean="0"/>
              <a:t>বলেনঃ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586" y="1215572"/>
            <a:ext cx="11593285" cy="53376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AE" sz="6600" dirty="0">
                <a:solidFill>
                  <a:srgbClr val="00B0F0"/>
                </a:solidFill>
              </a:rPr>
              <a:t>السَّلاَمُ عَلَيْكَ أَيُّهَا النَّبِيُّ وَرَحْمَةُ اللَّهِ </a:t>
            </a:r>
            <a:r>
              <a:rPr lang="ar-AE" sz="6600" dirty="0" smtClean="0">
                <a:solidFill>
                  <a:srgbClr val="00B0F0"/>
                </a:solidFill>
              </a:rPr>
              <a:t>وَبَرَكَاتُهُ</a:t>
            </a:r>
            <a:endParaRPr lang="bn-BD" sz="6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sz="6600" dirty="0" smtClean="0">
                <a:solidFill>
                  <a:srgbClr val="FF0000"/>
                </a:solidFill>
              </a:rPr>
              <a:t>আসসালা-মু'আলায়কা </a:t>
            </a:r>
            <a:r>
              <a:rPr lang="bn-BD" sz="6600" dirty="0">
                <a:solidFill>
                  <a:srgbClr val="FF0000"/>
                </a:solidFill>
              </a:rPr>
              <a:t>আইয়ুহান্নাবিয়ু ওয়া রহমাতুল্লা-হি ওয়া-বারাকাতুহু</a:t>
            </a:r>
            <a:r>
              <a:rPr lang="bn-BD" sz="6600" dirty="0" smtClean="0">
                <a:solidFill>
                  <a:srgbClr val="FF0000"/>
                </a:solidFill>
              </a:rPr>
              <a:t>।</a:t>
            </a:r>
          </a:p>
          <a:p>
            <a:pPr marL="0" indent="0">
              <a:buNone/>
            </a:pPr>
            <a:r>
              <a:rPr lang="bn-BD" sz="6600" dirty="0" smtClean="0">
                <a:solidFill>
                  <a:srgbClr val="FFFF00"/>
                </a:solidFill>
              </a:rPr>
              <a:t>অর্থঃ </a:t>
            </a:r>
            <a:r>
              <a:rPr lang="bn-BD" sz="6600" dirty="0">
                <a:solidFill>
                  <a:srgbClr val="FFFF00"/>
                </a:solidFill>
              </a:rPr>
              <a:t>হে নবী, আপনার উপরে শান্তি বর্ষিত হউক এবং আল্লাহর অনুগ্রহ ও সমৃদ্ধি সমূহ নাযিল হউক।</a:t>
            </a:r>
          </a:p>
          <a:p>
            <a:pPr marL="0" indent="0">
              <a:buNone/>
            </a:pPr>
            <a:endParaRPr lang="bn-BD" sz="6600" dirty="0"/>
          </a:p>
          <a:p>
            <a:pPr marL="0" indent="0">
              <a:buNone/>
            </a:pP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63133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1295399"/>
          </a:xfrm>
        </p:spPr>
        <p:txBody>
          <a:bodyPr>
            <a:noAutofit/>
          </a:bodyPr>
          <a:lstStyle/>
          <a:p>
            <a:pPr algn="ctr"/>
            <a:r>
              <a:rPr lang="bn-BD" sz="9600" dirty="0"/>
              <a:t>এতে মহানবী (সঃ) </a:t>
            </a:r>
            <a:r>
              <a:rPr lang="bn-BD" sz="9600" dirty="0" smtClean="0"/>
              <a:t>বলেনঃ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271" y="1825625"/>
            <a:ext cx="11625944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AE" sz="9600" dirty="0">
                <a:solidFill>
                  <a:srgbClr val="00B0F0"/>
                </a:solidFill>
              </a:rPr>
              <a:t>السَّلاَمُ عَلَيْنَا وَعَلَى عِبَادِ اللَّهِ </a:t>
            </a:r>
            <a:r>
              <a:rPr lang="ar-AE" sz="9600" dirty="0" smtClean="0">
                <a:solidFill>
                  <a:srgbClr val="00B0F0"/>
                </a:solidFill>
              </a:rPr>
              <a:t>الصَّالِحِينَ</a:t>
            </a:r>
            <a:endParaRPr lang="bn-BD" sz="96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bn-BD" sz="9600" dirty="0" smtClean="0">
                <a:solidFill>
                  <a:srgbClr val="FF0000"/>
                </a:solidFill>
              </a:rPr>
              <a:t>আসসালা-মু-আলায়না </a:t>
            </a:r>
            <a:r>
              <a:rPr lang="bn-BD" sz="9600" dirty="0">
                <a:solidFill>
                  <a:srgbClr val="FF0000"/>
                </a:solidFill>
              </a:rPr>
              <a:t>ওয়া আলা ইবাদিল্লা-হিছছালেহীন</a:t>
            </a:r>
            <a:r>
              <a:rPr lang="bn-BD" sz="9600" dirty="0" smtClean="0">
                <a:solidFill>
                  <a:srgbClr val="FF0000"/>
                </a:solidFill>
              </a:rPr>
              <a:t>।</a:t>
            </a:r>
          </a:p>
          <a:p>
            <a:pPr marL="0" indent="0">
              <a:buNone/>
            </a:pPr>
            <a:r>
              <a:rPr lang="bn-BD" sz="8500" dirty="0">
                <a:solidFill>
                  <a:srgbClr val="FFFF00"/>
                </a:solidFill>
              </a:rPr>
              <a:t>অর্থঃ আল্লাহর সমৃদ্ধি শান্তি বর্ষিত হউক আমাদের উপরে ও আল্লাহর সৎকর্মশীল বান্দাগণের উপরে।</a:t>
            </a:r>
          </a:p>
          <a:p>
            <a:pPr marL="0" indent="0">
              <a:buNone/>
            </a:pPr>
            <a:endParaRPr lang="bn-BD" sz="6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15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700" y="1"/>
            <a:ext cx="12052300" cy="1690688"/>
          </a:xfrm>
        </p:spPr>
        <p:txBody>
          <a:bodyPr>
            <a:normAutofit/>
          </a:bodyPr>
          <a:lstStyle/>
          <a:p>
            <a:r>
              <a:rPr lang="bn-BD" dirty="0"/>
              <a:t>মহান আল্লাহ এবং মহানবী (সঃ) এই কথোপকথন শুনে ফেরেস্তারা বলেনঃ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243" y="1447800"/>
            <a:ext cx="11658600" cy="47291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ar-AE" sz="6600" dirty="0"/>
              <a:t> </a:t>
            </a:r>
            <a:r>
              <a:rPr lang="ar-AE" sz="6600" dirty="0">
                <a:solidFill>
                  <a:srgbClr val="00B0F0"/>
                </a:solidFill>
              </a:rPr>
              <a:t>أَشْهَدُ أَنْ لاَ إِلَهَ إِلاَّ اللَّهُ وَأَشْهَدُ أَنَّ مُحَمَّدًا عَبْدُهُ </a:t>
            </a:r>
            <a:r>
              <a:rPr lang="ar-AE" sz="6600" dirty="0" smtClean="0">
                <a:solidFill>
                  <a:srgbClr val="00B0F0"/>
                </a:solidFill>
              </a:rPr>
              <a:t>وَرَسُولُهُ</a:t>
            </a:r>
            <a:endParaRPr lang="bn-BD" sz="6600" dirty="0" smtClean="0">
              <a:solidFill>
                <a:srgbClr val="00B0F0"/>
              </a:solidFill>
            </a:endParaRPr>
          </a:p>
          <a:p>
            <a:pPr marL="0" indent="0" algn="just">
              <a:buNone/>
            </a:pPr>
            <a:r>
              <a:rPr lang="bn-BD" sz="6600" dirty="0" smtClean="0">
                <a:solidFill>
                  <a:srgbClr val="FF0000"/>
                </a:solidFill>
              </a:rPr>
              <a:t>আশহাদু </a:t>
            </a:r>
            <a:r>
              <a:rPr lang="bn-BD" sz="6600" dirty="0">
                <a:solidFill>
                  <a:srgbClr val="FF0000"/>
                </a:solidFill>
              </a:rPr>
              <a:t>আল লা-ইলাহা ইলল্লালাহু ওয়া আশহাদুআন্না মুহাম্মাদান আব্দুহু ওয়া রাসূলুহু</a:t>
            </a:r>
            <a:r>
              <a:rPr lang="bn-BD" sz="6600" dirty="0" smtClean="0">
                <a:solidFill>
                  <a:srgbClr val="FF0000"/>
                </a:solidFill>
              </a:rPr>
              <a:t>।</a:t>
            </a:r>
          </a:p>
          <a:p>
            <a:pPr marL="0" indent="0" algn="just">
              <a:buNone/>
            </a:pPr>
            <a:r>
              <a:rPr lang="bn-BD" sz="6600" dirty="0">
                <a:solidFill>
                  <a:srgbClr val="FFFF00"/>
                </a:solidFill>
              </a:rPr>
              <a:t>অর্থঃ আমি সাক্ষ্য দিচ্ছি যে, আল্লাহ ব্যতীত কোন উপাস্য নেই এবং আমি সাক্ষ্য দিচ্ছি যে, মুহাম্মাদ (সঃ) তার বান্দা ও রাসূল।</a:t>
            </a:r>
          </a:p>
          <a:p>
            <a:pPr marL="0" indent="0">
              <a:buNone/>
            </a:pPr>
            <a:endParaRPr lang="bn-BD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76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222</Words>
  <Application>Microsoft Office PowerPoint</Application>
  <PresentationFormat>Widescreen</PresentationFormat>
  <Paragraphs>22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Vrinda</vt:lpstr>
      <vt:lpstr>Office Theme</vt:lpstr>
      <vt:lpstr>নামাজে আত্তাহিয়াতু পড়ার কারণঃ</vt:lpstr>
      <vt:lpstr>PowerPoint Presentation</vt:lpstr>
      <vt:lpstr>তাহলে কি বলেছিলেন ?</vt:lpstr>
      <vt:lpstr>মহানবী (সঃ) আল্লাহকে উদেশ্য করে বলেছিলেনঃ</vt:lpstr>
      <vt:lpstr>উত্তরে মহান আল্লাহ বলেনঃ</vt:lpstr>
      <vt:lpstr>এতে মহানবী (সঃ) বলেনঃ</vt:lpstr>
      <vt:lpstr>মহান আল্লাহ এবং মহানবী (সঃ) এই কথোপকথন শুনে ফেরেস্তারা বলেনঃ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নামাজে আত্তাহিয়াতু পড়ার কারণঃ</dc:title>
  <dc:creator>Towhid Thalukder</dc:creator>
  <cp:lastModifiedBy>Towhid Thalukder</cp:lastModifiedBy>
  <cp:revision>29</cp:revision>
  <dcterms:created xsi:type="dcterms:W3CDTF">2021-06-13T14:06:56Z</dcterms:created>
  <dcterms:modified xsi:type="dcterms:W3CDTF">2021-06-18T12:50:45Z</dcterms:modified>
</cp:coreProperties>
</file>