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66" r:id="rId5"/>
    <p:sldId id="261" r:id="rId6"/>
    <p:sldId id="262" r:id="rId7"/>
    <p:sldId id="272" r:id="rId8"/>
    <p:sldId id="276" r:id="rId9"/>
    <p:sldId id="267" r:id="rId10"/>
    <p:sldId id="269" r:id="rId11"/>
    <p:sldId id="270" r:id="rId12"/>
    <p:sldId id="268" r:id="rId13"/>
    <p:sldId id="277" r:id="rId14"/>
    <p:sldId id="26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85817" autoAdjust="0"/>
  </p:normalViewPr>
  <p:slideViewPr>
    <p:cSldViewPr>
      <p:cViewPr varScale="1">
        <p:scale>
          <a:sx n="79" d="100"/>
          <a:sy n="79" d="100"/>
        </p:scale>
        <p:origin x="1728" y="66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CE4D7-2DC2-4E16-AD03-296FBE39B871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756D0-6C26-4AA9-9171-715C7E4EF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ঠা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56D0-6C26-4AA9-9171-715C7E4EFE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56D0-6C26-4AA9-9171-715C7E4EF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56D0-6C26-4AA9-9171-715C7E4EF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"/>
            <a:ext cx="77724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800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আজকের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ক্লাসে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স্বাগতম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15635"/>
              </p:ext>
            </p:extLst>
          </p:nvPr>
        </p:nvGraphicFramePr>
        <p:xfrm>
          <a:off x="490955" y="1143000"/>
          <a:ext cx="7696200" cy="523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026"/>
                <a:gridCol w="1899062"/>
                <a:gridCol w="1799112"/>
              </a:tblGrid>
              <a:tr h="484826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512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ভাড়া প্রাপ্তি</a:t>
                      </a:r>
                    </a:p>
                    <a:p>
                      <a:endParaRPr lang="bn-BD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 ব্যয় সমূহ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সামগ্রী ক্রয়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 ও চিকিৎসা</a:t>
                      </a:r>
                    </a:p>
                    <a:p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ও বিদ্যুৎ বিল</a:t>
                      </a:r>
                    </a:p>
                    <a:p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খবরের কাগজ</a:t>
                      </a:r>
                    </a:p>
                    <a:p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 খরচ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আয়ের উদ্বৃত্ত</a:t>
                      </a:r>
                    </a:p>
                    <a:p>
                      <a:endParaRPr lang="bn-BD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3,৮০,০০০</a:t>
                      </a:r>
                    </a:p>
                    <a:p>
                      <a:pPr algn="r"/>
                      <a:r>
                        <a:rPr lang="bn-BD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160000</a:t>
                      </a:r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৭০,০০০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২৬,০০০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২৪,০০০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৬,০০০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৭,০০০</a:t>
                      </a: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২,২০,০০০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১,৩৩,০০০</a:t>
                      </a:r>
                    </a:p>
                    <a:p>
                      <a:pPr algn="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৮৭,০০০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687893" y="2438400"/>
            <a:ext cx="1499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14760" y="4953000"/>
            <a:ext cx="1799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68448" y="5334000"/>
            <a:ext cx="1599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68448" y="5638800"/>
            <a:ext cx="1599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81366" y="5698212"/>
            <a:ext cx="1599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52800" y="609600"/>
            <a:ext cx="3135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আয়-ব্যয় বিবরণী 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7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4179439"/>
            <a:ext cx="1828800" cy="1535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04800"/>
            <a:ext cx="1881753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237200"/>
            <a:ext cx="2306797" cy="146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34399" y="304800"/>
            <a:ext cx="471400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1407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 সম্পত্তি  ও দায়</a:t>
            </a:r>
            <a:endParaRPr lang="en-US" sz="4000" b="1" dirty="0">
              <a:solidFill>
                <a:srgbClr val="1407B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2684" y="5739825"/>
            <a:ext cx="186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1263" y="5816025"/>
            <a:ext cx="939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0188" y="3048000"/>
            <a:ext cx="83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endParaRPr lang="en-US" sz="3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638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ঋণ</a:t>
            </a:r>
            <a:endParaRPr lang="en-US" sz="3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61642"/>
            <a:ext cx="25050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loud Callout 11"/>
          <p:cNvSpPr/>
          <p:nvPr/>
        </p:nvSpPr>
        <p:spPr>
          <a:xfrm>
            <a:off x="381001" y="1264874"/>
            <a:ext cx="4613595" cy="249676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</a:t>
            </a:r>
            <a:r>
              <a:rPr lang="bn-BD" sz="2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 থেকে দায় বাদ দিলে যা অবশিষ্ট থাকে তাই পারিবারিক তহবিল ।</a:t>
            </a:r>
            <a:endParaRPr lang="en-US" sz="28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0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5800" y="25041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 কোঠা ২,০৫,০০০ টাকা; আসবাবপত্র ৬০,০০০ টাকা; হাতে নগদ ৩৫,০০০ টাকা;  ঋণ ২০,০০০ টাকা ।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685800"/>
            <a:ext cx="252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1600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সম্পত্তি ও দায় 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600" dirty="0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</a:t>
            </a:r>
            <a:r>
              <a:rPr lang="bn-BD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তহবিল নির্ণয় </a:t>
            </a:r>
            <a:r>
              <a:rPr lang="bn-BD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2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194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/>
              <a:t>পারি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বারিক হিসাব তৈরীর মাধ্যমে পরিবারকে কিভাবে স্বনির্ভর করা যায়।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হিসাব  সংরক্ষণের উপায় কী?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 মাধ্যমে কি কি প্রকল্প গ্রহণ করা যায়?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1447800"/>
            <a:ext cx="2438400" cy="762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>
                <a:solidFill>
                  <a:srgbClr val="002060"/>
                </a:solidFill>
              </a:rPr>
              <a:t>শিখন মূল্যায়ন</a:t>
            </a:r>
            <a:endParaRPr lang="bn-BD" sz="1600" dirty="0"/>
          </a:p>
        </p:txBody>
      </p:sp>
    </p:spTree>
    <p:extLst>
      <p:ext uri="{BB962C8B-B14F-4D97-AF65-F5344CB8AC3E}">
        <p14:creationId xmlns:p14="http://schemas.microsoft.com/office/powerpoint/2010/main" val="69434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85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2057400"/>
            <a:ext cx="53340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পরিবারের পারিবারিক বাজেটের নমুনা 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 আনবে।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তহবিল নির্ণয়ের ক্ষেত্রে প্রাপ্তি ও প্রদান হিসাব হতে কোন কোন দফাসমুহ আসবে তা নির্ণয় কর।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6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457200"/>
            <a:ext cx="7620000" cy="586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ধন্যবাদ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82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914400"/>
            <a:ext cx="6858000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বিজ্ঞান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৯ম শ্রেণি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  ৫০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5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47" y="1523835"/>
            <a:ext cx="6663506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5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1173284"/>
            <a:ext cx="836443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ওআত্মকর্মসংস্থানমূলক </a:t>
            </a:r>
          </a:p>
          <a:p>
            <a:pPr algn="ctr"/>
            <a:r>
              <a:rPr lang="en-US" sz="40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উদ্যোগের</a:t>
            </a:r>
            <a:r>
              <a:rPr lang="bn-BD" sz="40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2700" y="21817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অধ্যায়-১০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2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762000"/>
            <a:ext cx="6019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</a:t>
            </a: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28801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হিসাব কী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ব্যবস্থার  ধারনা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হিসাবের  বৈশিষ্ট্য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 ।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হিসাব প্রস্তুত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0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7315200" cy="47402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992881" y="574548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572000" y="5437738"/>
            <a:ext cx="914400" cy="9144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71" y="475232"/>
            <a:ext cx="8327858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1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5009" y="1524000"/>
            <a:ext cx="195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তহবিল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54882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=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147262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 সম্পদ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147262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1421250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19050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দালান কোঠা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আসবাবপত্র+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হাতে নগদ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28956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২,৮০,০০০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টাঁকা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7409" y="3657600"/>
            <a:ext cx="4321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 = ২,৮০,০০০ টাঁকা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695980"/>
            <a:ext cx="354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পারিবারিক </a:t>
            </a:r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তহবিল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11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231</Words>
  <Application>Microsoft Office PowerPoint</Application>
  <PresentationFormat>On-screen Show (4:3)</PresentationFormat>
  <Paragraphs>79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RYANS</dc:creator>
  <cp:lastModifiedBy>Windows User</cp:lastModifiedBy>
  <cp:revision>107</cp:revision>
  <dcterms:created xsi:type="dcterms:W3CDTF">2006-08-16T00:00:00Z</dcterms:created>
  <dcterms:modified xsi:type="dcterms:W3CDTF">2021-06-19T05:03:08Z</dcterms:modified>
</cp:coreProperties>
</file>