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354" r:id="rId2"/>
    <p:sldId id="316" r:id="rId3"/>
    <p:sldId id="317" r:id="rId4"/>
    <p:sldId id="378" r:id="rId5"/>
    <p:sldId id="359" r:id="rId6"/>
    <p:sldId id="358" r:id="rId7"/>
    <p:sldId id="357" r:id="rId8"/>
    <p:sldId id="352" r:id="rId9"/>
    <p:sldId id="399" r:id="rId10"/>
    <p:sldId id="388" r:id="rId11"/>
    <p:sldId id="373" r:id="rId12"/>
    <p:sldId id="374" r:id="rId13"/>
    <p:sldId id="379" r:id="rId14"/>
    <p:sldId id="380" r:id="rId15"/>
    <p:sldId id="381" r:id="rId16"/>
    <p:sldId id="344" r:id="rId17"/>
    <p:sldId id="393" r:id="rId18"/>
    <p:sldId id="390" r:id="rId19"/>
    <p:sldId id="395" r:id="rId20"/>
    <p:sldId id="383" r:id="rId21"/>
    <p:sldId id="384" r:id="rId22"/>
    <p:sldId id="369" r:id="rId23"/>
    <p:sldId id="377" r:id="rId24"/>
    <p:sldId id="398" r:id="rId25"/>
    <p:sldId id="397" r:id="rId26"/>
    <p:sldId id="375" r:id="rId27"/>
    <p:sldId id="400" r:id="rId28"/>
    <p:sldId id="367" r:id="rId29"/>
    <p:sldId id="331" r:id="rId30"/>
    <p:sldId id="36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1DE35A"/>
    <a:srgbClr val="DFF12F"/>
    <a:srgbClr val="C2290A"/>
    <a:srgbClr val="F33B5A"/>
    <a:srgbClr val="D73217"/>
    <a:srgbClr val="D6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2" autoAdjust="0"/>
    <p:restoredTop sz="93933" autoAdjust="0"/>
  </p:normalViewPr>
  <p:slideViewPr>
    <p:cSldViewPr>
      <p:cViewPr varScale="1">
        <p:scale>
          <a:sx n="64" d="100"/>
          <a:sy n="64" d="100"/>
        </p:scale>
        <p:origin x="15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19-Jun-21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3D09-18DA-4EC4-8B60-E6DF34DD0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785D-5174-4CCD-884C-6AE1FEBEC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E9019-1B46-447D-9BE7-BCB9F85E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EC979-04BD-4DBD-B990-AFDF119C1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4176B-44D3-485E-ADED-910C7E22E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BD87-BBDA-4DB9-ADE6-05FBB244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EB0D-0B0D-400D-97F9-3E1A27285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C47E-BBCA-4F03-9666-8A3284CC5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4CA8A-638A-4C73-B6CA-F23EB805A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5A12-FE19-4545-9EE9-8359C23A3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2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iyuiuyiou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5" name="TextBox 2"/>
          <p:cNvSpPr txBox="1"/>
          <p:nvPr/>
        </p:nvSpPr>
        <p:spPr>
          <a:xfrm>
            <a:off x="304800" y="5943600"/>
            <a:ext cx="8534400" cy="646974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2" tIns="45715" rIns="91432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580311"/>
            <a:ext cx="3043238" cy="71508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609600" y="5181600"/>
            <a:ext cx="8001000" cy="11430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EULY9\Desktop\New Image\hd_wall_4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720877" cy="6324600"/>
          </a:xfrm>
          <a:prstGeom prst="rect">
            <a:avLst/>
          </a:prstGeom>
          <a:noFill/>
        </p:spPr>
      </p:pic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447800" y="5722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00000000000000000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1676400" cy="45053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4724400" y="2209800"/>
            <a:ext cx="11430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2438400"/>
            <a:ext cx="1524000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683274" y="2695546"/>
            <a:ext cx="1260326" cy="47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2038290"/>
            <a:ext cx="151355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Move Tool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47" y="2209800"/>
            <a:ext cx="2371162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Magic wand Tool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4863" y="2571690"/>
            <a:ext cx="225093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Slice select Tool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2971800"/>
            <a:ext cx="1447800" cy="13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3200" y="3810000"/>
            <a:ext cx="16764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2743200"/>
            <a:ext cx="1805302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Brush Pencil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155" y="2971800"/>
            <a:ext cx="230864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History brush Tool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90800" y="335280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3181290"/>
            <a:ext cx="179728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Paint bucket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719674" y="4038600"/>
            <a:ext cx="1300127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724400" y="3124200"/>
            <a:ext cx="1295400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3352800"/>
            <a:ext cx="148630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Dodge Tool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3581400"/>
            <a:ext cx="130997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Text Tool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67473" y="3810000"/>
            <a:ext cx="160492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Shape Tool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rot="10800000" flipV="1">
            <a:off x="4724400" y="3537465"/>
            <a:ext cx="1371600" cy="116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5600" y="42672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4114800"/>
            <a:ext cx="149111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Object Tool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4648200" y="44958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4355068"/>
            <a:ext cx="143661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Zoom Tool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4648200" y="52578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3600" y="5029200"/>
            <a:ext cx="215636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Quick Mask Tool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4" grpId="0"/>
      <p:bldP spid="15" grpId="0"/>
      <p:bldP spid="17" grpId="0"/>
      <p:bldP spid="20" grpId="0"/>
      <p:bldP spid="21" grpId="0"/>
      <p:bldP spid="22" grpId="0"/>
      <p:bldP spid="25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HEULY9\Desktop\New Image\0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000000000000000000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1943100" cy="52578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276600" y="20574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495800" y="22860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4" idx="3"/>
          </p:cNvCxnSpPr>
          <p:nvPr/>
        </p:nvCxnSpPr>
        <p:spPr>
          <a:xfrm flipV="1">
            <a:off x="2298971" y="2590800"/>
            <a:ext cx="1892029" cy="32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4495802" y="2819400"/>
            <a:ext cx="1600199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7" idx="3"/>
          </p:cNvCxnSpPr>
          <p:nvPr/>
        </p:nvCxnSpPr>
        <p:spPr>
          <a:xfrm>
            <a:off x="2850175" y="3156466"/>
            <a:ext cx="1333521" cy="13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419600" y="33528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8" idx="3"/>
          </p:cNvCxnSpPr>
          <p:nvPr/>
        </p:nvCxnSpPr>
        <p:spPr>
          <a:xfrm flipV="1">
            <a:off x="3333423" y="3582988"/>
            <a:ext cx="961486" cy="30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9" idx="1"/>
          </p:cNvCxnSpPr>
          <p:nvPr/>
        </p:nvCxnSpPr>
        <p:spPr>
          <a:xfrm rot="10800000">
            <a:off x="4419600" y="3886200"/>
            <a:ext cx="1981200" cy="32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24200" y="41148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51054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" y="1916668"/>
            <a:ext cx="252024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Marquce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select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800" y="2057400"/>
            <a:ext cx="219162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Lasso select 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2438400"/>
            <a:ext cx="13083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Crop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9127" y="2590800"/>
            <a:ext cx="2743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Healing Brush Patch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3663" y="3212068"/>
            <a:ext cx="97013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Eraser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2971800"/>
            <a:ext cx="216437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Clone stamp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" y="3429000"/>
            <a:ext cx="272382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Blur,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shapen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Smudge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0800" y="3733800"/>
            <a:ext cx="241765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Path selection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4495800" y="4648200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" y="3962400"/>
            <a:ext cx="23968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Pen &amp; Anchor  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01748" y="4507468"/>
            <a:ext cx="135165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Hand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4953000"/>
            <a:ext cx="213552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Color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447800" y="487918"/>
            <a:ext cx="60198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ব্যবহার করে 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124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1"/>
            <a:ext cx="2514599" cy="403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2667000" cy="3921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76200" y="19812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2895600" y="1828801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791200" y="2514600"/>
            <a:ext cx="1524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"/>
          <p:cNvSpPr>
            <a:spLocks noChangeArrowheads="1"/>
          </p:cNvSpPr>
          <p:nvPr/>
        </p:nvSpPr>
        <p:spPr bwMode="auto">
          <a:xfrm>
            <a:off x="381000" y="5638800"/>
            <a:ext cx="8305800" cy="685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/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New click &gt;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Preset click = Select &gt; Ok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905000" y="457200"/>
            <a:ext cx="54102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D:\New Upload\New Photoshop Image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1905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419100" y="2095500"/>
            <a:ext cx="12954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066803" y="4800601"/>
            <a:ext cx="886689" cy="8243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43001"/>
            <a:ext cx="5867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3848100" y="2171700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52800" y="4038600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6220691" y="4218709"/>
            <a:ext cx="990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"/>
          <p:cNvSpPr>
            <a:spLocks noChangeArrowheads="1"/>
          </p:cNvSpPr>
          <p:nvPr/>
        </p:nvSpPr>
        <p:spPr bwMode="auto">
          <a:xfrm>
            <a:off x="381000" y="5791200"/>
            <a:ext cx="8153400" cy="762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 As click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 in click &gt; </a:t>
            </a:r>
          </a:p>
          <a:p>
            <a:pPr algn="ctr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name click  &gt; Format = JPEG Select &gt; Save Click</a:t>
            </a:r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905000" y="457200"/>
            <a:ext cx="54102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pf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2514600" cy="48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514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rot="5400000">
            <a:off x="304800" y="685801"/>
            <a:ext cx="1143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06582" y="2140527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Picture1111111111111111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143001"/>
            <a:ext cx="5791200" cy="44196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rot="16200000" flipV="1">
            <a:off x="3886200" y="1981200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6477000" y="2667000"/>
            <a:ext cx="9906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629400" y="4191000"/>
            <a:ext cx="1066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"/>
          <p:cNvSpPr>
            <a:spLocks noChangeArrowheads="1"/>
          </p:cNvSpPr>
          <p:nvPr/>
        </p:nvSpPr>
        <p:spPr bwMode="auto">
          <a:xfrm>
            <a:off x="457200" y="5562600"/>
            <a:ext cx="8153400" cy="7620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 eaLnBrk="0" hangingPunct="0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File click 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click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in click &gt; </a:t>
            </a:r>
          </a:p>
          <a:p>
            <a:pPr algn="ctr" eaLnBrk="0" hangingPunct="0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click  &gt; Open Click</a:t>
            </a:r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r1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" descr="Bouquet"/>
          <p:cNvSpPr>
            <a:spLocks noChangeArrowheads="1"/>
          </p:cNvSpPr>
          <p:nvPr/>
        </p:nvSpPr>
        <p:spPr bwMode="auto">
          <a:xfrm>
            <a:off x="2590800" y="418498"/>
            <a:ext cx="3651886" cy="80070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07113" tIns="53556" rIns="107113" bIns="53556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" descr="C:\Users\harunnccncc\Pictures\Pictur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447800"/>
            <a:ext cx="4327525" cy="3581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Flowchart: Alternate Process 17"/>
          <p:cNvSpPr/>
          <p:nvPr/>
        </p:nvSpPr>
        <p:spPr>
          <a:xfrm>
            <a:off x="304800" y="5257800"/>
            <a:ext cx="8534400" cy="1036320"/>
          </a:xfrm>
          <a:prstGeom prst="flowChartAlternateProcess">
            <a:avLst/>
          </a:prstGeom>
          <a:solidFill>
            <a:srgbClr val="FF0000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113" tIns="53556" rIns="107113" bIns="53556" rtlCol="0" anchor="ctr"/>
          <a:lstStyle/>
          <a:p>
            <a:pPr marL="401673" indent="-401673">
              <a:buFontTx/>
              <a:buAutoNum type="arabicPeriod"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057400" y="411718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ক্রপ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07083" y="4092476"/>
            <a:ext cx="84321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ছবি সম্পাদনার শূরুতে এ ধরনের সমস্যা বা ত্রুটিগুলো সংশোধন করে নেওয়া যেতে পারে।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ছবি চেঁটে ফেলার কাজ করতে হয়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Crop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টুলের সাহায্যে ।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Crop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শব্দের অর্থ হচ্ছে ছেঁটে ফেলা ।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পুরোনো এই ছবিটি চারিদিকের প্রান্ত বা বর্ডার এবড়োথেবড়ো হয়ে গেছে । এ অবস্থায় ছবি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সম্পাদনার প্রথম কাজটিই হবে এর এবড়োথেবড়ো প্রান্ত বা বর্ডার ছেঁটে ফেলা ।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টুল বক্স থেকে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Crop Tool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সিলেক্ট করতে হবে ।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02" name="Picture 2" descr="F:\New Picture Down\New Photoshop Image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4114800" cy="2819400"/>
          </a:xfrm>
          <a:prstGeom prst="rect">
            <a:avLst/>
          </a:prstGeom>
          <a:noFill/>
        </p:spPr>
      </p:pic>
      <p:pic>
        <p:nvPicPr>
          <p:cNvPr id="13" name="Picture 12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396240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0" y="2590800"/>
            <a:ext cx="1683474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Crop Tool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791200" y="3124200"/>
            <a:ext cx="1981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20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800600" y="1143000"/>
            <a:ext cx="4038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057400" y="411718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ল্যাসো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800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2715491" cy="2992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3326" y="1752600"/>
            <a:ext cx="1813317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Lasso Tool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524000" y="2286000"/>
            <a:ext cx="19812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6555" y="4114800"/>
            <a:ext cx="86885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ল্যাসো টুল ও পলিগোনাল ল্যাসো টুলের সাহায্যে সিলেক্ট করা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সিলেকশন ভাসমান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Floating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থাকা অবস্থায় সিলেকশনের মধ্যে ক্লিক করে ড্র্যাগ করে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অন্যত্র সরিয়ে স্থাপন করা যাবে। সিলেকশন কোন রঙ দিয়ে পূরন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(Fill)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করার পরও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ভাসমান সিলেকশন ড্র্যাগ করে অন্যত্র সরিয়ে স্থাপন করে একই রঙ বা অন্য কোনো রঙ দিয়ে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পূরন করা যাবে।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রঙের গাঢ়ত্বের পরিমান নির্ধারন করার জন্য ওপাসিটি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(opacity)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 করা হয়।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-Edit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মেনুর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Fill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কমান্ড দিলে পর্দায় ফিল ডায়ালগ বক্স পাওয়া যায়।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 descr="Purple mesh"/>
          <p:cNvSpPr>
            <a:spLocks noChangeArrowheads="1"/>
          </p:cNvSpPr>
          <p:nvPr/>
        </p:nvSpPr>
        <p:spPr bwMode="auto">
          <a:xfrm>
            <a:off x="2057400" y="411718"/>
            <a:ext cx="4953000" cy="715089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Background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রঙ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28600" y="1219200"/>
            <a:ext cx="8610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55242" y="1752600"/>
            <a:ext cx="529984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টুল বক্সের নিচের অংশে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Background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কালার আইকন রয়েছে।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উপরের আইকনটি হচ্ছে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এর।কোনো সিলেকশন ভাসমান থাকা অবস্থায়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রঙ দিয়ে পূরন করার জন্য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কী বোর্ডের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Alt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চেপে রেখে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Backspace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সিলেকশনটি তুলির রঙ 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Foreground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এর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রঙে পূরন হয়ে যাবে এবং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Ctrl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 চেপে রেখে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Backspace 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 বা শুধু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Backspace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বোতামে চাপ দিলে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ক্যানভাসের রঙ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Background 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এর রঙে পূরন হয়ে যাবে।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EULY9\Desktop\New Image\1920_1080_2010043002074916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2590800" y="457200"/>
            <a:ext cx="4267200" cy="685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5502275" y="1431925"/>
            <a:ext cx="202565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3657600"/>
            <a:ext cx="35814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b="1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6" y="4495800"/>
            <a:ext cx="434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বাগিরঘাট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গোলাপগঞ্জ, সিলেট।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7398"/>
            <a:ext cx="2570702" cy="257070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578882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61950" y="1143000"/>
            <a:ext cx="5276850" cy="33242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00800" y="2438400"/>
            <a:ext cx="2438400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Backround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rot="10800000">
            <a:off x="4876800" y="2667004"/>
            <a:ext cx="1524000" cy="637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4572000"/>
            <a:ext cx="88424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একটি ফুলের ছবি বিশিষ্ট একটি ফাইল খোলা হল।ছবির লেয়ার প্যালেটে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Background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লেখা রয়েছে। লেয়ার বার এর ডানদিকে একটি তালার আইকন রয়েছে।এর অর্থ হচ্ছে লেয়ারটি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লক করা আছে। লক করা লেয়ারের অবজেক্ট মুভ টুলের সাহায্যে ক্লিক ও ড্র্যাগ করে স্থানান্তরিত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করা যায় না।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নতুন ফাইল খোলার সময়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Background Content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হিসেবে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হোয়াইট বা সাদা এবং ব্যাকগাউন্ড রাখা হলে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Background </a:t>
            </a:r>
            <a:r>
              <a:rPr kumimoji="0" lang="bn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প্রদর্শিত হবে।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163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578882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81000" y="1066800"/>
            <a:ext cx="549592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4419600" y="2286000"/>
            <a:ext cx="2438400" cy="14493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1524000"/>
            <a:ext cx="1752600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Layer 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1"/>
          <p:cNvSpPr>
            <a:spLocks noChangeArrowheads="1"/>
          </p:cNvSpPr>
          <p:nvPr/>
        </p:nvSpPr>
        <p:spPr bwMode="auto">
          <a:xfrm>
            <a:off x="228600" y="5486400"/>
            <a:ext cx="8686800" cy="114300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9525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eaLnBrk="0" hangingPunct="0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Photoshop – এ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Layer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গুরুত্বপুর্ণ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 eaLnBrk="0" hangingPunct="0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Layer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Layer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&gt;  Layer  Select</a:t>
            </a:r>
          </a:p>
          <a:p>
            <a:pPr algn="ctr" eaLnBrk="0" hangingPunct="0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=  Ctrl  +  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19800" y="2949476"/>
            <a:ext cx="2667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লেয়ার বাতিল করে দেওয়া</a:t>
            </a:r>
            <a:r>
              <a:rPr kumimoji="0" lang="en-US" sz="24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লেয়ার প্যালেটের পপ আপ</a:t>
            </a:r>
            <a:r>
              <a:rPr kumimoji="0" lang="en-US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–</a:t>
            </a:r>
            <a:r>
              <a:rPr kumimoji="0" lang="bn-IN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মেনু থেকে</a:t>
            </a:r>
            <a:r>
              <a:rPr kumimoji="0" lang="en-US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Delete layer </a:t>
            </a:r>
            <a:r>
              <a:rPr kumimoji="0" lang="bn-IN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কমান্ড দিতে হবে। </a:t>
            </a:r>
            <a:endParaRPr kumimoji="0" lang="en-US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2" grpId="0" animBg="1"/>
      <p:bldP spid="40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1706"/>
            <a:ext cx="8763000" cy="6454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95600" y="504111"/>
            <a:ext cx="3060700" cy="71508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Accounting -9\indexDalio -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72440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Flowchart: Alternate Process 10"/>
          <p:cNvSpPr/>
          <p:nvPr/>
        </p:nvSpPr>
        <p:spPr>
          <a:xfrm>
            <a:off x="609600" y="5029200"/>
            <a:ext cx="8001000" cy="1371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পদ্ধতিগুলো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057400" y="401782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3581400" cy="374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14400" y="11430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7" name="Picture 16" descr="0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3581400" cy="374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334000" y="11430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57150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ছবির দাগ ও ত্রটি মুছে ফেলা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057400" y="4198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038600" cy="3124200"/>
          </a:xfrm>
          <a:prstGeom prst="rect">
            <a:avLst/>
          </a:prstGeom>
        </p:spPr>
      </p:pic>
      <p:pic>
        <p:nvPicPr>
          <p:cNvPr id="11" name="Picture 10" descr="0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3886200" cy="3124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38200" y="442978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7800" y="442978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5181600"/>
            <a:ext cx="8458200" cy="990600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Layer&gt; New Fill Layer &gt; Solid Color &gt; Ok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057400" y="401782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36576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914400" y="11430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" name="Picture 19" descr="0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752600"/>
            <a:ext cx="3619500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5334000" y="11430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584531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অপ্রয়োজনীয় অংশ কেটে ফেলা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057400" y="401782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New Picture Down\New Photoshop Image\p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10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2000" y="22098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বা ছবির কোন অংশের উজ্জ্বলতা বাড়ানো বা কমানো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D:\New Upload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8382000" cy="21781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5715000"/>
            <a:ext cx="7239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Click &gt; Brightness/contrast click 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উজ্বলতা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বাড়ানোর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Image Click  &gt; Adjustments click  &gt;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Curvas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click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0574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ফটোশপ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066800"/>
            <a:ext cx="79248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PP size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PP Size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ছবির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PP Size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0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46254"/>
            <a:ext cx="1905000" cy="2297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0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1676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3505200" y="4419600"/>
            <a:ext cx="2057400" cy="523220"/>
          </a:xfrm>
          <a:prstGeom prst="rect">
            <a:avLst/>
          </a:prstGeom>
          <a:solidFill>
            <a:srgbClr val="4F19E7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PP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" name="Picture 23" descr="700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81800" y="2209800"/>
            <a:ext cx="17526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24" descr="700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09801"/>
            <a:ext cx="2057399" cy="3276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Rectangle 25"/>
          <p:cNvSpPr/>
          <p:nvPr/>
        </p:nvSpPr>
        <p:spPr>
          <a:xfrm>
            <a:off x="685800" y="5646003"/>
            <a:ext cx="57912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+mn-lt"/>
                <a:cs typeface="NikoshBAN" pitchFamily="2" charset="0"/>
              </a:rPr>
              <a:t>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 size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400" dirty="0" smtClean="0">
                <a:latin typeface="+mn-lt"/>
                <a:cs typeface="NikoshBAN" pitchFamily="2" charset="0"/>
              </a:rPr>
              <a:t>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 Size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+mn-lt"/>
                <a:cs typeface="NikoshBAN" pitchFamily="2" charset="0"/>
              </a:rPr>
              <a:t>4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 Size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1800" y="5715000"/>
            <a:ext cx="1905000" cy="523220"/>
          </a:xfrm>
          <a:prstGeom prst="rect">
            <a:avLst/>
          </a:prstGeom>
          <a:solidFill>
            <a:srgbClr val="4F19E7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NikoshBAN" pitchFamily="2" charset="0"/>
              </a:rPr>
              <a:t>4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2" grpId="0" animBg="1"/>
      <p:bldP spid="2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EULY9\Desktop\New Image\1287390464_1440x900_wild-flower-fild-in-sp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895600" y="381000"/>
            <a:ext cx="3060700" cy="71508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371600"/>
            <a:ext cx="43434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Flowchart: Alternate Process 11"/>
          <p:cNvSpPr/>
          <p:nvPr/>
        </p:nvSpPr>
        <p:spPr>
          <a:xfrm>
            <a:off x="609600" y="4800600"/>
            <a:ext cx="8001000" cy="16764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৩.ব্যাগগ্রাউন্ট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78319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E:\New Accounting -9\indexBari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283200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762000" y="5525214"/>
            <a:ext cx="77724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‘আমা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ফটোসপের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NCCNCC\Downloads\imageso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6576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NCCNCC\Downloads\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3886200" cy="208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NCCNCC\Downloads\2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3" y="1152999"/>
            <a:ext cx="3886198" cy="2123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NCCNCC\Downloads\images999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81400"/>
            <a:ext cx="36576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219200" y="5981700"/>
            <a:ext cx="6716423" cy="4953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HEULY9\Documents\Japan_Digital_Landscape_Wallpaper_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1066800" y="2590800"/>
            <a:ext cx="7467600" cy="1905000"/>
          </a:xfrm>
          <a:prstGeom prst="flowChartAlternateProcess">
            <a:avLst/>
          </a:prstGeom>
          <a:solidFill>
            <a:srgbClr val="4F19E7"/>
          </a:solid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F:\New Picture Down\New Photoshop Image\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9" y="457200"/>
            <a:ext cx="6204857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254152" y="5334000"/>
            <a:ext cx="8661247" cy="1319400"/>
            <a:chOff x="254152" y="5334000"/>
            <a:chExt cx="8661247" cy="1319400"/>
          </a:xfrm>
        </p:grpSpPr>
        <p:sp>
          <p:nvSpPr>
            <p:cNvPr id="14" name="Wave 13"/>
            <p:cNvSpPr/>
            <p:nvPr/>
          </p:nvSpPr>
          <p:spPr>
            <a:xfrm>
              <a:off x="254152" y="5334000"/>
              <a:ext cx="8661247" cy="1295400"/>
            </a:xfrm>
            <a:prstGeom prst="wave">
              <a:avLst>
                <a:gd name="adj1" fmla="val 0"/>
                <a:gd name="adj2" fmla="val -23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এডোবি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ফটোশপ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”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 descr="C:\Users\NCCNCC\Downloads\indexnhnh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5386200"/>
              <a:ext cx="1594812" cy="1243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2" descr="C:\Users\NCCNCC\Downloads\indexnhnh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5410200"/>
              <a:ext cx="1594812" cy="1243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1706"/>
            <a:ext cx="8763001" cy="64545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2590800" y="5334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2133600"/>
            <a:ext cx="4970304" cy="504265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8053" tIns="39027" rIns="78053" bIns="3902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381000" y="3505200"/>
            <a:ext cx="8153400" cy="2147048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5" rIns="91432" bIns="45715" rtlCol="0" anchor="ctr"/>
          <a:lstStyle/>
          <a:p>
            <a:pPr marL="342868" indent="-342868" algn="ctr">
              <a:buFontTx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03" indent="-514303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9" r="20857"/>
          <a:stretch/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057400" y="419814"/>
            <a:ext cx="4953000" cy="64698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New Photoshop Image\000000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45720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2"/>
          <p:cNvSpPr txBox="1"/>
          <p:nvPr/>
        </p:nvSpPr>
        <p:spPr>
          <a:xfrm>
            <a:off x="228600" y="4544151"/>
            <a:ext cx="8686800" cy="2009049"/>
          </a:xfrm>
          <a:prstGeom prst="flowChartAlternateProcess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2" tIns="45715" rIns="91432" bIns="4571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ব্যবহুত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ষ্টুডিও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ল্যাবে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Photoshop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HEULY9\Desktop\New Image\1366_768_20100430020755139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7" name="TextBox 1" descr="Purple mesh"/>
          <p:cNvSpPr>
            <a:spLocks noChangeArrowheads="1"/>
          </p:cNvSpPr>
          <p:nvPr/>
        </p:nvSpPr>
        <p:spPr bwMode="auto">
          <a:xfrm>
            <a:off x="2286000" y="572214"/>
            <a:ext cx="4419600" cy="646986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000" y="1524000"/>
            <a:ext cx="2733675" cy="3581400"/>
            <a:chOff x="762000" y="571500"/>
            <a:chExt cx="7620000" cy="5715000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93739" y="5419725"/>
            <a:ext cx="1516062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13"/>
          <p:cNvSpPr>
            <a:spLocks noChangeShapeType="1"/>
          </p:cNvSpPr>
          <p:nvPr/>
        </p:nvSpPr>
        <p:spPr bwMode="auto">
          <a:xfrm flipH="1" flipV="1">
            <a:off x="609600" y="50292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V="1">
            <a:off x="3352800" y="44196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" name="Picture 2" descr="C:\Users\NCCNCC\Pictures\Picture1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2290" y="1524000"/>
            <a:ext cx="2790710" cy="3657600"/>
          </a:xfrm>
          <a:prstGeom prst="rect">
            <a:avLst/>
          </a:prstGeom>
          <a:noFill/>
        </p:spPr>
      </p:pic>
      <p:sp>
        <p:nvSpPr>
          <p:cNvPr id="67" name="Line 16"/>
          <p:cNvSpPr>
            <a:spLocks noChangeShapeType="1"/>
          </p:cNvSpPr>
          <p:nvPr/>
        </p:nvSpPr>
        <p:spPr bwMode="auto">
          <a:xfrm flipV="1">
            <a:off x="6248400" y="1856509"/>
            <a:ext cx="263236" cy="3629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438400" y="5410200"/>
            <a:ext cx="2667000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All Programs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281613" y="5410200"/>
            <a:ext cx="3481387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Adove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Photoshop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 animBg="1"/>
      <p:bldP spid="64" grpId="0" animBg="1"/>
      <p:bldP spid="65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447800" y="381000"/>
            <a:ext cx="6477000" cy="57888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 b="7333"/>
          <a:stretch>
            <a:fillRect/>
          </a:stretch>
        </p:blipFill>
        <p:spPr bwMode="auto">
          <a:xfrm>
            <a:off x="381000" y="1066801"/>
            <a:ext cx="8305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2057400" y="38100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0800000">
            <a:off x="990600" y="3505200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3810000"/>
            <a:ext cx="151515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1371600" y="1295400"/>
            <a:ext cx="2743200" cy="2438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2642175"/>
            <a:ext cx="1295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2793713" y="1473488"/>
            <a:ext cx="1270575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47800" y="2891135"/>
            <a:ext cx="1828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1257300" y="1943100"/>
            <a:ext cx="1066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3400" y="47244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410200" y="3581400"/>
            <a:ext cx="1600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1600" y="53340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4343400" y="5638799"/>
            <a:ext cx="990600" cy="710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19200" y="5638800"/>
            <a:ext cx="2438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2286001" y="4800600"/>
            <a:ext cx="914399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/>
      <p:bldP spid="19" grpId="0"/>
      <p:bldP spid="21" grpId="0"/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ULY9\Documents\Wallpaper04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86000" y="4572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apture3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19200"/>
            <a:ext cx="3276600" cy="52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228600" y="1295400"/>
            <a:ext cx="4648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Navigator / info / Histogram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>
            <a:stCxn id="44" idx="3"/>
          </p:cNvCxnSpPr>
          <p:nvPr/>
        </p:nvCxnSpPr>
        <p:spPr>
          <a:xfrm flipV="1">
            <a:off x="4876800" y="1524000"/>
            <a:ext cx="990600" cy="22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3400" y="2438400"/>
            <a:ext cx="3886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Color / Styles / Swatches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1200" y="3505200"/>
            <a:ext cx="2667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History / Action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800" y="4572000"/>
            <a:ext cx="4419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Layer / Channels / Paths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71800" y="5257800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953000" y="2667000"/>
            <a:ext cx="990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724400" y="3733800"/>
            <a:ext cx="1371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48200" y="4800600"/>
            <a:ext cx="1371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181600" y="5486400"/>
            <a:ext cx="1143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913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Windows User</cp:lastModifiedBy>
  <cp:revision>329</cp:revision>
  <dcterms:created xsi:type="dcterms:W3CDTF">2015-05-05T06:43:27Z</dcterms:created>
  <dcterms:modified xsi:type="dcterms:W3CDTF">2021-06-20T03:37:10Z</dcterms:modified>
</cp:coreProperties>
</file>