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59" r:id="rId6"/>
    <p:sldId id="272" r:id="rId7"/>
    <p:sldId id="261" r:id="rId8"/>
    <p:sldId id="262" r:id="rId9"/>
    <p:sldId id="263" r:id="rId10"/>
    <p:sldId id="265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56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9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3D5DC-6F0F-4AB4-8130-0E921728E2BB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FB7F-248A-456E-A5EA-A9BF62F8A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smtClean="0">
                <a:solidFill>
                  <a:schemeClr val="tx1"/>
                </a:solidFill>
              </a:rPr>
              <a:t>                   MOHAMMAD </a:t>
            </a:r>
            <a:r>
              <a:rPr lang="en-US" sz="1200" b="1" dirty="0" smtClean="0">
                <a:solidFill>
                  <a:schemeClr val="tx1"/>
                </a:solidFill>
              </a:rPr>
              <a:t>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                                         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smtClean="0">
                <a:solidFill>
                  <a:schemeClr val="tx1"/>
                </a:solidFill>
              </a:rPr>
              <a:t>                               MOHAMMAD </a:t>
            </a:r>
            <a:r>
              <a:rPr lang="en-US" sz="1200" b="1" dirty="0" smtClean="0">
                <a:solidFill>
                  <a:schemeClr val="tx1"/>
                </a:solidFill>
              </a:rPr>
              <a:t>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 smtClean="0">
              <a:solidFill>
                <a:srgbClr val="7030A0"/>
              </a:solidFill>
            </a:endParaRPr>
          </a:p>
          <a:p>
            <a:pPr algn="ctr"/>
            <a:endParaRPr lang="en-US" sz="6600" dirty="0" smtClean="0">
              <a:solidFill>
                <a:srgbClr val="7030A0"/>
              </a:solidFill>
            </a:endParaRPr>
          </a:p>
          <a:p>
            <a:pPr algn="ctr"/>
            <a:endParaRPr lang="en-US" sz="6600" dirty="0" smtClean="0">
              <a:solidFill>
                <a:srgbClr val="7030A0"/>
              </a:solidFill>
            </a:endParaRPr>
          </a:p>
          <a:p>
            <a:pPr algn="ctr"/>
            <a:endParaRPr lang="en-US" sz="6600" dirty="0" smtClean="0">
              <a:solidFill>
                <a:srgbClr val="7030A0"/>
              </a:solidFill>
            </a:endParaRPr>
          </a:p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ASSALA MU ALAIKUM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সৎ ব্যবসায়ী হিসেবে তিনি কিয়ামতের মাঠে শহীদগণের সাথে অবস্থান করবেন। কারণ রাসূল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(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বলেছেন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কিয়ামতের দিন বিশ্বস্ত ও সত্যবাদী মুসলিম ব্যবসায়ীগণ শহীদগণের সাথে অবস্থান করবেন।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(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ইবনে মাজাহ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তাদের কোনো ভয় ও চিন্তা থাকবেনা। বরং তারা সে দিন আল্লাহ্‌র অনুগ্রহ লাভ করে ধণ্য হবেন। সৎ ব্যবসায়ীগণ শহীদগণের ন্যায় জান্নাতে প্রবেশ করবেন। তবে এই ক্ষেত্রে শর্ত হলো ব্যবসায়ীকে সততা ও সত্যবাদিতার সাথে ব্যবসা করতে হবে এবং বিশ্বস্ত ও আমানতদার হতে হবে। ব্যবসায় প্রতারণার আশ্রয় নিলে বা মিথ্যা বললে এ মহা পুরুস্কার থেকে তারা বঞ্চিত হবে। উপর্যুক্ত আলোচনার প্রেক্ষিতে বলা যায়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একজন সৎ ব্যবসায়ী হিসেবে রফিক সাহেব ইহকালীন সাফল্যের পাশাপাশি পরকালীন জীবনে আল্লাহ্‌ প্রদত্ত মহাপুরুস্কার লাভ করবেন।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THANK YOU VERY MUCH.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repeatCount="300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MOHAMMADAYUB ALI</a:t>
            </a:r>
          </a:p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SENIOR TEACHER</a:t>
            </a:r>
          </a:p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R M HAT K HIGH SCHOOL</a:t>
            </a:r>
          </a:p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MOTIGONJ-SONAGAZI-FENI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Pictures\ID\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0"/>
            <a:ext cx="1447800" cy="193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প্রিয় নবম-দশম শ্রেণির শিক্ষার্থীবৃন্দ তোমাদের ইসলাম ও নৈতিক শিক্ষা বিষয়ের কয়েকটি সৃজনশীল প্রশ্নোত্তর আফলোড করলাম। তোমরা বাড়িতে এগুলো অনুশীলন করবে। আশা করি তোমরা উপকৃত হবে ইনশাআল্লাহ। মোহাম্মদ আইউব আলী-সিনিয়ার শিক্ষক-আর এম হাট কে উচ্চ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বিদ্যালয়-মতিগঞ্জ-সোনাগাজী-ফেনী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উদ্দীপক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জনাব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আতিক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রফিক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দুজন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ইমানদার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প্রতিবেশী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তারা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উভয়েই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ইসলামের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বিধান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মেনে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চলার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পাশাপাশি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জনকল্যাণমূলক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কাজে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ব্যয়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আতিক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গত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বর্ষার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মৌসূমে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রাস্তার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দুপাশে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হাজার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ফলজ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বনজ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গাছ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রোপন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অপর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পক্ষে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রফিক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সাহেব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ভেজাল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পরিহার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ন্যয্যমূল্যে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জিনিসপত্র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বিক্রি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ক্রেতাগণ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বিক্রয়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কেন্দ্রে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ভীড়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জমায়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kumimoji="0" lang="bn-I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ইজমা অর্থ কী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?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kumimoji="0" lang="bn-I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হযরত আবু বকর সিদ্দিক রাঃ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কে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ইসলামের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ত্রাণকর্তা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বলা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কেন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গ)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জনাব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আতিকের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কাজটি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কী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রূপ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?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সংশ্লিষ্ট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হাদীসের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আলোকে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ব্যাখ্যা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করো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ঘ)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জনাব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রফিকের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পদক্ষেপটির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যথার্থতা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মূল্যায়ণ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করো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4050" algn="l"/>
              </a:tabLst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উত্তরঃ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ক)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ইজমা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শব্দের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অর্থ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একমত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হওয়া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ঐক্যবদ্ধ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হওয়া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মতৈক্য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প্রতিষ্ঠা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ইত্যাদি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খ)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ইসলামের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সেবায়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অসামান্য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অবদানের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হযরত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আবু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বকর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ইসলামের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ত্রাণকর্তা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হয়।রাসূল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ইন্তেকালের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ইসলামে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নানা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ধরনের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সংকটের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সৃষ্টি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যেমনঃ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ভন্ড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নবীর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উদ্ভব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মুরতাদ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যাকাত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অস্বীকারকারীদের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বিশৃঙ্খলা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সৃষ্টি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প্রভৃতি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হযরত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আবু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বকর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অত্যন্ত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দক্ষতার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এদেরকে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দমন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ইসলামকে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শংকামুক্ত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তাছাড়া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ইয়ামামার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অনেক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হাফেযে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কুরআন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শাহাদাতবরণ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পবিত্র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কুরআন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বিলুপ্তির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আশঙ্কা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দেখা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পবিত্র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কুরানকে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গ্রন্থাকারে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লিপিবদ্ধ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ব্যবস্থা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এসব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যুগান্তকারী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পদক্ষেপ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বাস্তবায়ন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ইসলামের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ত্রাণকর্তা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গ)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হাসীস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শরীফের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বিবেচনায়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বলা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জনাব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আতিকের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বৃক্ষরোপণ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কাজটি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NikoshBAN" pitchFamily="2" charset="0"/>
              </a:rPr>
              <a:t>–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সাদকা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হিসেবে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গণ্য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হবে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বৃক্ষের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মাধ্যমে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মানুষ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নানাভাবে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উপকৃত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হতে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আরে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বৃক্ষ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প্রত্যক্ষ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পরোক্ষভাবে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আমাদের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প্রয়োজন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পূরণ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বৃক্ষ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থেকে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আমরা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খাদ্য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,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ঔষধ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পোশাক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কাঠ,ফল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ইত্যাদি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আমাদের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আর্থিক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সফলতা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সৃষ্টিতে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বৃক্ষ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ব্যপক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ভূমিকা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পালন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পাশাপাশি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পরিবেশ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রক্ষায়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বৃক্ষের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ভূমিকা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অপরিসীম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মাধ্যমে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মানুষ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পার্থিব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কল্যাণ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লাভের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পাশাপাশি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পরকালীন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সফলতা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পারে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জনাব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আতিকের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কাজের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মাধ্যমেও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অনূরূপ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কল্যান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যাবে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উদ্দীকপে দেখা যায়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জনাব আতিক রাস্তার দুপাশে একহাজার ফলজ ও বনজ গাছ রোপণ করেন। তার এ কাজটি ইসলামের দৃষ্টিতে সাদকা এবং অতি উত্তম একটি কাজ। কারণ হাদীস শরীফে বলা হয়েছে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NikoshBAN" pitchFamily="2" charset="0"/>
              </a:rPr>
              <a:t>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কোনো মুসলমান যদি বৃক্ষ রোপণ করে কিংবা কোনো ফসল আবাদ 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এর পর তা থেকে কোনো পাখি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মানুষ বা চতুষ্পদ জন্তু কিছু ভক্ষণ করে তবে তা তার জন্য সদকা হিসেবে গণ্য হবে।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(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বুখারী ও মুসলিম শরীফ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কেননা পশু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-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পাখি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জীব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-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জন্তু ও কীটপতঙ্গ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বৃক্ষের ফল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ক্ষেতের ফসল খেয়ে থাকে। এতে বৃক্ষ রোপণকারী ও ফসল আবাদকারী সাওয়াব লাভ করে। ৈ ফল ফসল সাদকা করে দিলে যে সাওয়াব হতো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পশু বা মানুষের খাওয়ার ফলে আল্লাহ্‌ তায়ালা তার আমলনামায় সেই পরিমাণ সাওয়াব লিখে দেন। তাই বলা যায়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জনাব আতিকের কাজটি সাদকা হিসেবে গণ্য হবে।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ইসলামে জনাব রফিক সাহেবের কাজের প্রশংসনীয় ফলাফলের ঘোষণা দেয়া হয়েছে। উদ্দীপকে বর্ণিত রফিক সাহেব সততা ও বিশ্বস্ততার সাথে ব্যবসা করেছেন। তিনি পণ্যে ভেজাল দিচ্ছেননা এবং ন্যয্যমূল্যে পণ্যসামগ্রী বিতরণ করেছেন। তার এ কাজটি ইসলামে সৎ ব্যবসার অন্তর্ভুক্ত। ব্যবসা বাণিজ্য একটি পবিত্র পেশা। আর যারা সততা ও বিশ্বস্ততার সাথে এ কাজটি করবেন, তারা দুনিয়া ও আখিরাতে অত্যন্ত মর্যাদার  অধিকারী হবেন। রফিক সাহেব একজন সৎ ব্যবসায়ী। তিনিও এ মর্যাদা লাভ করবেন।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811</Words>
  <Application>Microsoft Office PowerPoint</Application>
  <PresentationFormat>On-screen Show (4:3)</PresentationFormat>
  <Paragraphs>87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403</cp:revision>
  <dcterms:created xsi:type="dcterms:W3CDTF">2006-08-16T00:00:00Z</dcterms:created>
  <dcterms:modified xsi:type="dcterms:W3CDTF">2021-06-17T00:04:15Z</dcterms:modified>
</cp:coreProperties>
</file>