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71" r:id="rId7"/>
    <p:sldId id="262" r:id="rId8"/>
    <p:sldId id="264" r:id="rId9"/>
    <p:sldId id="263" r:id="rId10"/>
    <p:sldId id="272" r:id="rId11"/>
    <p:sldId id="267" r:id="rId12"/>
    <p:sldId id="273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2AF"/>
    <a:srgbClr val="FF00FF"/>
    <a:srgbClr val="FFFFFF"/>
    <a:srgbClr val="FFFFCC"/>
    <a:srgbClr val="FFFF99"/>
    <a:srgbClr val="CCFFFF"/>
    <a:srgbClr val="FFCC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97" autoAdjust="0"/>
  </p:normalViewPr>
  <p:slideViewPr>
    <p:cSldViewPr snapToGrid="0">
      <p:cViewPr varScale="1">
        <p:scale>
          <a:sx n="59" d="100"/>
          <a:sy n="59" d="100"/>
        </p:scale>
        <p:origin x="300" y="66"/>
      </p:cViewPr>
      <p:guideLst/>
    </p:cSldViewPr>
  </p:slideViewPr>
  <p:outlineViewPr>
    <p:cViewPr>
      <p:scale>
        <a:sx n="33" d="100"/>
        <a:sy n="33" d="100"/>
      </p:scale>
      <p:origin x="0" y="-205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36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26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5959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333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0209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833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23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0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80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2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7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72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22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6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1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0" y="0"/>
            <a:ext cx="12192000" cy="859536"/>
            <a:chOff x="239486" y="261257"/>
            <a:chExt cx="12192000" cy="859536"/>
          </a:xfrm>
          <a:solidFill>
            <a:schemeClr val="accent2">
              <a:lumMod val="75000"/>
            </a:schemeClr>
          </a:solidFill>
        </p:grpSpPr>
        <p:sp>
          <p:nvSpPr>
            <p:cNvPr id="19" name="Rectangle 18"/>
            <p:cNvSpPr/>
            <p:nvPr/>
          </p:nvSpPr>
          <p:spPr>
            <a:xfrm>
              <a:off x="239486" y="901337"/>
              <a:ext cx="12192000" cy="219456"/>
            </a:xfrm>
            <a:prstGeom prst="rect">
              <a:avLst/>
            </a:prstGeom>
            <a:grp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39486" y="261257"/>
              <a:ext cx="12192000" cy="640080"/>
            </a:xfrm>
            <a:prstGeom prst="rect">
              <a:avLst/>
            </a:prstGeom>
            <a:grp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31" name="Rectangle 30"/>
          <p:cNvSpPr/>
          <p:nvPr userDrawn="1"/>
        </p:nvSpPr>
        <p:spPr>
          <a:xfrm rot="10800000">
            <a:off x="0" y="6217920"/>
            <a:ext cx="12192000" cy="6400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2" name="Rectangle 31"/>
          <p:cNvSpPr/>
          <p:nvPr userDrawn="1"/>
        </p:nvSpPr>
        <p:spPr>
          <a:xfrm rot="10800000">
            <a:off x="0" y="5998463"/>
            <a:ext cx="12192000" cy="2194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3" name="Rectangle 32"/>
          <p:cNvSpPr/>
          <p:nvPr userDrawn="1"/>
        </p:nvSpPr>
        <p:spPr>
          <a:xfrm rot="5400000" flipV="1">
            <a:off x="8442960" y="3108960"/>
            <a:ext cx="6858000" cy="6400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Rectangle 33"/>
          <p:cNvSpPr/>
          <p:nvPr userDrawn="1"/>
        </p:nvSpPr>
        <p:spPr>
          <a:xfrm rot="5400000" flipV="1">
            <a:off x="8011160" y="3317240"/>
            <a:ext cx="6858000" cy="2235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5" name="Rectangle 34"/>
          <p:cNvSpPr/>
          <p:nvPr userDrawn="1"/>
        </p:nvSpPr>
        <p:spPr>
          <a:xfrm rot="16200000">
            <a:off x="-3108960" y="3108960"/>
            <a:ext cx="6858000" cy="6400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6" name="Rectangle 35"/>
          <p:cNvSpPr/>
          <p:nvPr userDrawn="1"/>
        </p:nvSpPr>
        <p:spPr>
          <a:xfrm rot="16200000">
            <a:off x="-2677159" y="3317240"/>
            <a:ext cx="6858000" cy="2235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7" name="Rounded Rectangle 36"/>
          <p:cNvSpPr/>
          <p:nvPr userDrawn="1"/>
        </p:nvSpPr>
        <p:spPr>
          <a:xfrm>
            <a:off x="970364" y="6323273"/>
            <a:ext cx="5615047" cy="426999"/>
          </a:xfrm>
          <a:prstGeom prst="roundRect">
            <a:avLst/>
          </a:prstGeom>
          <a:gradFill>
            <a:gsLst>
              <a:gs pos="80000">
                <a:srgbClr val="FBE1BB"/>
              </a:gs>
              <a:gs pos="22000">
                <a:srgbClr val="FBE0B6"/>
              </a:gs>
            </a:gsLst>
            <a:lin ang="2700000" scaled="1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38" name="Rounded Rectangle 37"/>
          <p:cNvSpPr/>
          <p:nvPr userDrawn="1"/>
        </p:nvSpPr>
        <p:spPr>
          <a:xfrm>
            <a:off x="6703455" y="6339748"/>
            <a:ext cx="2922749" cy="426999"/>
          </a:xfrm>
          <a:prstGeom prst="roundRect">
            <a:avLst/>
          </a:prstGeom>
          <a:gradFill>
            <a:gsLst>
              <a:gs pos="81000">
                <a:srgbClr val="FBE1BB"/>
              </a:gs>
              <a:gs pos="24000">
                <a:srgbClr val="FBE0B6"/>
              </a:gs>
            </a:gsLst>
            <a:lin ang="2700000" scaled="1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39" name="Footer Placeholder 18"/>
          <p:cNvSpPr txBox="1">
            <a:spLocks/>
          </p:cNvSpPr>
          <p:nvPr userDrawn="1"/>
        </p:nvSpPr>
        <p:spPr>
          <a:xfrm>
            <a:off x="1243101" y="6421470"/>
            <a:ext cx="5408027" cy="2778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0" i="1" cap="none" spc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Aminul, Asst. Teacher, Dewan Mohammadia Alim Madrasah, Paba, Rajshahi</a:t>
            </a:r>
            <a:endParaRPr lang="en-US" sz="1200" b="0" i="1" cap="none" spc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Action Button: Back or Previous 39">
            <a:hlinkClick r:id="" action="ppaction://hlinkshowjump?jump=previousslide" highlightClick="1"/>
          </p:cNvPr>
          <p:cNvSpPr/>
          <p:nvPr userDrawn="1"/>
        </p:nvSpPr>
        <p:spPr>
          <a:xfrm>
            <a:off x="7351024" y="6419582"/>
            <a:ext cx="548640" cy="245879"/>
          </a:xfrm>
          <a:prstGeom prst="actionButtonBackPrevious">
            <a:avLst/>
          </a:prstGeom>
          <a:gradFill flip="none" rotWithShape="1">
            <a:gsLst>
              <a:gs pos="29000">
                <a:srgbClr val="FFCC99"/>
              </a:gs>
              <a:gs pos="0">
                <a:srgbClr val="FFCC99"/>
              </a:gs>
              <a:gs pos="100000">
                <a:srgbClr val="FFCCCC"/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1" name="Action Button: Forward or Next 40">
            <a:hlinkClick r:id="" action="ppaction://hlinkshowjump?jump=nextslide" highlightClick="1"/>
          </p:cNvPr>
          <p:cNvSpPr/>
          <p:nvPr userDrawn="1"/>
        </p:nvSpPr>
        <p:spPr>
          <a:xfrm>
            <a:off x="7899603" y="6419582"/>
            <a:ext cx="548640" cy="245879"/>
          </a:xfrm>
          <a:prstGeom prst="actionButtonForwardNext">
            <a:avLst/>
          </a:prstGeom>
          <a:gradFill flip="none" rotWithShape="1">
            <a:gsLst>
              <a:gs pos="29000">
                <a:srgbClr val="FFCC99"/>
              </a:gs>
              <a:gs pos="0">
                <a:srgbClr val="FFCC99"/>
              </a:gs>
              <a:gs pos="100000">
                <a:srgbClr val="FFCCCC"/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2" name="Action Button: Home 41">
            <a:hlinkClick r:id="" action="ppaction://hlinkshowjump?jump=firstslide" highlightClick="1"/>
          </p:cNvPr>
          <p:cNvSpPr/>
          <p:nvPr userDrawn="1"/>
        </p:nvSpPr>
        <p:spPr>
          <a:xfrm>
            <a:off x="6812792" y="6419582"/>
            <a:ext cx="548640" cy="245879"/>
          </a:xfrm>
          <a:prstGeom prst="actionButtonHome">
            <a:avLst/>
          </a:prstGeom>
          <a:gradFill flip="none" rotWithShape="1">
            <a:gsLst>
              <a:gs pos="29000">
                <a:srgbClr val="FFCC99"/>
              </a:gs>
              <a:gs pos="0">
                <a:srgbClr val="FFCC99"/>
              </a:gs>
              <a:gs pos="100000">
                <a:srgbClr val="FFCCCC"/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3" name="Action Button: Beginning 42">
            <a:hlinkClick r:id="" action="ppaction://hlinkshowjump?jump=firstslide" highlightClick="1"/>
          </p:cNvPr>
          <p:cNvSpPr/>
          <p:nvPr userDrawn="1"/>
        </p:nvSpPr>
        <p:spPr>
          <a:xfrm>
            <a:off x="8407903" y="6419582"/>
            <a:ext cx="548640" cy="245879"/>
          </a:xfrm>
          <a:prstGeom prst="actionButtonBeginning">
            <a:avLst/>
          </a:prstGeom>
          <a:gradFill flip="none" rotWithShape="1">
            <a:gsLst>
              <a:gs pos="29000">
                <a:srgbClr val="FFCC99"/>
              </a:gs>
              <a:gs pos="0">
                <a:srgbClr val="FFCC99"/>
              </a:gs>
              <a:gs pos="100000">
                <a:srgbClr val="FFCCCC"/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4" name="Action Button: End 43">
            <a:hlinkClick r:id="" action="ppaction://hlinkshowjump?jump=lastslide" highlightClick="1"/>
          </p:cNvPr>
          <p:cNvSpPr/>
          <p:nvPr userDrawn="1"/>
        </p:nvSpPr>
        <p:spPr>
          <a:xfrm>
            <a:off x="8958055" y="6419582"/>
            <a:ext cx="548640" cy="245879"/>
          </a:xfrm>
          <a:prstGeom prst="actionButtonEnd">
            <a:avLst/>
          </a:prstGeom>
          <a:gradFill flip="none" rotWithShape="1">
            <a:gsLst>
              <a:gs pos="29000">
                <a:srgbClr val="FFCC99"/>
              </a:gs>
              <a:gs pos="0">
                <a:srgbClr val="FFCC99"/>
              </a:gs>
              <a:gs pos="100000">
                <a:srgbClr val="FFCCCC"/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5" name="Picture 44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53" y="6367239"/>
            <a:ext cx="344395" cy="344394"/>
          </a:xfrm>
          <a:prstGeom prst="rect">
            <a:avLst/>
          </a:prstGeom>
        </p:spPr>
      </p:pic>
      <p:sp>
        <p:nvSpPr>
          <p:cNvPr id="46" name="Rounded Rectangle 45"/>
          <p:cNvSpPr/>
          <p:nvPr userDrawn="1"/>
        </p:nvSpPr>
        <p:spPr>
          <a:xfrm>
            <a:off x="9730857" y="6323273"/>
            <a:ext cx="1485785" cy="426999"/>
          </a:xfrm>
          <a:prstGeom prst="roundRect">
            <a:avLst/>
          </a:prstGeom>
          <a:gradFill>
            <a:gsLst>
              <a:gs pos="83000">
                <a:srgbClr val="FBE1BB"/>
              </a:gs>
              <a:gs pos="17000">
                <a:srgbClr val="FBE0B6"/>
              </a:gs>
            </a:gsLst>
            <a:lin ang="2700000" scaled="1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47" name="Oval 46">
            <a:hlinkClick r:id="" action="ppaction://hlinkshowjump?jump=endshow" highlightClick="1">
              <a:snd r:embed="rId19" name="click.wav"/>
            </a:hlinkClick>
            <a:hlinkHover r:id="" action="ppaction://noaction" highlightClick="1"/>
          </p:cNvPr>
          <p:cNvSpPr/>
          <p:nvPr userDrawn="1"/>
        </p:nvSpPr>
        <p:spPr>
          <a:xfrm>
            <a:off x="10770397" y="6373410"/>
            <a:ext cx="338328" cy="338225"/>
          </a:xfrm>
          <a:prstGeom prst="ellipse">
            <a:avLst/>
          </a:prstGeom>
          <a:solidFill>
            <a:srgbClr val="FF090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ounded Rectangle 47">
            <a:hlinkClick r:id="" action="ppaction://hlinkshowjump?jump=endshow" highlightClick="1">
              <a:snd r:embed="rId19" name="click.wav"/>
            </a:hlinkClick>
            <a:hlinkHover r:id="" action="ppaction://noaction" highlightClick="1"/>
          </p:cNvPr>
          <p:cNvSpPr/>
          <p:nvPr userDrawn="1"/>
        </p:nvSpPr>
        <p:spPr>
          <a:xfrm>
            <a:off x="9834297" y="6406013"/>
            <a:ext cx="874547" cy="252830"/>
          </a:xfrm>
          <a:prstGeom prst="roundRect">
            <a:avLst/>
          </a:prstGeom>
          <a:solidFill>
            <a:srgbClr val="FF0909"/>
          </a:solidFill>
          <a:ln>
            <a:solidFill>
              <a:srgbClr val="FF0909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Show</a:t>
            </a:r>
          </a:p>
        </p:txBody>
      </p:sp>
      <p:grpSp>
        <p:nvGrpSpPr>
          <p:cNvPr id="49" name="Group 48"/>
          <p:cNvGrpSpPr/>
          <p:nvPr userDrawn="1"/>
        </p:nvGrpSpPr>
        <p:grpSpPr>
          <a:xfrm>
            <a:off x="10844353" y="6436785"/>
            <a:ext cx="187697" cy="212641"/>
            <a:chOff x="3377701" y="1641792"/>
            <a:chExt cx="305309" cy="340979"/>
          </a:xfrm>
          <a:solidFill>
            <a:srgbClr val="FF0909"/>
          </a:solidFill>
        </p:grpSpPr>
        <p:sp>
          <p:nvSpPr>
            <p:cNvPr id="50" name="Rounded Rectangle 49"/>
            <p:cNvSpPr/>
            <p:nvPr/>
          </p:nvSpPr>
          <p:spPr>
            <a:xfrm>
              <a:off x="3506759" y="1641792"/>
              <a:ext cx="45719" cy="19819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Block Arc 50">
              <a:hlinkClick r:id="" action="ppaction://hlinkshowjump?jump=endshow" highlightClick="1">
                <a:snd r:embed="rId19" name="click.wav"/>
              </a:hlinkClick>
              <a:hlinkHover r:id="" action="ppaction://noaction" highlightClick="1"/>
            </p:cNvPr>
            <p:cNvSpPr/>
            <p:nvPr/>
          </p:nvSpPr>
          <p:spPr>
            <a:xfrm rot="20992175" flipV="1">
              <a:off x="3377701" y="1684107"/>
              <a:ext cx="305309" cy="298664"/>
            </a:xfrm>
            <a:prstGeom prst="blockArc">
              <a:avLst>
                <a:gd name="adj1" fmla="val 7313570"/>
                <a:gd name="adj2" fmla="val 2338524"/>
                <a:gd name="adj3" fmla="val 1459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66FFFF"/>
                </a:solidFill>
              </a:endParaRPr>
            </a:p>
          </p:txBody>
        </p:sp>
      </p:grpSp>
      <p:sp>
        <p:nvSpPr>
          <p:cNvPr id="52" name="Oval 51"/>
          <p:cNvSpPr/>
          <p:nvPr userDrawn="1"/>
        </p:nvSpPr>
        <p:spPr>
          <a:xfrm>
            <a:off x="11760593" y="225085"/>
            <a:ext cx="239151" cy="225083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53" name="Oval 52"/>
          <p:cNvSpPr/>
          <p:nvPr userDrawn="1"/>
        </p:nvSpPr>
        <p:spPr>
          <a:xfrm>
            <a:off x="11760591" y="6412525"/>
            <a:ext cx="239151" cy="225083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54" name="Oval 53"/>
          <p:cNvSpPr/>
          <p:nvPr userDrawn="1"/>
        </p:nvSpPr>
        <p:spPr>
          <a:xfrm>
            <a:off x="210709" y="225085"/>
            <a:ext cx="239151" cy="225083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55" name="Oval 54"/>
          <p:cNvSpPr/>
          <p:nvPr userDrawn="1"/>
        </p:nvSpPr>
        <p:spPr>
          <a:xfrm>
            <a:off x="210707" y="6412525"/>
            <a:ext cx="239151" cy="225083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 userDrawn="1"/>
        </p:nvSpPr>
        <p:spPr>
          <a:xfrm>
            <a:off x="863601" y="859535"/>
            <a:ext cx="10464799" cy="51389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30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fif"/><Relationship Id="rId5" Type="http://schemas.openxmlformats.org/officeDocument/2006/relationships/image" Target="../media/image7.jpg"/><Relationship Id="rId4" Type="http://schemas.openxmlformats.org/officeDocument/2006/relationships/image" Target="../media/image6.jf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f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E3EB4-5A2B-4F7E-AC2A-718786749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773689" y="2589934"/>
            <a:ext cx="4972050" cy="16781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11500" dirty="0" err="1">
                <a:solidFill>
                  <a:srgbClr val="00B0F0"/>
                </a:solidFill>
              </a:rPr>
              <a:t>শ্বাগতম</a:t>
            </a:r>
            <a:endParaRPr lang="en-US" sz="11500" dirty="0">
              <a:solidFill>
                <a:srgbClr val="00B0F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98121A-EA06-494B-9EC8-F7F6067742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189" y="1092005"/>
            <a:ext cx="2857474" cy="482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44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0.06204 C 0.06901 -0.06204 0.125 -0.00602 0.125 0.06296 C 0.125 0.13194 0.06901 0.18796 4.58333E-6 0.18796 C -0.06901 0.18796 -0.125 0.13194 -0.125 0.06296 C -0.125 -0.00602 -0.06901 -0.06204 4.58333E-6 -0.06204 Z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30085F3-5277-4473-976C-51248FEAA3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455" y="2317534"/>
            <a:ext cx="4572000" cy="3429000"/>
          </a:xfrm>
        </p:spPr>
      </p:pic>
      <p:sp>
        <p:nvSpPr>
          <p:cNvPr id="6" name="Callout: Up Arrow 5">
            <a:extLst>
              <a:ext uri="{FF2B5EF4-FFF2-40B4-BE49-F238E27FC236}">
                <a16:creationId xmlns:a16="http://schemas.microsoft.com/office/drawing/2014/main" id="{06CA68A4-F14C-4CA1-8720-C3CC8FD6A879}"/>
              </a:ext>
            </a:extLst>
          </p:cNvPr>
          <p:cNvSpPr/>
          <p:nvPr/>
        </p:nvSpPr>
        <p:spPr>
          <a:xfrm rot="10800000">
            <a:off x="2064325" y="921327"/>
            <a:ext cx="7038109" cy="983674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0968231-9EB6-4521-AC0A-B1A89711610C}"/>
              </a:ext>
            </a:extLst>
          </p:cNvPr>
          <p:cNvSpPr/>
          <p:nvPr/>
        </p:nvSpPr>
        <p:spPr>
          <a:xfrm>
            <a:off x="2403761" y="921326"/>
            <a:ext cx="6359236" cy="64621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/>
              <a:t>নিয়তেই সকল সফলতা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09348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>
            <a:extLst>
              <a:ext uri="{FF2B5EF4-FFF2-40B4-BE49-F238E27FC236}">
                <a16:creationId xmlns:a16="http://schemas.microsoft.com/office/drawing/2014/main" id="{3E32CA25-A48D-45B6-87A1-AA97553646B0}"/>
              </a:ext>
            </a:extLst>
          </p:cNvPr>
          <p:cNvSpPr/>
          <p:nvPr/>
        </p:nvSpPr>
        <p:spPr>
          <a:xfrm>
            <a:off x="2854037" y="1196830"/>
            <a:ext cx="6206836" cy="143553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/>
              <a:t>একক কাজ</a:t>
            </a:r>
            <a:endParaRPr lang="en-US" sz="6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D05878-9BF6-469E-B249-4256122B0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9285" y="3823855"/>
            <a:ext cx="4116339" cy="803563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bn-IN" sz="2800" dirty="0"/>
              <a:t>কাদেরকে আল্লাহ সফলতা দিবেন</a:t>
            </a:r>
          </a:p>
          <a:p>
            <a:pPr lvl="3"/>
            <a:r>
              <a:rPr lang="bn-IN" sz="3100" dirty="0"/>
              <a:t>ব্যার্থ কারা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375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2EB478E-0519-4108-82D5-8004A6A143E6}"/>
              </a:ext>
            </a:extLst>
          </p:cNvPr>
          <p:cNvSpPr txBox="1"/>
          <p:nvPr/>
        </p:nvSpPr>
        <p:spPr>
          <a:xfrm>
            <a:off x="3706585" y="1257299"/>
            <a:ext cx="5225143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8000" dirty="0"/>
              <a:t>জোরায় কাজ</a:t>
            </a:r>
            <a:endParaRPr lang="en-US" sz="8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D4B7C7-49A2-467E-A609-BE630A83A47F}"/>
              </a:ext>
            </a:extLst>
          </p:cNvPr>
          <p:cNvSpPr txBox="1"/>
          <p:nvPr/>
        </p:nvSpPr>
        <p:spPr>
          <a:xfrm>
            <a:off x="1322614" y="3429000"/>
            <a:ext cx="10123715" cy="11079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6600" dirty="0"/>
              <a:t>হিদিশের তাঁত পরর্জ্য লিখ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512775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BC485F4-69C0-4ECD-B6F4-0905CB376364}"/>
              </a:ext>
            </a:extLst>
          </p:cNvPr>
          <p:cNvSpPr/>
          <p:nvPr/>
        </p:nvSpPr>
        <p:spPr>
          <a:xfrm>
            <a:off x="2715491" y="1052945"/>
            <a:ext cx="5029200" cy="1107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/>
              <a:t>দলিয় কাজ</a:t>
            </a:r>
            <a:endParaRPr lang="en-US" sz="6000"/>
          </a:p>
        </p:txBody>
      </p:sp>
      <p:sp>
        <p:nvSpPr>
          <p:cNvPr id="6" name="Rectangle: Beveled 5">
            <a:extLst>
              <a:ext uri="{FF2B5EF4-FFF2-40B4-BE49-F238E27FC236}">
                <a16:creationId xmlns:a16="http://schemas.microsoft.com/office/drawing/2014/main" id="{565ADD83-CF64-4E17-855D-39BC9873C008}"/>
              </a:ext>
            </a:extLst>
          </p:cNvPr>
          <p:cNvSpPr/>
          <p:nvPr/>
        </p:nvSpPr>
        <p:spPr>
          <a:xfrm>
            <a:off x="1856509" y="2867891"/>
            <a:ext cx="6289964" cy="775854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/>
              <a:t>কাদেরকে আল্লাহ সফলতা দিবেন</a:t>
            </a:r>
          </a:p>
        </p:txBody>
      </p:sp>
      <p:sp>
        <p:nvSpPr>
          <p:cNvPr id="7" name="Rectangle: Beveled 6">
            <a:extLst>
              <a:ext uri="{FF2B5EF4-FFF2-40B4-BE49-F238E27FC236}">
                <a16:creationId xmlns:a16="http://schemas.microsoft.com/office/drawing/2014/main" id="{909F2638-253D-419C-BF8E-C0DD7B64C14C}"/>
              </a:ext>
            </a:extLst>
          </p:cNvPr>
          <p:cNvSpPr/>
          <p:nvPr/>
        </p:nvSpPr>
        <p:spPr>
          <a:xfrm>
            <a:off x="1856509" y="3975535"/>
            <a:ext cx="6289964" cy="775854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/>
              <a:t>নিয়তের এতো গুরুত্ত কেনো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021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0AFA6-5F23-48F2-B91C-D269EB394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3353790"/>
            <a:ext cx="11514667" cy="71845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4000" dirty="0"/>
              <a:t>আজকের হাদিসের আলোকে তোমার ভাষায় সংক্ষেপ লিখ</a:t>
            </a:r>
          </a:p>
          <a:p>
            <a:pPr marL="0" indent="0" algn="ctr">
              <a:buNone/>
            </a:pPr>
            <a:endParaRPr lang="en-US" sz="4000" dirty="0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4DD8483C-DE90-4B04-A89A-F94657228298}"/>
              </a:ext>
            </a:extLst>
          </p:cNvPr>
          <p:cNvSpPr/>
          <p:nvPr/>
        </p:nvSpPr>
        <p:spPr>
          <a:xfrm>
            <a:off x="3532910" y="858981"/>
            <a:ext cx="5403272" cy="85898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/>
              <a:t>বাড়ীর কাজ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44289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>
            <a:extLst>
              <a:ext uri="{FF2B5EF4-FFF2-40B4-BE49-F238E27FC236}">
                <a16:creationId xmlns:a16="http://schemas.microsoft.com/office/drawing/2014/main" id="{2F58AF30-0E6A-4320-A119-E7B8B5F860C6}"/>
              </a:ext>
            </a:extLst>
          </p:cNvPr>
          <p:cNvSpPr/>
          <p:nvPr/>
        </p:nvSpPr>
        <p:spPr>
          <a:xfrm>
            <a:off x="3591334" y="1191491"/>
            <a:ext cx="4114800" cy="1288473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/>
              <a:t>ধন্যবাদ</a:t>
            </a:r>
            <a:endParaRPr lang="en-US" sz="3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C2AB9B-2276-4065-9294-6C6FE076F9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190" y="2895600"/>
            <a:ext cx="2143125" cy="277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73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21F10-9A55-48B9-9085-8C2FBC31C2CF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20108902">
            <a:off x="3349519" y="2654796"/>
            <a:ext cx="5492962" cy="297410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bn-IN" sz="11800" b="1" dirty="0"/>
          </a:p>
          <a:p>
            <a:pPr algn="ctr"/>
            <a:r>
              <a:rPr lang="bn-IN" sz="11800" b="1" u="sng" dirty="0"/>
              <a:t>মহি উদ্দিন</a:t>
            </a:r>
          </a:p>
          <a:p>
            <a:pPr algn="ctr"/>
            <a:r>
              <a:rPr lang="bn-IN" sz="11800" dirty="0"/>
              <a:t>প্রভাষক,আরবি</a:t>
            </a:r>
          </a:p>
          <a:p>
            <a:pPr algn="ctr"/>
            <a:r>
              <a:rPr lang="bn-IN" sz="11800" dirty="0"/>
              <a:t>মহিষখালা আলিম মাদরাসা হরিনাথপুর হিজলা বারিসাল</a:t>
            </a:r>
          </a:p>
          <a:p>
            <a:pPr algn="ctr"/>
            <a:endParaRPr lang="en-US" sz="11800" dirty="0"/>
          </a:p>
        </p:txBody>
      </p:sp>
      <p:sp>
        <p:nvSpPr>
          <p:cNvPr id="6" name="Rectangle: Beveled 5">
            <a:extLst>
              <a:ext uri="{FF2B5EF4-FFF2-40B4-BE49-F238E27FC236}">
                <a16:creationId xmlns:a16="http://schemas.microsoft.com/office/drawing/2014/main" id="{367B5711-B943-47D3-A17C-5C0C38C3BFDA}"/>
              </a:ext>
            </a:extLst>
          </p:cNvPr>
          <p:cNvSpPr/>
          <p:nvPr/>
        </p:nvSpPr>
        <p:spPr>
          <a:xfrm rot="20163152">
            <a:off x="1471612" y="1589187"/>
            <a:ext cx="7000875" cy="1026450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/>
              <a:t>শিক্ষক</a:t>
            </a:r>
            <a:r>
              <a:rPr lang="en-US" sz="3600" dirty="0"/>
              <a:t> </a:t>
            </a:r>
            <a:r>
              <a:rPr lang="en-US" sz="3600" dirty="0" err="1"/>
              <a:t>পরিচিটি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88943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A8E29-ADC4-421F-90E8-62B131E70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400300"/>
            <a:ext cx="10909829" cy="364106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াদিশ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শ্রেনীঃ ৯বম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অধ্যয়ঃ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১ম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খুদবাতুল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কিতাব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উপস্থিতঃ ৪২ জন</a:t>
            </a: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/০৬/২০২১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Predefined Process 3">
            <a:extLst>
              <a:ext uri="{FF2B5EF4-FFF2-40B4-BE49-F238E27FC236}">
                <a16:creationId xmlns:a16="http://schemas.microsoft.com/office/drawing/2014/main" id="{EDC03192-9CED-4284-A2B1-B489A88AF8FA}"/>
              </a:ext>
            </a:extLst>
          </p:cNvPr>
          <p:cNvSpPr/>
          <p:nvPr/>
        </p:nvSpPr>
        <p:spPr>
          <a:xfrm>
            <a:off x="1485900" y="816638"/>
            <a:ext cx="8929688" cy="1055025"/>
          </a:xfrm>
          <a:prstGeom prst="flowChartPredefined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/>
              <a:t>পাঠ পরিচিতি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06784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967DF-6BA9-4A2A-B407-C9BC345C1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00545"/>
            <a:ext cx="10794230" cy="51408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n-IN" sz="6600" dirty="0"/>
          </a:p>
          <a:p>
            <a:pPr marL="0" indent="0" algn="ctr">
              <a:buNone/>
            </a:pPr>
            <a:endParaRPr lang="bn-IN" sz="6600" dirty="0"/>
          </a:p>
          <a:p>
            <a:pPr algn="ctr"/>
            <a:endParaRPr lang="bn-IN" sz="6600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532263-E518-4A9B-8EC7-22581FB7E9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186" y="3249281"/>
            <a:ext cx="2790825" cy="16902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65C8B1-3C80-4EEA-BCB7-6B92E866BF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0723" y="3249281"/>
            <a:ext cx="2057401" cy="22288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89C8EDB-8838-48D4-8124-8BDFF30154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87" y="3249281"/>
            <a:ext cx="2057400" cy="22288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B7A7787-1A5C-47CE-BC91-AAA648C56E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407" y="3225036"/>
            <a:ext cx="2534310" cy="17144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211067-B1BF-4BE2-9536-3612F368998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767" y="936243"/>
            <a:ext cx="2466975" cy="18478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68E35DE-48E6-4014-AB09-DF21AF4375C7}"/>
              </a:ext>
            </a:extLst>
          </p:cNvPr>
          <p:cNvSpPr txBox="1"/>
          <p:nvPr/>
        </p:nvSpPr>
        <p:spPr>
          <a:xfrm>
            <a:off x="1565563" y="2294984"/>
            <a:ext cx="302029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dirty="0"/>
              <a:t>আমরা চিত্র গুলো লক্ষকরি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9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5D3EA-EBA1-4306-ABC3-6ADC9D00B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854036"/>
            <a:ext cx="10821939" cy="3187326"/>
          </a:xfrm>
        </p:spPr>
        <p:txBody>
          <a:bodyPr>
            <a:normAutofit/>
          </a:bodyPr>
          <a:lstStyle/>
          <a:p>
            <a:pPr algn="ctr"/>
            <a:endParaRPr lang="bn-IN" dirty="0"/>
          </a:p>
          <a:p>
            <a:pPr algn="ctr"/>
            <a:endParaRPr lang="bn-IN" dirty="0"/>
          </a:p>
          <a:p>
            <a:pPr marL="0" indent="0" algn="ctr">
              <a:buNone/>
            </a:pPr>
            <a:endParaRPr lang="bn-IN" sz="9800" dirty="0"/>
          </a:p>
          <a:p>
            <a:endParaRPr lang="en-US" dirty="0"/>
          </a:p>
        </p:txBody>
      </p:sp>
      <p:sp>
        <p:nvSpPr>
          <p:cNvPr id="5" name="Flowchart: Punched Tape 4">
            <a:extLst>
              <a:ext uri="{FF2B5EF4-FFF2-40B4-BE49-F238E27FC236}">
                <a16:creationId xmlns:a16="http://schemas.microsoft.com/office/drawing/2014/main" id="{7B1F095E-944E-4330-A604-288C7A3695A3}"/>
              </a:ext>
            </a:extLst>
          </p:cNvPr>
          <p:cNvSpPr/>
          <p:nvPr/>
        </p:nvSpPr>
        <p:spPr>
          <a:xfrm>
            <a:off x="3641089" y="725269"/>
            <a:ext cx="5824220" cy="1206095"/>
          </a:xfrm>
          <a:prstGeom prst="flowChartPunchedTap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/>
              <a:t>শিখনফল</a:t>
            </a:r>
            <a:endParaRPr lang="en-US" sz="6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672AE0-3ECE-4580-A208-F3D03037FA61}"/>
              </a:ext>
            </a:extLst>
          </p:cNvPr>
          <p:cNvSpPr txBox="1"/>
          <p:nvPr/>
        </p:nvSpPr>
        <p:spPr>
          <a:xfrm>
            <a:off x="1731817" y="2270525"/>
            <a:ext cx="947650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/>
              <a:t>এই পাঠ শেষ শিক্ষার্থীরা যা বলতে পারবে</a:t>
            </a:r>
            <a:endParaRPr lang="en-US" sz="3600" dirty="0"/>
          </a:p>
        </p:txBody>
      </p:sp>
      <p:sp>
        <p:nvSpPr>
          <p:cNvPr id="2" name="Rectangle: Beveled 1">
            <a:extLst>
              <a:ext uri="{FF2B5EF4-FFF2-40B4-BE49-F238E27FC236}">
                <a16:creationId xmlns:a16="http://schemas.microsoft.com/office/drawing/2014/main" id="{6ABED995-2579-421B-BE35-3E0D378D6EA4}"/>
              </a:ext>
            </a:extLst>
          </p:cNvPr>
          <p:cNvSpPr/>
          <p:nvPr/>
        </p:nvSpPr>
        <p:spPr>
          <a:xfrm>
            <a:off x="1731817" y="3405283"/>
            <a:ext cx="4821382" cy="1042416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/>
              <a:t>কারা সফল কাম</a:t>
            </a:r>
            <a:endParaRPr lang="en-US" sz="4800" dirty="0"/>
          </a:p>
        </p:txBody>
      </p:sp>
      <p:sp>
        <p:nvSpPr>
          <p:cNvPr id="4" name="Rectangle: Beveled 3">
            <a:extLst>
              <a:ext uri="{FF2B5EF4-FFF2-40B4-BE49-F238E27FC236}">
                <a16:creationId xmlns:a16="http://schemas.microsoft.com/office/drawing/2014/main" id="{7A8C8A49-1AE0-41E4-BE43-B64F34411AFB}"/>
              </a:ext>
            </a:extLst>
          </p:cNvPr>
          <p:cNvSpPr/>
          <p:nvPr/>
        </p:nvSpPr>
        <p:spPr>
          <a:xfrm>
            <a:off x="7869383" y="3419937"/>
            <a:ext cx="4322617" cy="1042416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/>
              <a:t>কারা ব্যার্থ</a:t>
            </a:r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8CDB0E5-19B2-4A06-A564-7C05B0CE7709}"/>
              </a:ext>
            </a:extLst>
          </p:cNvPr>
          <p:cNvSpPr/>
          <p:nvPr/>
        </p:nvSpPr>
        <p:spPr>
          <a:xfrm>
            <a:off x="1877289" y="5045864"/>
            <a:ext cx="9185564" cy="646331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/>
              <a:t>নিয়ত কি? তোমার নিজের বাসায় লিখা/বল তেপারবে</a:t>
            </a:r>
          </a:p>
        </p:txBody>
      </p:sp>
    </p:spTree>
    <p:extLst>
      <p:ext uri="{BB962C8B-B14F-4D97-AF65-F5344CB8AC3E}">
        <p14:creationId xmlns:p14="http://schemas.microsoft.com/office/powerpoint/2010/main" val="1818195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Beveled 4">
            <a:extLst>
              <a:ext uri="{FF2B5EF4-FFF2-40B4-BE49-F238E27FC236}">
                <a16:creationId xmlns:a16="http://schemas.microsoft.com/office/drawing/2014/main" id="{28D79FA2-D6AE-48E1-A696-32AEB9CBFC27}"/>
              </a:ext>
            </a:extLst>
          </p:cNvPr>
          <p:cNvSpPr/>
          <p:nvPr/>
        </p:nvSpPr>
        <p:spPr>
          <a:xfrm>
            <a:off x="3345872" y="1094149"/>
            <a:ext cx="3810000" cy="651164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/>
              <a:t>আমাদের আজকের পাঠ</a:t>
            </a:r>
            <a:endParaRPr lang="en-US" sz="2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B128B7-CBA1-4E0C-9A9E-B8FEB8D455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255" y="2036618"/>
            <a:ext cx="5763490" cy="390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970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1FF788A-85E5-4F00-BEAD-7F4E31DEDF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958" y="897082"/>
            <a:ext cx="2857500" cy="1600200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7EE3325-A82E-474B-AFD8-FCF5C44244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958" y="4113068"/>
            <a:ext cx="2857500" cy="18478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835A9AD-FC5D-4512-853A-A5842D2A0A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285" y="1892877"/>
            <a:ext cx="3871030" cy="3072246"/>
          </a:xfrm>
          <a:prstGeom prst="rect">
            <a:avLst/>
          </a:prstGeom>
        </p:spPr>
      </p:pic>
      <p:sp>
        <p:nvSpPr>
          <p:cNvPr id="4" name="Arrow: Left-Right-Up 3">
            <a:extLst>
              <a:ext uri="{FF2B5EF4-FFF2-40B4-BE49-F238E27FC236}">
                <a16:creationId xmlns:a16="http://schemas.microsoft.com/office/drawing/2014/main" id="{1F3FD18C-3F8E-4912-A2C1-39B429851D2E}"/>
              </a:ext>
            </a:extLst>
          </p:cNvPr>
          <p:cNvSpPr/>
          <p:nvPr/>
        </p:nvSpPr>
        <p:spPr>
          <a:xfrm rot="5400000">
            <a:off x="4127148" y="1100345"/>
            <a:ext cx="1600200" cy="4394074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18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48E6B-6006-40DE-BF13-3CD2CB58D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86691"/>
            <a:ext cx="10808084" cy="5154671"/>
          </a:xfrm>
        </p:spPr>
        <p:txBody>
          <a:bodyPr/>
          <a:lstStyle/>
          <a:p>
            <a:endParaRPr lang="bn-IN" dirty="0"/>
          </a:p>
          <a:p>
            <a:endParaRPr lang="en-US" sz="14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57DBD3-23FF-48FB-9517-41A76D56C3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587" y="3829050"/>
            <a:ext cx="2790825" cy="16383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D25A7C8-5DE7-4B24-9D23-F2ECC4DCCEEA}"/>
              </a:ext>
            </a:extLst>
          </p:cNvPr>
          <p:cNvSpPr/>
          <p:nvPr/>
        </p:nvSpPr>
        <p:spPr>
          <a:xfrm>
            <a:off x="4700586" y="1274618"/>
            <a:ext cx="2790826" cy="62345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/>
              <a:t>ব্যার্থ</a:t>
            </a:r>
            <a:endParaRPr lang="en-US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CDF1BB5-0312-4772-9D88-D65F659060A2}"/>
              </a:ext>
            </a:extLst>
          </p:cNvPr>
          <p:cNvSpPr/>
          <p:nvPr/>
        </p:nvSpPr>
        <p:spPr>
          <a:xfrm>
            <a:off x="1716478" y="2225387"/>
            <a:ext cx="9157855" cy="8035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নিয়ত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এ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সফল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ব্যার্থ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575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085A88E-A018-4915-98AF-F78B4A788B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297" y="3554123"/>
            <a:ext cx="3467100" cy="2629231"/>
          </a:xfrm>
        </p:spPr>
      </p:pic>
      <p:sp>
        <p:nvSpPr>
          <p:cNvPr id="10" name="Arrow: Left-Right-Up 9">
            <a:extLst>
              <a:ext uri="{FF2B5EF4-FFF2-40B4-BE49-F238E27FC236}">
                <a16:creationId xmlns:a16="http://schemas.microsoft.com/office/drawing/2014/main" id="{EB62CFE5-37F9-42D3-89C3-C94FC51FC4E0}"/>
              </a:ext>
            </a:extLst>
          </p:cNvPr>
          <p:cNvSpPr/>
          <p:nvPr/>
        </p:nvSpPr>
        <p:spPr>
          <a:xfrm rot="10800000">
            <a:off x="3333407" y="2589861"/>
            <a:ext cx="4581696" cy="30480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C4BDB000-A60E-426E-B94F-2E70505F6F03}"/>
              </a:ext>
            </a:extLst>
          </p:cNvPr>
          <p:cNvSpPr/>
          <p:nvPr/>
        </p:nvSpPr>
        <p:spPr>
          <a:xfrm>
            <a:off x="3316782" y="2631930"/>
            <a:ext cx="180108" cy="6788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05CE6872-779F-4CAF-8166-2389FBB5E2F9}"/>
              </a:ext>
            </a:extLst>
          </p:cNvPr>
          <p:cNvSpPr/>
          <p:nvPr/>
        </p:nvSpPr>
        <p:spPr>
          <a:xfrm>
            <a:off x="7759934" y="2625003"/>
            <a:ext cx="180107" cy="6788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42CB3B0-E6F0-44EC-BCE0-6EC815988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609600"/>
            <a:ext cx="6530802" cy="103958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জরত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তথা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08FA1F-DF03-475E-B4D0-3E3DE6E6D5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2244428" y="3500630"/>
            <a:ext cx="2504924" cy="268272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C309509-18B8-449C-BE4E-1E0899E76FC0}"/>
              </a:ext>
            </a:extLst>
          </p:cNvPr>
          <p:cNvSpPr txBox="1"/>
          <p:nvPr/>
        </p:nvSpPr>
        <p:spPr>
          <a:xfrm>
            <a:off x="4938455" y="293454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নিয়ত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1651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979</TotalTime>
  <Words>127</Words>
  <Application>Microsoft Office PowerPoint</Application>
  <PresentationFormat>Widescreen</PresentationFormat>
  <Paragraphs>42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NikoshBAN</vt:lpstr>
      <vt:lpstr>Times New Roman</vt:lpstr>
      <vt:lpstr>Trebuchet MS</vt:lpstr>
      <vt:lpstr>Wingdings 3</vt:lpstr>
      <vt:lpstr>Facet</vt:lpstr>
      <vt:lpstr>শ্বাগতম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হিজরত তথা সফর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DOEL</cp:lastModifiedBy>
  <cp:revision>217</cp:revision>
  <dcterms:created xsi:type="dcterms:W3CDTF">2014-05-01T08:38:26Z</dcterms:created>
  <dcterms:modified xsi:type="dcterms:W3CDTF">2021-06-19T08:15:46Z</dcterms:modified>
</cp:coreProperties>
</file>