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7" r:id="rId4"/>
    <p:sldId id="265" r:id="rId5"/>
    <p:sldId id="269" r:id="rId6"/>
    <p:sldId id="268" r:id="rId7"/>
    <p:sldId id="257" r:id="rId8"/>
    <p:sldId id="261" r:id="rId9"/>
    <p:sldId id="262" r:id="rId10"/>
    <p:sldId id="263" r:id="rId11"/>
    <p:sldId id="264" r:id="rId12"/>
    <p:sldId id="270" r:id="rId13"/>
    <p:sldId id="271" r:id="rId14"/>
    <p:sldId id="25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701"/>
    <a:srgbClr val="6BF739"/>
    <a:srgbClr val="F46C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6" d="100"/>
          <a:sy n="76" d="100"/>
        </p:scale>
        <p:origin x="3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25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526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384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5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47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8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07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2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3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13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A7939-1C1C-431A-9EB5-CEAC16D553C3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89F9C-7FE3-42FF-B640-131205D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23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6319686" y="25738"/>
            <a:ext cx="5872314" cy="6857999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জকের পাঠে সবাইকে স্বাগতম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740"/>
            <a:ext cx="6319686" cy="690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13132" y="505149"/>
            <a:ext cx="1998062" cy="3968682"/>
            <a:chOff x="553022" y="67757"/>
            <a:chExt cx="1998062" cy="39686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022" y="1041363"/>
              <a:ext cx="963353" cy="967654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32" y="1035411"/>
              <a:ext cx="963353" cy="96765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9" y="2088357"/>
              <a:ext cx="963353" cy="96765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32" y="1949163"/>
              <a:ext cx="963353" cy="96765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977" y="67757"/>
              <a:ext cx="963353" cy="96765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835" y="3068785"/>
              <a:ext cx="963353" cy="96765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31" y="3033500"/>
              <a:ext cx="963353" cy="96765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3412331" y="505149"/>
            <a:ext cx="1926706" cy="3988708"/>
            <a:chOff x="3647189" y="168313"/>
            <a:chExt cx="1926706" cy="39887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53" y="1247993"/>
              <a:ext cx="963353" cy="96765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3982" y="2229394"/>
              <a:ext cx="963353" cy="96765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1754" y="168313"/>
              <a:ext cx="963353" cy="96765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0542" y="1734853"/>
              <a:ext cx="963353" cy="96765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7189" y="3189367"/>
              <a:ext cx="963353" cy="967654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6415271" y="460657"/>
            <a:ext cx="1005057" cy="3977889"/>
            <a:chOff x="6400069" y="280339"/>
            <a:chExt cx="1005057" cy="3977889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69" y="1289556"/>
              <a:ext cx="963353" cy="96765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00069" y="280339"/>
              <a:ext cx="963353" cy="967654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773" y="2298773"/>
              <a:ext cx="963353" cy="967654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1772" y="3290574"/>
              <a:ext cx="963353" cy="967654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8597296" y="1399204"/>
            <a:ext cx="1008014" cy="2975480"/>
            <a:chOff x="8541223" y="774774"/>
            <a:chExt cx="1008014" cy="297548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41223" y="774774"/>
              <a:ext cx="963353" cy="96765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5884" y="1773383"/>
              <a:ext cx="963353" cy="967654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2175" y="2782600"/>
              <a:ext cx="963353" cy="967654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0628426" y="2437528"/>
            <a:ext cx="985969" cy="1935308"/>
            <a:chOff x="10631775" y="1369436"/>
            <a:chExt cx="985969" cy="1935308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31775" y="1369436"/>
              <a:ext cx="963353" cy="96765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54391" y="2337090"/>
              <a:ext cx="963353" cy="967654"/>
            </a:xfrm>
            <a:prstGeom prst="rect">
              <a:avLst/>
            </a:prstGeom>
          </p:spPr>
        </p:pic>
      </p:grpSp>
      <p:sp>
        <p:nvSpPr>
          <p:cNvPr id="28" name="Rounded Rectangle 27"/>
          <p:cNvSpPr/>
          <p:nvPr/>
        </p:nvSpPr>
        <p:spPr>
          <a:xfrm>
            <a:off x="477982" y="4945368"/>
            <a:ext cx="11014363" cy="102642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গণনা করে বলি কোন ক্রমে সাজানো আছে?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106738" y="4473831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৭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512820" y="4473831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৫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494304" y="4452411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৪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19802" y="4397530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৩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10690506" y="4438546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২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0" y="5786924"/>
            <a:ext cx="12192000" cy="10710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থেকে ছোট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4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08" t="23245" r="16667" b="22122"/>
          <a:stretch/>
        </p:blipFill>
        <p:spPr>
          <a:xfrm>
            <a:off x="0" y="166255"/>
            <a:ext cx="12095018" cy="652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10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2700" y="1779190"/>
            <a:ext cx="58293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২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smtClean="0">
                <a:solidFill>
                  <a:schemeClr val="tx1"/>
                </a:solidFill>
              </a:rPr>
              <a:t>৫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smtClean="0">
                <a:solidFill>
                  <a:schemeClr val="tx1"/>
                </a:solidFill>
              </a:rPr>
              <a:t>৯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১২    ৭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৩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2700" y="3210916"/>
            <a:ext cx="58293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৮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>
                <a:solidFill>
                  <a:schemeClr val="tx1"/>
                </a:solidFill>
              </a:rPr>
              <a:t>২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 ১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>
                <a:solidFill>
                  <a:schemeClr val="tx1"/>
                </a:solidFill>
              </a:rPr>
              <a:t>৫</a:t>
            </a:r>
            <a:r>
              <a:rPr lang="en-US" sz="4400" dirty="0" smtClean="0">
                <a:solidFill>
                  <a:schemeClr val="tx1"/>
                </a:solidFill>
              </a:rPr>
              <a:t>    ৭   </a:t>
            </a:r>
            <a:r>
              <a:rPr lang="bn-BD" sz="4400" dirty="0" smtClean="0">
                <a:solidFill>
                  <a:schemeClr val="tx1"/>
                </a:solidFill>
              </a:rPr>
              <a:t> ১০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642642"/>
            <a:ext cx="581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২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smtClean="0">
                <a:solidFill>
                  <a:schemeClr val="tx1"/>
                </a:solidFill>
              </a:rPr>
              <a:t>৫  </a:t>
            </a:r>
            <a:r>
              <a:rPr lang="bn-BD" sz="4400" dirty="0" smtClean="0">
                <a:solidFill>
                  <a:schemeClr val="tx1"/>
                </a:solidFill>
              </a:rPr>
              <a:t>  ৩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>
                <a:solidFill>
                  <a:schemeClr val="tx1"/>
                </a:solidFill>
              </a:rPr>
              <a:t>৯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>
                <a:solidFill>
                  <a:schemeClr val="tx1"/>
                </a:solidFill>
              </a:rPr>
              <a:t>৬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১১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7800" y="604738"/>
            <a:ext cx="116586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 থেকে বড় সাজাও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97600" y="1789112"/>
            <a:ext cx="58928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</a:rPr>
              <a:t>২</a:t>
            </a:r>
            <a:r>
              <a:rPr lang="bn-BD" sz="4400" dirty="0" smtClean="0">
                <a:solidFill>
                  <a:schemeClr val="tx1"/>
                </a:solidFill>
              </a:rPr>
              <a:t>   ৩ 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৫</a:t>
            </a:r>
            <a:r>
              <a:rPr lang="bn-BD" sz="4400" dirty="0" smtClean="0">
                <a:solidFill>
                  <a:schemeClr val="tx1"/>
                </a:solidFill>
              </a:rPr>
              <a:t>    ৭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  </a:t>
            </a:r>
            <a:r>
              <a:rPr lang="en-US" sz="4400" dirty="0" smtClean="0">
                <a:solidFill>
                  <a:schemeClr val="tx1"/>
                </a:solidFill>
              </a:rPr>
              <a:t>৯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১২     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61100" y="3198215"/>
            <a:ext cx="58293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১   ২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৫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 ৭</a:t>
            </a:r>
            <a:r>
              <a:rPr lang="bn-BD" sz="4400" dirty="0" smtClean="0">
                <a:solidFill>
                  <a:schemeClr val="tx1"/>
                </a:solidFill>
              </a:rPr>
              <a:t>     ৮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১০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1100" y="4632720"/>
            <a:ext cx="5829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২   ৩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   ৫</a:t>
            </a:r>
            <a:r>
              <a:rPr lang="en-US" sz="4400" dirty="0" smtClean="0">
                <a:solidFill>
                  <a:schemeClr val="tx1"/>
                </a:solidFill>
              </a:rPr>
              <a:t>    </a:t>
            </a:r>
            <a:r>
              <a:rPr lang="bn-BD" sz="4400" dirty="0" smtClean="0">
                <a:solidFill>
                  <a:schemeClr val="tx1"/>
                </a:solidFill>
              </a:rPr>
              <a:t> ৬    ৯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১০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3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-12700" y="1779190"/>
            <a:ext cx="58293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২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smtClean="0">
                <a:solidFill>
                  <a:schemeClr val="tx1"/>
                </a:solidFill>
              </a:rPr>
              <a:t>৫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smtClean="0">
                <a:solidFill>
                  <a:schemeClr val="tx1"/>
                </a:solidFill>
              </a:rPr>
              <a:t>৯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১২    ৭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৩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-12700" y="3210916"/>
            <a:ext cx="58293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</a:rPr>
              <a:t>৮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>
                <a:solidFill>
                  <a:schemeClr val="tx1"/>
                </a:solidFill>
              </a:rPr>
              <a:t>২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 ১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>
                <a:solidFill>
                  <a:schemeClr val="tx1"/>
                </a:solidFill>
              </a:rPr>
              <a:t>৫</a:t>
            </a:r>
            <a:r>
              <a:rPr lang="en-US" sz="4400" dirty="0" smtClean="0">
                <a:solidFill>
                  <a:schemeClr val="tx1"/>
                </a:solidFill>
              </a:rPr>
              <a:t>    ৭   </a:t>
            </a:r>
            <a:r>
              <a:rPr lang="bn-BD" sz="4400" dirty="0" smtClean="0">
                <a:solidFill>
                  <a:schemeClr val="tx1"/>
                </a:solidFill>
              </a:rPr>
              <a:t> ১০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0" y="4642642"/>
            <a:ext cx="58166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২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r>
              <a:rPr lang="en-US" sz="4400" dirty="0" smtClean="0">
                <a:solidFill>
                  <a:schemeClr val="tx1"/>
                </a:solidFill>
              </a:rPr>
              <a:t>৫  </a:t>
            </a:r>
            <a:r>
              <a:rPr lang="bn-BD" sz="4400" dirty="0" smtClean="0">
                <a:solidFill>
                  <a:schemeClr val="tx1"/>
                </a:solidFill>
              </a:rPr>
              <a:t>  ৩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>
                <a:solidFill>
                  <a:schemeClr val="tx1"/>
                </a:solidFill>
              </a:rPr>
              <a:t>৯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>
                <a:solidFill>
                  <a:schemeClr val="tx1"/>
                </a:solidFill>
              </a:rPr>
              <a:t>৬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১১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7800" y="604738"/>
            <a:ext cx="11658600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 থেকে ছোট সাজাও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197600" y="1789112"/>
            <a:ext cx="5892800" cy="914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১</a:t>
            </a:r>
            <a:r>
              <a:rPr lang="en-US" sz="4400" dirty="0" smtClean="0">
                <a:solidFill>
                  <a:schemeClr val="tx1"/>
                </a:solidFill>
              </a:rPr>
              <a:t>২</a:t>
            </a:r>
            <a:r>
              <a:rPr lang="bn-BD" sz="4400" dirty="0" smtClean="0">
                <a:solidFill>
                  <a:schemeClr val="tx1"/>
                </a:solidFill>
              </a:rPr>
              <a:t>   ৯ 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৭    ৫</a:t>
            </a:r>
            <a:r>
              <a:rPr lang="en-US" sz="4400" dirty="0" smtClean="0">
                <a:solidFill>
                  <a:schemeClr val="tx1"/>
                </a:solidFill>
              </a:rPr>
              <a:t>  </a:t>
            </a:r>
            <a:r>
              <a:rPr lang="bn-BD" sz="4400" dirty="0" smtClean="0">
                <a:solidFill>
                  <a:schemeClr val="tx1"/>
                </a:solidFill>
              </a:rPr>
              <a:t>  ৩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 ২</a:t>
            </a:r>
            <a:r>
              <a:rPr lang="en-US" sz="4400" dirty="0" smtClean="0">
                <a:solidFill>
                  <a:schemeClr val="tx1"/>
                </a:solidFill>
              </a:rPr>
              <a:t>       </a:t>
            </a:r>
            <a:r>
              <a:rPr lang="bn-BD" sz="4400" dirty="0" smtClean="0">
                <a:solidFill>
                  <a:schemeClr val="tx1"/>
                </a:solidFill>
              </a:rPr>
              <a:t> 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61100" y="3198215"/>
            <a:ext cx="582930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১০   ৮    ৭  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৫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২    ১     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r>
              <a:rPr lang="bn-BD" sz="4400" dirty="0" smtClean="0">
                <a:solidFill>
                  <a:schemeClr val="tx1"/>
                </a:solidFill>
              </a:rPr>
              <a:t>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61100" y="4632720"/>
            <a:ext cx="58293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</a:rPr>
              <a:t>১১   ৯</a:t>
            </a:r>
            <a:r>
              <a:rPr lang="en-US" sz="4400" dirty="0" smtClean="0">
                <a:solidFill>
                  <a:schemeClr val="tx1"/>
                </a:solidFill>
              </a:rPr>
              <a:t> </a:t>
            </a:r>
            <a:r>
              <a:rPr lang="bn-BD" sz="4400" dirty="0" smtClean="0">
                <a:solidFill>
                  <a:schemeClr val="tx1"/>
                </a:solidFill>
              </a:rPr>
              <a:t>  ৬   ৫</a:t>
            </a:r>
            <a:r>
              <a:rPr lang="en-US" sz="4400" dirty="0" smtClean="0">
                <a:solidFill>
                  <a:schemeClr val="tx1"/>
                </a:solidFill>
              </a:rPr>
              <a:t>    </a:t>
            </a:r>
            <a:r>
              <a:rPr lang="bn-BD" sz="4400" dirty="0" smtClean="0">
                <a:solidFill>
                  <a:schemeClr val="tx1"/>
                </a:solidFill>
              </a:rPr>
              <a:t> ৩    ২   </a:t>
            </a:r>
            <a:r>
              <a:rPr lang="en-US" sz="4400" dirty="0" smtClean="0">
                <a:solidFill>
                  <a:schemeClr val="tx1"/>
                </a:solidFill>
              </a:rPr>
              <a:t>   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35" y="0"/>
            <a:ext cx="5781367" cy="672526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914102" y="1374281"/>
            <a:ext cx="6167062" cy="452431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9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</a:p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সবাইকে</a:t>
            </a:r>
          </a:p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অসংখ্য ধন্যবাদ 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0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4" t="14540" r="24248" b="22378"/>
          <a:stretch/>
        </p:blipFill>
        <p:spPr>
          <a:xfrm rot="5400000">
            <a:off x="7138220" y="1312609"/>
            <a:ext cx="5442156" cy="402631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Horizontal Scroll 6"/>
          <p:cNvSpPr/>
          <p:nvPr/>
        </p:nvSpPr>
        <p:spPr>
          <a:xfrm>
            <a:off x="206477" y="486697"/>
            <a:ext cx="7475511" cy="6179578"/>
          </a:xfrm>
          <a:prstGeom prst="horizontalScrol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পরিচিতিঃ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সাবিহা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পারভিন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বাগবাড়ী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চৌবাড়ীয়া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সপ্রাবি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টাংগাইল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0207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016701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74" y="498522"/>
            <a:ext cx="4402588" cy="56261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Bevel 3"/>
          <p:cNvSpPr/>
          <p:nvPr/>
        </p:nvSpPr>
        <p:spPr>
          <a:xfrm>
            <a:off x="4689191" y="682388"/>
            <a:ext cx="7502809" cy="5104263"/>
          </a:xfrm>
          <a:prstGeom prst="beve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6600" b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পৃষ্ঠাঃ২৪ </a:t>
            </a:r>
          </a:p>
          <a:p>
            <a:pPr algn="ctr"/>
            <a:r>
              <a:rPr 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846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7000">
              <a:srgbClr val="016701"/>
            </a:gs>
            <a:gs pos="74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" t="28389" r="6061" b="33391"/>
          <a:stretch/>
        </p:blipFill>
        <p:spPr>
          <a:xfrm>
            <a:off x="382137" y="678872"/>
            <a:ext cx="11643608" cy="49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7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3140" y="1555844"/>
            <a:ext cx="85707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নিরাপদ পরিবেশ সৃষ্টিঃ সংখ্যার ছড়ার মাধ্যমে। 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2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rgbClr val="016701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8287" y="1286902"/>
            <a:ext cx="10393695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সাহায্যে ক্রমানুসারে সাজানোঃ </a:t>
            </a:r>
          </a:p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পাতা, ফুল, কাঠি।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656073" y="3443249"/>
            <a:ext cx="5207545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হাতে দিয়ে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98772" y="4768600"/>
            <a:ext cx="2682709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গণনা করে  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298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7854" y="2658130"/>
            <a:ext cx="1487860" cy="2590800"/>
            <a:chOff x="294163" y="2514991"/>
            <a:chExt cx="1487860" cy="2590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913" y="2863316"/>
              <a:ext cx="1058863" cy="105886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018" y="3934144"/>
              <a:ext cx="1058863" cy="1058863"/>
            </a:xfrm>
            <a:prstGeom prst="rect">
              <a:avLst/>
            </a:prstGeom>
          </p:spPr>
        </p:pic>
        <p:sp>
          <p:nvSpPr>
            <p:cNvPr id="23" name="Rounded Rectangle 22"/>
            <p:cNvSpPr/>
            <p:nvPr/>
          </p:nvSpPr>
          <p:spPr>
            <a:xfrm>
              <a:off x="294163" y="2514991"/>
              <a:ext cx="1487860" cy="25908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059808" y="2666809"/>
            <a:ext cx="2186533" cy="2590800"/>
            <a:chOff x="2023197" y="1615078"/>
            <a:chExt cx="2186533" cy="25908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0329" y="2065540"/>
              <a:ext cx="1058863" cy="105886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4373" y="3025768"/>
              <a:ext cx="1058863" cy="105886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020" y="2056810"/>
              <a:ext cx="1058863" cy="1058863"/>
            </a:xfrm>
            <a:prstGeom prst="rect">
              <a:avLst/>
            </a:prstGeom>
          </p:spPr>
        </p:pic>
        <p:sp>
          <p:nvSpPr>
            <p:cNvPr id="24" name="Rounded Rectangle 23"/>
            <p:cNvSpPr/>
            <p:nvPr/>
          </p:nvSpPr>
          <p:spPr>
            <a:xfrm>
              <a:off x="2023197" y="1615078"/>
              <a:ext cx="2186533" cy="2590800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495981" y="2626175"/>
            <a:ext cx="3267307" cy="2653502"/>
            <a:chOff x="4345927" y="1624012"/>
            <a:chExt cx="3267307" cy="26535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5918" y="1951732"/>
              <a:ext cx="1058863" cy="10588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584" y="2950763"/>
              <a:ext cx="1058863" cy="1058863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8537" y="1968500"/>
              <a:ext cx="1058863" cy="105886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54371" y="2895587"/>
              <a:ext cx="1058863" cy="111403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155" y="3181138"/>
              <a:ext cx="1058863" cy="1058863"/>
            </a:xfrm>
            <a:prstGeom prst="rect">
              <a:avLst/>
            </a:prstGeom>
          </p:spPr>
        </p:pic>
        <p:sp>
          <p:nvSpPr>
            <p:cNvPr id="25" name="Rounded Rectangle 24"/>
            <p:cNvSpPr/>
            <p:nvPr/>
          </p:nvSpPr>
          <p:spPr>
            <a:xfrm>
              <a:off x="4345927" y="1624012"/>
              <a:ext cx="3198981" cy="2653502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7875" y="2544000"/>
            <a:ext cx="4460488" cy="2673331"/>
            <a:chOff x="7750598" y="1593286"/>
            <a:chExt cx="4460488" cy="280351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9336" y="1910257"/>
              <a:ext cx="1058863" cy="105886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6149" y="1910257"/>
              <a:ext cx="1058863" cy="105886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32070" y="1920276"/>
              <a:ext cx="1058863" cy="1058863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2750" y="3045640"/>
              <a:ext cx="1058863" cy="105886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9077" y="3058333"/>
              <a:ext cx="1058863" cy="1058863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2286" y="3045639"/>
              <a:ext cx="1058863" cy="1058863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933" y="1910603"/>
              <a:ext cx="1058863" cy="105886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33137" y="3015942"/>
              <a:ext cx="1058863" cy="1058863"/>
            </a:xfrm>
            <a:prstGeom prst="rect">
              <a:avLst/>
            </a:prstGeom>
          </p:spPr>
        </p:pic>
        <p:sp>
          <p:nvSpPr>
            <p:cNvPr id="26" name="Rounded Rectangle 25"/>
            <p:cNvSpPr/>
            <p:nvPr/>
          </p:nvSpPr>
          <p:spPr>
            <a:xfrm>
              <a:off x="7750598" y="1593286"/>
              <a:ext cx="4460488" cy="2803512"/>
            </a:xfrm>
            <a:prstGeom prst="round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Down Ribbon 26"/>
          <p:cNvSpPr/>
          <p:nvPr/>
        </p:nvSpPr>
        <p:spPr>
          <a:xfrm>
            <a:off x="143450" y="5427547"/>
            <a:ext cx="1657702" cy="1282700"/>
          </a:xfrm>
          <a:prstGeom prst="ribbon">
            <a:avLst/>
          </a:prstGeom>
          <a:solidFill>
            <a:srgbClr val="F46CC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chemeClr val="tx1"/>
                </a:solidFill>
              </a:rPr>
              <a:t>২</a:t>
            </a:r>
          </a:p>
        </p:txBody>
      </p:sp>
      <p:sp>
        <p:nvSpPr>
          <p:cNvPr id="28" name="Down Ribbon 27"/>
          <p:cNvSpPr/>
          <p:nvPr/>
        </p:nvSpPr>
        <p:spPr>
          <a:xfrm>
            <a:off x="2452792" y="5374416"/>
            <a:ext cx="1736773" cy="1282700"/>
          </a:xfrm>
          <a:prstGeom prst="ribbon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tx1"/>
                </a:solidFill>
              </a:rPr>
              <a:t>৩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29" name="Down Ribbon 28"/>
          <p:cNvSpPr/>
          <p:nvPr/>
        </p:nvSpPr>
        <p:spPr>
          <a:xfrm>
            <a:off x="4984127" y="5427547"/>
            <a:ext cx="2074172" cy="1282700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৫</a:t>
            </a:r>
            <a:r>
              <a:rPr lang="bn-BD" dirty="0" smtClean="0"/>
              <a:t> </a:t>
            </a:r>
            <a:endParaRPr lang="en-US" dirty="0"/>
          </a:p>
        </p:txBody>
      </p:sp>
      <p:sp>
        <p:nvSpPr>
          <p:cNvPr id="30" name="Down Ribbon 29"/>
          <p:cNvSpPr/>
          <p:nvPr/>
        </p:nvSpPr>
        <p:spPr>
          <a:xfrm>
            <a:off x="8897813" y="5382178"/>
            <a:ext cx="2360613" cy="1282700"/>
          </a:xfrm>
          <a:prstGeom prst="ribbon">
            <a:avLst/>
          </a:prstGeom>
          <a:solidFill>
            <a:srgbClr val="6BF7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</a:rPr>
              <a:t>৮</a:t>
            </a:r>
            <a:endParaRPr lang="en-US" sz="6600" b="1" dirty="0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5081" y="195081"/>
            <a:ext cx="8424580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বক্সে কতগুলি টমেটো আছে?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26875" y="1214468"/>
            <a:ext cx="8424580" cy="92333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কীভাবে টমেটো সাজানো আছে?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8621280" y="0"/>
            <a:ext cx="3127905" cy="2417506"/>
          </a:xfrm>
          <a:prstGeom prst="roundRect">
            <a:avLst/>
          </a:prstGeom>
          <a:solidFill>
            <a:srgbClr val="016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952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49922" y="131928"/>
            <a:ext cx="1562100" cy="3945654"/>
            <a:chOff x="191096" y="408640"/>
            <a:chExt cx="1562100" cy="394565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13298" y="849432"/>
              <a:ext cx="837734" cy="826614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96308" y="1915268"/>
              <a:ext cx="837734" cy="82661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09443" y="2987019"/>
              <a:ext cx="837734" cy="826614"/>
            </a:xfrm>
            <a:prstGeom prst="rect">
              <a:avLst/>
            </a:prstGeom>
          </p:spPr>
        </p:pic>
        <p:sp>
          <p:nvSpPr>
            <p:cNvPr id="36" name="Rounded Rectangle 35"/>
            <p:cNvSpPr/>
            <p:nvPr/>
          </p:nvSpPr>
          <p:spPr>
            <a:xfrm>
              <a:off x="191096" y="408640"/>
              <a:ext cx="1562100" cy="394565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65382" y="129883"/>
            <a:ext cx="1925267" cy="3945654"/>
            <a:chOff x="3594776" y="499051"/>
            <a:chExt cx="1925267" cy="394565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700380" y="658984"/>
              <a:ext cx="837734" cy="82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73597" y="1463116"/>
              <a:ext cx="837734" cy="82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22062" y="1149316"/>
              <a:ext cx="837734" cy="82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46258" y="2014873"/>
              <a:ext cx="837734" cy="82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35975" y="3358094"/>
              <a:ext cx="837734" cy="82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613629" y="2392706"/>
              <a:ext cx="837734" cy="82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19727" y="2918512"/>
              <a:ext cx="837734" cy="82661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37" name="Rounded Rectangle 36"/>
            <p:cNvSpPr/>
            <p:nvPr/>
          </p:nvSpPr>
          <p:spPr>
            <a:xfrm>
              <a:off x="3594776" y="499051"/>
              <a:ext cx="1925267" cy="394565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5735785" y="604022"/>
            <a:ext cx="2914824" cy="3945654"/>
          </a:xfrm>
          <a:prstGeom prst="roundRect">
            <a:avLst/>
          </a:prstGeom>
          <a:noFill/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8732011" y="129883"/>
            <a:ext cx="3353188" cy="3945654"/>
            <a:chOff x="7698061" y="167856"/>
            <a:chExt cx="3353188" cy="3945654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71568" y="3210888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88117" y="508965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29877" y="1436429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934339" y="2270795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904919" y="474098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832201" y="2244926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67611" y="1383566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794202" y="3133110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42653" y="512919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761765" y="1386482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34325" y="2244926"/>
              <a:ext cx="837734" cy="8266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34325" y="3114905"/>
              <a:ext cx="837734" cy="826614"/>
            </a:xfrm>
            <a:prstGeom prst="rect">
              <a:avLst/>
            </a:prstGeom>
            <a:ln>
              <a:noFill/>
            </a:ln>
          </p:spPr>
        </p:pic>
        <p:sp>
          <p:nvSpPr>
            <p:cNvPr id="39" name="Rounded Rectangle 38"/>
            <p:cNvSpPr/>
            <p:nvPr/>
          </p:nvSpPr>
          <p:spPr>
            <a:xfrm>
              <a:off x="7698061" y="167856"/>
              <a:ext cx="3353188" cy="394565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Up Arrow Callout 43"/>
          <p:cNvSpPr/>
          <p:nvPr/>
        </p:nvSpPr>
        <p:spPr>
          <a:xfrm>
            <a:off x="2000826" y="4066065"/>
            <a:ext cx="1308100" cy="1609346"/>
          </a:xfrm>
          <a:prstGeom prst="upArrowCallout">
            <a:avLst/>
          </a:prstGeom>
          <a:solidFill>
            <a:srgbClr val="016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/>
              <a:t>৪</a:t>
            </a:r>
            <a:endParaRPr lang="en-US" sz="6600" b="1" dirty="0"/>
          </a:p>
        </p:txBody>
      </p:sp>
      <p:grpSp>
        <p:nvGrpSpPr>
          <p:cNvPr id="54" name="Group 53"/>
          <p:cNvGrpSpPr/>
          <p:nvPr/>
        </p:nvGrpSpPr>
        <p:grpSpPr>
          <a:xfrm>
            <a:off x="1909616" y="119203"/>
            <a:ext cx="1562100" cy="3945654"/>
            <a:chOff x="1886405" y="579100"/>
            <a:chExt cx="1562100" cy="394565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33190" y="1700288"/>
              <a:ext cx="837734" cy="82661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31171" y="2558732"/>
              <a:ext cx="837734" cy="826614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50171" y="3446916"/>
              <a:ext cx="837734" cy="826614"/>
            </a:xfrm>
            <a:prstGeom prst="rect">
              <a:avLst/>
            </a:prstGeom>
          </p:spPr>
        </p:pic>
        <p:sp>
          <p:nvSpPr>
            <p:cNvPr id="51" name="Rounded Rectangle 50"/>
            <p:cNvSpPr/>
            <p:nvPr/>
          </p:nvSpPr>
          <p:spPr>
            <a:xfrm>
              <a:off x="1886405" y="579100"/>
              <a:ext cx="1562100" cy="394565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43033" y="755237"/>
              <a:ext cx="837734" cy="826614"/>
            </a:xfrm>
            <a:prstGeom prst="rect">
              <a:avLst/>
            </a:prstGeom>
          </p:spPr>
        </p:pic>
      </p:grpSp>
      <p:sp>
        <p:nvSpPr>
          <p:cNvPr id="53" name="Up Arrow Callout 52"/>
          <p:cNvSpPr/>
          <p:nvPr/>
        </p:nvSpPr>
        <p:spPr>
          <a:xfrm>
            <a:off x="192544" y="4096449"/>
            <a:ext cx="1308100" cy="1609346"/>
          </a:xfrm>
          <a:prstGeom prst="upArrowCallout">
            <a:avLst/>
          </a:prstGeom>
          <a:solidFill>
            <a:srgbClr val="016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/>
              <a:t>৩</a:t>
            </a:r>
            <a:endParaRPr lang="en-US" sz="6600" b="1" dirty="0"/>
          </a:p>
        </p:txBody>
      </p:sp>
      <p:sp>
        <p:nvSpPr>
          <p:cNvPr id="55" name="Up Arrow Callout 54"/>
          <p:cNvSpPr/>
          <p:nvPr/>
        </p:nvSpPr>
        <p:spPr>
          <a:xfrm>
            <a:off x="3950642" y="4047275"/>
            <a:ext cx="1308100" cy="1658520"/>
          </a:xfrm>
          <a:prstGeom prst="upArrowCallout">
            <a:avLst/>
          </a:prstGeom>
          <a:solidFill>
            <a:srgbClr val="016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/>
              <a:t>৭</a:t>
            </a:r>
            <a:endParaRPr lang="en-US" sz="6600" b="1" dirty="0"/>
          </a:p>
        </p:txBody>
      </p:sp>
      <p:sp>
        <p:nvSpPr>
          <p:cNvPr id="56" name="Up Arrow Callout 55"/>
          <p:cNvSpPr/>
          <p:nvPr/>
        </p:nvSpPr>
        <p:spPr>
          <a:xfrm>
            <a:off x="6419405" y="4101547"/>
            <a:ext cx="1308100" cy="1614650"/>
          </a:xfrm>
          <a:prstGeom prst="upArrowCallout">
            <a:avLst/>
          </a:prstGeom>
          <a:solidFill>
            <a:srgbClr val="016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/>
              <a:t>৯ </a:t>
            </a:r>
            <a:endParaRPr lang="en-US" sz="6600" b="1" dirty="0"/>
          </a:p>
        </p:txBody>
      </p:sp>
      <p:sp>
        <p:nvSpPr>
          <p:cNvPr id="57" name="Up Arrow Callout 56"/>
          <p:cNvSpPr/>
          <p:nvPr/>
        </p:nvSpPr>
        <p:spPr>
          <a:xfrm>
            <a:off x="9339911" y="4110283"/>
            <a:ext cx="1380660" cy="1699572"/>
          </a:xfrm>
          <a:prstGeom prst="upArrowCallout">
            <a:avLst/>
          </a:prstGeom>
          <a:solidFill>
            <a:srgbClr val="0167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/>
              <a:t>১২ </a:t>
            </a:r>
            <a:endParaRPr lang="en-US" sz="6600" b="1" dirty="0"/>
          </a:p>
        </p:txBody>
      </p:sp>
      <p:grpSp>
        <p:nvGrpSpPr>
          <p:cNvPr id="3" name="Group 2"/>
          <p:cNvGrpSpPr/>
          <p:nvPr/>
        </p:nvGrpSpPr>
        <p:grpSpPr>
          <a:xfrm>
            <a:off x="5737660" y="150795"/>
            <a:ext cx="2843715" cy="3945654"/>
            <a:chOff x="5723906" y="420940"/>
            <a:chExt cx="2843715" cy="394565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6784" y="884299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8148" y="1704052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79193" y="1127252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86784" y="2550980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970193" y="3411215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769441" y="2002299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81339" y="2919199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11114" y="1594875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660143" y="2432386"/>
              <a:ext cx="837734" cy="826614"/>
            </a:xfrm>
            <a:prstGeom prst="rect">
              <a:avLst/>
            </a:prstGeom>
            <a:ln w="57150">
              <a:noFill/>
            </a:ln>
          </p:spPr>
        </p:pic>
        <p:sp>
          <p:nvSpPr>
            <p:cNvPr id="58" name="Rounded Rectangle 57"/>
            <p:cNvSpPr/>
            <p:nvPr/>
          </p:nvSpPr>
          <p:spPr>
            <a:xfrm>
              <a:off x="5723906" y="420940"/>
              <a:ext cx="2843715" cy="3945654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8758572" y="237449"/>
            <a:ext cx="3163179" cy="3945654"/>
          </a:xfrm>
          <a:prstGeom prst="round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1745836" y="5786924"/>
            <a:ext cx="7025811" cy="107107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53" grpId="0" animBg="1"/>
      <p:bldP spid="55" grpId="0" animBg="1"/>
      <p:bldP spid="56" grpId="0" animBg="1"/>
      <p:bldP spid="57" grpId="0" animBg="1"/>
      <p:bldP spid="6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31131" y="-122001"/>
            <a:ext cx="11607951" cy="4410965"/>
            <a:chOff x="-1935" y="-125778"/>
            <a:chExt cx="11677919" cy="50337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78"/>
            <a:stretch/>
          </p:blipFill>
          <p:spPr>
            <a:xfrm>
              <a:off x="-1935" y="22469"/>
              <a:ext cx="1916091" cy="330200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00" r="17205" b="9654"/>
            <a:stretch/>
          </p:blipFill>
          <p:spPr>
            <a:xfrm>
              <a:off x="2007500" y="-125778"/>
              <a:ext cx="2727078" cy="40259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3182"/>
            <a:stretch/>
          </p:blipFill>
          <p:spPr>
            <a:xfrm>
              <a:off x="4877687" y="889730"/>
              <a:ext cx="1154457" cy="21891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8092" y="41827"/>
              <a:ext cx="3221492" cy="3302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0222"/>
            <a:stretch/>
          </p:blipFill>
          <p:spPr>
            <a:xfrm>
              <a:off x="9411382" y="76268"/>
              <a:ext cx="2264602" cy="3683360"/>
            </a:xfrm>
            <a:prstGeom prst="rect">
              <a:avLst/>
            </a:prstGeom>
          </p:spPr>
        </p:pic>
        <p:grpSp>
          <p:nvGrpSpPr>
            <p:cNvPr id="19" name="Group 18"/>
            <p:cNvGrpSpPr/>
            <p:nvPr/>
          </p:nvGrpSpPr>
          <p:grpSpPr>
            <a:xfrm>
              <a:off x="19455" y="2897302"/>
              <a:ext cx="11656529" cy="2010694"/>
              <a:chOff x="294811" y="3236424"/>
              <a:chExt cx="11656529" cy="2010694"/>
            </a:xfrm>
          </p:grpSpPr>
          <p:sp>
            <p:nvSpPr>
              <p:cNvPr id="8" name="Smiley Face 7"/>
              <p:cNvSpPr/>
              <p:nvPr/>
            </p:nvSpPr>
            <p:spPr>
              <a:xfrm>
                <a:off x="294811" y="3721100"/>
                <a:ext cx="1279989" cy="1526018"/>
              </a:xfrm>
              <a:prstGeom prst="smileyFac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Smiley Face 8"/>
              <p:cNvSpPr/>
              <p:nvPr/>
            </p:nvSpPr>
            <p:spPr>
              <a:xfrm>
                <a:off x="3013208" y="3663949"/>
                <a:ext cx="1226627" cy="1511300"/>
              </a:xfrm>
              <a:prstGeom prst="smileyFac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Smiley Face 9"/>
              <p:cNvSpPr/>
              <p:nvPr/>
            </p:nvSpPr>
            <p:spPr>
              <a:xfrm>
                <a:off x="5199232" y="3663949"/>
                <a:ext cx="1226627" cy="1511300"/>
              </a:xfrm>
              <a:prstGeom prst="smileyFac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Smiley Face 10"/>
              <p:cNvSpPr/>
              <p:nvPr/>
            </p:nvSpPr>
            <p:spPr>
              <a:xfrm>
                <a:off x="7512439" y="3606798"/>
                <a:ext cx="1226627" cy="1511300"/>
              </a:xfrm>
              <a:prstGeom prst="smileyFac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Smiley Face 11"/>
              <p:cNvSpPr/>
              <p:nvPr/>
            </p:nvSpPr>
            <p:spPr>
              <a:xfrm>
                <a:off x="10724713" y="3536950"/>
                <a:ext cx="1226627" cy="1511300"/>
              </a:xfrm>
              <a:prstGeom prst="smileyFac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571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6-Point Star 13"/>
              <p:cNvSpPr/>
              <p:nvPr/>
            </p:nvSpPr>
            <p:spPr>
              <a:xfrm>
                <a:off x="1080745" y="3467098"/>
                <a:ext cx="609600" cy="740749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6-Point Star 14"/>
              <p:cNvSpPr/>
              <p:nvPr/>
            </p:nvSpPr>
            <p:spPr>
              <a:xfrm>
                <a:off x="3842783" y="3467099"/>
                <a:ext cx="609600" cy="740749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6-Point Star 15"/>
              <p:cNvSpPr/>
              <p:nvPr/>
            </p:nvSpPr>
            <p:spPr>
              <a:xfrm>
                <a:off x="5799991" y="3236424"/>
                <a:ext cx="609600" cy="740749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6-Point Star 16"/>
              <p:cNvSpPr/>
              <p:nvPr/>
            </p:nvSpPr>
            <p:spPr>
              <a:xfrm>
                <a:off x="8125752" y="3261822"/>
                <a:ext cx="609600" cy="740749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6-Point Star 17"/>
              <p:cNvSpPr/>
              <p:nvPr/>
            </p:nvSpPr>
            <p:spPr>
              <a:xfrm>
                <a:off x="11341740" y="3236425"/>
                <a:ext cx="609600" cy="740749"/>
              </a:xfrm>
              <a:prstGeom prst="star6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Rectangle 19"/>
          <p:cNvSpPr/>
          <p:nvPr/>
        </p:nvSpPr>
        <p:spPr>
          <a:xfrm>
            <a:off x="261494" y="4331363"/>
            <a:ext cx="11477588" cy="14211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৫জন বন্ধুর কাছে কী আছে?</a:t>
            </a:r>
          </a:p>
          <a:p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 আগের মত ক্রমে কী সাজিয়ে বেলুন নিয়েছে?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01475" y="4276457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৩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2926631" y="4276457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৫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6509255" y="5824090"/>
            <a:ext cx="923889" cy="81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১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366937" y="5792446"/>
            <a:ext cx="923889" cy="81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৯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586330" y="4230678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৭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5145692" y="4276180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১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438717" y="4223998"/>
            <a:ext cx="923889" cy="81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৯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9415338" y="5810196"/>
            <a:ext cx="923889" cy="81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৭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7504085" y="5809583"/>
            <a:ext cx="923889" cy="81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chemeClr val="tx1"/>
                </a:solidFill>
              </a:rPr>
              <a:t>৩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473566" y="5824090"/>
            <a:ext cx="923889" cy="81163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৫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67492" y="5694370"/>
            <a:ext cx="6179638" cy="10710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সাজাই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82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</TotalTime>
  <Words>208</Words>
  <Application>Microsoft Office PowerPoint</Application>
  <PresentationFormat>Widescreen</PresentationFormat>
  <Paragraphs>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Afser Uddin</dc:creator>
  <cp:lastModifiedBy>Afser Uddin</cp:lastModifiedBy>
  <cp:revision>45</cp:revision>
  <dcterms:created xsi:type="dcterms:W3CDTF">2021-05-23T12:20:45Z</dcterms:created>
  <dcterms:modified xsi:type="dcterms:W3CDTF">2021-06-19T05:30:44Z</dcterms:modified>
</cp:coreProperties>
</file>