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65D4-9038-43BF-91AD-0D3AB0F09F7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A27C-CB37-4D81-904A-9569C3A2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A27C-CB37-4D81-904A-9569C3A2F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A27C-CB37-4D81-904A-9569C3A2F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3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43840" y="228600"/>
            <a:ext cx="11704320" cy="64008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39212" y="404735"/>
            <a:ext cx="11328068" cy="602604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9605" y="584616"/>
            <a:ext cx="10987791" cy="5651292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8FFD-532D-446A-BFBF-45106DBF5DB7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7EE5-6474-4CC0-820D-1CFFAA1D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697" y="887288"/>
            <a:ext cx="712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শ্রেণিকক্ষে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b="28598"/>
          <a:stretch/>
        </p:blipFill>
        <p:spPr>
          <a:xfrm>
            <a:off x="3502143" y="1828800"/>
            <a:ext cx="51877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29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689" y="749510"/>
            <a:ext cx="20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613" y="5055830"/>
            <a:ext cx="94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ত্রিভুজ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বহুভুজ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অনুরূপ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বাহুগুলো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9" t="31640" b="23307"/>
          <a:stretch/>
        </p:blipFill>
        <p:spPr>
          <a:xfrm>
            <a:off x="4581994" y="1829190"/>
            <a:ext cx="3028013" cy="31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8836" y="974362"/>
            <a:ext cx="3567658" cy="2962225"/>
            <a:chOff x="1768836" y="974362"/>
            <a:chExt cx="3567658" cy="2962225"/>
          </a:xfrm>
        </p:grpSpPr>
        <p:sp>
          <p:nvSpPr>
            <p:cNvPr id="4" name="Right Triangle 3"/>
            <p:cNvSpPr/>
            <p:nvPr/>
          </p:nvSpPr>
          <p:spPr>
            <a:xfrm>
              <a:off x="1768836" y="974362"/>
              <a:ext cx="3567658" cy="230848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8168" y="3351812"/>
              <a:ext cx="1019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চিত্র-১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5395" y="953387"/>
            <a:ext cx="3567658" cy="2959242"/>
            <a:chOff x="7015395" y="953387"/>
            <a:chExt cx="3567658" cy="2959242"/>
          </a:xfrm>
        </p:grpSpPr>
        <p:sp>
          <p:nvSpPr>
            <p:cNvPr id="5" name="Right Triangle 4"/>
            <p:cNvSpPr/>
            <p:nvPr/>
          </p:nvSpPr>
          <p:spPr>
            <a:xfrm>
              <a:off x="7015395" y="953387"/>
              <a:ext cx="3567658" cy="230848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4591" y="3327854"/>
              <a:ext cx="1064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চিত্র-২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1987" y="4452079"/>
            <a:ext cx="1062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একই আকৃতি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অন্যটিকে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উপরিপাতন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পরস্পরকে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সম্পূর্ণরূপে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করে,তবে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439" y="4871805"/>
            <a:ext cx="10478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একই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আকৃতির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ছোট-বড়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অনুরূপ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দূরত্ব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3975" y="1034321"/>
            <a:ext cx="4227226" cy="3488403"/>
            <a:chOff x="1573975" y="1034321"/>
            <a:chExt cx="4227226" cy="3488403"/>
          </a:xfrm>
        </p:grpSpPr>
        <p:sp>
          <p:nvSpPr>
            <p:cNvPr id="4" name="Right Triangle 3"/>
            <p:cNvSpPr/>
            <p:nvPr/>
          </p:nvSpPr>
          <p:spPr>
            <a:xfrm>
              <a:off x="1573975" y="1034321"/>
              <a:ext cx="4227226" cy="284813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83044" y="3937949"/>
              <a:ext cx="1079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চিত্র-১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5162" y="1049311"/>
            <a:ext cx="3327814" cy="3495897"/>
            <a:chOff x="7375162" y="1049311"/>
            <a:chExt cx="3327814" cy="3495897"/>
          </a:xfrm>
        </p:grpSpPr>
        <p:sp>
          <p:nvSpPr>
            <p:cNvPr id="3" name="Right Triangle 2"/>
            <p:cNvSpPr/>
            <p:nvPr/>
          </p:nvSpPr>
          <p:spPr>
            <a:xfrm>
              <a:off x="7375162" y="1049311"/>
              <a:ext cx="3327814" cy="2848132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59384" y="3960433"/>
              <a:ext cx="1064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চিত্র-২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231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58142" r="7598" b="19125"/>
          <a:stretch/>
        </p:blipFill>
        <p:spPr>
          <a:xfrm>
            <a:off x="1089285" y="1030574"/>
            <a:ext cx="10013430" cy="47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420" y="779489"/>
            <a:ext cx="280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986" y="5456421"/>
            <a:ext cx="605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আঁক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1828800"/>
            <a:ext cx="52006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8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048" y="734518"/>
            <a:ext cx="10529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উপপাদ্য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১।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ত্রিভুজের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যথাক্রমে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অপরটির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বাহুর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অন্তর্ভুক্ত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পরস্পর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ত্রিভুজ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7" t="37320" r="10974" b="52581"/>
          <a:stretch/>
        </p:blipFill>
        <p:spPr>
          <a:xfrm>
            <a:off x="833048" y="2235276"/>
            <a:ext cx="4523968" cy="16986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93008" y="4008856"/>
                <a:ext cx="6721995" cy="2110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বিশেষ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নির্বচনঃ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মনে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করি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𝐴𝐵𝐶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𝐷𝐸𝐹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𝐷𝐸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𝐴𝐶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𝐷𝐹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এবং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অন্তর্ভুক্ত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BAC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অন্তর্ভুক্ত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EDF</m:t>
                    </m:r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প্রমাণ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করতে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হবে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𝐷𝐸𝐹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08" y="4008856"/>
                <a:ext cx="6721995" cy="2110065"/>
              </a:xfrm>
              <a:prstGeom prst="rect">
                <a:avLst/>
              </a:prstGeom>
              <a:blipFill rotWithShape="0">
                <a:blip r:embed="rId3"/>
                <a:stretch>
                  <a:fillRect l="-2267" t="-3757" b="-9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09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49361" r="8559" b="17696"/>
          <a:stretch/>
        </p:blipFill>
        <p:spPr>
          <a:xfrm>
            <a:off x="1201673" y="742951"/>
            <a:ext cx="9788655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770" y="89941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49" y="2036556"/>
            <a:ext cx="571500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29522" y="5368011"/>
                <a:ext cx="107329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চিত্রে,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এর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লম্ব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সমদ্বিখন্ডক,প্রমাণ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যে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𝐴𝐷𝐶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𝐵𝐷𝐶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2" y="5368011"/>
                <a:ext cx="1073295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307" t="-1354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5" idx="0"/>
            <a:endCxn id="5" idx="0"/>
          </p:cNvCxnSpPr>
          <p:nvPr/>
        </p:nvCxnSpPr>
        <p:spPr>
          <a:xfrm>
            <a:off x="2944294" y="2778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64294" y="2308476"/>
            <a:ext cx="3732556" cy="2277067"/>
            <a:chOff x="749508" y="374507"/>
            <a:chExt cx="4077326" cy="3191716"/>
          </a:xfrm>
        </p:grpSpPr>
        <p:sp>
          <p:nvSpPr>
            <p:cNvPr id="28" name="TextBox 27"/>
            <p:cNvSpPr txBox="1"/>
            <p:nvPr/>
          </p:nvSpPr>
          <p:spPr>
            <a:xfrm>
              <a:off x="2563318" y="3043003"/>
              <a:ext cx="434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9508" y="374507"/>
              <a:ext cx="4077326" cy="2936884"/>
              <a:chOff x="749508" y="374507"/>
              <a:chExt cx="4077326" cy="2936884"/>
            </a:xfrm>
          </p:grpSpPr>
          <p:sp>
            <p:nvSpPr>
              <p:cNvPr id="5" name="Flowchart: Extract 4"/>
              <p:cNvSpPr/>
              <p:nvPr/>
            </p:nvSpPr>
            <p:spPr>
              <a:xfrm>
                <a:off x="1244184" y="1032887"/>
                <a:ext cx="3117953" cy="1995126"/>
              </a:xfrm>
              <a:prstGeom prst="flowChartExtra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803161" y="1017897"/>
                <a:ext cx="0" cy="19951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Process 11"/>
              <p:cNvSpPr/>
              <p:nvPr/>
            </p:nvSpPr>
            <p:spPr>
              <a:xfrm>
                <a:off x="2488367" y="2788170"/>
                <a:ext cx="614597" cy="224853"/>
              </a:xfrm>
              <a:prstGeom prst="flowChartProcess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023674" y="2833140"/>
                <a:ext cx="0" cy="3747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507702" y="2818150"/>
                <a:ext cx="0" cy="3747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578308" y="374507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9508" y="2788171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92118" y="2773180"/>
                <a:ext cx="43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693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656" y="959371"/>
            <a:ext cx="163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1" y="2772790"/>
            <a:ext cx="4857692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508" y="1922087"/>
            <a:ext cx="695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বইগুলোর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বস্তুর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নির্দেশ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একই আকৃতি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ত্রিভুজ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0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495" y="764500"/>
            <a:ext cx="21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61867" y="5063941"/>
                <a:ext cx="102682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𝐴𝐵𝐶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ও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𝐷𝐸𝐹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𝐵𝐶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𝐸𝐹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এবং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E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200" b="0" i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দেখাও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≅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𝐷𝐸𝐹</m:t>
                      </m:r>
                    </m:oMath>
                  </m:oMathPara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67" y="5063941"/>
                <a:ext cx="10268266" cy="10772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22633" r="31330" b="65464"/>
          <a:stretch/>
        </p:blipFill>
        <p:spPr>
          <a:xfrm>
            <a:off x="4491479" y="2668246"/>
            <a:ext cx="631778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5" y="148578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3142894"/>
            <a:ext cx="63675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মোঃ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মিজানুর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just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বেতদিঘী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নং-০১৭১৮৮৯৯৪৭৮</a:t>
            </a:r>
          </a:p>
          <a:p>
            <a:pPr algn="just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ই-মেইলঃmizanurrahmanbd88@gmail.com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9013" y="3289976"/>
            <a:ext cx="3983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৭ম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১০ম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সময়ঃ ৫০মিনিট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০২/০৬/২০২১খ্রি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15" y="982664"/>
            <a:ext cx="1675778" cy="2006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44" y="982664"/>
            <a:ext cx="1675778" cy="2006957"/>
          </a:xfrm>
          <a:prstGeom prst="rect">
            <a:avLst/>
          </a:prstGeom>
        </p:spPr>
      </p:pic>
      <p:sp>
        <p:nvSpPr>
          <p:cNvPr id="9" name="Flowchart: Collate 8"/>
          <p:cNvSpPr/>
          <p:nvPr/>
        </p:nvSpPr>
        <p:spPr>
          <a:xfrm>
            <a:off x="5576341" y="3109541"/>
            <a:ext cx="179885" cy="2538378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704850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3567" y="5411449"/>
            <a:ext cx="1603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69" y="1828800"/>
            <a:ext cx="5248662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2836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091" y="959370"/>
            <a:ext cx="994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আকৃতি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8" y="2057398"/>
            <a:ext cx="510625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36" y="2057398"/>
            <a:ext cx="510625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9386" y="5531367"/>
            <a:ext cx="10268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233" y="884420"/>
            <a:ext cx="978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দুইটির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আকৃতি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22" y="2274951"/>
            <a:ext cx="3682583" cy="2308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1" y="2061147"/>
            <a:ext cx="4572000" cy="2865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69233" y="5310664"/>
            <a:ext cx="978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94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31" y="2896538"/>
            <a:ext cx="39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সর্বসমতা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সদৃশতা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361" y="1036190"/>
            <a:ext cx="262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325" y="2120950"/>
            <a:ext cx="101333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জ্যামিতিক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আকৃতি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আকৃতি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সদৃশতার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পার্থক্য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ত্রিভুজের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25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59702" y="851098"/>
                <a:ext cx="74725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নিচের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চিত্র</a:t>
                </a:r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দুইটি</a:t>
                </a:r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দেখতে</a:t>
                </a:r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কেমন</a:t>
                </a:r>
                <a:r>
                  <a:rPr lang="en-US" sz="36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? </a:t>
                </a:r>
                <a:endParaRPr lang="en-US" sz="36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02" y="851098"/>
                <a:ext cx="7472597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3208" r="-4486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11181" y="5396464"/>
            <a:ext cx="816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কারণ-চিত্র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আকৃতি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একই।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7103" r="31600" b="21787"/>
          <a:stretch/>
        </p:blipFill>
        <p:spPr>
          <a:xfrm>
            <a:off x="939093" y="1615190"/>
            <a:ext cx="10313814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5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867" y="929390"/>
            <a:ext cx="759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রেখাংশ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4815" r="34550" b="79284"/>
          <a:stretch/>
        </p:blipFill>
        <p:spPr>
          <a:xfrm>
            <a:off x="849304" y="2016765"/>
            <a:ext cx="10493393" cy="1730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521" y="4062341"/>
            <a:ext cx="10732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রেখাংশ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সর্বসম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কারণ-প্রথম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রেখাংশের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দৈর্ঘ্য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অপরটির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পুরোপুরি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রেখাংশের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কারণ-দ্বিতীয়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জোড়া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রেখাংশের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দৈর্ঘ্য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64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463" y="764500"/>
            <a:ext cx="5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চিত্রগুলো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6298" r="20799" b="16757"/>
          <a:stretch/>
        </p:blipFill>
        <p:spPr>
          <a:xfrm>
            <a:off x="3676186" y="1573970"/>
            <a:ext cx="4839629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439" y="4901790"/>
            <a:ext cx="1050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সদৃশ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কারণ-চিত্রগুলো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একই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ছোট-বড়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আকৃতি একই,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অনুরূপ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বিন্দুর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দূরত্ব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0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410</Words>
  <Application>Microsoft Office PowerPoint</Application>
  <PresentationFormat>Widescreen</PresentationFormat>
  <Paragraphs>60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372</cp:revision>
  <dcterms:created xsi:type="dcterms:W3CDTF">2020-08-19T11:06:28Z</dcterms:created>
  <dcterms:modified xsi:type="dcterms:W3CDTF">2021-06-02T03:50:24Z</dcterms:modified>
</cp:coreProperties>
</file>