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1" r:id="rId3"/>
    <p:sldId id="289" r:id="rId4"/>
    <p:sldId id="259" r:id="rId5"/>
    <p:sldId id="273" r:id="rId6"/>
    <p:sldId id="261" r:id="rId7"/>
    <p:sldId id="262" r:id="rId8"/>
    <p:sldId id="295" r:id="rId9"/>
    <p:sldId id="280" r:id="rId10"/>
    <p:sldId id="275" r:id="rId11"/>
    <p:sldId id="282" r:id="rId12"/>
    <p:sldId id="298" r:id="rId13"/>
    <p:sldId id="278" r:id="rId14"/>
    <p:sldId id="276" r:id="rId15"/>
    <p:sldId id="283" r:id="rId16"/>
    <p:sldId id="277" r:id="rId17"/>
    <p:sldId id="297" r:id="rId18"/>
    <p:sldId id="267" r:id="rId19"/>
    <p:sldId id="268" r:id="rId20"/>
    <p:sldId id="269" r:id="rId21"/>
    <p:sldId id="270" r:id="rId22"/>
    <p:sldId id="27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3002" autoAdjust="0"/>
  </p:normalViewPr>
  <p:slideViewPr>
    <p:cSldViewPr snapToGrid="0">
      <p:cViewPr varScale="1">
        <p:scale>
          <a:sx n="65" d="100"/>
          <a:sy n="65" d="100"/>
        </p:scale>
        <p:origin x="83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CA1DB-294D-4361-9A93-FC4926F3540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6F030A-B3CD-4DBD-8F9A-2609DAFA4D86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70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ক্ষেত্রে </a:t>
          </a:r>
          <a:r>
            <a:rPr lang="en-US" sz="2700" smtClean="0">
              <a:latin typeface="NikoshBAN" panose="02000000000000000000" pitchFamily="2" charset="0"/>
              <a:cs typeface="NikoshBAN" panose="02000000000000000000" pitchFamily="2" charset="0"/>
            </a:rPr>
            <a:t>রোবটের গুরুত্ব </a:t>
          </a:r>
          <a:r>
            <a:rPr lang="bn-BD" sz="2700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 করতে পারবে।</a:t>
          </a:r>
          <a:r>
            <a:rPr lang="en-US" sz="3200" smtClean="0"/>
            <a:t>	</a:t>
          </a:r>
          <a:endParaRPr lang="en-US" sz="3200" dirty="0"/>
        </a:p>
      </dgm:t>
    </dgm:pt>
    <dgm:pt modelId="{2D13FB2C-5527-49A4-A9AC-6B121D4871D3}" type="parTrans" cxnId="{103E18C6-BC7D-42C8-941D-B4A74BB15F53}">
      <dgm:prSet/>
      <dgm:spPr/>
      <dgm:t>
        <a:bodyPr/>
        <a:lstStyle/>
        <a:p>
          <a:endParaRPr lang="en-US"/>
        </a:p>
      </dgm:t>
    </dgm:pt>
    <dgm:pt modelId="{275D551D-DB10-4959-ACC7-91583812D7FA}" type="sibTrans" cxnId="{103E18C6-BC7D-42C8-941D-B4A74BB15F53}">
      <dgm:prSet/>
      <dgm:spPr/>
      <dgm:t>
        <a:bodyPr/>
        <a:lstStyle/>
        <a:p>
          <a:endParaRPr lang="en-US"/>
        </a:p>
      </dgm:t>
    </dgm:pt>
    <dgm:pt modelId="{EAB3D572-A89C-43FC-ABF6-9836909451B7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রোবট ও রোবোটিক্স কী তা বলতে পারবে।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902FFBC-91AB-4A9D-B4FC-AE909EA731F9}" type="parTrans" cxnId="{8027DBE0-30D7-408A-9CCA-F37AB9DCAE9B}">
      <dgm:prSet/>
      <dgm:spPr/>
      <dgm:t>
        <a:bodyPr/>
        <a:lstStyle/>
        <a:p>
          <a:endParaRPr lang="en-US"/>
        </a:p>
      </dgm:t>
    </dgm:pt>
    <dgm:pt modelId="{183732CC-ED17-46A3-A25A-D9FC4B53A165}" type="sibTrans" cxnId="{8027DBE0-30D7-408A-9CCA-F37AB9DCAE9B}">
      <dgm:prSet/>
      <dgm:spPr/>
      <dgm:t>
        <a:bodyPr/>
        <a:lstStyle/>
        <a:p>
          <a:endParaRPr lang="en-US"/>
        </a:p>
      </dgm:t>
    </dgm:pt>
    <dgm:pt modelId="{269C7A64-7108-46A9-ACCF-5F70199A2920}">
      <dgm:prSet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রোবট-এর বৈশিষ্ট্য অনুধাবন করতে সক্ষম হবে। </a:t>
          </a:r>
          <a:endParaRPr lang="en-US" dirty="0"/>
        </a:p>
      </dgm:t>
    </dgm:pt>
    <dgm:pt modelId="{392A9863-9214-4ABB-A986-2A52E488B405}" type="parTrans" cxnId="{48C606B4-3B32-498A-AA33-5B8B868B463D}">
      <dgm:prSet/>
      <dgm:spPr/>
      <dgm:t>
        <a:bodyPr/>
        <a:lstStyle/>
        <a:p>
          <a:endParaRPr lang="en-US"/>
        </a:p>
      </dgm:t>
    </dgm:pt>
    <dgm:pt modelId="{75F33EC9-FEA1-45BA-8405-4AAF55EE37C2}" type="sibTrans" cxnId="{48C606B4-3B32-498A-AA33-5B8B868B463D}">
      <dgm:prSet/>
      <dgm:spPr/>
      <dgm:t>
        <a:bodyPr/>
        <a:lstStyle/>
        <a:p>
          <a:endParaRPr lang="en-US"/>
        </a:p>
      </dgm:t>
    </dgm:pt>
    <dgm:pt modelId="{C2303126-619E-423D-A5B8-C5B5F7C6F9FC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কাজের ধরন ও ব্যবহারের ক্ষেত্র অনুসারে 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কোম্পানির তৈরিকৃত রোবটের নাম চিহ্নিত করতে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dirty="0"/>
        </a:p>
      </dgm:t>
    </dgm:pt>
    <dgm:pt modelId="{76AEB394-D3C7-4288-A4C9-8C207AF9C564}" type="parTrans" cxnId="{F095837B-7968-4C68-9AE4-071972467216}">
      <dgm:prSet/>
      <dgm:spPr/>
      <dgm:t>
        <a:bodyPr/>
        <a:lstStyle/>
        <a:p>
          <a:endParaRPr lang="en-US"/>
        </a:p>
      </dgm:t>
    </dgm:pt>
    <dgm:pt modelId="{E58F9FBA-0C9F-4A9F-871D-75E851B1BC54}" type="sibTrans" cxnId="{F095837B-7968-4C68-9AE4-071972467216}">
      <dgm:prSet/>
      <dgm:spPr/>
      <dgm:t>
        <a:bodyPr/>
        <a:lstStyle/>
        <a:p>
          <a:endParaRPr lang="en-US"/>
        </a:p>
      </dgm:t>
    </dgm:pt>
    <dgm:pt modelId="{289D04FA-21F3-478C-878B-9EE1D4D39BEF}" type="pres">
      <dgm:prSet presAssocID="{615CA1DB-294D-4361-9A93-FC4926F354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81705ED-EDD3-4F2A-9BF8-8190F2D4EF30}" type="pres">
      <dgm:prSet presAssocID="{615CA1DB-294D-4361-9A93-FC4926F35401}" presName="Name1" presStyleCnt="0"/>
      <dgm:spPr/>
    </dgm:pt>
    <dgm:pt modelId="{7689648E-BE4D-4B0C-A04A-B478B39F460B}" type="pres">
      <dgm:prSet presAssocID="{615CA1DB-294D-4361-9A93-FC4926F35401}" presName="cycle" presStyleCnt="0"/>
      <dgm:spPr/>
    </dgm:pt>
    <dgm:pt modelId="{FD535E24-E860-4ED3-9030-2566CB9C23A6}" type="pres">
      <dgm:prSet presAssocID="{615CA1DB-294D-4361-9A93-FC4926F35401}" presName="srcNode" presStyleLbl="node1" presStyleIdx="0" presStyleCnt="4"/>
      <dgm:spPr/>
    </dgm:pt>
    <dgm:pt modelId="{35EA428D-7940-4FBE-824F-731814321054}" type="pres">
      <dgm:prSet presAssocID="{615CA1DB-294D-4361-9A93-FC4926F35401}" presName="conn" presStyleLbl="parChTrans1D2" presStyleIdx="0" presStyleCnt="1"/>
      <dgm:spPr/>
      <dgm:t>
        <a:bodyPr/>
        <a:lstStyle/>
        <a:p>
          <a:endParaRPr lang="en-US"/>
        </a:p>
      </dgm:t>
    </dgm:pt>
    <dgm:pt modelId="{72BE85CF-1187-429D-B0EC-B28E0F8F61F5}" type="pres">
      <dgm:prSet presAssocID="{615CA1DB-294D-4361-9A93-FC4926F35401}" presName="extraNode" presStyleLbl="node1" presStyleIdx="0" presStyleCnt="4"/>
      <dgm:spPr/>
    </dgm:pt>
    <dgm:pt modelId="{EFDDB84B-FE57-459E-90BC-045A09C79577}" type="pres">
      <dgm:prSet presAssocID="{615CA1DB-294D-4361-9A93-FC4926F35401}" presName="dstNode" presStyleLbl="node1" presStyleIdx="0" presStyleCnt="4"/>
      <dgm:spPr/>
    </dgm:pt>
    <dgm:pt modelId="{6E30F398-696D-4ED3-AD14-B4526C51AABA}" type="pres">
      <dgm:prSet presAssocID="{EAB3D572-A89C-43FC-ABF6-9836909451B7}" presName="text_1" presStyleLbl="node1" presStyleIdx="0" presStyleCnt="4" custScaleY="69130" custLinFactNeighborY="8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1121-B2A9-4AB2-9D5A-EFCA3BDC28B9}" type="pres">
      <dgm:prSet presAssocID="{EAB3D572-A89C-43FC-ABF6-9836909451B7}" presName="accent_1" presStyleCnt="0"/>
      <dgm:spPr/>
    </dgm:pt>
    <dgm:pt modelId="{85846EC7-9616-4A2D-B8BF-9C554C7B7509}" type="pres">
      <dgm:prSet presAssocID="{EAB3D572-A89C-43FC-ABF6-9836909451B7}" presName="accentRepeatNode" presStyleLbl="solidFgAcc1" presStyleIdx="0" presStyleCnt="4" custScaleX="74764" custScaleY="63277" custLinFactNeighborY="67398"/>
      <dgm:spPr>
        <a:solidFill>
          <a:schemeClr val="accent4"/>
        </a:solidFill>
      </dgm:spPr>
    </dgm:pt>
    <dgm:pt modelId="{7B3E64B2-C189-4ECD-A68D-F48651595F77}" type="pres">
      <dgm:prSet presAssocID="{269C7A64-7108-46A9-ACCF-5F70199A2920}" presName="text_2" presStyleLbl="node1" presStyleIdx="1" presStyleCnt="4" custScaleY="69357" custLinFactNeighborY="3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25B7-C047-484C-A361-77A6FF2F2CA1}" type="pres">
      <dgm:prSet presAssocID="{269C7A64-7108-46A9-ACCF-5F70199A2920}" presName="accent_2" presStyleCnt="0"/>
      <dgm:spPr/>
    </dgm:pt>
    <dgm:pt modelId="{8D796199-E961-43A7-9481-AD744BF69289}" type="pres">
      <dgm:prSet presAssocID="{269C7A64-7108-46A9-ACCF-5F70199A2920}" presName="accentRepeatNode" presStyleLbl="solidFgAcc1" presStyleIdx="1" presStyleCnt="4" custScaleX="75329" custScaleY="78376" custLinFactNeighborY="27306"/>
      <dgm:spPr>
        <a:solidFill>
          <a:srgbClr val="0070C0"/>
        </a:solidFill>
      </dgm:spPr>
    </dgm:pt>
    <dgm:pt modelId="{A44D4B2E-088B-41B9-B861-03EBB53968CC}" type="pres">
      <dgm:prSet presAssocID="{C2303126-619E-423D-A5B8-C5B5F7C6F9FC}" presName="text_3" presStyleLbl="node1" presStyleIdx="2" presStyleCnt="4" custScaleY="109805" custLinFactNeighborY="1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5131C-0DCA-41B1-BA54-EC87C74C54EA}" type="pres">
      <dgm:prSet presAssocID="{C2303126-619E-423D-A5B8-C5B5F7C6F9FC}" presName="accent_3" presStyleCnt="0"/>
      <dgm:spPr/>
    </dgm:pt>
    <dgm:pt modelId="{0910FA38-AE33-4C9E-BCC7-B05B0E6E1B37}" type="pres">
      <dgm:prSet presAssocID="{C2303126-619E-423D-A5B8-C5B5F7C6F9FC}" presName="accentRepeatNode" presStyleLbl="solidFgAcc1" presStyleIdx="2" presStyleCnt="4" custScaleX="81180" custScaleY="87824" custLinFactNeighborY="12136"/>
      <dgm:spPr>
        <a:solidFill>
          <a:schemeClr val="accent6"/>
        </a:solidFill>
      </dgm:spPr>
    </dgm:pt>
    <dgm:pt modelId="{9792D837-2444-40F3-B9D2-8A217ACB7C4C}" type="pres">
      <dgm:prSet presAssocID="{5C6F030A-B3CD-4DBD-8F9A-2609DAFA4D86}" presName="text_4" presStyleLbl="node1" presStyleIdx="3" presStyleCnt="4" custScaleX="96884" custScaleY="55187" custLinFactNeighborY="-29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EEB7-4E5C-4D3E-8C4E-D1D64769C9A1}" type="pres">
      <dgm:prSet presAssocID="{5C6F030A-B3CD-4DBD-8F9A-2609DAFA4D86}" presName="accent_4" presStyleCnt="0"/>
      <dgm:spPr/>
    </dgm:pt>
    <dgm:pt modelId="{C3F66060-CE2B-49E9-85E1-299A978130FC}" type="pres">
      <dgm:prSet presAssocID="{5C6F030A-B3CD-4DBD-8F9A-2609DAFA4D86}" presName="accentRepeatNode" presStyleLbl="solidFgAcc1" presStyleIdx="3" presStyleCnt="4" custScaleX="61760" custScaleY="53607" custLinFactNeighborX="11703" custLinFactNeighborY="-21832"/>
      <dgm:spPr>
        <a:solidFill>
          <a:srgbClr val="7030A0"/>
        </a:solidFill>
      </dgm:spPr>
    </dgm:pt>
  </dgm:ptLst>
  <dgm:cxnLst>
    <dgm:cxn modelId="{BC02EE55-F5B9-47A9-A51D-91183CD87715}" type="presOf" srcId="{5C6F030A-B3CD-4DBD-8F9A-2609DAFA4D86}" destId="{9792D837-2444-40F3-B9D2-8A217ACB7C4C}" srcOrd="0" destOrd="0" presId="urn:microsoft.com/office/officeart/2008/layout/VerticalCurvedList"/>
    <dgm:cxn modelId="{103E18C6-BC7D-42C8-941D-B4A74BB15F53}" srcId="{615CA1DB-294D-4361-9A93-FC4926F35401}" destId="{5C6F030A-B3CD-4DBD-8F9A-2609DAFA4D86}" srcOrd="3" destOrd="0" parTransId="{2D13FB2C-5527-49A4-A9AC-6B121D4871D3}" sibTransId="{275D551D-DB10-4959-ACC7-91583812D7FA}"/>
    <dgm:cxn modelId="{891A9995-9CFF-494F-96EA-5F8353D08D57}" type="presOf" srcId="{269C7A64-7108-46A9-ACCF-5F70199A2920}" destId="{7B3E64B2-C189-4ECD-A68D-F48651595F77}" srcOrd="0" destOrd="0" presId="urn:microsoft.com/office/officeart/2008/layout/VerticalCurvedList"/>
    <dgm:cxn modelId="{AF004FFD-2FF4-47CB-9785-7AAADD8B04B7}" type="presOf" srcId="{EAB3D572-A89C-43FC-ABF6-9836909451B7}" destId="{6E30F398-696D-4ED3-AD14-B4526C51AABA}" srcOrd="0" destOrd="0" presId="urn:microsoft.com/office/officeart/2008/layout/VerticalCurvedList"/>
    <dgm:cxn modelId="{25BA71F1-8919-46E4-9293-BEE95C0C8440}" type="presOf" srcId="{615CA1DB-294D-4361-9A93-FC4926F35401}" destId="{289D04FA-21F3-478C-878B-9EE1D4D39BEF}" srcOrd="0" destOrd="0" presId="urn:microsoft.com/office/officeart/2008/layout/VerticalCurvedList"/>
    <dgm:cxn modelId="{8027DBE0-30D7-408A-9CCA-F37AB9DCAE9B}" srcId="{615CA1DB-294D-4361-9A93-FC4926F35401}" destId="{EAB3D572-A89C-43FC-ABF6-9836909451B7}" srcOrd="0" destOrd="0" parTransId="{A902FFBC-91AB-4A9D-B4FC-AE909EA731F9}" sibTransId="{183732CC-ED17-46A3-A25A-D9FC4B53A165}"/>
    <dgm:cxn modelId="{47053AE6-AFD2-4301-B3AB-39E9A66B8732}" type="presOf" srcId="{C2303126-619E-423D-A5B8-C5B5F7C6F9FC}" destId="{A44D4B2E-088B-41B9-B861-03EBB53968CC}" srcOrd="0" destOrd="0" presId="urn:microsoft.com/office/officeart/2008/layout/VerticalCurvedList"/>
    <dgm:cxn modelId="{48C606B4-3B32-498A-AA33-5B8B868B463D}" srcId="{615CA1DB-294D-4361-9A93-FC4926F35401}" destId="{269C7A64-7108-46A9-ACCF-5F70199A2920}" srcOrd="1" destOrd="0" parTransId="{392A9863-9214-4ABB-A986-2A52E488B405}" sibTransId="{75F33EC9-FEA1-45BA-8405-4AAF55EE37C2}"/>
    <dgm:cxn modelId="{6BE3004B-6AB4-4179-97BD-44903889D3D9}" type="presOf" srcId="{183732CC-ED17-46A3-A25A-D9FC4B53A165}" destId="{35EA428D-7940-4FBE-824F-731814321054}" srcOrd="0" destOrd="0" presId="urn:microsoft.com/office/officeart/2008/layout/VerticalCurvedList"/>
    <dgm:cxn modelId="{F095837B-7968-4C68-9AE4-071972467216}" srcId="{615CA1DB-294D-4361-9A93-FC4926F35401}" destId="{C2303126-619E-423D-A5B8-C5B5F7C6F9FC}" srcOrd="2" destOrd="0" parTransId="{76AEB394-D3C7-4288-A4C9-8C207AF9C564}" sibTransId="{E58F9FBA-0C9F-4A9F-871D-75E851B1BC54}"/>
    <dgm:cxn modelId="{59236DE9-548C-41C8-9731-5636C8F2FD84}" type="presParOf" srcId="{289D04FA-21F3-478C-878B-9EE1D4D39BEF}" destId="{481705ED-EDD3-4F2A-9BF8-8190F2D4EF30}" srcOrd="0" destOrd="0" presId="urn:microsoft.com/office/officeart/2008/layout/VerticalCurvedList"/>
    <dgm:cxn modelId="{22DCD032-3EAB-4C85-A8C4-4DAD48518ADA}" type="presParOf" srcId="{481705ED-EDD3-4F2A-9BF8-8190F2D4EF30}" destId="{7689648E-BE4D-4B0C-A04A-B478B39F460B}" srcOrd="0" destOrd="0" presId="urn:microsoft.com/office/officeart/2008/layout/VerticalCurvedList"/>
    <dgm:cxn modelId="{1E391A0E-D370-495F-8218-027994206324}" type="presParOf" srcId="{7689648E-BE4D-4B0C-A04A-B478B39F460B}" destId="{FD535E24-E860-4ED3-9030-2566CB9C23A6}" srcOrd="0" destOrd="0" presId="urn:microsoft.com/office/officeart/2008/layout/VerticalCurvedList"/>
    <dgm:cxn modelId="{49EEF77C-0378-4040-92F7-10A64DC2287C}" type="presParOf" srcId="{7689648E-BE4D-4B0C-A04A-B478B39F460B}" destId="{35EA428D-7940-4FBE-824F-731814321054}" srcOrd="1" destOrd="0" presId="urn:microsoft.com/office/officeart/2008/layout/VerticalCurvedList"/>
    <dgm:cxn modelId="{65E6F356-1E10-4C08-8EBF-CA5EDC75D303}" type="presParOf" srcId="{7689648E-BE4D-4B0C-A04A-B478B39F460B}" destId="{72BE85CF-1187-429D-B0EC-B28E0F8F61F5}" srcOrd="2" destOrd="0" presId="urn:microsoft.com/office/officeart/2008/layout/VerticalCurvedList"/>
    <dgm:cxn modelId="{3213F1DF-8C3F-441E-AB50-111CD578E012}" type="presParOf" srcId="{7689648E-BE4D-4B0C-A04A-B478B39F460B}" destId="{EFDDB84B-FE57-459E-90BC-045A09C79577}" srcOrd="3" destOrd="0" presId="urn:microsoft.com/office/officeart/2008/layout/VerticalCurvedList"/>
    <dgm:cxn modelId="{144979E1-5D47-4422-868F-2C1CC0479919}" type="presParOf" srcId="{481705ED-EDD3-4F2A-9BF8-8190F2D4EF30}" destId="{6E30F398-696D-4ED3-AD14-B4526C51AABA}" srcOrd="1" destOrd="0" presId="urn:microsoft.com/office/officeart/2008/layout/VerticalCurvedList"/>
    <dgm:cxn modelId="{07AC5674-8676-43EE-8F5D-332B11908E98}" type="presParOf" srcId="{481705ED-EDD3-4F2A-9BF8-8190F2D4EF30}" destId="{89331121-B2A9-4AB2-9D5A-EFCA3BDC28B9}" srcOrd="2" destOrd="0" presId="urn:microsoft.com/office/officeart/2008/layout/VerticalCurvedList"/>
    <dgm:cxn modelId="{95381CD7-07E4-4098-83FA-039F664EDDA6}" type="presParOf" srcId="{89331121-B2A9-4AB2-9D5A-EFCA3BDC28B9}" destId="{85846EC7-9616-4A2D-B8BF-9C554C7B7509}" srcOrd="0" destOrd="0" presId="urn:microsoft.com/office/officeart/2008/layout/VerticalCurvedList"/>
    <dgm:cxn modelId="{62B2D1E5-CB6E-4379-A14B-08D76BFA765C}" type="presParOf" srcId="{481705ED-EDD3-4F2A-9BF8-8190F2D4EF30}" destId="{7B3E64B2-C189-4ECD-A68D-F48651595F77}" srcOrd="3" destOrd="0" presId="urn:microsoft.com/office/officeart/2008/layout/VerticalCurvedList"/>
    <dgm:cxn modelId="{B717C82D-02A1-495F-8CEF-C9D4CD08937D}" type="presParOf" srcId="{481705ED-EDD3-4F2A-9BF8-8190F2D4EF30}" destId="{5C3325B7-C047-484C-A361-77A6FF2F2CA1}" srcOrd="4" destOrd="0" presId="urn:microsoft.com/office/officeart/2008/layout/VerticalCurvedList"/>
    <dgm:cxn modelId="{E4E143B5-ABC3-42F0-9827-5AA48FDE39F4}" type="presParOf" srcId="{5C3325B7-C047-484C-A361-77A6FF2F2CA1}" destId="{8D796199-E961-43A7-9481-AD744BF69289}" srcOrd="0" destOrd="0" presId="urn:microsoft.com/office/officeart/2008/layout/VerticalCurvedList"/>
    <dgm:cxn modelId="{19140DD1-2A95-45A4-9D28-A59FA52512B2}" type="presParOf" srcId="{481705ED-EDD3-4F2A-9BF8-8190F2D4EF30}" destId="{A44D4B2E-088B-41B9-B861-03EBB53968CC}" srcOrd="5" destOrd="0" presId="urn:microsoft.com/office/officeart/2008/layout/VerticalCurvedList"/>
    <dgm:cxn modelId="{37CAB8A9-C8E2-45DB-A5D3-7ADE3FEA117C}" type="presParOf" srcId="{481705ED-EDD3-4F2A-9BF8-8190F2D4EF30}" destId="{16B5131C-0DCA-41B1-BA54-EC87C74C54EA}" srcOrd="6" destOrd="0" presId="urn:microsoft.com/office/officeart/2008/layout/VerticalCurvedList"/>
    <dgm:cxn modelId="{92A2DBAF-BBEE-4621-BED0-6F5CD4311BF3}" type="presParOf" srcId="{16B5131C-0DCA-41B1-BA54-EC87C74C54EA}" destId="{0910FA38-AE33-4C9E-BCC7-B05B0E6E1B37}" srcOrd="0" destOrd="0" presId="urn:microsoft.com/office/officeart/2008/layout/VerticalCurvedList"/>
    <dgm:cxn modelId="{9CD75B92-8A1C-40CB-B11B-FF686F1DA8DA}" type="presParOf" srcId="{481705ED-EDD3-4F2A-9BF8-8190F2D4EF30}" destId="{9792D837-2444-40F3-B9D2-8A217ACB7C4C}" srcOrd="7" destOrd="0" presId="urn:microsoft.com/office/officeart/2008/layout/VerticalCurvedList"/>
    <dgm:cxn modelId="{D103BAD8-511D-44C5-9785-C7D2600C76DD}" type="presParOf" srcId="{481705ED-EDD3-4F2A-9BF8-8190F2D4EF30}" destId="{F482EEB7-4E5C-4D3E-8C4E-D1D64769C9A1}" srcOrd="8" destOrd="0" presId="urn:microsoft.com/office/officeart/2008/layout/VerticalCurvedList"/>
    <dgm:cxn modelId="{665C49C1-C1C8-4C76-BD93-8097EE8F4456}" type="presParOf" srcId="{F482EEB7-4E5C-4D3E-8C4E-D1D64769C9A1}" destId="{C3F66060-CE2B-49E9-85E1-299A978130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D618A-054B-495E-8C18-F6F270C6503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33EDF-DD47-4B1C-873F-BFDC73E96AE8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solidFill>
                <a:schemeClr val="bg1"/>
              </a:solidFill>
            </a:rPr>
            <a:t>Robot</a:t>
          </a:r>
          <a:endParaRPr lang="en-US" dirty="0">
            <a:solidFill>
              <a:schemeClr val="bg1"/>
            </a:solidFill>
          </a:endParaRPr>
        </a:p>
      </dgm:t>
    </dgm:pt>
    <dgm:pt modelId="{E97072C4-485C-4A43-947E-8E12B5F73350}" type="parTrans" cxnId="{7A8241BA-69B8-4458-B1FC-4366744E40C2}">
      <dgm:prSet/>
      <dgm:spPr/>
      <dgm:t>
        <a:bodyPr/>
        <a:lstStyle/>
        <a:p>
          <a:endParaRPr lang="en-US"/>
        </a:p>
      </dgm:t>
    </dgm:pt>
    <dgm:pt modelId="{A9BBBBA5-80D8-4613-9B2E-0717F7E7E9B9}" type="sibTrans" cxnId="{7A8241BA-69B8-4458-B1FC-4366744E40C2}">
      <dgm:prSet/>
      <dgm:spPr/>
      <dgm:t>
        <a:bodyPr/>
        <a:lstStyle/>
        <a:p>
          <a:endParaRPr lang="en-US"/>
        </a:p>
      </dgm:t>
    </dgm:pt>
    <dgm:pt modelId="{1D2B75FE-1C6D-43D4-A759-0A23709F817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Industrial robots</a:t>
          </a:r>
          <a:endParaRPr lang="en-US" sz="2800" dirty="0"/>
        </a:p>
      </dgm:t>
    </dgm:pt>
    <dgm:pt modelId="{58DA33E8-37AF-4EC7-B42B-9F38E0DDECD6}" type="parTrans" cxnId="{C9C10A70-D4ED-4E1A-8458-6B4AC8E397F9}">
      <dgm:prSet/>
      <dgm:spPr/>
      <dgm:t>
        <a:bodyPr/>
        <a:lstStyle/>
        <a:p>
          <a:endParaRPr lang="en-US"/>
        </a:p>
      </dgm:t>
    </dgm:pt>
    <dgm:pt modelId="{8347E4AE-A8A1-412B-BF90-7DEFF3E00F91}" type="sibTrans" cxnId="{C9C10A70-D4ED-4E1A-8458-6B4AC8E397F9}">
      <dgm:prSet/>
      <dgm:spPr/>
      <dgm:t>
        <a:bodyPr/>
        <a:lstStyle/>
        <a:p>
          <a:endParaRPr lang="en-US"/>
        </a:p>
      </dgm:t>
    </dgm:pt>
    <dgm:pt modelId="{E3069DD3-96A1-445F-B1B8-EBC4A7FACCD0}">
      <dgm:prSet custT="1"/>
      <dgm:spPr>
        <a:solidFill>
          <a:schemeClr val="accent4"/>
        </a:solidFill>
      </dgm:spPr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Domestic </a:t>
          </a:r>
          <a:r>
            <a:rPr lang="bn-BD" sz="2800" dirty="0" smtClean="0">
              <a:ea typeface="Calibri" panose="020F0502020204030204" pitchFamily="34" charset="0"/>
              <a:cs typeface="NikoshBAN" panose="02000000000000000000" pitchFamily="2" charset="0"/>
            </a:rPr>
            <a:t>&amp;</a:t>
          </a:r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 Household robots</a:t>
          </a:r>
          <a:endParaRPr lang="en-US" sz="2800" dirty="0"/>
        </a:p>
      </dgm:t>
    </dgm:pt>
    <dgm:pt modelId="{9661515F-9BB3-45E4-BB3D-96601502BDC0}" type="parTrans" cxnId="{13EAD374-6092-48C8-8CC2-208CFA8582F5}">
      <dgm:prSet/>
      <dgm:spPr/>
      <dgm:t>
        <a:bodyPr/>
        <a:lstStyle/>
        <a:p>
          <a:endParaRPr lang="en-US"/>
        </a:p>
      </dgm:t>
    </dgm:pt>
    <dgm:pt modelId="{F35178F0-6F1B-48FF-B70D-029EED05C714}" type="sibTrans" cxnId="{13EAD374-6092-48C8-8CC2-208CFA8582F5}">
      <dgm:prSet/>
      <dgm:spPr/>
      <dgm:t>
        <a:bodyPr/>
        <a:lstStyle/>
        <a:p>
          <a:endParaRPr lang="en-US"/>
        </a:p>
      </dgm:t>
    </dgm:pt>
    <dgm:pt modelId="{4FE47AFE-6FD4-425E-9B77-F571724C4981}">
      <dgm:prSet custT="1"/>
      <dgm:spPr/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Entertainment robots</a:t>
          </a:r>
          <a:endParaRPr lang="en-US" sz="2800" dirty="0"/>
        </a:p>
      </dgm:t>
    </dgm:pt>
    <dgm:pt modelId="{7F19C763-54E8-4F92-A945-F99FB18B9FCF}" type="parTrans" cxnId="{141550CF-4EDE-4976-ACEB-3D5192571762}">
      <dgm:prSet/>
      <dgm:spPr/>
      <dgm:t>
        <a:bodyPr/>
        <a:lstStyle/>
        <a:p>
          <a:endParaRPr lang="en-US"/>
        </a:p>
      </dgm:t>
    </dgm:pt>
    <dgm:pt modelId="{563ACE37-5030-4161-B0B6-CB7BD9CC4DBE}" type="sibTrans" cxnId="{141550CF-4EDE-4976-ACEB-3D5192571762}">
      <dgm:prSet/>
      <dgm:spPr/>
      <dgm:t>
        <a:bodyPr/>
        <a:lstStyle/>
        <a:p>
          <a:endParaRPr lang="en-US"/>
        </a:p>
      </dgm:t>
    </dgm:pt>
    <dgm:pt modelId="{B2025AB3-E64B-44A4-8CA8-51B55FCF0B8B}">
      <dgm:prSet custT="1"/>
      <dgm:spPr>
        <a:solidFill>
          <a:srgbClr val="7030A0"/>
        </a:solidFill>
      </dgm:spPr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Service robots</a:t>
          </a:r>
          <a:endParaRPr lang="en-US" sz="2800" dirty="0"/>
        </a:p>
      </dgm:t>
    </dgm:pt>
    <dgm:pt modelId="{F0E70303-20E3-4CFC-B710-5237102047D7}" type="parTrans" cxnId="{08438AFA-83BA-44BF-AAF6-E53A2CF7178E}">
      <dgm:prSet/>
      <dgm:spPr/>
      <dgm:t>
        <a:bodyPr/>
        <a:lstStyle/>
        <a:p>
          <a:endParaRPr lang="en-US"/>
        </a:p>
      </dgm:t>
    </dgm:pt>
    <dgm:pt modelId="{EF983E86-2C34-4BC7-BFF0-DB68F70D5E1C}" type="sibTrans" cxnId="{08438AFA-83BA-44BF-AAF6-E53A2CF7178E}">
      <dgm:prSet/>
      <dgm:spPr/>
      <dgm:t>
        <a:bodyPr/>
        <a:lstStyle/>
        <a:p>
          <a:endParaRPr lang="en-US"/>
        </a:p>
      </dgm:t>
    </dgm:pt>
    <dgm:pt modelId="{7786C0DB-0C68-4920-9EE5-6C8B18746324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ea typeface="Calibri" panose="020F0502020204030204" pitchFamily="34" charset="0"/>
              <a:cs typeface="NikoshBAN" panose="02000000000000000000" pitchFamily="2" charset="0"/>
            </a:rPr>
            <a:t>Military robots</a:t>
          </a:r>
          <a:endParaRPr lang="en-US" sz="2800" dirty="0">
            <a:solidFill>
              <a:schemeClr val="bg1"/>
            </a:solidFill>
          </a:endParaRPr>
        </a:p>
      </dgm:t>
    </dgm:pt>
    <dgm:pt modelId="{4CE55DFB-A774-418E-A47C-F07B59E526B7}" type="parTrans" cxnId="{92B92A43-EF4D-494F-B2DC-4886FEAA789B}">
      <dgm:prSet/>
      <dgm:spPr/>
      <dgm:t>
        <a:bodyPr/>
        <a:lstStyle/>
        <a:p>
          <a:endParaRPr lang="en-US"/>
        </a:p>
      </dgm:t>
    </dgm:pt>
    <dgm:pt modelId="{1D604091-6AF0-48D1-8E10-9D02D53B9415}" type="sibTrans" cxnId="{92B92A43-EF4D-494F-B2DC-4886FEAA789B}">
      <dgm:prSet/>
      <dgm:spPr/>
      <dgm:t>
        <a:bodyPr/>
        <a:lstStyle/>
        <a:p>
          <a:endParaRPr lang="en-US"/>
        </a:p>
      </dgm:t>
    </dgm:pt>
    <dgm:pt modelId="{C8767736-2999-427F-B2EC-CD23FB2FCA2D}">
      <dgm:prSet custT="1"/>
      <dgm:spPr>
        <a:solidFill>
          <a:schemeClr val="tx2"/>
        </a:solidFill>
      </dgm:spPr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Mobile robots</a:t>
          </a:r>
          <a:endParaRPr lang="en-US" sz="2800" dirty="0"/>
        </a:p>
      </dgm:t>
    </dgm:pt>
    <dgm:pt modelId="{7619ABE0-80C0-4BBE-B623-D0E9B4B3411B}" type="parTrans" cxnId="{001C844E-EE4E-4BB6-96F1-36241A3D48E3}">
      <dgm:prSet/>
      <dgm:spPr/>
      <dgm:t>
        <a:bodyPr/>
        <a:lstStyle/>
        <a:p>
          <a:endParaRPr lang="en-US"/>
        </a:p>
      </dgm:t>
    </dgm:pt>
    <dgm:pt modelId="{BA552C47-0C52-4F9F-B0F0-7B0F2ABC7358}" type="sibTrans" cxnId="{001C844E-EE4E-4BB6-96F1-36241A3D48E3}">
      <dgm:prSet/>
      <dgm:spPr/>
      <dgm:t>
        <a:bodyPr/>
        <a:lstStyle/>
        <a:p>
          <a:endParaRPr lang="en-US"/>
        </a:p>
      </dgm:t>
    </dgm:pt>
    <dgm:pt modelId="{D2EB50F2-A422-49C2-80EF-82AEC7A011CB}">
      <dgm:prSet custT="1"/>
      <dgm:spPr>
        <a:solidFill>
          <a:srgbClr val="0070C0"/>
        </a:solidFill>
      </dgm:spPr>
      <dgm:t>
        <a:bodyPr/>
        <a:lstStyle/>
        <a:p>
          <a:r>
            <a:rPr lang="en-US" sz="2800" dirty="0" smtClean="0">
              <a:ea typeface="Calibri" panose="020F0502020204030204" pitchFamily="34" charset="0"/>
              <a:cs typeface="NikoshBAN" panose="02000000000000000000" pitchFamily="2" charset="0"/>
            </a:rPr>
            <a:t>Space robots</a:t>
          </a:r>
          <a:endParaRPr lang="en-US" sz="2800" dirty="0"/>
        </a:p>
      </dgm:t>
    </dgm:pt>
    <dgm:pt modelId="{22C77CA3-2957-4A69-84D8-B90ABF2596FD}" type="parTrans" cxnId="{8C16B6E7-B57A-45FF-8D6B-3144A0900D56}">
      <dgm:prSet/>
      <dgm:spPr/>
      <dgm:t>
        <a:bodyPr/>
        <a:lstStyle/>
        <a:p>
          <a:endParaRPr lang="en-US"/>
        </a:p>
      </dgm:t>
    </dgm:pt>
    <dgm:pt modelId="{9E91ABF4-0A90-4417-A86A-6BA7CA09049B}" type="sibTrans" cxnId="{8C16B6E7-B57A-45FF-8D6B-3144A0900D56}">
      <dgm:prSet/>
      <dgm:spPr/>
      <dgm:t>
        <a:bodyPr/>
        <a:lstStyle/>
        <a:p>
          <a:endParaRPr lang="en-US"/>
        </a:p>
      </dgm:t>
    </dgm:pt>
    <dgm:pt modelId="{363D2C0D-1123-46A2-8317-F13C5939EA6D}" type="pres">
      <dgm:prSet presAssocID="{BADD618A-054B-495E-8C18-F6F270C650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EA620-CDA1-42F5-AF00-7D0A0128280E}" type="pres">
      <dgm:prSet presAssocID="{E4433EDF-DD47-4B1C-873F-BFDC73E96AE8}" presName="centerShape" presStyleLbl="node0" presStyleIdx="0" presStyleCnt="1" custLinFactNeighborY="4550"/>
      <dgm:spPr/>
      <dgm:t>
        <a:bodyPr/>
        <a:lstStyle/>
        <a:p>
          <a:endParaRPr lang="en-US"/>
        </a:p>
      </dgm:t>
    </dgm:pt>
    <dgm:pt modelId="{9D70566A-2DB3-4279-A442-422DFCD58D0D}" type="pres">
      <dgm:prSet presAssocID="{58DA33E8-37AF-4EC7-B42B-9F38E0DDECD6}" presName="Name9" presStyleLbl="parChTrans1D2" presStyleIdx="0" presStyleCnt="7"/>
      <dgm:spPr/>
      <dgm:t>
        <a:bodyPr/>
        <a:lstStyle/>
        <a:p>
          <a:endParaRPr lang="en-US"/>
        </a:p>
      </dgm:t>
    </dgm:pt>
    <dgm:pt modelId="{64A44A11-6FD9-4B17-AD0E-562C237DEDA5}" type="pres">
      <dgm:prSet presAssocID="{58DA33E8-37AF-4EC7-B42B-9F38E0DDECD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8CD1CFC-2257-4599-B678-B21A4C4E25F8}" type="pres">
      <dgm:prSet presAssocID="{1D2B75FE-1C6D-43D4-A759-0A23709F817D}" presName="node" presStyleLbl="node1" presStyleIdx="0" presStyleCnt="7" custScaleX="181956" custScaleY="120623" custRadScaleRad="96687" custRadScaleInc="-4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3017B-460F-492F-BFA9-9CE7D4AFB812}" type="pres">
      <dgm:prSet presAssocID="{7F19C763-54E8-4F92-A945-F99FB18B9FCF}" presName="Name9" presStyleLbl="parChTrans1D2" presStyleIdx="1" presStyleCnt="7"/>
      <dgm:spPr/>
      <dgm:t>
        <a:bodyPr/>
        <a:lstStyle/>
        <a:p>
          <a:endParaRPr lang="en-US"/>
        </a:p>
      </dgm:t>
    </dgm:pt>
    <dgm:pt modelId="{04F57B1F-CB58-49B4-874A-ED19E9357A9D}" type="pres">
      <dgm:prSet presAssocID="{7F19C763-54E8-4F92-A945-F99FB18B9FC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18C12E3-188D-47B9-9BBB-E72370EFE0E5}" type="pres">
      <dgm:prSet presAssocID="{4FE47AFE-6FD4-425E-9B77-F571724C4981}" presName="node" presStyleLbl="node1" presStyleIdx="1" presStyleCnt="7" custScaleX="192782" custScaleY="127240" custRadScaleRad="136398" custRadScaleInc="20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B866E-FD3D-4367-8F17-354866C85474}" type="pres">
      <dgm:prSet presAssocID="{9661515F-9BB3-45E4-BB3D-96601502BDC0}" presName="Name9" presStyleLbl="parChTrans1D2" presStyleIdx="2" presStyleCnt="7"/>
      <dgm:spPr/>
      <dgm:t>
        <a:bodyPr/>
        <a:lstStyle/>
        <a:p>
          <a:endParaRPr lang="en-US"/>
        </a:p>
      </dgm:t>
    </dgm:pt>
    <dgm:pt modelId="{0B0EF62D-884F-4029-8B32-5F78CBB0EAEF}" type="pres">
      <dgm:prSet presAssocID="{9661515F-9BB3-45E4-BB3D-96601502BDC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D0EFDD1-A3B1-4FA8-9B56-10FA51CB1AF1}" type="pres">
      <dgm:prSet presAssocID="{E3069DD3-96A1-445F-B1B8-EBC4A7FACCD0}" presName="node" presStyleLbl="node1" presStyleIdx="2" presStyleCnt="7" custScaleX="207522" custScaleY="152015" custRadScaleRad="140850" custRadScaleInc="-1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02A3A-160D-425B-9EFA-1D49B5A3510E}" type="pres">
      <dgm:prSet presAssocID="{22C77CA3-2957-4A69-84D8-B90ABF2596FD}" presName="Name9" presStyleLbl="parChTrans1D2" presStyleIdx="3" presStyleCnt="7"/>
      <dgm:spPr/>
      <dgm:t>
        <a:bodyPr/>
        <a:lstStyle/>
        <a:p>
          <a:endParaRPr lang="en-US"/>
        </a:p>
      </dgm:t>
    </dgm:pt>
    <dgm:pt modelId="{24018A55-E4B7-43D6-8CF4-9AA507D4841E}" type="pres">
      <dgm:prSet presAssocID="{22C77CA3-2957-4A69-84D8-B90ABF2596F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5AA23EC-94B4-45FD-9371-F4C10938EEC7}" type="pres">
      <dgm:prSet presAssocID="{D2EB50F2-A422-49C2-80EF-82AEC7A011CB}" presName="node" presStyleLbl="node1" presStyleIdx="3" presStyleCnt="7" custScaleX="137684" custScaleY="107795" custRadScaleRad="109676" custRadScaleInc="-1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5EF74-0919-4D17-AB27-A0A5E4695A3B}" type="pres">
      <dgm:prSet presAssocID="{7619ABE0-80C0-4BBE-B623-D0E9B4B3411B}" presName="Name9" presStyleLbl="parChTrans1D2" presStyleIdx="4" presStyleCnt="7"/>
      <dgm:spPr/>
      <dgm:t>
        <a:bodyPr/>
        <a:lstStyle/>
        <a:p>
          <a:endParaRPr lang="en-US"/>
        </a:p>
      </dgm:t>
    </dgm:pt>
    <dgm:pt modelId="{22E8F71B-BAC9-4361-9C25-FCB090A81608}" type="pres">
      <dgm:prSet presAssocID="{7619ABE0-80C0-4BBE-B623-D0E9B4B3411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BCB3C84-2827-4ECD-B894-40911C84033B}" type="pres">
      <dgm:prSet presAssocID="{C8767736-2999-427F-B2EC-CD23FB2FCA2D}" presName="node" presStyleLbl="node1" presStyleIdx="4" presStyleCnt="7" custScaleX="153720" custScaleY="111407" custRadScaleRad="105996" custRadScaleInc="3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E3EB5-1754-4F68-A159-EAE196B57E0A}" type="pres">
      <dgm:prSet presAssocID="{4CE55DFB-A774-418E-A47C-F07B59E526B7}" presName="Name9" presStyleLbl="parChTrans1D2" presStyleIdx="5" presStyleCnt="7"/>
      <dgm:spPr/>
      <dgm:t>
        <a:bodyPr/>
        <a:lstStyle/>
        <a:p>
          <a:endParaRPr lang="en-US"/>
        </a:p>
      </dgm:t>
    </dgm:pt>
    <dgm:pt modelId="{C9F44061-6E9B-4193-9E01-5FC76A55F8DC}" type="pres">
      <dgm:prSet presAssocID="{4CE55DFB-A774-418E-A47C-F07B59E526B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CB3B5F8-F42A-4679-A5ED-9E47B7CA9DA3}" type="pres">
      <dgm:prSet presAssocID="{7786C0DB-0C68-4920-9EE5-6C8B18746324}" presName="node" presStyleLbl="node1" presStyleIdx="5" presStyleCnt="7" custScaleX="158768" custScaleY="122081" custRadScaleRad="127691" custRadScaleInc="-16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53183-CB15-49C5-A54B-DB6942B6E0C8}" type="pres">
      <dgm:prSet presAssocID="{F0E70303-20E3-4CFC-B710-5237102047D7}" presName="Name9" presStyleLbl="parChTrans1D2" presStyleIdx="6" presStyleCnt="7"/>
      <dgm:spPr/>
      <dgm:t>
        <a:bodyPr/>
        <a:lstStyle/>
        <a:p>
          <a:endParaRPr lang="en-US"/>
        </a:p>
      </dgm:t>
    </dgm:pt>
    <dgm:pt modelId="{E98CE069-3C9C-43CA-9F91-1C592EBB194C}" type="pres">
      <dgm:prSet presAssocID="{F0E70303-20E3-4CFC-B710-5237102047D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07FCE9E-BEC4-4298-BE8F-E6EFC49CF6A6}" type="pres">
      <dgm:prSet presAssocID="{B2025AB3-E64B-44A4-8CA8-51B55FCF0B8B}" presName="node" presStyleLbl="node1" presStyleIdx="6" presStyleCnt="7" custScaleX="146925" custScaleY="122017" custRadScaleRad="135623" custRadScaleInc="-57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1BDBC-65FC-4730-BFA0-1516225A4352}" type="presOf" srcId="{58DA33E8-37AF-4EC7-B42B-9F38E0DDECD6}" destId="{64A44A11-6FD9-4B17-AD0E-562C237DEDA5}" srcOrd="1" destOrd="0" presId="urn:microsoft.com/office/officeart/2005/8/layout/radial1"/>
    <dgm:cxn modelId="{D20CB7DF-F41D-47B1-A2E1-2DEF837FD24B}" type="presOf" srcId="{7F19C763-54E8-4F92-A945-F99FB18B9FCF}" destId="{04F57B1F-CB58-49B4-874A-ED19E9357A9D}" srcOrd="1" destOrd="0" presId="urn:microsoft.com/office/officeart/2005/8/layout/radial1"/>
    <dgm:cxn modelId="{857F5E4F-2F6B-49D8-A8D8-358A2728AD53}" type="presOf" srcId="{B2025AB3-E64B-44A4-8CA8-51B55FCF0B8B}" destId="{F07FCE9E-BEC4-4298-BE8F-E6EFC49CF6A6}" srcOrd="0" destOrd="0" presId="urn:microsoft.com/office/officeart/2005/8/layout/radial1"/>
    <dgm:cxn modelId="{62E95D83-CC47-4065-9A7F-2E4AF771CB20}" type="presOf" srcId="{7619ABE0-80C0-4BBE-B623-D0E9B4B3411B}" destId="{22E8F71B-BAC9-4361-9C25-FCB090A81608}" srcOrd="1" destOrd="0" presId="urn:microsoft.com/office/officeart/2005/8/layout/radial1"/>
    <dgm:cxn modelId="{7A8241BA-69B8-4458-B1FC-4366744E40C2}" srcId="{BADD618A-054B-495E-8C18-F6F270C65035}" destId="{E4433EDF-DD47-4B1C-873F-BFDC73E96AE8}" srcOrd="0" destOrd="0" parTransId="{E97072C4-485C-4A43-947E-8E12B5F73350}" sibTransId="{A9BBBBA5-80D8-4613-9B2E-0717F7E7E9B9}"/>
    <dgm:cxn modelId="{B7384337-4326-43A2-99D6-0DF85C703E4C}" type="presOf" srcId="{4CE55DFB-A774-418E-A47C-F07B59E526B7}" destId="{2A1E3EB5-1754-4F68-A159-EAE196B57E0A}" srcOrd="0" destOrd="0" presId="urn:microsoft.com/office/officeart/2005/8/layout/radial1"/>
    <dgm:cxn modelId="{001C844E-EE4E-4BB6-96F1-36241A3D48E3}" srcId="{E4433EDF-DD47-4B1C-873F-BFDC73E96AE8}" destId="{C8767736-2999-427F-B2EC-CD23FB2FCA2D}" srcOrd="4" destOrd="0" parTransId="{7619ABE0-80C0-4BBE-B623-D0E9B4B3411B}" sibTransId="{BA552C47-0C52-4F9F-B0F0-7B0F2ABC7358}"/>
    <dgm:cxn modelId="{CBA6AC9D-CC1E-43C9-B1D6-C4C7C95A24B9}" type="presOf" srcId="{D2EB50F2-A422-49C2-80EF-82AEC7A011CB}" destId="{25AA23EC-94B4-45FD-9371-F4C10938EEC7}" srcOrd="0" destOrd="0" presId="urn:microsoft.com/office/officeart/2005/8/layout/radial1"/>
    <dgm:cxn modelId="{EB819411-7270-44BA-96D1-F1821CF6F45F}" type="presOf" srcId="{F0E70303-20E3-4CFC-B710-5237102047D7}" destId="{5F253183-CB15-49C5-A54B-DB6942B6E0C8}" srcOrd="0" destOrd="0" presId="urn:microsoft.com/office/officeart/2005/8/layout/radial1"/>
    <dgm:cxn modelId="{33CEA23D-5DB0-4D44-9C50-87513E77431B}" type="presOf" srcId="{7619ABE0-80C0-4BBE-B623-D0E9B4B3411B}" destId="{9325EF74-0919-4D17-AB27-A0A5E4695A3B}" srcOrd="0" destOrd="0" presId="urn:microsoft.com/office/officeart/2005/8/layout/radial1"/>
    <dgm:cxn modelId="{602BC4AA-B6AD-4FDC-932D-9E6564B49640}" type="presOf" srcId="{22C77CA3-2957-4A69-84D8-B90ABF2596FD}" destId="{CB702A3A-160D-425B-9EFA-1D49B5A3510E}" srcOrd="0" destOrd="0" presId="urn:microsoft.com/office/officeart/2005/8/layout/radial1"/>
    <dgm:cxn modelId="{38EC5A0B-08A2-422E-B2BD-7E2FCB48A5FA}" type="presOf" srcId="{1D2B75FE-1C6D-43D4-A759-0A23709F817D}" destId="{C8CD1CFC-2257-4599-B678-B21A4C4E25F8}" srcOrd="0" destOrd="0" presId="urn:microsoft.com/office/officeart/2005/8/layout/radial1"/>
    <dgm:cxn modelId="{08438AFA-83BA-44BF-AAF6-E53A2CF7178E}" srcId="{E4433EDF-DD47-4B1C-873F-BFDC73E96AE8}" destId="{B2025AB3-E64B-44A4-8CA8-51B55FCF0B8B}" srcOrd="6" destOrd="0" parTransId="{F0E70303-20E3-4CFC-B710-5237102047D7}" sibTransId="{EF983E86-2C34-4BC7-BFF0-DB68F70D5E1C}"/>
    <dgm:cxn modelId="{92B92A43-EF4D-494F-B2DC-4886FEAA789B}" srcId="{E4433EDF-DD47-4B1C-873F-BFDC73E96AE8}" destId="{7786C0DB-0C68-4920-9EE5-6C8B18746324}" srcOrd="5" destOrd="0" parTransId="{4CE55DFB-A774-418E-A47C-F07B59E526B7}" sibTransId="{1D604091-6AF0-48D1-8E10-9D02D53B9415}"/>
    <dgm:cxn modelId="{B90AA5DA-297F-4FBA-A4CA-DC39AAE0293C}" type="presOf" srcId="{E4433EDF-DD47-4B1C-873F-BFDC73E96AE8}" destId="{5DDEA620-CDA1-42F5-AF00-7D0A0128280E}" srcOrd="0" destOrd="0" presId="urn:microsoft.com/office/officeart/2005/8/layout/radial1"/>
    <dgm:cxn modelId="{141550CF-4EDE-4976-ACEB-3D5192571762}" srcId="{E4433EDF-DD47-4B1C-873F-BFDC73E96AE8}" destId="{4FE47AFE-6FD4-425E-9B77-F571724C4981}" srcOrd="1" destOrd="0" parTransId="{7F19C763-54E8-4F92-A945-F99FB18B9FCF}" sibTransId="{563ACE37-5030-4161-B0B6-CB7BD9CC4DBE}"/>
    <dgm:cxn modelId="{357D0355-6ABC-4D4F-BEAC-1E1338DA8A32}" type="presOf" srcId="{4CE55DFB-A774-418E-A47C-F07B59E526B7}" destId="{C9F44061-6E9B-4193-9E01-5FC76A55F8DC}" srcOrd="1" destOrd="0" presId="urn:microsoft.com/office/officeart/2005/8/layout/radial1"/>
    <dgm:cxn modelId="{315A6BD6-9A6F-4719-8B8A-66409A795785}" type="presOf" srcId="{C8767736-2999-427F-B2EC-CD23FB2FCA2D}" destId="{CBCB3C84-2827-4ECD-B894-40911C84033B}" srcOrd="0" destOrd="0" presId="urn:microsoft.com/office/officeart/2005/8/layout/radial1"/>
    <dgm:cxn modelId="{72AB2A88-D452-48D4-BE30-BD8CE58A2EA3}" type="presOf" srcId="{BADD618A-054B-495E-8C18-F6F270C65035}" destId="{363D2C0D-1123-46A2-8317-F13C5939EA6D}" srcOrd="0" destOrd="0" presId="urn:microsoft.com/office/officeart/2005/8/layout/radial1"/>
    <dgm:cxn modelId="{317932A3-48C9-416F-803A-11F4ACCBC2FC}" type="presOf" srcId="{22C77CA3-2957-4A69-84D8-B90ABF2596FD}" destId="{24018A55-E4B7-43D6-8CF4-9AA507D4841E}" srcOrd="1" destOrd="0" presId="urn:microsoft.com/office/officeart/2005/8/layout/radial1"/>
    <dgm:cxn modelId="{8C16B6E7-B57A-45FF-8D6B-3144A0900D56}" srcId="{E4433EDF-DD47-4B1C-873F-BFDC73E96AE8}" destId="{D2EB50F2-A422-49C2-80EF-82AEC7A011CB}" srcOrd="3" destOrd="0" parTransId="{22C77CA3-2957-4A69-84D8-B90ABF2596FD}" sibTransId="{9E91ABF4-0A90-4417-A86A-6BA7CA09049B}"/>
    <dgm:cxn modelId="{7EF3F367-88F1-4FF3-9D1D-13B61F0A3F71}" type="presOf" srcId="{4FE47AFE-6FD4-425E-9B77-F571724C4981}" destId="{D18C12E3-188D-47B9-9BBB-E72370EFE0E5}" srcOrd="0" destOrd="0" presId="urn:microsoft.com/office/officeart/2005/8/layout/radial1"/>
    <dgm:cxn modelId="{922E1D4A-AB98-4C51-95DB-F29A7A08EEA6}" type="presOf" srcId="{9661515F-9BB3-45E4-BB3D-96601502BDC0}" destId="{0B0EF62D-884F-4029-8B32-5F78CBB0EAEF}" srcOrd="1" destOrd="0" presId="urn:microsoft.com/office/officeart/2005/8/layout/radial1"/>
    <dgm:cxn modelId="{13EAD374-6092-48C8-8CC2-208CFA8582F5}" srcId="{E4433EDF-DD47-4B1C-873F-BFDC73E96AE8}" destId="{E3069DD3-96A1-445F-B1B8-EBC4A7FACCD0}" srcOrd="2" destOrd="0" parTransId="{9661515F-9BB3-45E4-BB3D-96601502BDC0}" sibTransId="{F35178F0-6F1B-48FF-B70D-029EED05C714}"/>
    <dgm:cxn modelId="{53BF3EAB-A90A-4934-BB79-0667642EEF46}" type="presOf" srcId="{F0E70303-20E3-4CFC-B710-5237102047D7}" destId="{E98CE069-3C9C-43CA-9F91-1C592EBB194C}" srcOrd="1" destOrd="0" presId="urn:microsoft.com/office/officeart/2005/8/layout/radial1"/>
    <dgm:cxn modelId="{F7CD80CE-8598-4C9D-B209-E56B6DAD0AE6}" type="presOf" srcId="{7F19C763-54E8-4F92-A945-F99FB18B9FCF}" destId="{EBB3017B-460F-492F-BFA9-9CE7D4AFB812}" srcOrd="0" destOrd="0" presId="urn:microsoft.com/office/officeart/2005/8/layout/radial1"/>
    <dgm:cxn modelId="{FBABACB1-4F26-4712-A3F4-CDD02E47C42A}" type="presOf" srcId="{E3069DD3-96A1-445F-B1B8-EBC4A7FACCD0}" destId="{4D0EFDD1-A3B1-4FA8-9B56-10FA51CB1AF1}" srcOrd="0" destOrd="0" presId="urn:microsoft.com/office/officeart/2005/8/layout/radial1"/>
    <dgm:cxn modelId="{0EDD70A7-B397-408F-9131-1FDCD6A07706}" type="presOf" srcId="{7786C0DB-0C68-4920-9EE5-6C8B18746324}" destId="{6CB3B5F8-F42A-4679-A5ED-9E47B7CA9DA3}" srcOrd="0" destOrd="0" presId="urn:microsoft.com/office/officeart/2005/8/layout/radial1"/>
    <dgm:cxn modelId="{CA63994F-8A0E-4014-BF67-36B9AE295A79}" type="presOf" srcId="{58DA33E8-37AF-4EC7-B42B-9F38E0DDECD6}" destId="{9D70566A-2DB3-4279-A442-422DFCD58D0D}" srcOrd="0" destOrd="0" presId="urn:microsoft.com/office/officeart/2005/8/layout/radial1"/>
    <dgm:cxn modelId="{6B81DB22-166A-4E43-A58F-23D681C3D236}" type="presOf" srcId="{9661515F-9BB3-45E4-BB3D-96601502BDC0}" destId="{224B866E-FD3D-4367-8F17-354866C85474}" srcOrd="0" destOrd="0" presId="urn:microsoft.com/office/officeart/2005/8/layout/radial1"/>
    <dgm:cxn modelId="{C9C10A70-D4ED-4E1A-8458-6B4AC8E397F9}" srcId="{E4433EDF-DD47-4B1C-873F-BFDC73E96AE8}" destId="{1D2B75FE-1C6D-43D4-A759-0A23709F817D}" srcOrd="0" destOrd="0" parTransId="{58DA33E8-37AF-4EC7-B42B-9F38E0DDECD6}" sibTransId="{8347E4AE-A8A1-412B-BF90-7DEFF3E00F91}"/>
    <dgm:cxn modelId="{64737AFE-D666-4A04-B0B3-C4863B20A53A}" type="presParOf" srcId="{363D2C0D-1123-46A2-8317-F13C5939EA6D}" destId="{5DDEA620-CDA1-42F5-AF00-7D0A0128280E}" srcOrd="0" destOrd="0" presId="urn:microsoft.com/office/officeart/2005/8/layout/radial1"/>
    <dgm:cxn modelId="{E26F80D2-3308-4D81-B91D-59A250EF1C6E}" type="presParOf" srcId="{363D2C0D-1123-46A2-8317-F13C5939EA6D}" destId="{9D70566A-2DB3-4279-A442-422DFCD58D0D}" srcOrd="1" destOrd="0" presId="urn:microsoft.com/office/officeart/2005/8/layout/radial1"/>
    <dgm:cxn modelId="{F36DFB59-AADF-4A3A-B1F8-8E8698A092C6}" type="presParOf" srcId="{9D70566A-2DB3-4279-A442-422DFCD58D0D}" destId="{64A44A11-6FD9-4B17-AD0E-562C237DEDA5}" srcOrd="0" destOrd="0" presId="urn:microsoft.com/office/officeart/2005/8/layout/radial1"/>
    <dgm:cxn modelId="{0E281A48-905A-4B50-B8EF-41DF5555C3F2}" type="presParOf" srcId="{363D2C0D-1123-46A2-8317-F13C5939EA6D}" destId="{C8CD1CFC-2257-4599-B678-B21A4C4E25F8}" srcOrd="2" destOrd="0" presId="urn:microsoft.com/office/officeart/2005/8/layout/radial1"/>
    <dgm:cxn modelId="{7EDC40FB-36B6-4093-AF0C-30D0006BC0E1}" type="presParOf" srcId="{363D2C0D-1123-46A2-8317-F13C5939EA6D}" destId="{EBB3017B-460F-492F-BFA9-9CE7D4AFB812}" srcOrd="3" destOrd="0" presId="urn:microsoft.com/office/officeart/2005/8/layout/radial1"/>
    <dgm:cxn modelId="{22C0EFB6-C4CA-4CC1-9C4E-0E5DE568B6F2}" type="presParOf" srcId="{EBB3017B-460F-492F-BFA9-9CE7D4AFB812}" destId="{04F57B1F-CB58-49B4-874A-ED19E9357A9D}" srcOrd="0" destOrd="0" presId="urn:microsoft.com/office/officeart/2005/8/layout/radial1"/>
    <dgm:cxn modelId="{359E7AB5-34F6-46F6-9BE8-076596A1AEC0}" type="presParOf" srcId="{363D2C0D-1123-46A2-8317-F13C5939EA6D}" destId="{D18C12E3-188D-47B9-9BBB-E72370EFE0E5}" srcOrd="4" destOrd="0" presId="urn:microsoft.com/office/officeart/2005/8/layout/radial1"/>
    <dgm:cxn modelId="{E00BE287-BD2E-40D3-AAA7-3276163D8298}" type="presParOf" srcId="{363D2C0D-1123-46A2-8317-F13C5939EA6D}" destId="{224B866E-FD3D-4367-8F17-354866C85474}" srcOrd="5" destOrd="0" presId="urn:microsoft.com/office/officeart/2005/8/layout/radial1"/>
    <dgm:cxn modelId="{7833AED3-11C2-404E-B161-7BA405665C9B}" type="presParOf" srcId="{224B866E-FD3D-4367-8F17-354866C85474}" destId="{0B0EF62D-884F-4029-8B32-5F78CBB0EAEF}" srcOrd="0" destOrd="0" presId="urn:microsoft.com/office/officeart/2005/8/layout/radial1"/>
    <dgm:cxn modelId="{3AEE4DB7-A8C7-4E8E-ABF1-37EBF3B6E2E5}" type="presParOf" srcId="{363D2C0D-1123-46A2-8317-F13C5939EA6D}" destId="{4D0EFDD1-A3B1-4FA8-9B56-10FA51CB1AF1}" srcOrd="6" destOrd="0" presId="urn:microsoft.com/office/officeart/2005/8/layout/radial1"/>
    <dgm:cxn modelId="{24FB9186-4760-4EFE-B954-B2A7308825F4}" type="presParOf" srcId="{363D2C0D-1123-46A2-8317-F13C5939EA6D}" destId="{CB702A3A-160D-425B-9EFA-1D49B5A3510E}" srcOrd="7" destOrd="0" presId="urn:microsoft.com/office/officeart/2005/8/layout/radial1"/>
    <dgm:cxn modelId="{56389E37-CB93-49BB-8FFC-9846F696DB3E}" type="presParOf" srcId="{CB702A3A-160D-425B-9EFA-1D49B5A3510E}" destId="{24018A55-E4B7-43D6-8CF4-9AA507D4841E}" srcOrd="0" destOrd="0" presId="urn:microsoft.com/office/officeart/2005/8/layout/radial1"/>
    <dgm:cxn modelId="{EC31C5BD-BD58-461A-833A-1F4850561566}" type="presParOf" srcId="{363D2C0D-1123-46A2-8317-F13C5939EA6D}" destId="{25AA23EC-94B4-45FD-9371-F4C10938EEC7}" srcOrd="8" destOrd="0" presId="urn:microsoft.com/office/officeart/2005/8/layout/radial1"/>
    <dgm:cxn modelId="{FE87308A-4464-4BAC-B9FF-7D47AB39A744}" type="presParOf" srcId="{363D2C0D-1123-46A2-8317-F13C5939EA6D}" destId="{9325EF74-0919-4D17-AB27-A0A5E4695A3B}" srcOrd="9" destOrd="0" presId="urn:microsoft.com/office/officeart/2005/8/layout/radial1"/>
    <dgm:cxn modelId="{690CD6D7-336C-4A91-BE36-F3B042792FD4}" type="presParOf" srcId="{9325EF74-0919-4D17-AB27-A0A5E4695A3B}" destId="{22E8F71B-BAC9-4361-9C25-FCB090A81608}" srcOrd="0" destOrd="0" presId="urn:microsoft.com/office/officeart/2005/8/layout/radial1"/>
    <dgm:cxn modelId="{B03E1024-ECFF-476B-BD29-E01F9E754343}" type="presParOf" srcId="{363D2C0D-1123-46A2-8317-F13C5939EA6D}" destId="{CBCB3C84-2827-4ECD-B894-40911C84033B}" srcOrd="10" destOrd="0" presId="urn:microsoft.com/office/officeart/2005/8/layout/radial1"/>
    <dgm:cxn modelId="{B3D639A6-3867-432C-8B30-AA79C67AC156}" type="presParOf" srcId="{363D2C0D-1123-46A2-8317-F13C5939EA6D}" destId="{2A1E3EB5-1754-4F68-A159-EAE196B57E0A}" srcOrd="11" destOrd="0" presId="urn:microsoft.com/office/officeart/2005/8/layout/radial1"/>
    <dgm:cxn modelId="{CA1175E3-5B91-46EE-BB1D-3AE421A3E14A}" type="presParOf" srcId="{2A1E3EB5-1754-4F68-A159-EAE196B57E0A}" destId="{C9F44061-6E9B-4193-9E01-5FC76A55F8DC}" srcOrd="0" destOrd="0" presId="urn:microsoft.com/office/officeart/2005/8/layout/radial1"/>
    <dgm:cxn modelId="{8C08A43E-7F5E-48DB-BA80-803601287CA1}" type="presParOf" srcId="{363D2C0D-1123-46A2-8317-F13C5939EA6D}" destId="{6CB3B5F8-F42A-4679-A5ED-9E47B7CA9DA3}" srcOrd="12" destOrd="0" presId="urn:microsoft.com/office/officeart/2005/8/layout/radial1"/>
    <dgm:cxn modelId="{DFB4054B-5743-40BD-BD89-37AF55D25001}" type="presParOf" srcId="{363D2C0D-1123-46A2-8317-F13C5939EA6D}" destId="{5F253183-CB15-49C5-A54B-DB6942B6E0C8}" srcOrd="13" destOrd="0" presId="urn:microsoft.com/office/officeart/2005/8/layout/radial1"/>
    <dgm:cxn modelId="{7B662643-36D3-45F0-9B43-9A9234D5E952}" type="presParOf" srcId="{5F253183-CB15-49C5-A54B-DB6942B6E0C8}" destId="{E98CE069-3C9C-43CA-9F91-1C592EBB194C}" srcOrd="0" destOrd="0" presId="urn:microsoft.com/office/officeart/2005/8/layout/radial1"/>
    <dgm:cxn modelId="{5FDC1F27-64C4-4029-8EFD-12E8B6DD445A}" type="presParOf" srcId="{363D2C0D-1123-46A2-8317-F13C5939EA6D}" destId="{F07FCE9E-BEC4-4298-BE8F-E6EFC49CF6A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428D-7940-4FBE-824F-731814321054}">
      <dsp:nvSpPr>
        <dsp:cNvPr id="0" name=""/>
        <dsp:cNvSpPr/>
      </dsp:nvSpPr>
      <dsp:spPr>
        <a:xfrm>
          <a:off x="-5906662" y="-903916"/>
          <a:ext cx="7031765" cy="703176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0F398-696D-4ED3-AD14-B4526C51AABA}">
      <dsp:nvSpPr>
        <dsp:cNvPr id="0" name=""/>
        <dsp:cNvSpPr/>
      </dsp:nvSpPr>
      <dsp:spPr>
        <a:xfrm>
          <a:off x="588888" y="1203706"/>
          <a:ext cx="7348765" cy="55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89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রোবট ও রোবোটিক্স কী তা বলতে পারবে।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>
        <a:off x="588888" y="1203706"/>
        <a:ext cx="7348765" cy="555563"/>
      </dsp:txXfrm>
    </dsp:sp>
    <dsp:sp modelId="{85846EC7-9616-4A2D-B8BF-9C554C7B7509}">
      <dsp:nvSpPr>
        <dsp:cNvPr id="0" name=""/>
        <dsp:cNvSpPr/>
      </dsp:nvSpPr>
      <dsp:spPr>
        <a:xfrm>
          <a:off x="213362" y="1162667"/>
          <a:ext cx="751050" cy="635656"/>
        </a:xfrm>
        <a:prstGeom prst="ellipse">
          <a:avLst/>
        </a:prstGeom>
        <a:solidFill>
          <a:schemeClr val="accent4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E64B2-C189-4ECD-A68D-F48651595F77}">
      <dsp:nvSpPr>
        <dsp:cNvPr id="0" name=""/>
        <dsp:cNvSpPr/>
      </dsp:nvSpPr>
      <dsp:spPr>
        <a:xfrm>
          <a:off x="1049639" y="2004724"/>
          <a:ext cx="6888014" cy="557387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89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smtClean="0">
              <a:latin typeface="NikoshBAN" panose="02000000000000000000" pitchFamily="2" charset="0"/>
              <a:cs typeface="NikoshBAN" panose="02000000000000000000" pitchFamily="2" charset="0"/>
            </a:rPr>
            <a:t>রোবট-এর বৈশিষ্ট্য অনুধাবন করতে সক্ষম হবে। </a:t>
          </a:r>
          <a:endParaRPr lang="en-US" sz="2600" kern="1200" dirty="0"/>
        </a:p>
      </dsp:txBody>
      <dsp:txXfrm>
        <a:off x="1049639" y="2004724"/>
        <a:ext cx="6888014" cy="557387"/>
      </dsp:txXfrm>
    </dsp:sp>
    <dsp:sp modelId="{8D796199-E961-43A7-9481-AD744BF69289}">
      <dsp:nvSpPr>
        <dsp:cNvPr id="0" name=""/>
        <dsp:cNvSpPr/>
      </dsp:nvSpPr>
      <dsp:spPr>
        <a:xfrm>
          <a:off x="671275" y="1889762"/>
          <a:ext cx="756726" cy="787335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D4B2E-088B-41B9-B861-03EBB53968CC}">
      <dsp:nvSpPr>
        <dsp:cNvPr id="0" name=""/>
        <dsp:cNvSpPr/>
      </dsp:nvSpPr>
      <dsp:spPr>
        <a:xfrm>
          <a:off x="1049639" y="2895482"/>
          <a:ext cx="6888014" cy="882447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89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কাজের ধরন ও ব্যবহারের ক্ষেত্র অনুসারে </a:t>
          </a:r>
          <a:r>
            <a:rPr lang="bn-BD" sz="26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কোম্পানির তৈরিকৃত রোবটের নাম চিহ্নিত করতে</a:t>
          </a:r>
          <a:r>
            <a:rPr lang="en-US" sz="26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600" kern="1200" smtClean="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sz="2600" kern="1200" dirty="0"/>
        </a:p>
      </dsp:txBody>
      <dsp:txXfrm>
        <a:off x="1049639" y="2895482"/>
        <a:ext cx="6888014" cy="882447"/>
      </dsp:txXfrm>
    </dsp:sp>
    <dsp:sp modelId="{0910FA38-AE33-4C9E-BCC7-B05B0E6E1B37}">
      <dsp:nvSpPr>
        <dsp:cNvPr id="0" name=""/>
        <dsp:cNvSpPr/>
      </dsp:nvSpPr>
      <dsp:spPr>
        <a:xfrm>
          <a:off x="641887" y="2895598"/>
          <a:ext cx="815503" cy="882246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92D837-2444-40F3-B9D2-8A217ACB7C4C}">
      <dsp:nvSpPr>
        <dsp:cNvPr id="0" name=""/>
        <dsp:cNvSpPr/>
      </dsp:nvSpPr>
      <dsp:spPr>
        <a:xfrm>
          <a:off x="703381" y="3963661"/>
          <a:ext cx="7119777" cy="44351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8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ক্ষেত্রে </a:t>
          </a:r>
          <a:r>
            <a:rPr lang="en-US" sz="2700" kern="1200" smtClean="0">
              <a:latin typeface="NikoshBAN" panose="02000000000000000000" pitchFamily="2" charset="0"/>
              <a:cs typeface="NikoshBAN" panose="02000000000000000000" pitchFamily="2" charset="0"/>
            </a:rPr>
            <a:t>রোবটের গুরুত্ব </a:t>
          </a:r>
          <a:r>
            <a:rPr lang="bn-BD" sz="2700" kern="1200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 করতে পারবে।</a:t>
          </a:r>
          <a:r>
            <a:rPr lang="en-US" sz="3200" kern="1200" smtClean="0"/>
            <a:t>	</a:t>
          </a:r>
          <a:endParaRPr lang="en-US" sz="3200" kern="1200" dirty="0"/>
        </a:p>
      </dsp:txBody>
      <dsp:txXfrm>
        <a:off x="703381" y="3963661"/>
        <a:ext cx="7119777" cy="443510"/>
      </dsp:txXfrm>
    </dsp:sp>
    <dsp:sp modelId="{C3F66060-CE2B-49E9-85E1-299A978130FC}">
      <dsp:nvSpPr>
        <dsp:cNvPr id="0" name=""/>
        <dsp:cNvSpPr/>
      </dsp:nvSpPr>
      <dsp:spPr>
        <a:xfrm>
          <a:off x="396243" y="3931918"/>
          <a:ext cx="620417" cy="538515"/>
        </a:xfrm>
        <a:prstGeom prst="ellipse">
          <a:avLst/>
        </a:prstGeom>
        <a:solidFill>
          <a:srgbClr val="7030A0"/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EA620-CDA1-42F5-AF00-7D0A0128280E}">
      <dsp:nvSpPr>
        <dsp:cNvPr id="0" name=""/>
        <dsp:cNvSpPr/>
      </dsp:nvSpPr>
      <dsp:spPr>
        <a:xfrm>
          <a:off x="3204003" y="1878231"/>
          <a:ext cx="1120698" cy="112069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</a:rPr>
            <a:t>Robot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368125" y="2042353"/>
        <a:ext cx="792454" cy="792454"/>
      </dsp:txXfrm>
    </dsp:sp>
    <dsp:sp modelId="{9D70566A-2DB3-4279-A442-422DFCD58D0D}">
      <dsp:nvSpPr>
        <dsp:cNvPr id="0" name=""/>
        <dsp:cNvSpPr/>
      </dsp:nvSpPr>
      <dsp:spPr>
        <a:xfrm rot="15586496">
          <a:off x="3350966" y="1611845"/>
          <a:ext cx="533182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533182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04228" y="1611444"/>
        <a:ext cx="26659" cy="26659"/>
      </dsp:txXfrm>
    </dsp:sp>
    <dsp:sp modelId="{C8CD1CFC-2257-4599-B678-B21A4C4E25F8}">
      <dsp:nvSpPr>
        <dsp:cNvPr id="0" name=""/>
        <dsp:cNvSpPr/>
      </dsp:nvSpPr>
      <dsp:spPr>
        <a:xfrm>
          <a:off x="2429586" y="15377"/>
          <a:ext cx="2039177" cy="135181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Industrial robots</a:t>
          </a:r>
          <a:endParaRPr lang="en-US" sz="2800" kern="1200" dirty="0"/>
        </a:p>
      </dsp:txBody>
      <dsp:txXfrm>
        <a:off x="2728217" y="213346"/>
        <a:ext cx="1441915" cy="955881"/>
      </dsp:txXfrm>
    </dsp:sp>
    <dsp:sp modelId="{EBB3017B-460F-492F-BFA9-9CE7D4AFB812}">
      <dsp:nvSpPr>
        <dsp:cNvPr id="0" name=""/>
        <dsp:cNvSpPr/>
      </dsp:nvSpPr>
      <dsp:spPr>
        <a:xfrm rot="19424142">
          <a:off x="4126726" y="1821098"/>
          <a:ext cx="923403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923403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5343" y="1810940"/>
        <a:ext cx="46170" cy="46170"/>
      </dsp:txXfrm>
    </dsp:sp>
    <dsp:sp modelId="{D18C12E3-188D-47B9-9BBB-E72370EFE0E5}">
      <dsp:nvSpPr>
        <dsp:cNvPr id="0" name=""/>
        <dsp:cNvSpPr/>
      </dsp:nvSpPr>
      <dsp:spPr>
        <a:xfrm>
          <a:off x="4602955" y="317892"/>
          <a:ext cx="2160504" cy="1425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Entertainment robots</a:t>
          </a:r>
          <a:endParaRPr lang="en-US" sz="2800" kern="1200" dirty="0"/>
        </a:p>
      </dsp:txBody>
      <dsp:txXfrm>
        <a:off x="4919353" y="526721"/>
        <a:ext cx="1527708" cy="1008318"/>
      </dsp:txXfrm>
    </dsp:sp>
    <dsp:sp modelId="{224B866E-FD3D-4367-8F17-354866C85474}">
      <dsp:nvSpPr>
        <dsp:cNvPr id="0" name=""/>
        <dsp:cNvSpPr/>
      </dsp:nvSpPr>
      <dsp:spPr>
        <a:xfrm rot="376110">
          <a:off x="4319471" y="2521157"/>
          <a:ext cx="628666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628666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8088" y="2518368"/>
        <a:ext cx="31433" cy="31433"/>
      </dsp:txXfrm>
    </dsp:sp>
    <dsp:sp modelId="{4D0EFDD1-A3B1-4FA8-9B56-10FA51CB1AF1}">
      <dsp:nvSpPr>
        <dsp:cNvPr id="0" name=""/>
        <dsp:cNvSpPr/>
      </dsp:nvSpPr>
      <dsp:spPr>
        <a:xfrm>
          <a:off x="4933401" y="1842912"/>
          <a:ext cx="2325695" cy="170362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Domestic </a:t>
          </a:r>
          <a:r>
            <a:rPr lang="bn-BD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&amp;</a:t>
          </a: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 Household robots</a:t>
          </a:r>
          <a:endParaRPr lang="en-US" sz="2800" kern="1200" dirty="0"/>
        </a:p>
      </dsp:txBody>
      <dsp:txXfrm>
        <a:off x="5273991" y="2092403"/>
        <a:ext cx="1644515" cy="1204647"/>
      </dsp:txXfrm>
    </dsp:sp>
    <dsp:sp modelId="{CB702A3A-160D-425B-9EFA-1D49B5A3510E}">
      <dsp:nvSpPr>
        <dsp:cNvPr id="0" name=""/>
        <dsp:cNvSpPr/>
      </dsp:nvSpPr>
      <dsp:spPr>
        <a:xfrm rot="3406888">
          <a:off x="3975347" y="3072018"/>
          <a:ext cx="424547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424547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007" y="3074333"/>
        <a:ext cx="21227" cy="21227"/>
      </dsp:txXfrm>
    </dsp:sp>
    <dsp:sp modelId="{25AA23EC-94B4-45FD-9371-F4C10938EEC7}">
      <dsp:nvSpPr>
        <dsp:cNvPr id="0" name=""/>
        <dsp:cNvSpPr/>
      </dsp:nvSpPr>
      <dsp:spPr>
        <a:xfrm>
          <a:off x="3884381" y="3196008"/>
          <a:ext cx="1543022" cy="120805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Space robots</a:t>
          </a:r>
          <a:endParaRPr lang="en-US" sz="2800" kern="1200" dirty="0"/>
        </a:p>
      </dsp:txBody>
      <dsp:txXfrm>
        <a:off x="4110351" y="3372924"/>
        <a:ext cx="1091082" cy="854224"/>
      </dsp:txXfrm>
    </dsp:sp>
    <dsp:sp modelId="{9325EF74-0919-4D17-AB27-A0A5E4695A3B}">
      <dsp:nvSpPr>
        <dsp:cNvPr id="0" name=""/>
        <dsp:cNvSpPr/>
      </dsp:nvSpPr>
      <dsp:spPr>
        <a:xfrm rot="7221053">
          <a:off x="3216730" y="3060824"/>
          <a:ext cx="351400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351400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3645" y="3064967"/>
        <a:ext cx="17570" cy="17570"/>
      </dsp:txXfrm>
    </dsp:sp>
    <dsp:sp modelId="{CBCB3C84-2827-4ECD-B894-40911C84033B}">
      <dsp:nvSpPr>
        <dsp:cNvPr id="0" name=""/>
        <dsp:cNvSpPr/>
      </dsp:nvSpPr>
      <dsp:spPr>
        <a:xfrm>
          <a:off x="2105789" y="3175768"/>
          <a:ext cx="1722737" cy="12485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Mobile robots</a:t>
          </a:r>
          <a:endParaRPr lang="en-US" sz="2800" kern="1200" dirty="0"/>
        </a:p>
      </dsp:txBody>
      <dsp:txXfrm>
        <a:off x="2358078" y="3358612"/>
        <a:ext cx="1218159" cy="882848"/>
      </dsp:txXfrm>
    </dsp:sp>
    <dsp:sp modelId="{2A1E3EB5-1754-4F68-A159-EAE196B57E0A}">
      <dsp:nvSpPr>
        <dsp:cNvPr id="0" name=""/>
        <dsp:cNvSpPr/>
      </dsp:nvSpPr>
      <dsp:spPr>
        <a:xfrm rot="10014108">
          <a:off x="2555455" y="2628768"/>
          <a:ext cx="671865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671865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74591" y="2624899"/>
        <a:ext cx="33593" cy="33593"/>
      </dsp:txXfrm>
    </dsp:sp>
    <dsp:sp modelId="{6CB3B5F8-F42A-4679-A5ED-9E47B7CA9DA3}">
      <dsp:nvSpPr>
        <dsp:cNvPr id="0" name=""/>
        <dsp:cNvSpPr/>
      </dsp:nvSpPr>
      <dsp:spPr>
        <a:xfrm>
          <a:off x="823016" y="2231873"/>
          <a:ext cx="1779310" cy="136815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ea typeface="Calibri" panose="020F0502020204030204" pitchFamily="34" charset="0"/>
              <a:cs typeface="NikoshBAN" panose="02000000000000000000" pitchFamily="2" charset="0"/>
            </a:rPr>
            <a:t>Military robots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083590" y="2432235"/>
        <a:ext cx="1258162" cy="967435"/>
      </dsp:txXfrm>
    </dsp:sp>
    <dsp:sp modelId="{5F253183-CB15-49C5-A54B-DB6942B6E0C8}">
      <dsp:nvSpPr>
        <dsp:cNvPr id="0" name=""/>
        <dsp:cNvSpPr/>
      </dsp:nvSpPr>
      <dsp:spPr>
        <a:xfrm rot="12431107">
          <a:off x="2323059" y="1941679"/>
          <a:ext cx="997962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997962" y="1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97091" y="1929658"/>
        <a:ext cx="49898" cy="49898"/>
      </dsp:txXfrm>
    </dsp:sp>
    <dsp:sp modelId="{F07FCE9E-BEC4-4298-BE8F-E6EFC49CF6A6}">
      <dsp:nvSpPr>
        <dsp:cNvPr id="0" name=""/>
        <dsp:cNvSpPr/>
      </dsp:nvSpPr>
      <dsp:spPr>
        <a:xfrm>
          <a:off x="854680" y="683291"/>
          <a:ext cx="1646585" cy="136744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a typeface="Calibri" panose="020F0502020204030204" pitchFamily="34" charset="0"/>
              <a:cs typeface="NikoshBAN" panose="02000000000000000000" pitchFamily="2" charset="0"/>
            </a:rPr>
            <a:t>Service robots</a:t>
          </a:r>
          <a:endParaRPr lang="en-US" sz="2800" kern="1200" dirty="0"/>
        </a:p>
      </dsp:txBody>
      <dsp:txXfrm>
        <a:off x="1095817" y="883548"/>
        <a:ext cx="1164311" cy="96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E5DB-CC87-4C7A-A838-3722CDF13D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3990-B45D-4C71-8B98-E8368F86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923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9" descr="welcome20with20animated20white20d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479">
            <a:off x="2324658" y="3291386"/>
            <a:ext cx="7927352" cy="27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0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203641"/>
            <a:ext cx="30146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543" y="3005454"/>
            <a:ext cx="7689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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(Czech)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robota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‘forced </a:t>
            </a:r>
            <a:r>
              <a:rPr lang="en-US" sz="3600" dirty="0" err="1" smtClean="0">
                <a:cs typeface="NikoshBAN" panose="02000000000000000000" pitchFamily="2" charset="0"/>
              </a:rPr>
              <a:t>labour</a:t>
            </a:r>
            <a:r>
              <a:rPr lang="en-US" sz="3600" dirty="0" smtClean="0">
                <a:cs typeface="NikoshBAN" panose="02000000000000000000" pitchFamily="2" charset="0"/>
              </a:rPr>
              <a:t>’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(</a:t>
            </a:r>
            <a:r>
              <a:rPr lang="en-US" sz="3600" dirty="0" err="1">
                <a:cs typeface="NikoshBAN" panose="02000000000000000000" pitchFamily="2" charset="0"/>
              </a:rPr>
              <a:t>Karel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smtClean="0">
                <a:cs typeface="NikoshBAN" panose="02000000000000000000" pitchFamily="2" charset="0"/>
              </a:rPr>
              <a:t>Capek)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R.U.R. </a:t>
            </a:r>
            <a:r>
              <a:rPr lang="en-US" sz="3600" dirty="0" smtClean="0">
                <a:cs typeface="NikoshBAN" panose="02000000000000000000" pitchFamily="2" charset="0"/>
              </a:rPr>
              <a:t>(‘</a:t>
            </a:r>
            <a:r>
              <a:rPr lang="en-US" sz="3600" dirty="0" err="1">
                <a:cs typeface="NikoshBAN" panose="02000000000000000000" pitchFamily="2" charset="0"/>
              </a:rPr>
              <a:t>Rossum’s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smtClean="0"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smtClean="0">
                <a:cs typeface="NikoshBAN" panose="02000000000000000000" pitchFamily="2" charset="0"/>
              </a:rPr>
              <a:t>   Universal </a:t>
            </a:r>
            <a:r>
              <a:rPr lang="en-US" sz="3600" dirty="0">
                <a:cs typeface="NikoshBAN" panose="02000000000000000000" pitchFamily="2" charset="0"/>
              </a:rPr>
              <a:t>Robots’)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542" y="1456603"/>
            <a:ext cx="4144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cs typeface="NikoshBAN" panose="02000000000000000000" pitchFamily="2" charset="0"/>
              </a:rPr>
              <a:t>Robot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688" y="2297568"/>
            <a:ext cx="7851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Robot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Robota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1026" name="Picture 2" descr="irobot touch 3D visual of a humanoid robot pointing/touching the screen robot stock pictures, royalty-free photos &amp;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4174" y="2481942"/>
            <a:ext cx="4047825" cy="42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6" y="1597949"/>
            <a:ext cx="10477399" cy="455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Wingdings 2" panose="05020102010507070707" pitchFamily="18" charset="2"/>
              <a:buChar char="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কলেজিয়েট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(New Collegiate)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ডিকশনারীর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ইলেকট্রোমেকানিক্যাল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আধা-স্বয়ংক্রিয়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যন্ত্রমানব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দুঃসাধ্য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466" y="777461"/>
            <a:ext cx="3089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cs typeface="NikoshBAN" panose="02000000000000000000" pitchFamily="2" charset="0"/>
              </a:rPr>
              <a:t>(</a:t>
            </a:r>
            <a:r>
              <a:rPr lang="en-US" sz="40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Robot)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3" y="203641"/>
            <a:ext cx="30146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6110" y="1943408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05051"/>
              </p:ext>
            </p:extLst>
          </p:nvPr>
        </p:nvGraphicFramePr>
        <p:xfrm>
          <a:off x="4995797" y="3432132"/>
          <a:ext cx="1236614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5797" y="3432132"/>
                        <a:ext cx="1236614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3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08" y="819380"/>
            <a:ext cx="10787063" cy="622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800100">
              <a:spcAft>
                <a:spcPts val="600"/>
              </a:spcAft>
              <a:buFont typeface="Wingdings 2" panose="05020102010507070707" pitchFamily="18" charset="2"/>
              <a:buChar char="d"/>
            </a:pP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শাখায়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নক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শাখাকে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a typeface="Calibri" panose="020F0502020204030204" pitchFamily="34" charset="0"/>
                <a:cs typeface="NikoshBAN" panose="02000000000000000000" pitchFamily="2" charset="0"/>
              </a:rPr>
              <a:t>(Robotics)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রোবটবিজ্ঞান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marL="742950" indent="-742950" defTabSz="800100">
              <a:spcAft>
                <a:spcPts val="600"/>
              </a:spcAft>
              <a:buFont typeface="Wingdings 2" panose="05020102010507070707" pitchFamily="18" charset="2"/>
              <a:buChar char="d"/>
            </a:pPr>
            <a:r>
              <a:rPr lang="en-US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Robotics- 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the study of robots; the art or science of their design and operation.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742950" indent="-685800">
              <a:spcAft>
                <a:spcPts val="600"/>
              </a:spcAft>
              <a:buFont typeface="Wingdings 2" panose="05020102010507070707" pitchFamily="18" charset="2"/>
              <a:buChar char="d"/>
            </a:pP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যন্ত্রসমূহ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ডিজাইন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57150">
              <a:spcAft>
                <a:spcPts val="600"/>
              </a:spcAf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57150">
              <a:spcAft>
                <a:spcPts val="600"/>
              </a:spcAf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spcAft>
                <a:spcPts val="600"/>
              </a:spcAft>
              <a:buFont typeface="Wingdings 2" panose="05020102010507070707" pitchFamily="18" charset="2"/>
              <a:buChar char="d"/>
              <a:tabLst>
                <a:tab pos="742950" algn="l"/>
              </a:tabLst>
            </a:pP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অক্সফোর্ড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ইংলিশ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ডিকশনারি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  <a:tabLst>
                <a:tab pos="742950" algn="l"/>
              </a:tabLs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প্রিন্টে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কথাসাহিত্যিক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আইজাক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  <a:tabLst>
                <a:tab pos="742950" algn="l"/>
              </a:tabLs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অসিমভ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’-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সায়েন্স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ফিকশন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গল্প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লায়ার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’-এ,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১৯৪১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</a:p>
          <a:p>
            <a:pPr>
              <a:spcAft>
                <a:spcPts val="600"/>
              </a:spcAft>
              <a:tabLst>
                <a:tab pos="742950" algn="l"/>
              </a:tabLs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525" y="167477"/>
            <a:ext cx="6945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(Robotics)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রোবটবিজ্ঞান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saac Asimov | Biography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69" y="2518185"/>
            <a:ext cx="2458419" cy="32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203641"/>
            <a:ext cx="30146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492" y="1682473"/>
            <a:ext cx="8512971" cy="310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রোবটকে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দর্শনেন্দ্রিয়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উপলব্ধি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(Visual Perception)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সংস্পর্শ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স্পর্শনেন্দ্রিয়গ্রাহ্য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সক্ষমতা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(Tactile Capabilities)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ম্যানিপুলেশন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নিপুণতা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(Dexterity)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দৈহিকভাবে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নড়াচড়ার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(Locomotion)</a:t>
            </a:r>
            <a:r>
              <a:rPr lang="en-US" dirty="0">
                <a:solidFill>
                  <a:schemeClr val="accent2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492" y="1097698"/>
            <a:ext cx="2823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492" y="4894600"/>
            <a:ext cx="10641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দর্শন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স্পর্শ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যথাযথ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চলাচলের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শারীরিক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মুভমেন্ট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নড়াচড়ার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Thinking robot Thinking robot. Clipping path included. 3D illustration Robot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2499" y="581132"/>
            <a:ext cx="3619500" cy="24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1" y="828676"/>
            <a:ext cx="4838701" cy="5814720"/>
          </a:xfrm>
          <a:prstGeom prst="rect">
            <a:avLst/>
          </a:prstGeom>
        </p:spPr>
      </p:pic>
      <p:pic>
        <p:nvPicPr>
          <p:cNvPr id="1026" name="Picture 2" descr="Components of Robot - javat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6"/>
            <a:ext cx="6637402" cy="60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2685" y="120790"/>
            <a:ext cx="517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3448" y="0"/>
            <a:ext cx="497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824" y="4069844"/>
            <a:ext cx="10301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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জাপানের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মুরাতা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মুরাতা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’,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হোন্ডা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অ্যাসিমো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ASIMO</a:t>
            </a:r>
            <a:r>
              <a:rPr lang="bn-BD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Advanced Step in Innovative Mobility)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হাঁটু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সিঁড়ি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বেয়ে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ওঠানামা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284" y="2224501"/>
            <a:ext cx="895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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ইউনিমেট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ea typeface="Calibri" panose="020F0502020204030204" pitchFamily="34" charset="0"/>
                <a:cs typeface="NikoshBAN" panose="02000000000000000000" pitchFamily="2" charset="0"/>
              </a:rPr>
              <a:t>Unimate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73284" y="2864641"/>
            <a:ext cx="972978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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প্রোগ্রামেবল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জর্জ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ডেবল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এজন্য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তাঁকে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রোবোটিক্স-এর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284" y="5816357"/>
            <a:ext cx="9954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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সনি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কর্পোরেশন-এর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আইবো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কুকুর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ছানার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অনুকরণে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3284" y="1521803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আবিষ্কৃত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 :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onda stops developing Asimo, its friendly humanoid robot, report says -  C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63" y="126378"/>
            <a:ext cx="3817347" cy="21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101908" y="0"/>
            <a:ext cx="3052916" cy="855407"/>
          </a:xfrm>
          <a:prstGeom prst="horizontalScroll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0861618"/>
              </p:ext>
            </p:extLst>
          </p:nvPr>
        </p:nvGraphicFramePr>
        <p:xfrm>
          <a:off x="2256503" y="1372236"/>
          <a:ext cx="7801897" cy="435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336424" y="787459"/>
            <a:ext cx="10482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424" y="73075"/>
            <a:ext cx="2818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-এর ধর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424" y="5786996"/>
            <a:ext cx="9382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a typeface="Calibri" panose="020F0502020204030204" pitchFamily="34" charset="0"/>
                <a:cs typeface="NikoshBAN" panose="02000000000000000000" pitchFamily="2" charset="0"/>
              </a:rPr>
              <a:t>র‍্যাব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বোমা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নিষ্ক্রিয়করণের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54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DEA620-CDA1-42F5-AF00-7D0A0128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5DDEA620-CDA1-42F5-AF00-7D0A0128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70566A-2DB3-4279-A442-422DFCD5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>
                                            <p:graphicEl>
                                              <a:dgm id="{9D70566A-2DB3-4279-A442-422DFCD58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CD1CFC-2257-4599-B678-B21A4C4E2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2">
                                            <p:graphicEl>
                                              <a:dgm id="{C8CD1CFC-2257-4599-B678-B21A4C4E2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3017B-460F-492F-BFA9-9CE7D4AFB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2">
                                            <p:graphicEl>
                                              <a:dgm id="{EBB3017B-460F-492F-BFA9-9CE7D4AFB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C12E3-188D-47B9-9BBB-E72370EFE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2">
                                            <p:graphicEl>
                                              <a:dgm id="{D18C12E3-188D-47B9-9BBB-E72370EFE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B866E-FD3D-4367-8F17-354866C8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2">
                                            <p:graphicEl>
                                              <a:dgm id="{224B866E-FD3D-4367-8F17-354866C85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EFDD1-A3B1-4FA8-9B56-10FA51CB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2">
                                            <p:graphicEl>
                                              <a:dgm id="{4D0EFDD1-A3B1-4FA8-9B56-10FA51CB1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02A3A-160D-425B-9EFA-1D49B5A35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2">
                                            <p:graphicEl>
                                              <a:dgm id="{CB702A3A-160D-425B-9EFA-1D49B5A35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A23EC-94B4-45FD-9371-F4C10938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2">
                                            <p:graphicEl>
                                              <a:dgm id="{25AA23EC-94B4-45FD-9371-F4C10938E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5EF74-0919-4D17-AB27-A0A5E4695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0"/>
                                        <p:tgtEl>
                                          <p:spTgt spid="2">
                                            <p:graphicEl>
                                              <a:dgm id="{9325EF74-0919-4D17-AB27-A0A5E4695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B3C84-2827-4ECD-B894-40911C84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0"/>
                                        <p:tgtEl>
                                          <p:spTgt spid="2">
                                            <p:graphicEl>
                                              <a:dgm id="{CBCB3C84-2827-4ECD-B894-40911C840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E3EB5-1754-4F68-A159-EAE196B57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2">
                                            <p:graphicEl>
                                              <a:dgm id="{2A1E3EB5-1754-4F68-A159-EAE196B57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3B5F8-F42A-4679-A5ED-9E47B7CA9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0"/>
                                        <p:tgtEl>
                                          <p:spTgt spid="2">
                                            <p:graphicEl>
                                              <a:dgm id="{6CB3B5F8-F42A-4679-A5ED-9E47B7CA9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53183-CB15-49C5-A54B-DB6942B6E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0"/>
                                        <p:tgtEl>
                                          <p:spTgt spid="2">
                                            <p:graphicEl>
                                              <a:dgm id="{5F253183-CB15-49C5-A54B-DB6942B6E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7FCE9E-BEC4-4298-BE8F-E6EFC49CF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0"/>
                                        <p:tgtEl>
                                          <p:spTgt spid="2">
                                            <p:graphicEl>
                                              <a:dgm id="{F07FCE9E-BEC4-4298-BE8F-E6EFC49CF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3.amazonaws.com/photos.usacycling.org/2014/Feb/sarah-hammer-on-her-way-to-a-silver-medal-in-the-womens-individual-pursuit-at-the-2014-uci-track-world-championships-in-cali-colombia-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24" y="2010506"/>
            <a:ext cx="6653168" cy="41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718" y="159413"/>
            <a:ext cx="211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2472" y="1084959"/>
            <a:ext cx="216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484" y="1084959"/>
            <a:ext cx="305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বোটিক্স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s.123rf.com/400wm/400/400/Kamaga/Kamaga0910/Kamaga091000002/5636285-meeting-of-two-different-business-teams-and-their-lea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6"/>
          <a:stretch/>
        </p:blipFill>
        <p:spPr bwMode="auto">
          <a:xfrm>
            <a:off x="2722897" y="4023386"/>
            <a:ext cx="7375203" cy="2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718" y="159413"/>
            <a:ext cx="211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845" y="1213830"/>
            <a:ext cx="753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 দল”  : 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রোবট-এর বৈশিষ্ট্য 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845" y="2766697"/>
            <a:ext cx="9002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 দল”  :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শুভ সকাল বন্ধুগন, আজকের দিনটা আপনার শুভ কাটু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4" y="327187"/>
            <a:ext cx="10761241" cy="6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yourextrahand.com/wp-content/uploads/2012/02/Time-to-Evalu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83" y="3186627"/>
            <a:ext cx="4573124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8614" y="224021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7376" y="1032408"/>
            <a:ext cx="4281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শিখলাম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9443" y="1724796"/>
            <a:ext cx="839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 ব্যবহার </a:t>
            </a:r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r="1667"/>
          <a:stretch/>
        </p:blipFill>
        <p:spPr>
          <a:xfrm>
            <a:off x="1" y="1725604"/>
            <a:ext cx="12191999" cy="449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0960" y="-30136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2960" y="739305"/>
            <a:ext cx="570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 ও রোবোটিক্স ব্যাখ্যা কর।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74" y="1"/>
            <a:ext cx="9272185" cy="6127668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5" y="1792449"/>
            <a:ext cx="2633449" cy="4335219"/>
          </a:xfr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 এতক্ষণ ধরে </a:t>
            </a:r>
            <a:b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ক্লাসটি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</a:t>
            </a:r>
            <a:b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বিশ্বজিৎ স্যার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honnobad-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2497387"/>
            <a:ext cx="2528816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36067"/>
            <a:ext cx="1588023" cy="16866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8" y="0"/>
            <a:ext cx="10431353" cy="64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998" y="185277"/>
            <a:ext cx="10982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বিশ্বজি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রাংগুনিয়া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রাংগুনিয়া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01854-306581</a:t>
            </a:r>
            <a:endParaRPr lang="en-US" sz="3600" dirty="0"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+mj-lt"/>
                <a:cs typeface="NikoshBAN" pitchFamily="2" charset="0"/>
              </a:rPr>
              <a:t>brchy2011@gmail.com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3" y="1954982"/>
            <a:ext cx="2454610" cy="2639010"/>
          </a:xfrm>
          <a:prstGeom prst="rect">
            <a:avLst/>
          </a:prstGeom>
          <a:ln w="57150" cmpd="dbl">
            <a:solidFill>
              <a:srgbClr val="FF0000"/>
            </a:solidFill>
          </a:ln>
        </p:spPr>
      </p:pic>
      <p:pic>
        <p:nvPicPr>
          <p:cNvPr id="4" name="Picture 3" descr="rose anim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806" y="1954982"/>
            <a:ext cx="1714893" cy="3416919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4261177" y="270330"/>
            <a:ext cx="3701845" cy="168465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461" y="779459"/>
            <a:ext cx="642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3460" y="1869304"/>
            <a:ext cx="6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3460" y="3144105"/>
            <a:ext cx="6429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8967" y="4267925"/>
            <a:ext cx="41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7083883" y="1900238"/>
            <a:ext cx="2202993" cy="60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0" y="1172227"/>
            <a:ext cx="476250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40" y="4053929"/>
            <a:ext cx="4762500" cy="2598280"/>
          </a:xfrm>
          <a:prstGeom prst="rect">
            <a:avLst/>
          </a:prstGeom>
        </p:spPr>
      </p:pic>
      <p:pic>
        <p:nvPicPr>
          <p:cNvPr id="6" name="Picture 5" descr="Red and Black Robot Stat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14" y="1172227"/>
            <a:ext cx="4207185" cy="54986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13342" y="128327"/>
            <a:ext cx="492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788" y="1203766"/>
            <a:ext cx="30146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239" y="4745504"/>
            <a:ext cx="4957760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cs typeface="NikoshBAN" panose="02000000000000000000" pitchFamily="2" charset="0"/>
              </a:rPr>
              <a:t>NCTB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স্যারের বই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3" y="2818746"/>
            <a:ext cx="231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427" y="2172415"/>
            <a:ext cx="771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1066" y="3465077"/>
            <a:ext cx="5422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cs typeface="NikoshBAN" panose="02000000000000000000" pitchFamily="2" charset="0"/>
              </a:rPr>
              <a:t>Article : 3.1.2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725" y="419783"/>
            <a:ext cx="352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b="1" dirty="0">
              <a:solidFill>
                <a:srgbClr val="B30D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5036" y="5454459"/>
            <a:ext cx="637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আশা করি,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ক্লাসটি সকলে উপভোগ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করবে।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146" y="1702183"/>
            <a:ext cx="989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প্রেক্ষিত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1452" y="942737"/>
            <a:ext cx="504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মাধ্যমিক ও আলিম শ্রেণি)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9347" y="296406"/>
            <a:ext cx="412064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যোগাযোগ প্রযুক্তি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013" y="2348514"/>
            <a:ext cx="7769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 smtClean="0">
              <a:solidFill>
                <a:srgbClr val="B30D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</a:t>
            </a:r>
            <a:r>
              <a:rPr lang="en-US" sz="3600" b="1" dirty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b="1" dirty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্রযুক্তি </a:t>
            </a:r>
            <a:endParaRPr lang="en-US" sz="3600" b="1" dirty="0" smtClean="0">
              <a:solidFill>
                <a:srgbClr val="B30D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 </a:t>
            </a:r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জন্য প্রযোজ্য </a:t>
            </a:r>
            <a:endParaRPr lang="en-US" sz="3600" dirty="0">
              <a:solidFill>
                <a:srgbClr val="B30D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5728640"/>
              </p:ext>
            </p:extLst>
          </p:nvPr>
        </p:nvGraphicFramePr>
        <p:xfrm>
          <a:off x="2148840" y="914400"/>
          <a:ext cx="801116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04791" y="1344358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4000" b="1" dirty="0">
                <a:solidFill>
                  <a:srgbClr val="E50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 </a:t>
            </a:r>
            <a:r>
              <a:rPr lang="en-US" sz="4000" b="1" kern="0" dirty="0" smtClean="0">
                <a:solidFill>
                  <a:srgbClr val="E50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kern="0" dirty="0">
              <a:solidFill>
                <a:srgbClr val="E50B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624" y="257621"/>
            <a:ext cx="5652655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kern="2000" spc="-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</a:t>
            </a:r>
            <a:endParaRPr lang="en-US" sz="6000" b="1" kern="2000" spc="-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2049738" y="181206"/>
            <a:ext cx="2786483" cy="10867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6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A428D-7940-4FBE-824F-7318143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35EA428D-7940-4FBE-824F-731814321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46EC7-9616-4A2D-B8BF-9C554C7B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2">
                                            <p:graphicEl>
                                              <a:dgm id="{85846EC7-9616-4A2D-B8BF-9C554C7B7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0F398-696D-4ED3-AD14-B4526C51A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2">
                                            <p:graphicEl>
                                              <a:dgm id="{6E30F398-696D-4ED3-AD14-B4526C51A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96199-E961-43A7-9481-AD744BF69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2">
                                            <p:graphicEl>
                                              <a:dgm id="{8D796199-E961-43A7-9481-AD744BF69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E64B2-C189-4ECD-A68D-F4865159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2">
                                            <p:graphicEl>
                                              <a:dgm id="{7B3E64B2-C189-4ECD-A68D-F4865159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0FA38-AE33-4C9E-BCC7-B05B0E6E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2">
                                            <p:graphicEl>
                                              <a:dgm id="{0910FA38-AE33-4C9E-BCC7-B05B0E6E1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D4B2E-088B-41B9-B861-03EBB5396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2">
                                            <p:graphicEl>
                                              <a:dgm id="{A44D4B2E-088B-41B9-B861-03EBB5396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66060-CE2B-49E9-85E1-299A97813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2">
                                            <p:graphicEl>
                                              <a:dgm id="{C3F66060-CE2B-49E9-85E1-299A97813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92D837-2444-40F3-B9D2-8A217ACB7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0"/>
                                        <p:tgtEl>
                                          <p:spTgt spid="2">
                                            <p:graphicEl>
                                              <a:dgm id="{9792D837-2444-40F3-B9D2-8A217ACB7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ol robot upper body in side view / Artificial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04" y="0"/>
            <a:ext cx="3440241" cy="47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h 2020: Rabindra Jayanti vector Abstract.EP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53" y="0"/>
            <a:ext cx="2888475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466" y="338982"/>
            <a:ext cx="3711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cs typeface="NikoshBAN" panose="02000000000000000000" pitchFamily="2" charset="0"/>
              </a:rPr>
              <a:t>(Robot)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527" y="1374273"/>
            <a:ext cx="57600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R"/>
            </a:pP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cs typeface="NikoshBAN" panose="02000000000000000000" pitchFamily="2" charset="0"/>
              </a:rPr>
              <a:t>(Robot)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যন্ত্রমানব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527" y="2902007"/>
            <a:ext cx="5760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R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দুঃসাধ্য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6" y="4740666"/>
            <a:ext cx="11506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R"/>
            </a:pPr>
            <a:r>
              <a:rPr lang="en-US" sz="3600" dirty="0">
                <a:solidFill>
                  <a:srgbClr val="00B050"/>
                </a:solidFill>
              </a:rPr>
              <a:t>A machine capable of carrying out </a:t>
            </a:r>
            <a:r>
              <a:rPr lang="en-US" sz="3600" dirty="0" smtClean="0">
                <a:solidFill>
                  <a:srgbClr val="00B050"/>
                </a:solidFill>
              </a:rPr>
              <a:t>a </a:t>
            </a:r>
            <a:r>
              <a:rPr lang="en-US" sz="3600" dirty="0">
                <a:solidFill>
                  <a:srgbClr val="00B050"/>
                </a:solidFill>
              </a:rPr>
              <a:t>complex series of actions automatically, especially one programmable by a computer.</a:t>
            </a:r>
            <a:endParaRPr lang="bn-BD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745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Nirmala UI</vt:lpstr>
      <vt:lpstr>SutonnyMJ</vt:lpstr>
      <vt:lpstr>Times New Roman</vt:lpstr>
      <vt:lpstr>Vrinda</vt:lpstr>
      <vt:lpstr>Wingdings 2</vt:lpstr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   জানাচ্ছি এতক্ষণ ধরে  ক্লাসটি উপভোগ করার জন্য।              বিশ্বজিৎ স্যার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Biswajit Roy chowdhury</dc:creator>
  <cp:lastModifiedBy>Biswajit Roy chowdhury </cp:lastModifiedBy>
  <cp:revision>95</cp:revision>
  <dcterms:created xsi:type="dcterms:W3CDTF">2021-05-30T17:56:12Z</dcterms:created>
  <dcterms:modified xsi:type="dcterms:W3CDTF">2021-06-02T06:54:12Z</dcterms:modified>
</cp:coreProperties>
</file>