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3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2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7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9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9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6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EB9D-885F-4A09-B574-8CDD61FE4FF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D80A3-AAD1-435A-93A5-7F7710DD9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9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1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1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72493" y="762000"/>
            <a:ext cx="6096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SHAHIDUL ISLAM\Downloads\image_62415_15760809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87650"/>
            <a:ext cx="7135886" cy="42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1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/>
          <a:stretch/>
        </p:blipFill>
        <p:spPr>
          <a:xfrm>
            <a:off x="456406" y="1381370"/>
            <a:ext cx="4114299" cy="290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ultiply 4"/>
          <p:cNvSpPr/>
          <p:nvPr/>
        </p:nvSpPr>
        <p:spPr>
          <a:xfrm>
            <a:off x="1485106" y="1496117"/>
            <a:ext cx="2209800" cy="2438400"/>
          </a:xfrm>
          <a:prstGeom prst="mathMultiply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dw.de/image/0,,17608620_303,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0" r="624"/>
          <a:stretch/>
        </p:blipFill>
        <p:spPr bwMode="auto">
          <a:xfrm>
            <a:off x="4799806" y="1391689"/>
            <a:ext cx="3998135" cy="2885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4382" y="246856"/>
            <a:ext cx="821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06" y="5047456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১৯৫৮-১৯৬২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রাজনীতি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9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Connector 2"/>
          <p:cNvSpPr/>
          <p:nvPr/>
        </p:nvSpPr>
        <p:spPr>
          <a:xfrm>
            <a:off x="685006" y="1389856"/>
            <a:ext cx="2590800" cy="2438400"/>
          </a:xfrm>
          <a:prstGeom prst="flowChartConnector">
            <a:avLst/>
          </a:prstGeom>
          <a:gradFill>
            <a:gsLst>
              <a:gs pos="70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0">
                <a:srgbClr val="C00000"/>
              </a:gs>
              <a:gs pos="93000">
                <a:srgbClr val="C00000"/>
              </a:gs>
            </a:gsLst>
            <a:lin ang="54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১৯৬২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52306" y="1389856"/>
            <a:ext cx="3390830" cy="3418820"/>
            <a:chOff x="5752306" y="1190347"/>
            <a:chExt cx="3390830" cy="3618329"/>
          </a:xfrm>
        </p:grpSpPr>
        <p:pic>
          <p:nvPicPr>
            <p:cNvPr id="6" name="Picture 2" descr="http://newstoday24.com/wp-content/uploads/2014/09/education-day1-300x16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306" y="2675076"/>
              <a:ext cx="3390830" cy="213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lowchart: Connector 6"/>
            <p:cNvSpPr/>
            <p:nvPr/>
          </p:nvSpPr>
          <p:spPr>
            <a:xfrm>
              <a:off x="6081556" y="1190347"/>
              <a:ext cx="2888776" cy="1627879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18369" y="4714027"/>
            <a:ext cx="181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1556" y="1723285"/>
            <a:ext cx="292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1556" y="1549164"/>
            <a:ext cx="249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অবৈতনিক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6713" y="1601351"/>
            <a:ext cx="2572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উচ্চশিক্ষা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736" y="5580856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১৯৬২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শিক্ষানীতি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শিক্ষানীতি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বাতিলের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দাবিতে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2" y="246856"/>
            <a:ext cx="821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6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54382" y="246856"/>
            <a:ext cx="821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113" y="2304256"/>
            <a:ext cx="821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দাবিগুলো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উত্থাপন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2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http://www.natunbarta.com/assets/images/news_images/2013/06/01/for_details/image_2871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06" y="1568391"/>
            <a:ext cx="3810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06" y="1505875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1279524" y="1339792"/>
            <a:ext cx="7466827" cy="2734502"/>
            <a:chOff x="515957" y="1326545"/>
            <a:chExt cx="7466827" cy="2734502"/>
          </a:xfrm>
        </p:grpSpPr>
        <p:pic>
          <p:nvPicPr>
            <p:cNvPr id="7" name="Picture 2" descr="https://www.amarblog.com/sites/default/files/imagecache/body/%20images/Pic-4_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5" r="3333"/>
            <a:stretch/>
          </p:blipFill>
          <p:spPr bwMode="auto">
            <a:xfrm>
              <a:off x="4114006" y="1326545"/>
              <a:ext cx="3868778" cy="273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upload.wikimedia.org/wikipedia/en/e/e0/Lahore_Resolution_News_BurhanAhm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57" y="1326545"/>
              <a:ext cx="3958431" cy="273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67473" y="361005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প্রস্তাবের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অনুযায়ী-সরকার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সংসদীয়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ভোটে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0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583E-6 3.75965E-6 L 0.42865 0.37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1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336E-6 1.36714E-6 L -0.03969 0.37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" y="1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http://www.taxcomputersystems.ie/assets/images/corporatetax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5" y="1216527"/>
            <a:ext cx="3848100" cy="205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09" y="1558369"/>
            <a:ext cx="1638533" cy="1683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4973" y="4514056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আঞ্চলিক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সরকার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817519" y="4470994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কেন্দ্রীয়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সরকার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218278" y="4079874"/>
            <a:ext cx="4448176" cy="2720182"/>
            <a:chOff x="218278" y="4079874"/>
            <a:chExt cx="4448176" cy="2720182"/>
          </a:xfrm>
        </p:grpSpPr>
        <p:sp>
          <p:nvSpPr>
            <p:cNvPr id="9" name="Right Arrow 8"/>
            <p:cNvSpPr/>
            <p:nvPr/>
          </p:nvSpPr>
          <p:spPr>
            <a:xfrm rot="16200000">
              <a:off x="1077515" y="3382565"/>
              <a:ext cx="2720182" cy="4114800"/>
            </a:xfrm>
            <a:prstGeom prst="rightArrow">
              <a:avLst>
                <a:gd name="adj1" fmla="val 80357"/>
                <a:gd name="adj2" fmla="val 34598"/>
              </a:avLst>
            </a:prstGeom>
            <a:noFill/>
            <a:ln w="60325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9"/>
            <p:cNvSpPr/>
            <p:nvPr/>
          </p:nvSpPr>
          <p:spPr>
            <a:xfrm>
              <a:off x="218278" y="4965012"/>
              <a:ext cx="4448176" cy="123935"/>
            </a:xfrm>
            <a:prstGeom prst="mathMinus">
              <a:avLst/>
            </a:prstGeom>
            <a:ln w="60325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3606" y="4133056"/>
            <a:ext cx="4595813" cy="2667000"/>
            <a:chOff x="4904582" y="4252318"/>
            <a:chExt cx="4595813" cy="2547738"/>
          </a:xfrm>
        </p:grpSpPr>
        <p:sp>
          <p:nvSpPr>
            <p:cNvPr id="12" name="Right Arrow 11"/>
            <p:cNvSpPr/>
            <p:nvPr/>
          </p:nvSpPr>
          <p:spPr>
            <a:xfrm rot="16200000">
              <a:off x="5926237" y="3430687"/>
              <a:ext cx="2547738" cy="4191000"/>
            </a:xfrm>
            <a:prstGeom prst="rightArrow">
              <a:avLst>
                <a:gd name="adj1" fmla="val 80357"/>
                <a:gd name="adj2" fmla="val 34598"/>
              </a:avLst>
            </a:prstGeom>
            <a:noFill/>
            <a:ln w="6985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12"/>
            <p:cNvSpPr/>
            <p:nvPr/>
          </p:nvSpPr>
          <p:spPr>
            <a:xfrm>
              <a:off x="4904582" y="5103808"/>
              <a:ext cx="4595813" cy="67472"/>
            </a:xfrm>
            <a:prstGeom prst="mathMinus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3506" y="291357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0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176E-6 2.35943E-6 L -4.88176E-6 0.5265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972E-6 3.16428E-6 L 0.00082 0.4945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2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2" r="9655" b="8137"/>
          <a:stretch/>
        </p:blipFill>
        <p:spPr>
          <a:xfrm rot="16200000">
            <a:off x="1418256" y="1641982"/>
            <a:ext cx="173390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218278" y="4079874"/>
            <a:ext cx="4448176" cy="2720182"/>
            <a:chOff x="218278" y="4079874"/>
            <a:chExt cx="4448176" cy="2720182"/>
          </a:xfrm>
        </p:grpSpPr>
        <p:sp>
          <p:nvSpPr>
            <p:cNvPr id="6" name="TextBox 5"/>
            <p:cNvSpPr txBox="1"/>
            <p:nvPr/>
          </p:nvSpPr>
          <p:spPr>
            <a:xfrm>
              <a:off x="1194973" y="4514056"/>
              <a:ext cx="2403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/>
                <a:t>আঞ্চলিক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সরকার</a:t>
              </a:r>
              <a:endParaRPr lang="en-US" sz="36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8278" y="4079874"/>
              <a:ext cx="4448176" cy="2720182"/>
              <a:chOff x="218278" y="4079874"/>
              <a:chExt cx="4448176" cy="2720182"/>
            </a:xfrm>
          </p:grpSpPr>
          <p:sp>
            <p:nvSpPr>
              <p:cNvPr id="8" name="Right Arrow 7"/>
              <p:cNvSpPr/>
              <p:nvPr/>
            </p:nvSpPr>
            <p:spPr>
              <a:xfrm rot="16200000">
                <a:off x="1077515" y="3382565"/>
                <a:ext cx="2720182" cy="4114800"/>
              </a:xfrm>
              <a:prstGeom prst="rightArrow">
                <a:avLst>
                  <a:gd name="adj1" fmla="val 80357"/>
                  <a:gd name="adj2" fmla="val 34598"/>
                </a:avLst>
              </a:prstGeom>
              <a:noFill/>
              <a:ln w="60325" cmpd="dbl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Minus 8"/>
              <p:cNvSpPr/>
              <p:nvPr/>
            </p:nvSpPr>
            <p:spPr>
              <a:xfrm>
                <a:off x="218278" y="4965012"/>
                <a:ext cx="4448176" cy="123935"/>
              </a:xfrm>
              <a:prstGeom prst="mathMinus">
                <a:avLst/>
              </a:prstGeom>
              <a:ln w="60325" cmpd="dbl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723606" y="4133056"/>
            <a:ext cx="4595813" cy="2667000"/>
            <a:chOff x="4723606" y="4133056"/>
            <a:chExt cx="4595813" cy="2667000"/>
          </a:xfrm>
        </p:grpSpPr>
        <p:sp>
          <p:nvSpPr>
            <p:cNvPr id="11" name="TextBox 10"/>
            <p:cNvSpPr txBox="1"/>
            <p:nvPr/>
          </p:nvSpPr>
          <p:spPr>
            <a:xfrm>
              <a:off x="5817519" y="4470994"/>
              <a:ext cx="21579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/>
                <a:t>কেন্দ্রীয়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সরকার</a:t>
              </a:r>
              <a:endParaRPr lang="en-US" sz="3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723606" y="4133056"/>
              <a:ext cx="4595813" cy="2667000"/>
              <a:chOff x="4904582" y="4252318"/>
              <a:chExt cx="4595813" cy="2547738"/>
            </a:xfrm>
          </p:grpSpPr>
          <p:sp>
            <p:nvSpPr>
              <p:cNvPr id="13" name="Right Arrow 12"/>
              <p:cNvSpPr/>
              <p:nvPr/>
            </p:nvSpPr>
            <p:spPr>
              <a:xfrm rot="16200000">
                <a:off x="5926237" y="3430687"/>
                <a:ext cx="2547738" cy="4191000"/>
              </a:xfrm>
              <a:prstGeom prst="rightArrow">
                <a:avLst>
                  <a:gd name="adj1" fmla="val 80357"/>
                  <a:gd name="adj2" fmla="val 34598"/>
                </a:avLst>
              </a:prstGeom>
              <a:noFill/>
              <a:ln w="69850" cmpd="dbl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Minus 13"/>
              <p:cNvSpPr/>
              <p:nvPr/>
            </p:nvSpPr>
            <p:spPr>
              <a:xfrm>
                <a:off x="4904582" y="5103808"/>
                <a:ext cx="4595813" cy="67472"/>
              </a:xfrm>
              <a:prstGeom prst="mathMinus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447006" y="1564810"/>
            <a:ext cx="2526380" cy="1627996"/>
            <a:chOff x="2838110" y="2090591"/>
            <a:chExt cx="3943350" cy="2008579"/>
          </a:xfrm>
        </p:grpSpPr>
        <p:pic>
          <p:nvPicPr>
            <p:cNvPr id="16" name="Picture 2" descr="http://khabarsouthasia.com/shared/images/2012/06/13/120613-CHANDAN_IN_INDOPAKTALKS-270_1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110" y="2090591"/>
              <a:ext cx="2571750" cy="1989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agrilife24.com/images/Economy/uttara_micro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7" r="36369"/>
            <a:stretch/>
          </p:blipFill>
          <p:spPr bwMode="auto">
            <a:xfrm>
              <a:off x="5409860" y="2090591"/>
              <a:ext cx="1371600" cy="2008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2" y="1028914"/>
            <a:ext cx="4210957" cy="267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9" y="1043202"/>
            <a:ext cx="4210957" cy="267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99219" y="307638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7752" y="1521758"/>
            <a:ext cx="47016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মূদ্রা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6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9054E-7 -2.19405E-6 L 7.59054E-7 0.48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9054E-7 -2.19405E-6 L 0.49214 0.4802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7" y="240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178E-6 2.64609E-7 L -0.02845 0.497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2" y="24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ntr" presetSubtype="16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246856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21922" y="673650"/>
            <a:ext cx="4077691" cy="431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162" y="1472153"/>
            <a:ext cx="8706692" cy="4801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মীর্জাকে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পদচ্যুত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7455805" y="1445123"/>
            <a:ext cx="971354" cy="2526744"/>
            <a:chOff x="8087088" y="2134145"/>
            <a:chExt cx="1233669" cy="3209095"/>
          </a:xfrm>
        </p:grpSpPr>
        <p:sp>
          <p:nvSpPr>
            <p:cNvPr id="8" name="TextBox 7"/>
            <p:cNvSpPr txBox="1"/>
            <p:nvPr/>
          </p:nvSpPr>
          <p:spPr>
            <a:xfrm rot="5400000">
              <a:off x="7279608" y="3228107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81" y="1982367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655611" y="1456423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3215" y="1472796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459" y="2095964"/>
            <a:ext cx="2543879" cy="4316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2606" y="2043589"/>
            <a:ext cx="2395612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35" y="2750586"/>
            <a:ext cx="2567484" cy="4316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5120" y="2794765"/>
            <a:ext cx="2383809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তাজউদ্দিন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আহম্মেদ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5611" y="1488291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5611" y="1482194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18010" y="322581"/>
            <a:ext cx="2715815" cy="675481"/>
          </a:xfrm>
          <a:prstGeom prst="roundRect">
            <a:avLst/>
          </a:prstGeom>
          <a:blipFill>
            <a:blip r:embed="rId8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6" y="2075656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439909" y="3300953"/>
            <a:ext cx="8706692" cy="4801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মীর্জা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rot="16200000">
            <a:off x="7497739" y="3159149"/>
            <a:ext cx="770980" cy="2526744"/>
            <a:chOff x="7992370" y="2134145"/>
            <a:chExt cx="979184" cy="3209095"/>
          </a:xfrm>
        </p:grpSpPr>
        <p:sp>
          <p:nvSpPr>
            <p:cNvPr id="23" name="TextBox 22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28" y="3811167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6597358" y="3285223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15652" y="3305982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0206" y="3924764"/>
            <a:ext cx="2543879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১৯৬৯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4353" y="3872389"/>
            <a:ext cx="2395612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১৯৫৮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682" y="4579386"/>
            <a:ext cx="2567484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১৯৬৬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76867" y="4623565"/>
            <a:ext cx="2383809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১৯৭০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56002" y="3295359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31254" y="3279827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78" y="3788480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453081" y="5100725"/>
            <a:ext cx="8706692" cy="4801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16200000">
            <a:off x="7513442" y="4971814"/>
            <a:ext cx="770980" cy="2526744"/>
            <a:chOff x="7992370" y="2134145"/>
            <a:chExt cx="979184" cy="3209095"/>
          </a:xfrm>
        </p:grpSpPr>
        <p:sp>
          <p:nvSpPr>
            <p:cNvPr id="37" name="TextBox 3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00" y="5523991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/>
          <p:cNvSpPr txBox="1"/>
          <p:nvPr/>
        </p:nvSpPr>
        <p:spPr>
          <a:xfrm>
            <a:off x="6610530" y="4998047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43241" y="4998047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3378" y="5637588"/>
            <a:ext cx="2732514" cy="4001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ভোটে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84558" y="5688180"/>
            <a:ext cx="2684931" cy="36933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মীর্জাকে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পদচ্যুত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4854" y="6292210"/>
            <a:ext cx="2567484" cy="4001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90039" y="6336389"/>
            <a:ext cx="2383809" cy="4001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97357" y="5018806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5554" y="5002273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7" grpId="0" animBg="1"/>
      <p:bldP spid="18" grpId="0" animBg="1"/>
      <p:bldP spid="26" grpId="0" animBg="1"/>
      <p:bldP spid="27" grpId="0" animBg="1"/>
      <p:bldP spid="27" grpId="1" animBg="1"/>
      <p:bldP spid="32" grpId="0" animBg="1"/>
      <p:bldP spid="33" grpId="0" animBg="1"/>
      <p:bldP spid="40" grpId="0" animBg="1"/>
      <p:bldP spid="41" grpId="0" animBg="1"/>
      <p:bldP spid="41" grpId="1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196979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21922" y="673650"/>
            <a:ext cx="4077691" cy="431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162" y="1366814"/>
            <a:ext cx="8706692" cy="4801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শঙ্কিত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7555992" y="4570012"/>
            <a:ext cx="770980" cy="2526744"/>
            <a:chOff x="7992370" y="2134145"/>
            <a:chExt cx="979184" cy="3209095"/>
          </a:xfrm>
        </p:grpSpPr>
        <p:sp>
          <p:nvSpPr>
            <p:cNvPr id="8" name="TextBox 7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81" y="4932490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655611" y="4406546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6771" y="4414219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970" y="4255728"/>
            <a:ext cx="2864036" cy="4801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459" y="5046087"/>
            <a:ext cx="2543879" cy="4316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2606" y="4993712"/>
            <a:ext cx="2395612" cy="4001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ii</a:t>
            </a:r>
            <a:endParaRPr lang="en-US" sz="189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935" y="5700709"/>
            <a:ext cx="2567484" cy="4316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5120" y="5744888"/>
            <a:ext cx="2383809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266" y="4410383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6771" y="4402451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3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813" y="2148553"/>
            <a:ext cx="3681105" cy="4801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পূর্ব-পাকিস্তান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982" y="2775037"/>
            <a:ext cx="4959663" cy="4801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 .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মূদ্রার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983" y="3376676"/>
            <a:ext cx="7981423" cy="4801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বিনষ্ট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8010" y="322581"/>
            <a:ext cx="2715815" cy="675481"/>
          </a:xfrm>
          <a:prstGeom prst="roundRect">
            <a:avLst/>
          </a:prstGeom>
          <a:blipFill>
            <a:blip r:embed="rId8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2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entagon 2"/>
          <p:cNvSpPr/>
          <p:nvPr/>
        </p:nvSpPr>
        <p:spPr>
          <a:xfrm flipH="1">
            <a:off x="2910007" y="319165"/>
            <a:ext cx="4000112" cy="583880"/>
          </a:xfrm>
          <a:prstGeom prst="homePlate">
            <a:avLst>
              <a:gd name="adj" fmla="val 978"/>
            </a:avLst>
          </a:prstGeom>
          <a:blipFill>
            <a:blip r:embed="rId3"/>
            <a:tile tx="0" ty="0" sx="100000" sy="100000" flip="none" algn="tl"/>
          </a:blip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65" y="1499741"/>
            <a:ext cx="3839845" cy="287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341310" y="1161255"/>
            <a:ext cx="8421690" cy="3479576"/>
            <a:chOff x="341310" y="1052529"/>
            <a:chExt cx="8915400" cy="3588302"/>
          </a:xfrm>
        </p:grpSpPr>
        <p:grpSp>
          <p:nvGrpSpPr>
            <p:cNvPr id="7" name="Group 6"/>
            <p:cNvGrpSpPr/>
            <p:nvPr/>
          </p:nvGrpSpPr>
          <p:grpSpPr>
            <a:xfrm>
              <a:off x="341310" y="4393958"/>
              <a:ext cx="8915400" cy="246873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25" name="Group 24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28" name="Flowchart: Predefined Process 27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Predefined Process 28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Flowchart: Predefined Process 25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Predefined Process 26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41310" y="1052529"/>
              <a:ext cx="6223026" cy="220655"/>
              <a:chOff x="-1625354" y="5771382"/>
              <a:chExt cx="8329084" cy="236560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21" name="Group 20"/>
              <p:cNvGrpSpPr/>
              <p:nvPr/>
            </p:nvGrpSpPr>
            <p:grpSpPr>
              <a:xfrm>
                <a:off x="-1625354" y="5771382"/>
                <a:ext cx="6114956" cy="236560"/>
                <a:chOff x="-1625354" y="5771382"/>
                <a:chExt cx="6114956" cy="236560"/>
              </a:xfrm>
              <a:grpFill/>
            </p:grpSpPr>
            <p:sp>
              <p:nvSpPr>
                <p:cNvPr id="23" name="Flowchart: Predefined Process 22"/>
                <p:cNvSpPr/>
                <p:nvPr/>
              </p:nvSpPr>
              <p:spPr>
                <a:xfrm>
                  <a:off x="-1625354" y="5771382"/>
                  <a:ext cx="3914477" cy="23656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Predefined Process 23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Flowchart: Predefined Process 21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5400000">
              <a:off x="6530336" y="2707192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16" name="Group 15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19" name="Flowchart: Predefined Process 18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lowchart: Predefined Process 19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Flowchart: Predefined Process 16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Predefined Process 17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5400000">
              <a:off x="224716" y="2718581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11" name="Group 10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14" name="Flowchart: Predefined Process 13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lowchart: Predefined Process 14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Flowchart: Predefined Process 11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Flowchart: Predefined Process 29"/>
          <p:cNvSpPr/>
          <p:nvPr/>
        </p:nvSpPr>
        <p:spPr>
          <a:xfrm>
            <a:off x="6376639" y="1146238"/>
            <a:ext cx="2599238" cy="223841"/>
          </a:xfrm>
          <a:prstGeom prst="flowChartPredefinedProcess">
            <a:avLst/>
          </a:prstGeom>
          <a:gradFill>
            <a:gsLst>
              <a:gs pos="45000">
                <a:srgbClr val="92D050"/>
              </a:gs>
              <a:gs pos="60000">
                <a:srgbClr val="B17852"/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agon 30"/>
          <p:cNvSpPr/>
          <p:nvPr/>
        </p:nvSpPr>
        <p:spPr>
          <a:xfrm flipH="1">
            <a:off x="304005" y="4800600"/>
            <a:ext cx="8671872" cy="1752600"/>
          </a:xfrm>
          <a:prstGeom prst="homePlate">
            <a:avLst>
              <a:gd name="adj" fmla="val 0"/>
            </a:avLst>
          </a:prstGeom>
          <a:blipFill>
            <a:blip r:embed="rId5"/>
            <a:tile tx="0" ty="0" sx="100000" sy="100000" flip="none" algn="tl"/>
          </a:blip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কর্মসূচীর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ছিল।তোমার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9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00400"/>
            <a:ext cx="49530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838200"/>
            <a:ext cx="4038600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-364"/>
              </a:avLst>
            </a:prstTxWarp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ধন্যবাদ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29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81" y="1143000"/>
            <a:ext cx="3826174" cy="510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987468" y="209203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5562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পটভুমি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2133600" y="263236"/>
            <a:ext cx="4419600" cy="914400"/>
          </a:xfrm>
          <a:prstGeom prst="ribbon2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73" y="1431328"/>
            <a:ext cx="1371600" cy="178308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914400" y="3581400"/>
            <a:ext cx="4114800" cy="209288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গাড়িদহ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শেরপুর,বগুড়া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Email: shahidulgdm@gmail.com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5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00777"/>
            <a:ext cx="3055682" cy="3015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95" y="800777"/>
            <a:ext cx="3768005" cy="3015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400"/>
            <a:ext cx="36576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962400"/>
            <a:ext cx="3158836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762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9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entagon 2"/>
          <p:cNvSpPr/>
          <p:nvPr/>
        </p:nvSpPr>
        <p:spPr>
          <a:xfrm flipH="1">
            <a:off x="1676399" y="1066800"/>
            <a:ext cx="6781801" cy="37595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989802" y="1847056"/>
            <a:ext cx="8001001" cy="38100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গণআন্দোলন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গণঅভ্যূত্থান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6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96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entagon 2"/>
          <p:cNvSpPr/>
          <p:nvPr/>
        </p:nvSpPr>
        <p:spPr>
          <a:xfrm flipH="1">
            <a:off x="1904204" y="990600"/>
            <a:ext cx="4916195" cy="37595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068535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200398"/>
            <a:ext cx="7543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3673" y="4267199"/>
            <a:ext cx="7855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≥ ৬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দাবীসমূহ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7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898953"/>
              </p:ext>
            </p:extLst>
          </p:nvPr>
        </p:nvGraphicFramePr>
        <p:xfrm>
          <a:off x="3884613" y="2379663"/>
          <a:ext cx="1992312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2379663"/>
                        <a:ext cx="1992312" cy="168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69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119745" y="838200"/>
            <a:ext cx="4267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023" y="2068535"/>
            <a:ext cx="7968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গণআন্দোলন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উঠিছিল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562" y="3218656"/>
            <a:ext cx="786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১৯৬২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530" y="4532503"/>
            <a:ext cx="7168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দাবির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যৌক্তিকতা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023" y="5523184"/>
            <a:ext cx="5503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দাবির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4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0206" y="215959"/>
            <a:ext cx="868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পরিস্থিতির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মীর্জা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৭ 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80206" y="1237456"/>
            <a:ext cx="3124200" cy="3048000"/>
          </a:xfrm>
          <a:prstGeom prst="flowChartConnector">
            <a:avLst/>
          </a:prstGeom>
          <a:gradFill>
            <a:gsLst>
              <a:gs pos="70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0">
                <a:srgbClr val="C00000"/>
              </a:gs>
              <a:gs pos="93000">
                <a:srgbClr val="C00000"/>
              </a:gs>
            </a:gsLst>
            <a:lin ang="54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ফ্রন্ট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https://sp.yimg.com/ib/th?id=HN.608010912428461133&amp;pid=15.1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4445" r="20000"/>
          <a:stretch/>
        </p:blipFill>
        <p:spPr bwMode="auto">
          <a:xfrm>
            <a:off x="3937470" y="1251311"/>
            <a:ext cx="2675365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53462" y="3714607"/>
            <a:ext cx="33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মির্জা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https://sp.yimg.com/ib/th?id=HN.608034195453446646&amp;pid=15.1&amp;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/>
          <a:stretch/>
        </p:blipFill>
        <p:spPr bwMode="auto">
          <a:xfrm>
            <a:off x="6705600" y="1313956"/>
            <a:ext cx="2060209" cy="2447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d.gr-assets.com/authors/1365928055p5/58208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" y="4266235"/>
            <a:ext cx="1905000" cy="20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4655" y="6297162"/>
            <a:ext cx="33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মুনসুর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আহম্মেদ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s://sp.yimg.com/ib/th?id=HN.607988720325692388&amp;pid=15.1&amp;P=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4"/>
          <a:stretch/>
        </p:blipFill>
        <p:spPr bwMode="auto">
          <a:xfrm>
            <a:off x="4184639" y="4266235"/>
            <a:ext cx="2050758" cy="235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17768" y="6297162"/>
            <a:ext cx="33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806" y="327833"/>
            <a:ext cx="868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55" y="240506"/>
            <a:ext cx="868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বাঙালিকে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6" descr="https://sp.yimg.com/ib/th?id=HN.608034195453446646&amp;pid=15.1&amp;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/>
          <a:stretch/>
        </p:blipFill>
        <p:spPr bwMode="auto">
          <a:xfrm>
            <a:off x="6866575" y="4037772"/>
            <a:ext cx="2060209" cy="2447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9104" y="247561"/>
            <a:ext cx="868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মীর্জাকে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পদচ্যূত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6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7" grpId="0"/>
      <p:bldP spid="7" grpId="1"/>
      <p:bldP spid="10" grpId="0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06" y="1336674"/>
            <a:ext cx="3928533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5153" y="3485059"/>
            <a:ext cx="347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2" y="246856"/>
            <a:ext cx="821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রাজপথ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প্রকম্পিত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06" y="4047252"/>
            <a:ext cx="3256126" cy="260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" y="4047252"/>
            <a:ext cx="3476076" cy="26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4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600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MD.Shahidul Islam</dc:creator>
  <cp:lastModifiedBy>MD.Shahidul Islam</cp:lastModifiedBy>
  <cp:revision>21</cp:revision>
  <dcterms:created xsi:type="dcterms:W3CDTF">2021-05-07T21:54:53Z</dcterms:created>
  <dcterms:modified xsi:type="dcterms:W3CDTF">2021-06-01T16:05:25Z</dcterms:modified>
</cp:coreProperties>
</file>