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24" autoAdjust="0"/>
  </p:normalViewPr>
  <p:slideViewPr>
    <p:cSldViewPr snapToGrid="0">
      <p:cViewPr varScale="1">
        <p:scale>
          <a:sx n="63" d="100"/>
          <a:sy n="63" d="100"/>
        </p:scale>
        <p:origin x="75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635B6-88BD-463D-A5E8-51FC1064CC73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9E54F-DDC3-43F1-B77D-384738B37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8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73E79-189A-4D37-9F2F-0B8FF0DF4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1B2FA3-19B6-4C1D-9DEA-972ED87F81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901A3-ACFC-4A92-BF18-DA03D3362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E76BC-7473-4DF3-B169-F2D4520D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1EA26-0D42-41C6-89BB-612DB6CA8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2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289D-B4B3-419D-904A-5FDFC40EC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18EC29-4B68-4679-876A-E9E8AF8B3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42913-6B99-48AF-BD45-B6430FA0D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7000A-B3E0-479A-809D-7CFCD60B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0F94B-A7CC-4E92-9394-F649398F4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C5D05F-8E3D-4CEA-A8D7-869463B3A5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661352-F147-4F50-82B0-FCFB74479B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6DA284-5803-4AF6-8279-4C8E4E20B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9A019-B271-4A36-AD9A-D88CE6171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7B4F1-06FE-42C2-ACE5-95DD2B8F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48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C2F80-0445-417E-9917-10DCB8355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09E5C-00F0-4726-8BA2-8A017E1A0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53A48-31E0-4E0D-B025-1A4525FFD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6480F-1DC8-42FB-85E0-93AA11304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63BE-C8C7-4E7D-94D6-0048ACF75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2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1AF17-B8EA-4CF0-96C4-1C20F1CE9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C55D9-7A2F-4879-AD19-A51358CDF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351BA-FCEE-4652-A3E9-420BF56F5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79EA4-F2F4-407D-A97F-AA91A720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0D0CC-F5F7-4AA8-890F-905CE82F1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82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A6F41-42F1-4EEE-ADE2-33C537AB6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3D463-0284-4375-BE09-D0A1AF727E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DFB701-2764-42D4-B361-D6E74971A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D1FED3-C59B-4A32-A835-2D60D7161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80F6F7-D0BD-42AA-A71A-35A2AA77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87D66-B236-4231-A74C-DCE161B15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FDD6F-EA87-4F37-BE41-EA0E2D75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A7B5B-17D1-430E-9C84-09E37F300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7084F6-71C1-40CC-812E-824719605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B328A0-6098-482B-83E1-EC5587CF5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B8F039-BD8B-4DDC-A9BB-622B3B10E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55333A-A386-4494-AF3C-1592EAAA6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FDB57-26A7-4AB1-88D8-BA78D673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5FACA6-61E3-4D57-B920-7D57327F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3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A2AD5-1ECB-4FE0-BDF3-A3089A12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6E8A50-7109-4A91-846E-96B8D4EC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BC8914-8EB7-4D09-8DDC-2E039D7B7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7FCAB9-54CD-4368-B000-A12528C3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6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4BF0C1-6ADF-42D1-98E4-3FCB7D23E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57B580-BA5B-45C5-9EF7-9BC47470E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D2218B-4E55-4D4F-A4F1-AF46BEDAF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6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2313-7D71-4E89-A3ED-2042128B7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80196-0A17-4938-B14B-F654B1FD7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C68EC-434B-4AF1-BAD9-81F35D8128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510386-C095-4D3E-978F-1A60917BF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5959BC-EF6D-42D8-8079-CBD85BB21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D2923-E626-4322-AD68-550E286C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421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4AA9B-C8F2-4135-9DE0-2E7148A5F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C0A1C1-0412-41C0-A66E-9484ABB6B5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ED4B03-968C-43CA-885F-41E4617A1D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ECA966-0A98-4206-A319-7A9D6A406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C1F39-1016-483C-856E-35AF6DE8A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B1B2A-74EE-4678-9E92-4E0FD4FEA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88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4ABCF7-81E0-453B-926E-366580920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21A831-93EC-4FA5-8DB8-98D0BFAD9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E8177F-B8DA-4540-BA09-6ABD1DF904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DD1FA-3453-461A-97B0-0A385A5E32D9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4B39B-0255-4969-8AF7-AB8FA8D54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142CEF-2FD2-4AC9-BEED-5578385AB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9EE4-B02A-4FA4-9C97-1B33F5B03846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80776DE-D8E3-4B46-894A-95FA69CF4C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4" b="-1"/>
          <a:stretch/>
        </p:blipFill>
        <p:spPr>
          <a:xfrm>
            <a:off x="180305" y="6175948"/>
            <a:ext cx="11892642" cy="4815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ABEEF5-9287-4E0A-9A90-1A57BD2A0C0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4443" y="49875"/>
            <a:ext cx="12662138" cy="6906099"/>
          </a:xfrm>
          <a:prstGeom prst="rect">
            <a:avLst/>
          </a:prstGeom>
        </p:spPr>
      </p:pic>
      <p:sp>
        <p:nvSpPr>
          <p:cNvPr id="16" name="Frame 15">
            <a:extLst>
              <a:ext uri="{FF2B5EF4-FFF2-40B4-BE49-F238E27FC236}">
                <a16:creationId xmlns:a16="http://schemas.microsoft.com/office/drawing/2014/main" id="{41947A73-0874-4A18-91ED-C4AC2F263A2C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frame">
            <a:avLst>
              <a:gd name="adj1" fmla="val 3140"/>
            </a:avLst>
          </a:prstGeom>
          <a:solidFill>
            <a:srgbClr val="00B05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Half Frame 16">
            <a:extLst>
              <a:ext uri="{FF2B5EF4-FFF2-40B4-BE49-F238E27FC236}">
                <a16:creationId xmlns:a16="http://schemas.microsoft.com/office/drawing/2014/main" id="{412E3DF2-01FF-423C-A137-6F1E71D4CDF4}"/>
              </a:ext>
            </a:extLst>
          </p:cNvPr>
          <p:cNvSpPr/>
          <p:nvPr userDrawn="1"/>
        </p:nvSpPr>
        <p:spPr>
          <a:xfrm>
            <a:off x="-1" y="-2"/>
            <a:ext cx="2623279" cy="2233534"/>
          </a:xfrm>
          <a:prstGeom prst="halfFrame">
            <a:avLst>
              <a:gd name="adj1" fmla="val 10655"/>
              <a:gd name="adj2" fmla="val 10987"/>
            </a:avLst>
          </a:prstGeom>
          <a:gradFill flip="none" rotWithShape="1">
            <a:gsLst>
              <a:gs pos="74000">
                <a:srgbClr val="FF0000"/>
              </a:gs>
              <a:gs pos="81000">
                <a:schemeClr val="accent2">
                  <a:lumMod val="0"/>
                  <a:lumOff val="100000"/>
                </a:schemeClr>
              </a:gs>
              <a:gs pos="96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Half Frame 17">
            <a:extLst>
              <a:ext uri="{FF2B5EF4-FFF2-40B4-BE49-F238E27FC236}">
                <a16:creationId xmlns:a16="http://schemas.microsoft.com/office/drawing/2014/main" id="{128829E5-EB29-40DB-B4E4-A21535801C2F}"/>
              </a:ext>
            </a:extLst>
          </p:cNvPr>
          <p:cNvSpPr/>
          <p:nvPr userDrawn="1"/>
        </p:nvSpPr>
        <p:spPr>
          <a:xfrm rot="5400000">
            <a:off x="9763594" y="194873"/>
            <a:ext cx="2623279" cy="2233534"/>
          </a:xfrm>
          <a:prstGeom prst="halfFrame">
            <a:avLst>
              <a:gd name="adj1" fmla="val 10655"/>
              <a:gd name="adj2" fmla="val 10987"/>
            </a:avLst>
          </a:prstGeom>
          <a:gradFill flip="none" rotWithShape="1">
            <a:gsLst>
              <a:gs pos="74000">
                <a:srgbClr val="FF0000"/>
              </a:gs>
              <a:gs pos="81000">
                <a:schemeClr val="accent2">
                  <a:lumMod val="0"/>
                  <a:lumOff val="100000"/>
                </a:schemeClr>
              </a:gs>
              <a:gs pos="96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Half Frame 18">
            <a:extLst>
              <a:ext uri="{FF2B5EF4-FFF2-40B4-BE49-F238E27FC236}">
                <a16:creationId xmlns:a16="http://schemas.microsoft.com/office/drawing/2014/main" id="{E833DD7F-0C38-4E0D-90B5-5CC1626E0BE9}"/>
              </a:ext>
            </a:extLst>
          </p:cNvPr>
          <p:cNvSpPr/>
          <p:nvPr userDrawn="1"/>
        </p:nvSpPr>
        <p:spPr>
          <a:xfrm rot="16200000">
            <a:off x="-214437" y="4429593"/>
            <a:ext cx="2623279" cy="2233534"/>
          </a:xfrm>
          <a:prstGeom prst="halfFrame">
            <a:avLst>
              <a:gd name="adj1" fmla="val 10655"/>
              <a:gd name="adj2" fmla="val 10987"/>
            </a:avLst>
          </a:prstGeom>
          <a:gradFill flip="none" rotWithShape="1">
            <a:gsLst>
              <a:gs pos="74000">
                <a:srgbClr val="FF0000"/>
              </a:gs>
              <a:gs pos="81000">
                <a:schemeClr val="accent2">
                  <a:lumMod val="0"/>
                  <a:lumOff val="100000"/>
                </a:schemeClr>
              </a:gs>
              <a:gs pos="96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Half Frame 19">
            <a:extLst>
              <a:ext uri="{FF2B5EF4-FFF2-40B4-BE49-F238E27FC236}">
                <a16:creationId xmlns:a16="http://schemas.microsoft.com/office/drawing/2014/main" id="{59B21B26-02BE-47D3-83E6-A80884BFDCE0}"/>
              </a:ext>
            </a:extLst>
          </p:cNvPr>
          <p:cNvSpPr/>
          <p:nvPr userDrawn="1"/>
        </p:nvSpPr>
        <p:spPr>
          <a:xfrm rot="10800000">
            <a:off x="9588285" y="4648516"/>
            <a:ext cx="2623279" cy="2233534"/>
          </a:xfrm>
          <a:prstGeom prst="halfFrame">
            <a:avLst>
              <a:gd name="adj1" fmla="val 10655"/>
              <a:gd name="adj2" fmla="val 10987"/>
            </a:avLst>
          </a:prstGeom>
          <a:gradFill flip="none" rotWithShape="1">
            <a:gsLst>
              <a:gs pos="74000">
                <a:srgbClr val="FF0000"/>
              </a:gs>
              <a:gs pos="81000">
                <a:schemeClr val="accent2">
                  <a:lumMod val="0"/>
                  <a:lumOff val="100000"/>
                </a:schemeClr>
              </a:gs>
              <a:gs pos="96000">
                <a:schemeClr val="accent2">
                  <a:lumMod val="10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10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932045-05C8-45CF-8BC6-6379565C036A}"/>
              </a:ext>
            </a:extLst>
          </p:cNvPr>
          <p:cNvSpPr/>
          <p:nvPr/>
        </p:nvSpPr>
        <p:spPr>
          <a:xfrm>
            <a:off x="216976" y="697423"/>
            <a:ext cx="11830344" cy="247973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D87232D-0FFB-4D6B-BA80-7906B512F0E1}"/>
              </a:ext>
            </a:extLst>
          </p:cNvPr>
          <p:cNvGrpSpPr/>
          <p:nvPr/>
        </p:nvGrpSpPr>
        <p:grpSpPr>
          <a:xfrm>
            <a:off x="2354244" y="1962605"/>
            <a:ext cx="8299035" cy="1026137"/>
            <a:chOff x="2529486" y="1993602"/>
            <a:chExt cx="8299035" cy="102613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D7ADF72-7EC9-4754-BD27-86A59C3DB16D}"/>
                </a:ext>
              </a:extLst>
            </p:cNvPr>
            <p:cNvSpPr/>
            <p:nvPr/>
          </p:nvSpPr>
          <p:spPr>
            <a:xfrm>
              <a:off x="2529486" y="1993602"/>
              <a:ext cx="1728704" cy="10261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C938E96-B2FE-46A1-BBDD-FCA842871E13}"/>
                </a:ext>
              </a:extLst>
            </p:cNvPr>
            <p:cNvSpPr/>
            <p:nvPr/>
          </p:nvSpPr>
          <p:spPr>
            <a:xfrm>
              <a:off x="4814765" y="2175418"/>
              <a:ext cx="1863780" cy="69865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মাল্টিমিডিয়া</a:t>
              </a: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740811-34CF-48E4-AE67-2C7B046EA580}"/>
                </a:ext>
              </a:extLst>
            </p:cNvPr>
            <p:cNvSpPr/>
            <p:nvPr/>
          </p:nvSpPr>
          <p:spPr>
            <a:xfrm>
              <a:off x="7168374" y="2142708"/>
              <a:ext cx="1604087" cy="83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ক্লাসে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992F3D1-D1FB-48F5-A49B-4E241A66908D}"/>
                </a:ext>
              </a:extLst>
            </p:cNvPr>
            <p:cNvSpPr/>
            <p:nvPr/>
          </p:nvSpPr>
          <p:spPr>
            <a:xfrm>
              <a:off x="9224434" y="2130061"/>
              <a:ext cx="1604087" cy="82043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সবাইকে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D681AC5-8F4C-4E73-B729-8EAC1B97DE5B}"/>
              </a:ext>
            </a:extLst>
          </p:cNvPr>
          <p:cNvSpPr/>
          <p:nvPr/>
        </p:nvSpPr>
        <p:spPr>
          <a:xfrm>
            <a:off x="0" y="1086033"/>
            <a:ext cx="1728704" cy="26865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71841AF-E4EC-4467-91D4-A028F54E73B8}"/>
              </a:ext>
            </a:extLst>
          </p:cNvPr>
          <p:cNvGrpSpPr/>
          <p:nvPr/>
        </p:nvGrpSpPr>
        <p:grpSpPr>
          <a:xfrm>
            <a:off x="12049433" y="287763"/>
            <a:ext cx="11845480" cy="5390126"/>
            <a:chOff x="54020" y="279310"/>
            <a:chExt cx="11845480" cy="5390126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456DEB6-D699-4988-ABDC-CBEF7805E84D}"/>
                </a:ext>
              </a:extLst>
            </p:cNvPr>
            <p:cNvGrpSpPr/>
            <p:nvPr/>
          </p:nvGrpSpPr>
          <p:grpSpPr>
            <a:xfrm>
              <a:off x="54020" y="279310"/>
              <a:ext cx="11845480" cy="5390126"/>
              <a:chOff x="12436945" y="350844"/>
              <a:chExt cx="11845480" cy="5390126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502A0445-C47B-438A-A204-37BA61061245}"/>
                  </a:ext>
                </a:extLst>
              </p:cNvPr>
              <p:cNvGrpSpPr/>
              <p:nvPr/>
            </p:nvGrpSpPr>
            <p:grpSpPr>
              <a:xfrm>
                <a:off x="12436945" y="350844"/>
                <a:ext cx="3628112" cy="5390126"/>
                <a:chOff x="176608" y="363733"/>
                <a:chExt cx="3628112" cy="5390126"/>
              </a:xfrm>
            </p:grpSpPr>
            <p:pic>
              <p:nvPicPr>
                <p:cNvPr id="76" name="Picture 75">
                  <a:extLst>
                    <a:ext uri="{FF2B5EF4-FFF2-40B4-BE49-F238E27FC236}">
                      <a16:creationId xmlns:a16="http://schemas.microsoft.com/office/drawing/2014/main" id="{82DE9B76-9B17-4124-855E-0155F8A571D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6608" y="3846539"/>
                  <a:ext cx="3628112" cy="1907320"/>
                </a:xfrm>
                <a:prstGeom prst="rect">
                  <a:avLst/>
                </a:prstGeom>
              </p:spPr>
            </p:pic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C4A1B8E1-7835-498D-AC18-9058506F1721}"/>
                    </a:ext>
                  </a:extLst>
                </p:cNvPr>
                <p:cNvGrpSpPr/>
                <p:nvPr/>
              </p:nvGrpSpPr>
              <p:grpSpPr>
                <a:xfrm>
                  <a:off x="1343222" y="363733"/>
                  <a:ext cx="1727007" cy="3740656"/>
                  <a:chOff x="3866738" y="355599"/>
                  <a:chExt cx="1727007" cy="3669142"/>
                </a:xfrm>
                <a:solidFill>
                  <a:srgbClr val="00B0F0"/>
                </a:solidFill>
              </p:grpSpPr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9B65F24-0B32-471D-A2E5-79F390A37266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79" name="Group 78">
                    <a:extLst>
                      <a:ext uri="{FF2B5EF4-FFF2-40B4-BE49-F238E27FC236}">
                        <a16:creationId xmlns:a16="http://schemas.microsoft.com/office/drawing/2014/main" id="{91807F3F-5053-4011-8323-4DCBB2BF0FA6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81" name="Oval 80">
                      <a:extLst>
                        <a:ext uri="{FF2B5EF4-FFF2-40B4-BE49-F238E27FC236}">
                          <a16:creationId xmlns:a16="http://schemas.microsoft.com/office/drawing/2014/main" id="{D8106E27-970D-41DE-8779-5EB02369AE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2" name="Oval 81">
                      <a:extLst>
                        <a:ext uri="{FF2B5EF4-FFF2-40B4-BE49-F238E27FC236}">
                          <a16:creationId xmlns:a16="http://schemas.microsoft.com/office/drawing/2014/main" id="{A3EA0FBF-1C93-4A37-B33D-7226F9EE841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3" name="Oval 82">
                      <a:extLst>
                        <a:ext uri="{FF2B5EF4-FFF2-40B4-BE49-F238E27FC236}">
                          <a16:creationId xmlns:a16="http://schemas.microsoft.com/office/drawing/2014/main" id="{ACFCF262-AC5F-4F2C-9CC3-BFF4979601A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4" name="Oval 83">
                      <a:extLst>
                        <a:ext uri="{FF2B5EF4-FFF2-40B4-BE49-F238E27FC236}">
                          <a16:creationId xmlns:a16="http://schemas.microsoft.com/office/drawing/2014/main" id="{E26050BF-F03E-4835-992B-46868423A9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5" name="Oval 84">
                      <a:extLst>
                        <a:ext uri="{FF2B5EF4-FFF2-40B4-BE49-F238E27FC236}">
                          <a16:creationId xmlns:a16="http://schemas.microsoft.com/office/drawing/2014/main" id="{56983EC1-A71A-46E3-A788-5538D807C84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6" name="Oval 85">
                      <a:extLst>
                        <a:ext uri="{FF2B5EF4-FFF2-40B4-BE49-F238E27FC236}">
                          <a16:creationId xmlns:a16="http://schemas.microsoft.com/office/drawing/2014/main" id="{23F02BDA-A94A-45E1-A9FE-3F5486A5782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5E0EC2E5-E1BE-461B-ACA1-3C217B6340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8" name="Oval 87">
                      <a:extLst>
                        <a:ext uri="{FF2B5EF4-FFF2-40B4-BE49-F238E27FC236}">
                          <a16:creationId xmlns:a16="http://schemas.microsoft.com/office/drawing/2014/main" id="{B8B40639-77CE-40E6-8EC9-BD80F17ECF6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AA4A1ECF-B22E-4476-8C65-2A62414F29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3A044A19-B906-4479-8A8A-F43F78FA2BDF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60047" y="3828343"/>
                    <a:ext cx="198267" cy="194529"/>
                  </a:xfrm>
                  <a:prstGeom prst="ellipse">
                    <a:avLst/>
                  </a:prstGeom>
                  <a:solidFill>
                    <a:srgbClr val="00B0F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3E4EEB95-E5A8-4C77-9827-8F264430825F}"/>
                  </a:ext>
                </a:extLst>
              </p:cNvPr>
              <p:cNvGrpSpPr/>
              <p:nvPr/>
            </p:nvGrpSpPr>
            <p:grpSpPr>
              <a:xfrm>
                <a:off x="22343324" y="372272"/>
                <a:ext cx="1939101" cy="5349028"/>
                <a:chOff x="10225684" y="377697"/>
                <a:chExt cx="1939101" cy="5349028"/>
              </a:xfrm>
              <a:solidFill>
                <a:srgbClr val="FF0000"/>
              </a:solidFill>
            </p:grpSpPr>
            <p:pic>
              <p:nvPicPr>
                <p:cNvPr id="62" name="Picture 61">
                  <a:extLst>
                    <a:ext uri="{FF2B5EF4-FFF2-40B4-BE49-F238E27FC236}">
                      <a16:creationId xmlns:a16="http://schemas.microsoft.com/office/drawing/2014/main" id="{2E73D1B4-1093-42A6-A977-05C475F52D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63" name="Group 62">
                  <a:extLst>
                    <a:ext uri="{FF2B5EF4-FFF2-40B4-BE49-F238E27FC236}">
                      <a16:creationId xmlns:a16="http://schemas.microsoft.com/office/drawing/2014/main" id="{98664F78-4F03-40C4-92CA-04BF4040B125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716369"/>
                  <a:chOff x="3866738" y="355599"/>
                  <a:chExt cx="1727007" cy="3716369"/>
                </a:xfrm>
                <a:grpFill/>
              </p:grpSpPr>
              <p:sp>
                <p:nvSpPr>
                  <p:cNvPr id="64" name="Freeform: Shape 63">
                    <a:extLst>
                      <a:ext uri="{FF2B5EF4-FFF2-40B4-BE49-F238E27FC236}">
                        <a16:creationId xmlns:a16="http://schemas.microsoft.com/office/drawing/2014/main" id="{32C5579A-E9BB-4089-B4AF-BB3785EDBBB4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65" name="Group 64">
                    <a:extLst>
                      <a:ext uri="{FF2B5EF4-FFF2-40B4-BE49-F238E27FC236}">
                        <a16:creationId xmlns:a16="http://schemas.microsoft.com/office/drawing/2014/main" id="{B889937A-EB3A-4767-BCC8-EC858A2A835A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67" name="Oval 66">
                      <a:extLst>
                        <a:ext uri="{FF2B5EF4-FFF2-40B4-BE49-F238E27FC236}">
                          <a16:creationId xmlns:a16="http://schemas.microsoft.com/office/drawing/2014/main" id="{64F07B60-CCB2-46B7-9D17-7FE7ABE3E6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8" name="Oval 67">
                      <a:extLst>
                        <a:ext uri="{FF2B5EF4-FFF2-40B4-BE49-F238E27FC236}">
                          <a16:creationId xmlns:a16="http://schemas.microsoft.com/office/drawing/2014/main" id="{958640B9-AA09-4A6F-B32F-6625D4212D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9" name="Oval 68">
                      <a:extLst>
                        <a:ext uri="{FF2B5EF4-FFF2-40B4-BE49-F238E27FC236}">
                          <a16:creationId xmlns:a16="http://schemas.microsoft.com/office/drawing/2014/main" id="{5F5E8266-E6AD-495A-A5D3-5285D08312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0" name="Oval 69">
                      <a:extLst>
                        <a:ext uri="{FF2B5EF4-FFF2-40B4-BE49-F238E27FC236}">
                          <a16:creationId xmlns:a16="http://schemas.microsoft.com/office/drawing/2014/main" id="{FE626B58-110B-4D64-9892-0437C004E5E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1" name="Oval 70">
                      <a:extLst>
                        <a:ext uri="{FF2B5EF4-FFF2-40B4-BE49-F238E27FC236}">
                          <a16:creationId xmlns:a16="http://schemas.microsoft.com/office/drawing/2014/main" id="{089D5422-583A-4ECE-ADCA-9CA09EF7D4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2" name="Oval 71">
                      <a:extLst>
                        <a:ext uri="{FF2B5EF4-FFF2-40B4-BE49-F238E27FC236}">
                          <a16:creationId xmlns:a16="http://schemas.microsoft.com/office/drawing/2014/main" id="{9CCD849F-7AF1-43F0-AC8E-026AB6B231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3" name="Oval 72">
                      <a:extLst>
                        <a:ext uri="{FF2B5EF4-FFF2-40B4-BE49-F238E27FC236}">
                          <a16:creationId xmlns:a16="http://schemas.microsoft.com/office/drawing/2014/main" id="{726EB3EA-6666-4452-AB62-564F844371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4" name="Oval 73">
                      <a:extLst>
                        <a:ext uri="{FF2B5EF4-FFF2-40B4-BE49-F238E27FC236}">
                          <a16:creationId xmlns:a16="http://schemas.microsoft.com/office/drawing/2014/main" id="{D4111C0B-AEA5-4453-8DA9-5755E9558DA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75" name="Oval 74">
                      <a:extLst>
                        <a:ext uri="{FF2B5EF4-FFF2-40B4-BE49-F238E27FC236}">
                          <a16:creationId xmlns:a16="http://schemas.microsoft.com/office/drawing/2014/main" id="{6189D90C-6058-42D6-8F4E-4A640BA78B2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66" name="Oval 65">
                    <a:extLst>
                      <a:ext uri="{FF2B5EF4-FFF2-40B4-BE49-F238E27FC236}">
                        <a16:creationId xmlns:a16="http://schemas.microsoft.com/office/drawing/2014/main" id="{71677A1A-E7DB-4A16-89CA-0C9709A4FBA8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1831" y="3871292"/>
                    <a:ext cx="226320" cy="175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15D078E-6E1C-4FD4-BBCD-5E95844949E9}"/>
                  </a:ext>
                </a:extLst>
              </p:cNvPr>
              <p:cNvGrpSpPr/>
              <p:nvPr/>
            </p:nvGrpSpPr>
            <p:grpSpPr>
              <a:xfrm>
                <a:off x="20300495" y="350844"/>
                <a:ext cx="1939101" cy="5349028"/>
                <a:chOff x="10225684" y="377697"/>
                <a:chExt cx="1939101" cy="5349028"/>
              </a:xfrm>
              <a:solidFill>
                <a:srgbClr val="00B050"/>
              </a:solidFill>
            </p:grpSpPr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3F5D5354-2D6C-48AD-BFD4-C23F9613B4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  <a:ln>
                  <a:solidFill>
                    <a:schemeClr val="bg1">
                      <a:lumMod val="95000"/>
                    </a:schemeClr>
                  </a:solidFill>
                </a:ln>
              </p:spPr>
            </p:pic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C3ACE35F-568F-49DB-97D5-656576D20D0B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706517"/>
                  <a:chOff x="3866738" y="355599"/>
                  <a:chExt cx="1727007" cy="3706517"/>
                </a:xfrm>
                <a:grpFill/>
              </p:grpSpPr>
              <p:sp>
                <p:nvSpPr>
                  <p:cNvPr id="50" name="Freeform: Shape 49">
                    <a:extLst>
                      <a:ext uri="{FF2B5EF4-FFF2-40B4-BE49-F238E27FC236}">
                        <a16:creationId xmlns:a16="http://schemas.microsoft.com/office/drawing/2014/main" id="{299C90C5-641A-424F-ADE9-4A1E091B098F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58E34BD9-9EA0-4388-A9FF-B0A51C65C98C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53" name="Oval 52">
                      <a:extLst>
                        <a:ext uri="{FF2B5EF4-FFF2-40B4-BE49-F238E27FC236}">
                          <a16:creationId xmlns:a16="http://schemas.microsoft.com/office/drawing/2014/main" id="{AB5DE50C-A8EB-49E6-9260-7DC7059C67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E402A808-2CDA-46BD-B4D8-02B0A297F3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5" name="Oval 54">
                      <a:extLst>
                        <a:ext uri="{FF2B5EF4-FFF2-40B4-BE49-F238E27FC236}">
                          <a16:creationId xmlns:a16="http://schemas.microsoft.com/office/drawing/2014/main" id="{5528721F-13BA-43CF-A35E-DBF913D330F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6" name="Oval 55">
                      <a:extLst>
                        <a:ext uri="{FF2B5EF4-FFF2-40B4-BE49-F238E27FC236}">
                          <a16:creationId xmlns:a16="http://schemas.microsoft.com/office/drawing/2014/main" id="{9362C266-C65B-487B-BFC2-23BEAD792E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7" name="Oval 56">
                      <a:extLst>
                        <a:ext uri="{FF2B5EF4-FFF2-40B4-BE49-F238E27FC236}">
                          <a16:creationId xmlns:a16="http://schemas.microsoft.com/office/drawing/2014/main" id="{55FC842B-919A-4D7B-8F42-563EA7202D3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8" name="Oval 57">
                      <a:extLst>
                        <a:ext uri="{FF2B5EF4-FFF2-40B4-BE49-F238E27FC236}">
                          <a16:creationId xmlns:a16="http://schemas.microsoft.com/office/drawing/2014/main" id="{8DC767B7-58EC-4507-93DD-50CB208BED8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9" name="Oval 58">
                      <a:extLst>
                        <a:ext uri="{FF2B5EF4-FFF2-40B4-BE49-F238E27FC236}">
                          <a16:creationId xmlns:a16="http://schemas.microsoft.com/office/drawing/2014/main" id="{D8246A96-EACD-4FC5-AFFF-45F9A178FF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0" name="Oval 59">
                      <a:extLst>
                        <a:ext uri="{FF2B5EF4-FFF2-40B4-BE49-F238E27FC236}">
                          <a16:creationId xmlns:a16="http://schemas.microsoft.com/office/drawing/2014/main" id="{C254CC8A-D0D0-4286-8211-529B052304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61" name="Oval 60">
                      <a:extLst>
                        <a:ext uri="{FF2B5EF4-FFF2-40B4-BE49-F238E27FC236}">
                          <a16:creationId xmlns:a16="http://schemas.microsoft.com/office/drawing/2014/main" id="{7FA81C1C-59B5-4169-BAC5-FCF7542BBC7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D1BA9928-6B24-409E-876D-B88063397E95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5917" y="3861460"/>
                    <a:ext cx="218147" cy="183166"/>
                  </a:xfrm>
                  <a:prstGeom prst="ellipse">
                    <a:avLst/>
                  </a:prstGeom>
                  <a:grpFill/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E46BB0F7-BE37-49DF-90F8-44747CD1AAE4}"/>
                  </a:ext>
                </a:extLst>
              </p:cNvPr>
              <p:cNvGrpSpPr/>
              <p:nvPr/>
            </p:nvGrpSpPr>
            <p:grpSpPr>
              <a:xfrm>
                <a:off x="16144609" y="350844"/>
                <a:ext cx="1939101" cy="5349028"/>
                <a:chOff x="10225684" y="377697"/>
                <a:chExt cx="1939101" cy="5349028"/>
              </a:xfrm>
            </p:grpSpPr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id="{93A37F16-A8DA-483A-9454-B972CB425A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</p:spPr>
            </p:pic>
            <p:grpSp>
              <p:nvGrpSpPr>
                <p:cNvPr id="35" name="Group 34">
                  <a:extLst>
                    <a:ext uri="{FF2B5EF4-FFF2-40B4-BE49-F238E27FC236}">
                      <a16:creationId xmlns:a16="http://schemas.microsoft.com/office/drawing/2014/main" id="{6173401C-8B88-4F05-8D81-E6CB6BAFB9D2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707471"/>
                  <a:chOff x="3866738" y="355599"/>
                  <a:chExt cx="1727007" cy="3707471"/>
                </a:xfrm>
              </p:grpSpPr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id="{6733544E-E34E-4818-89A0-B08840656AFC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37" name="Group 36">
                    <a:extLst>
                      <a:ext uri="{FF2B5EF4-FFF2-40B4-BE49-F238E27FC236}">
                        <a16:creationId xmlns:a16="http://schemas.microsoft.com/office/drawing/2014/main" id="{B9FBCC94-91A9-49DC-A0CB-50FF5491AB8D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</p:grpSpPr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0581E033-FC5B-47B3-AC91-D89D7309B1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2157FF99-FB88-4746-9291-2FEAAA982D3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1" name="Oval 40">
                      <a:extLst>
                        <a:ext uri="{FF2B5EF4-FFF2-40B4-BE49-F238E27FC236}">
                          <a16:creationId xmlns:a16="http://schemas.microsoft.com/office/drawing/2014/main" id="{B9597EB6-4E6F-4107-8684-0F771589C36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" name="Oval 41">
                      <a:extLst>
                        <a:ext uri="{FF2B5EF4-FFF2-40B4-BE49-F238E27FC236}">
                          <a16:creationId xmlns:a16="http://schemas.microsoft.com/office/drawing/2014/main" id="{A1B2DC38-1BF0-479E-A880-EE46EC1B0E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3" name="Oval 42">
                      <a:extLst>
                        <a:ext uri="{FF2B5EF4-FFF2-40B4-BE49-F238E27FC236}">
                          <a16:creationId xmlns:a16="http://schemas.microsoft.com/office/drawing/2014/main" id="{90EF3F6D-77A9-465D-B2BC-220F6C5E280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4" name="Oval 43">
                      <a:extLst>
                        <a:ext uri="{FF2B5EF4-FFF2-40B4-BE49-F238E27FC236}">
                          <a16:creationId xmlns:a16="http://schemas.microsoft.com/office/drawing/2014/main" id="{8B754DFE-60E0-4985-B63F-3015DB402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5" name="Oval 44">
                      <a:extLst>
                        <a:ext uri="{FF2B5EF4-FFF2-40B4-BE49-F238E27FC236}">
                          <a16:creationId xmlns:a16="http://schemas.microsoft.com/office/drawing/2014/main" id="{FE1D8C9D-5B94-4ED6-AFD1-D53825D69B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6" name="Oval 45">
                      <a:extLst>
                        <a:ext uri="{FF2B5EF4-FFF2-40B4-BE49-F238E27FC236}">
                          <a16:creationId xmlns:a16="http://schemas.microsoft.com/office/drawing/2014/main" id="{0766C9DF-01FA-401C-81F9-3B65A6341E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7" name="Oval 46">
                      <a:extLst>
                        <a:ext uri="{FF2B5EF4-FFF2-40B4-BE49-F238E27FC236}">
                          <a16:creationId xmlns:a16="http://schemas.microsoft.com/office/drawing/2014/main" id="{382CFB78-4A56-4703-940F-541F027C6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38" name="Oval 37">
                    <a:extLst>
                      <a:ext uri="{FF2B5EF4-FFF2-40B4-BE49-F238E27FC236}">
                        <a16:creationId xmlns:a16="http://schemas.microsoft.com/office/drawing/2014/main" id="{0207D5DE-4DA6-46FA-9010-F118399DFA8A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33357" y="3867620"/>
                    <a:ext cx="215894" cy="175005"/>
                  </a:xfrm>
                  <a:prstGeom prst="ellipse">
                    <a:avLst/>
                  </a:prstGeom>
                  <a:solidFill>
                    <a:srgbClr val="0070C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85722D14-63D1-46BB-A8FD-6B9D380CEB61}"/>
                  </a:ext>
                </a:extLst>
              </p:cNvPr>
              <p:cNvGrpSpPr/>
              <p:nvPr/>
            </p:nvGrpSpPr>
            <p:grpSpPr>
              <a:xfrm>
                <a:off x="18228737" y="350844"/>
                <a:ext cx="1939101" cy="5349028"/>
                <a:chOff x="10225684" y="377697"/>
                <a:chExt cx="1939101" cy="5349028"/>
              </a:xfrm>
              <a:solidFill>
                <a:srgbClr val="C00000"/>
              </a:solidFill>
            </p:grpSpPr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18464A37-D296-4304-B2A1-6260043C8AD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225684" y="3830454"/>
                  <a:ext cx="1939101" cy="1896271"/>
                </a:xfrm>
                <a:prstGeom prst="rect">
                  <a:avLst/>
                </a:prstGeom>
                <a:grpFill/>
              </p:spPr>
            </p:pic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CB27C379-4427-4C2F-A7AD-7D6A6ECB5741}"/>
                    </a:ext>
                  </a:extLst>
                </p:cNvPr>
                <p:cNvGrpSpPr/>
                <p:nvPr/>
              </p:nvGrpSpPr>
              <p:grpSpPr>
                <a:xfrm>
                  <a:off x="10291955" y="377697"/>
                  <a:ext cx="1727007" cy="3680546"/>
                  <a:chOff x="3866738" y="355599"/>
                  <a:chExt cx="1727007" cy="3680546"/>
                </a:xfrm>
                <a:grpFill/>
              </p:grpSpPr>
              <p:sp>
                <p:nvSpPr>
                  <p:cNvPr id="22" name="Freeform: Shape 21">
                    <a:extLst>
                      <a:ext uri="{FF2B5EF4-FFF2-40B4-BE49-F238E27FC236}">
                        <a16:creationId xmlns:a16="http://schemas.microsoft.com/office/drawing/2014/main" id="{191DD8EF-C156-413C-9694-5B3BD77938E9}"/>
                      </a:ext>
                    </a:extLst>
                  </p:cNvPr>
                  <p:cNvSpPr/>
                  <p:nvPr/>
                </p:nvSpPr>
                <p:spPr>
                  <a:xfrm>
                    <a:off x="4224095" y="355599"/>
                    <a:ext cx="1012296" cy="986972"/>
                  </a:xfrm>
                  <a:custGeom>
                    <a:avLst/>
                    <a:gdLst>
                      <a:gd name="connsiteX0" fmla="*/ 497038 w 1012296"/>
                      <a:gd name="connsiteY0" fmla="*/ 0 h 986972"/>
                      <a:gd name="connsiteX1" fmla="*/ 1012296 w 1012296"/>
                      <a:gd name="connsiteY1" fmla="*/ 493486 h 986972"/>
                      <a:gd name="connsiteX2" fmla="*/ 497038 w 1012296"/>
                      <a:gd name="connsiteY2" fmla="*/ 986972 h 986972"/>
                      <a:gd name="connsiteX3" fmla="*/ 22272 w 1012296"/>
                      <a:gd name="connsiteY3" fmla="*/ 685573 h 986972"/>
                      <a:gd name="connsiteX4" fmla="*/ 0 w 1012296"/>
                      <a:gd name="connsiteY4" fmla="*/ 616858 h 986972"/>
                      <a:gd name="connsiteX5" fmla="*/ 269676 w 1012296"/>
                      <a:gd name="connsiteY5" fmla="*/ 616858 h 986972"/>
                      <a:gd name="connsiteX6" fmla="*/ 307169 w 1012296"/>
                      <a:gd name="connsiteY6" fmla="*/ 667960 h 986972"/>
                      <a:gd name="connsiteX7" fmla="*/ 497038 w 1012296"/>
                      <a:gd name="connsiteY7" fmla="*/ 740229 h 986972"/>
                      <a:gd name="connsiteX8" fmla="*/ 765553 w 1012296"/>
                      <a:gd name="connsiteY8" fmla="*/ 493486 h 986972"/>
                      <a:gd name="connsiteX9" fmla="*/ 497038 w 1012296"/>
                      <a:gd name="connsiteY9" fmla="*/ 246743 h 986972"/>
                      <a:gd name="connsiteX10" fmla="*/ 307169 w 1012296"/>
                      <a:gd name="connsiteY10" fmla="*/ 319013 h 986972"/>
                      <a:gd name="connsiteX11" fmla="*/ 269675 w 1012296"/>
                      <a:gd name="connsiteY11" fmla="*/ 370115 h 986972"/>
                      <a:gd name="connsiteX12" fmla="*/ 0 w 1012296"/>
                      <a:gd name="connsiteY12" fmla="*/ 370115 h 986972"/>
                      <a:gd name="connsiteX13" fmla="*/ 22272 w 1012296"/>
                      <a:gd name="connsiteY13" fmla="*/ 301399 h 986972"/>
                      <a:gd name="connsiteX14" fmla="*/ 497038 w 1012296"/>
                      <a:gd name="connsiteY14" fmla="*/ 0 h 9869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012296" h="986972">
                        <a:moveTo>
                          <a:pt x="497038" y="0"/>
                        </a:moveTo>
                        <a:cubicBezTo>
                          <a:pt x="781607" y="0"/>
                          <a:pt x="1012296" y="220941"/>
                          <a:pt x="1012296" y="493486"/>
                        </a:cubicBezTo>
                        <a:cubicBezTo>
                          <a:pt x="1012296" y="766031"/>
                          <a:pt x="781607" y="986972"/>
                          <a:pt x="497038" y="986972"/>
                        </a:cubicBezTo>
                        <a:cubicBezTo>
                          <a:pt x="283612" y="986972"/>
                          <a:pt x="100492" y="862693"/>
                          <a:pt x="22272" y="685573"/>
                        </a:cubicBezTo>
                        <a:lnTo>
                          <a:pt x="0" y="616858"/>
                        </a:lnTo>
                        <a:lnTo>
                          <a:pt x="269676" y="616858"/>
                        </a:lnTo>
                        <a:lnTo>
                          <a:pt x="307169" y="667960"/>
                        </a:lnTo>
                        <a:cubicBezTo>
                          <a:pt x="355761" y="712611"/>
                          <a:pt x="422890" y="740229"/>
                          <a:pt x="497038" y="740229"/>
                        </a:cubicBezTo>
                        <a:cubicBezTo>
                          <a:pt x="645335" y="740229"/>
                          <a:pt x="765553" y="629758"/>
                          <a:pt x="765553" y="493486"/>
                        </a:cubicBezTo>
                        <a:cubicBezTo>
                          <a:pt x="765553" y="357214"/>
                          <a:pt x="645335" y="246743"/>
                          <a:pt x="497038" y="246743"/>
                        </a:cubicBezTo>
                        <a:cubicBezTo>
                          <a:pt x="422890" y="246743"/>
                          <a:pt x="355761" y="274361"/>
                          <a:pt x="307169" y="319013"/>
                        </a:cubicBezTo>
                        <a:lnTo>
                          <a:pt x="269675" y="370115"/>
                        </a:lnTo>
                        <a:lnTo>
                          <a:pt x="0" y="370115"/>
                        </a:lnTo>
                        <a:lnTo>
                          <a:pt x="22272" y="301399"/>
                        </a:lnTo>
                        <a:cubicBezTo>
                          <a:pt x="100492" y="124279"/>
                          <a:pt x="283612" y="0"/>
                          <a:pt x="497038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0EFB04DF-BB96-431B-86A3-2A9A5735B84D}"/>
                      </a:ext>
                    </a:extLst>
                  </p:cNvPr>
                  <p:cNvGrpSpPr/>
                  <p:nvPr/>
                </p:nvGrpSpPr>
                <p:grpSpPr>
                  <a:xfrm rot="2708333">
                    <a:off x="3816022" y="1730666"/>
                    <a:ext cx="1828440" cy="1727007"/>
                    <a:chOff x="4586068" y="1448972"/>
                    <a:chExt cx="1356360" cy="1356360"/>
                  </a:xfrm>
                  <a:grpFill/>
                </p:grpSpPr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7E8617E1-0338-4C81-A5C0-1B253D518B4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86068" y="1448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9C31034F-0136-4E56-88BB-702FB22BA7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738468" y="1601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Oval 26">
                      <a:extLst>
                        <a:ext uri="{FF2B5EF4-FFF2-40B4-BE49-F238E27FC236}">
                          <a16:creationId xmlns:a16="http://schemas.microsoft.com/office/drawing/2014/main" id="{E91EC113-BA87-4781-942F-78AF2842E0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90868" y="1753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91F1B5BE-B498-4555-8AEA-19480548A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043268" y="1906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9" name="Oval 28">
                      <a:extLst>
                        <a:ext uri="{FF2B5EF4-FFF2-40B4-BE49-F238E27FC236}">
                          <a16:creationId xmlns:a16="http://schemas.microsoft.com/office/drawing/2014/main" id="{2F374D5C-C44F-44B4-9676-D0FE2CEA11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195668" y="20585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Oval 29">
                      <a:extLst>
                        <a:ext uri="{FF2B5EF4-FFF2-40B4-BE49-F238E27FC236}">
                          <a16:creationId xmlns:a16="http://schemas.microsoft.com/office/drawing/2014/main" id="{F16A5D48-8F01-4EB0-A655-7946AA76AE7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48068" y="22109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9AA533E5-5A6A-48A9-B2E9-44493A8932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00468" y="23633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6A9AC1A7-4DDD-4DF0-9568-083AF9FF9D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52868" y="25157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334A1513-9C19-421E-B2BB-AD4AED430E9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805268" y="2668172"/>
                      <a:ext cx="137160" cy="137160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4" name="Oval 23">
                    <a:extLst>
                      <a:ext uri="{FF2B5EF4-FFF2-40B4-BE49-F238E27FC236}">
                        <a16:creationId xmlns:a16="http://schemas.microsoft.com/office/drawing/2014/main" id="{693F3876-4280-43FF-8833-B405697B6002}"/>
                      </a:ext>
                    </a:extLst>
                  </p:cNvPr>
                  <p:cNvSpPr/>
                  <p:nvPr/>
                </p:nvSpPr>
                <p:spPr>
                  <a:xfrm rot="2708333">
                    <a:off x="4646523" y="3835941"/>
                    <a:ext cx="196367" cy="204041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EE650A3-ECEE-481B-B913-1A4AF6418EA5}"/>
                </a:ext>
              </a:extLst>
            </p:cNvPr>
            <p:cNvSpPr/>
            <p:nvPr/>
          </p:nvSpPr>
          <p:spPr>
            <a:xfrm>
              <a:off x="4166165" y="4235181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0B6FBCC-3F9B-49D3-93C3-08F7072F0E45}"/>
                </a:ext>
              </a:extLst>
            </p:cNvPr>
            <p:cNvSpPr/>
            <p:nvPr/>
          </p:nvSpPr>
          <p:spPr>
            <a:xfrm>
              <a:off x="6245385" y="4227751"/>
              <a:ext cx="1146533" cy="953884"/>
            </a:xfrm>
            <a:prstGeom prst="roundRect">
              <a:avLst>
                <a:gd name="adj" fmla="val 16667"/>
              </a:avLst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0549F2A-6EA5-4C64-9980-04DDE5BF0DD8}"/>
                </a:ext>
              </a:extLst>
            </p:cNvPr>
            <p:cNvSpPr/>
            <p:nvPr/>
          </p:nvSpPr>
          <p:spPr>
            <a:xfrm>
              <a:off x="10403342" y="4160742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52055280-39D5-47ED-BB0D-F6233222A9DC}"/>
                </a:ext>
              </a:extLst>
            </p:cNvPr>
            <p:cNvSpPr/>
            <p:nvPr/>
          </p:nvSpPr>
          <p:spPr>
            <a:xfrm>
              <a:off x="8336886" y="4198560"/>
              <a:ext cx="1146533" cy="950233"/>
            </a:xfrm>
            <a:prstGeom prst="roundRect">
              <a:avLst/>
            </a:prstGeom>
            <a:pattFill prst="pct7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600" dirty="0"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727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648 L -0.97656 0.0060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19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B39E40-79E6-4E7E-ABDB-81A3B701FC3C}"/>
              </a:ext>
            </a:extLst>
          </p:cNvPr>
          <p:cNvSpPr/>
          <p:nvPr/>
        </p:nvSpPr>
        <p:spPr>
          <a:xfrm>
            <a:off x="2144876" y="694934"/>
            <a:ext cx="77438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দেখছো?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0D03DC-F306-473B-A8DA-1FE275258A07}"/>
              </a:ext>
            </a:extLst>
          </p:cNvPr>
          <p:cNvSpPr txBox="1"/>
          <p:nvPr/>
        </p:nvSpPr>
        <p:spPr>
          <a:xfrm>
            <a:off x="2144876" y="4851689"/>
            <a:ext cx="8613665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 পরিবারের পক্ষে ভরণ পোষণ মিটিয়ে সন্তানের 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 পড়ার খরচ যোগানো বাবা মার পক্ষে সম্ভব হয় না।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BACAAD-B5CB-4CD9-82E3-3AE550788A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34"/>
          <a:stretch/>
        </p:blipFill>
        <p:spPr>
          <a:xfrm>
            <a:off x="352433" y="1679685"/>
            <a:ext cx="3904255" cy="24811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A5D448C-2E4C-4202-B2A2-525CB39240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820" y="1726981"/>
            <a:ext cx="3547105" cy="2366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066C96-F3C3-47C8-A3D3-01FC374F97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933" y="1768012"/>
            <a:ext cx="3590366" cy="2392849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264D7DB-E4FE-4504-8D4D-DAD557BF621D}"/>
              </a:ext>
            </a:extLst>
          </p:cNvPr>
          <p:cNvSpPr/>
          <p:nvPr/>
        </p:nvSpPr>
        <p:spPr>
          <a:xfrm>
            <a:off x="284602" y="1591004"/>
            <a:ext cx="3972087" cy="2638096"/>
          </a:xfrm>
          <a:prstGeom prst="frame">
            <a:avLst>
              <a:gd name="adj1" fmla="val 3781"/>
            </a:avLst>
          </a:prstGeom>
          <a:solidFill>
            <a:schemeClr val="accent2">
              <a:lumMod val="75000"/>
            </a:schemeClr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9C849BDC-5838-456A-B674-AD9CD4F640B2}"/>
              </a:ext>
            </a:extLst>
          </p:cNvPr>
          <p:cNvSpPr/>
          <p:nvPr/>
        </p:nvSpPr>
        <p:spPr>
          <a:xfrm>
            <a:off x="4437398" y="1645388"/>
            <a:ext cx="3637331" cy="2549592"/>
          </a:xfrm>
          <a:prstGeom prst="frame">
            <a:avLst>
              <a:gd name="adj1" fmla="val 3781"/>
            </a:avLst>
          </a:prstGeom>
          <a:solidFill>
            <a:schemeClr val="accent2">
              <a:lumMod val="75000"/>
            </a:schemeClr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4C7AA0F-8139-4400-9317-E5811242614F}"/>
              </a:ext>
            </a:extLst>
          </p:cNvPr>
          <p:cNvSpPr/>
          <p:nvPr/>
        </p:nvSpPr>
        <p:spPr>
          <a:xfrm>
            <a:off x="8261129" y="1662606"/>
            <a:ext cx="3637331" cy="2566494"/>
          </a:xfrm>
          <a:prstGeom prst="frame">
            <a:avLst>
              <a:gd name="adj1" fmla="val 3781"/>
            </a:avLst>
          </a:prstGeom>
          <a:solidFill>
            <a:schemeClr val="accent2">
              <a:lumMod val="75000"/>
            </a:schemeClr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A2D69-0435-4695-A2C9-113953F94C5D}"/>
              </a:ext>
            </a:extLst>
          </p:cNvPr>
          <p:cNvSpPr/>
          <p:nvPr/>
        </p:nvSpPr>
        <p:spPr>
          <a:xfrm>
            <a:off x="2609056" y="341117"/>
            <a:ext cx="705217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দেখ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29B3A-F00B-4E74-96C3-E5B12D9EFF04}"/>
              </a:ext>
            </a:extLst>
          </p:cNvPr>
          <p:cNvSpPr txBox="1"/>
          <p:nvPr/>
        </p:nvSpPr>
        <p:spPr>
          <a:xfrm flipH="1">
            <a:off x="723676" y="4676380"/>
            <a:ext cx="111766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পিতা-মাতা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করে,সন্তান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নিয়োজিত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রোজগার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হবে।শিশুদের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পারিশ্রমিকে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দীর্ঘক্ষণ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খাটানো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কর্তারাও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লাগানোর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উৎসাহী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D316A16-682B-4343-983D-7BE536849B1F}"/>
              </a:ext>
            </a:extLst>
          </p:cNvPr>
          <p:cNvGrpSpPr/>
          <p:nvPr/>
        </p:nvGrpSpPr>
        <p:grpSpPr>
          <a:xfrm>
            <a:off x="694347" y="927341"/>
            <a:ext cx="5253674" cy="3751837"/>
            <a:chOff x="431210" y="875303"/>
            <a:chExt cx="5253674" cy="3751837"/>
          </a:xfrm>
        </p:grpSpPr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34820F76-3F7A-4161-A016-A0B07FDD03C3}"/>
                </a:ext>
              </a:extLst>
            </p:cNvPr>
            <p:cNvSpPr/>
            <p:nvPr/>
          </p:nvSpPr>
          <p:spPr>
            <a:xfrm>
              <a:off x="431210" y="875303"/>
              <a:ext cx="5253674" cy="3751837"/>
            </a:xfrm>
            <a:prstGeom prst="frame">
              <a:avLst>
                <a:gd name="adj1" fmla="val 4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81E628C-04F8-4397-BED2-F0BC5EA26AE3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22" y="1016136"/>
              <a:ext cx="4958523" cy="3467373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D2D64A-AE41-44CB-B8AF-DDD30ADE7734}"/>
              </a:ext>
            </a:extLst>
          </p:cNvPr>
          <p:cNvGrpSpPr/>
          <p:nvPr/>
        </p:nvGrpSpPr>
        <p:grpSpPr>
          <a:xfrm>
            <a:off x="6243979" y="956231"/>
            <a:ext cx="5253674" cy="3742244"/>
            <a:chOff x="6268988" y="991996"/>
            <a:chExt cx="5253674" cy="3742244"/>
          </a:xfrm>
        </p:grpSpPr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3C2F00A1-24F8-4B44-9AF4-BF056B0E0837}"/>
                </a:ext>
              </a:extLst>
            </p:cNvPr>
            <p:cNvSpPr/>
            <p:nvPr/>
          </p:nvSpPr>
          <p:spPr>
            <a:xfrm>
              <a:off x="6268988" y="991996"/>
              <a:ext cx="5253674" cy="3742244"/>
            </a:xfrm>
            <a:prstGeom prst="frame">
              <a:avLst>
                <a:gd name="adj1" fmla="val 4000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0F87485-89F8-4183-B425-2FE582E4C50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355" y="1160567"/>
              <a:ext cx="4931686" cy="3417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29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6D342C-B152-4B41-9853-E8773D3EAD31}"/>
              </a:ext>
            </a:extLst>
          </p:cNvPr>
          <p:cNvSpPr/>
          <p:nvPr/>
        </p:nvSpPr>
        <p:spPr>
          <a:xfrm>
            <a:off x="990664" y="874276"/>
            <a:ext cx="225210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073A9C-B4DE-4BA7-9A0D-6E30D663EF9B}"/>
              </a:ext>
            </a:extLst>
          </p:cNvPr>
          <p:cNvSpPr txBox="1"/>
          <p:nvPr/>
        </p:nvSpPr>
        <p:spPr>
          <a:xfrm>
            <a:off x="4114709" y="4875901"/>
            <a:ext cx="5393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শ্রমের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চারটি</a:t>
            </a:r>
            <a:r>
              <a:rPr lang="en-US" sz="36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 </a:t>
            </a:r>
            <a:r>
              <a:rPr lang="en-US" sz="36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</a:t>
            </a:r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157646-781A-4B50-8CED-6CDC9057B3EC}"/>
              </a:ext>
            </a:extLst>
          </p:cNvPr>
          <p:cNvSpPr/>
          <p:nvPr/>
        </p:nvSpPr>
        <p:spPr>
          <a:xfrm>
            <a:off x="8777168" y="784278"/>
            <a:ext cx="2424168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সময়ঃ০৭ </a:t>
            </a:r>
            <a:r>
              <a:rPr lang="en-US" sz="32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1D2D9-DBB9-477C-A621-206F8F015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63" y="1459051"/>
            <a:ext cx="4818299" cy="309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4943F7-7DD4-4C54-9AC6-838B998EA34A}"/>
              </a:ext>
            </a:extLst>
          </p:cNvPr>
          <p:cNvSpPr txBox="1"/>
          <p:nvPr/>
        </p:nvSpPr>
        <p:spPr>
          <a:xfrm flipH="1">
            <a:off x="969751" y="5115109"/>
            <a:ext cx="1056364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সংবিধানে শিশু সহ সকল নাগরিকের </a:t>
            </a:r>
          </a:p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অধিকারকে স্বীকৃতি দেওয়া হয়েছে।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3CB0E6-7B02-47CC-8465-3CD3345781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64" y="1262236"/>
            <a:ext cx="3200400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8D12B2D-B2AF-44E7-9420-618E7935F1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96" b="8252"/>
          <a:stretch/>
        </p:blipFill>
        <p:spPr>
          <a:xfrm>
            <a:off x="4655156" y="1246495"/>
            <a:ext cx="3200400" cy="32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99A91D-A32E-4E1F-91CC-A301023C3E6C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947" y="1246495"/>
            <a:ext cx="3200400" cy="3200400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2041163F-3439-45CF-B726-541BF8E4B1F9}"/>
              </a:ext>
            </a:extLst>
          </p:cNvPr>
          <p:cNvSpPr/>
          <p:nvPr/>
        </p:nvSpPr>
        <p:spPr>
          <a:xfrm>
            <a:off x="807363" y="1243974"/>
            <a:ext cx="3200401" cy="3200400"/>
          </a:xfrm>
          <a:prstGeom prst="frame">
            <a:avLst>
              <a:gd name="adj1" fmla="val 4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1D61B1-C6A8-42E5-B305-997926D0ED7D}"/>
              </a:ext>
            </a:extLst>
          </p:cNvPr>
          <p:cNvSpPr/>
          <p:nvPr/>
        </p:nvSpPr>
        <p:spPr>
          <a:xfrm>
            <a:off x="2642999" y="287501"/>
            <a:ext cx="72247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D72785-275E-47AE-87A4-57295B513816}"/>
              </a:ext>
            </a:extLst>
          </p:cNvPr>
          <p:cNvSpPr txBox="1"/>
          <p:nvPr/>
        </p:nvSpPr>
        <p:spPr>
          <a:xfrm>
            <a:off x="969751" y="4591889"/>
            <a:ext cx="303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00E24F-95C9-4EDC-8791-74D7A1BF3732}"/>
              </a:ext>
            </a:extLst>
          </p:cNvPr>
          <p:cNvSpPr txBox="1"/>
          <p:nvPr/>
        </p:nvSpPr>
        <p:spPr>
          <a:xfrm>
            <a:off x="9266791" y="4591889"/>
            <a:ext cx="2436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পড়ছে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10CCA7-901D-4899-8546-152655AC90FE}"/>
              </a:ext>
            </a:extLst>
          </p:cNvPr>
          <p:cNvSpPr txBox="1"/>
          <p:nvPr/>
        </p:nvSpPr>
        <p:spPr>
          <a:xfrm>
            <a:off x="5379386" y="4646926"/>
            <a:ext cx="3038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শিশুরা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খেলছে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E38D87D5-BE5C-4D1E-A341-99C93ED6FEDE}"/>
              </a:ext>
            </a:extLst>
          </p:cNvPr>
          <p:cNvSpPr/>
          <p:nvPr/>
        </p:nvSpPr>
        <p:spPr>
          <a:xfrm>
            <a:off x="4655155" y="1243974"/>
            <a:ext cx="3200401" cy="3200400"/>
          </a:xfrm>
          <a:prstGeom prst="frame">
            <a:avLst>
              <a:gd name="adj1" fmla="val 4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64FE9177-16FA-475D-95F7-BE14EFA2D338}"/>
              </a:ext>
            </a:extLst>
          </p:cNvPr>
          <p:cNvSpPr/>
          <p:nvPr/>
        </p:nvSpPr>
        <p:spPr>
          <a:xfrm>
            <a:off x="8502946" y="1243974"/>
            <a:ext cx="3200401" cy="3200400"/>
          </a:xfrm>
          <a:prstGeom prst="frame">
            <a:avLst>
              <a:gd name="adj1" fmla="val 4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55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203695-8FEA-4817-B1EF-DC02979E2314}"/>
              </a:ext>
            </a:extLst>
          </p:cNvPr>
          <p:cNvSpPr/>
          <p:nvPr/>
        </p:nvSpPr>
        <p:spPr>
          <a:xfrm>
            <a:off x="3875340" y="252655"/>
            <a:ext cx="514718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8FE20-B14B-4039-B23E-83CC1C6383E1}"/>
              </a:ext>
            </a:extLst>
          </p:cNvPr>
          <p:cNvSpPr txBox="1"/>
          <p:nvPr/>
        </p:nvSpPr>
        <p:spPr>
          <a:xfrm>
            <a:off x="1033573" y="5417614"/>
            <a:ext cx="389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আইন-২০০৬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EC82A-8070-4063-B962-12EF66B8D862}"/>
              </a:ext>
            </a:extLst>
          </p:cNvPr>
          <p:cNvSpPr txBox="1"/>
          <p:nvPr/>
        </p:nvSpPr>
        <p:spPr>
          <a:xfrm>
            <a:off x="5773627" y="5444881"/>
            <a:ext cx="538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স্কুলে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800" dirty="0">
                <a:ln w="18000">
                  <a:noFill/>
                  <a:prstDash val="solid"/>
                  <a:miter lim="800000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CDF7285-3775-45C8-B488-4CE5CC972393}"/>
              </a:ext>
            </a:extLst>
          </p:cNvPr>
          <p:cNvGrpSpPr/>
          <p:nvPr/>
        </p:nvGrpSpPr>
        <p:grpSpPr>
          <a:xfrm>
            <a:off x="1228879" y="789243"/>
            <a:ext cx="2831996" cy="4375296"/>
            <a:chOff x="1228879" y="805490"/>
            <a:chExt cx="2831996" cy="43752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91F08A-9309-4040-AD78-6B2380263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879" y="887311"/>
              <a:ext cx="2831996" cy="4183165"/>
            </a:xfrm>
            <a:prstGeom prst="rect">
              <a:avLst/>
            </a:prstGeom>
          </p:spPr>
        </p:pic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9EEB5878-A535-49D6-842D-0E05666E34AE}"/>
                </a:ext>
              </a:extLst>
            </p:cNvPr>
            <p:cNvSpPr/>
            <p:nvPr/>
          </p:nvSpPr>
          <p:spPr>
            <a:xfrm>
              <a:off x="1228879" y="805490"/>
              <a:ext cx="2831996" cy="4375296"/>
            </a:xfrm>
            <a:prstGeom prst="frame">
              <a:avLst>
                <a:gd name="adj1" fmla="val 3140"/>
              </a:avLst>
            </a:prstGeom>
            <a:gradFill flip="none" rotWithShape="1">
              <a:gsLst>
                <a:gs pos="9000">
                  <a:schemeClr val="accent6">
                    <a:lumMod val="89000"/>
                  </a:schemeClr>
                </a:gs>
                <a:gs pos="75000">
                  <a:schemeClr val="accent6">
                    <a:lumMod val="89000"/>
                  </a:schemeClr>
                </a:gs>
                <a:gs pos="100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 cap="rnd">
              <a:noFill/>
              <a:rou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DFFAF96-E739-438A-92C9-8B1AE02AEDCC}"/>
              </a:ext>
            </a:extLst>
          </p:cNvPr>
          <p:cNvGrpSpPr/>
          <p:nvPr/>
        </p:nvGrpSpPr>
        <p:grpSpPr>
          <a:xfrm>
            <a:off x="4340459" y="817416"/>
            <a:ext cx="7149450" cy="4430282"/>
            <a:chOff x="4340459" y="867291"/>
            <a:chExt cx="7149450" cy="443028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B91C76-60C3-44BD-B910-00D5301EC6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4977" y="977868"/>
              <a:ext cx="7000415" cy="4200248"/>
            </a:xfrm>
            <a:prstGeom prst="rect">
              <a:avLst/>
            </a:prstGeom>
          </p:spPr>
        </p:pic>
        <p:sp>
          <p:nvSpPr>
            <p:cNvPr id="10" name="Frame 9">
              <a:extLst>
                <a:ext uri="{FF2B5EF4-FFF2-40B4-BE49-F238E27FC236}">
                  <a16:creationId xmlns:a16="http://schemas.microsoft.com/office/drawing/2014/main" id="{E3C2E75B-FAFE-4AF4-A33C-FC04BD4979A8}"/>
                </a:ext>
              </a:extLst>
            </p:cNvPr>
            <p:cNvSpPr/>
            <p:nvPr/>
          </p:nvSpPr>
          <p:spPr>
            <a:xfrm>
              <a:off x="4340459" y="867291"/>
              <a:ext cx="7149450" cy="4430282"/>
            </a:xfrm>
            <a:prstGeom prst="frame">
              <a:avLst>
                <a:gd name="adj1" fmla="val 3140"/>
              </a:avLst>
            </a:prstGeom>
            <a:gradFill flip="none" rotWithShape="1">
              <a:gsLst>
                <a:gs pos="9000">
                  <a:schemeClr val="accent6">
                    <a:lumMod val="89000"/>
                  </a:schemeClr>
                </a:gs>
                <a:gs pos="75000">
                  <a:schemeClr val="accent6">
                    <a:lumMod val="89000"/>
                  </a:schemeClr>
                </a:gs>
                <a:gs pos="100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 cap="rnd">
              <a:noFill/>
              <a:rou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B2C4EF7F-FC4A-4743-BC93-ED2FEE9B567C}"/>
              </a:ext>
            </a:extLst>
          </p:cNvPr>
          <p:cNvSpPr/>
          <p:nvPr/>
        </p:nvSpPr>
        <p:spPr>
          <a:xfrm>
            <a:off x="333703" y="5281332"/>
            <a:ext cx="11524594" cy="987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শ্রম আইন ২০০৬-এ শিশু এ কিশোরদের সংজ্ঞা নির্ধারণ করতে</a:t>
            </a:r>
          </a:p>
          <a:p>
            <a:pPr algn="ctr"/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গিয়ে নূন্যতম বয়স নির্ধারণ করা হয়েছে ১৪ এবং ১৪ থেকে ১৮ বছর।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2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8DDE35-0A8A-4E03-A9BF-AF4EB0CC32B2}"/>
              </a:ext>
            </a:extLst>
          </p:cNvPr>
          <p:cNvSpPr txBox="1"/>
          <p:nvPr/>
        </p:nvSpPr>
        <p:spPr>
          <a:xfrm flipH="1">
            <a:off x="3953892" y="327064"/>
            <a:ext cx="41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আইন-২০০৬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5C219A-4512-4F37-8ABA-729BB87A4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82" y="1085076"/>
            <a:ext cx="2448833" cy="3570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3B5C56D-D831-442A-9DA9-AE9ABA344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50" y="1085076"/>
            <a:ext cx="3611261" cy="1805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320BD4-8CE5-498D-9AC5-7761CDD5F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051" y="2892663"/>
            <a:ext cx="3611261" cy="18056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D6A973-A846-4DD3-82A5-748273092D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3" r="31712"/>
          <a:stretch/>
        </p:blipFill>
        <p:spPr>
          <a:xfrm>
            <a:off x="7813261" y="1111119"/>
            <a:ext cx="3787279" cy="3559177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CED37406-A681-4735-B220-B7394FE9AD41}"/>
              </a:ext>
            </a:extLst>
          </p:cNvPr>
          <p:cNvSpPr/>
          <p:nvPr/>
        </p:nvSpPr>
        <p:spPr>
          <a:xfrm>
            <a:off x="678790" y="1085076"/>
            <a:ext cx="2596312" cy="3611263"/>
          </a:xfrm>
          <a:prstGeom prst="frame">
            <a:avLst>
              <a:gd name="adj1" fmla="val 4094"/>
            </a:avLst>
          </a:prstGeom>
          <a:solidFill>
            <a:srgbClr val="0070C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3D85D520-4A23-4396-A105-DE5E4EC012CF}"/>
              </a:ext>
            </a:extLst>
          </p:cNvPr>
          <p:cNvSpPr/>
          <p:nvPr/>
        </p:nvSpPr>
        <p:spPr>
          <a:xfrm>
            <a:off x="3623815" y="1087031"/>
            <a:ext cx="3864190" cy="3611263"/>
          </a:xfrm>
          <a:prstGeom prst="frame">
            <a:avLst>
              <a:gd name="adj1" fmla="val 3987"/>
            </a:avLst>
          </a:prstGeom>
          <a:solidFill>
            <a:srgbClr val="0070C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DA9174B2-909C-4E0E-AC09-C84AB68CC187}"/>
              </a:ext>
            </a:extLst>
          </p:cNvPr>
          <p:cNvSpPr/>
          <p:nvPr/>
        </p:nvSpPr>
        <p:spPr>
          <a:xfrm>
            <a:off x="7775511" y="1087031"/>
            <a:ext cx="3919961" cy="3611263"/>
          </a:xfrm>
          <a:prstGeom prst="frame">
            <a:avLst>
              <a:gd name="adj1" fmla="val 3383"/>
            </a:avLst>
          </a:prstGeom>
          <a:solidFill>
            <a:srgbClr val="0070C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F4BF0A-5D23-4148-AB41-A95A922FE6EC}"/>
              </a:ext>
            </a:extLst>
          </p:cNvPr>
          <p:cNvSpPr txBox="1"/>
          <p:nvPr/>
        </p:nvSpPr>
        <p:spPr>
          <a:xfrm flipH="1">
            <a:off x="326350" y="5021179"/>
            <a:ext cx="11539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১৪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নিয়োগ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পিতামাতা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অভিভাবক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শিশুকে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করানোর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কারও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0138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89B84E-7205-4B5A-ABED-A0203C71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3" y="1280009"/>
            <a:ext cx="2770219" cy="289185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0481994-5408-4D76-B877-8A4E9527F9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469" y="1365399"/>
            <a:ext cx="3586993" cy="27210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F3A959-8208-46A8-AF69-8C75A1E8DF11}"/>
              </a:ext>
            </a:extLst>
          </p:cNvPr>
          <p:cNvSpPr txBox="1"/>
          <p:nvPr/>
        </p:nvSpPr>
        <p:spPr>
          <a:xfrm flipH="1">
            <a:off x="457200" y="5278900"/>
            <a:ext cx="11208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১৯৮৯ সনে জাতিসংঘ ক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র্তৃ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প্রণীত জাতিসংঘ শিশু অধিকার সনদে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শ্রম বিষয়ে সুস্পষ্ট অঙ্গীকার করা হয়েছে।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6C466-60DB-4F43-A396-E2C563C84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8"/>
          <a:stretch/>
        </p:blipFill>
        <p:spPr>
          <a:xfrm>
            <a:off x="8026818" y="1365399"/>
            <a:ext cx="3639155" cy="272107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0A219455-3095-4CBC-AB89-36AB8B04172F}"/>
              </a:ext>
            </a:extLst>
          </p:cNvPr>
          <p:cNvSpPr/>
          <p:nvPr/>
        </p:nvSpPr>
        <p:spPr>
          <a:xfrm>
            <a:off x="4093133" y="1278910"/>
            <a:ext cx="3664329" cy="2928067"/>
          </a:xfrm>
          <a:prstGeom prst="frame">
            <a:avLst>
              <a:gd name="adj1" fmla="val 3987"/>
            </a:avLst>
          </a:prstGeom>
          <a:solidFill>
            <a:srgbClr val="0070C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44D96FE-5CA0-45DC-8415-2C475F60C84E}"/>
              </a:ext>
            </a:extLst>
          </p:cNvPr>
          <p:cNvSpPr/>
          <p:nvPr/>
        </p:nvSpPr>
        <p:spPr>
          <a:xfrm>
            <a:off x="7916909" y="1278909"/>
            <a:ext cx="3749065" cy="2928067"/>
          </a:xfrm>
          <a:prstGeom prst="frame">
            <a:avLst>
              <a:gd name="adj1" fmla="val 3987"/>
            </a:avLst>
          </a:prstGeom>
          <a:solidFill>
            <a:srgbClr val="0070C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E81AEBD2-7B35-4608-9C70-85DB72F0D6D2}"/>
              </a:ext>
            </a:extLst>
          </p:cNvPr>
          <p:cNvSpPr/>
          <p:nvPr/>
        </p:nvSpPr>
        <p:spPr>
          <a:xfrm>
            <a:off x="346693" y="1282650"/>
            <a:ext cx="3586993" cy="2928068"/>
          </a:xfrm>
          <a:prstGeom prst="frame">
            <a:avLst>
              <a:gd name="adj1" fmla="val 3987"/>
            </a:avLst>
          </a:prstGeom>
          <a:solidFill>
            <a:srgbClr val="0070C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CD5A4D-4712-40F7-AB9B-615BBA85C0E9}"/>
              </a:ext>
            </a:extLst>
          </p:cNvPr>
          <p:cNvSpPr txBox="1"/>
          <p:nvPr/>
        </p:nvSpPr>
        <p:spPr>
          <a:xfrm flipH="1">
            <a:off x="2865006" y="414555"/>
            <a:ext cx="6120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জাতিসংঘ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সনদ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68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1C096E-EDC9-4CB2-8031-8EBFEEE5DE95}"/>
              </a:ext>
            </a:extLst>
          </p:cNvPr>
          <p:cNvSpPr/>
          <p:nvPr/>
        </p:nvSpPr>
        <p:spPr>
          <a:xfrm>
            <a:off x="1346483" y="915176"/>
            <a:ext cx="228298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6237EE-435F-4AFE-8687-E351B67B04EB}"/>
              </a:ext>
            </a:extLst>
          </p:cNvPr>
          <p:cNvSpPr txBox="1"/>
          <p:nvPr/>
        </p:nvSpPr>
        <p:spPr>
          <a:xfrm>
            <a:off x="3183589" y="5257801"/>
            <a:ext cx="7538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বন্ধে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89207D-752F-4E06-AF65-A43CFBAF9C9B}"/>
              </a:ext>
            </a:extLst>
          </p:cNvPr>
          <p:cNvSpPr/>
          <p:nvPr/>
        </p:nvSpPr>
        <p:spPr>
          <a:xfrm>
            <a:off x="8903341" y="880784"/>
            <a:ext cx="228298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সময়ঃ৮মিনিট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E6791-AF98-434B-B09F-2950F7483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576" y="1465559"/>
            <a:ext cx="4685532" cy="3010718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FF63EF33-2973-402C-B0C9-8FEEA4331497}"/>
              </a:ext>
            </a:extLst>
          </p:cNvPr>
          <p:cNvSpPr/>
          <p:nvPr/>
        </p:nvSpPr>
        <p:spPr>
          <a:xfrm>
            <a:off x="3893342" y="1405762"/>
            <a:ext cx="4847765" cy="3070515"/>
          </a:xfrm>
          <a:prstGeom prst="frame">
            <a:avLst>
              <a:gd name="adj1" fmla="val 3987"/>
            </a:avLst>
          </a:prstGeom>
          <a:solidFill>
            <a:srgbClr val="0070C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1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A1366D-B30F-42AA-98ED-E7770F3EE8E3}"/>
              </a:ext>
            </a:extLst>
          </p:cNvPr>
          <p:cNvSpPr txBox="1"/>
          <p:nvPr/>
        </p:nvSpPr>
        <p:spPr bwMode="auto">
          <a:xfrm>
            <a:off x="616694" y="1748035"/>
            <a:ext cx="106442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০১।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জাতিসংঘ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অঙ্গীকার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ব্যক্ত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FA0A90E-F237-42D7-AB3A-1E76316A8E01}"/>
              </a:ext>
            </a:extLst>
          </p:cNvPr>
          <p:cNvSpPr/>
          <p:nvPr/>
        </p:nvSpPr>
        <p:spPr>
          <a:xfrm>
            <a:off x="1136234" y="2590826"/>
            <a:ext cx="2580359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১৯৮০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042BCEC-28F1-4196-8A70-6FB924441219}"/>
              </a:ext>
            </a:extLst>
          </p:cNvPr>
          <p:cNvSpPr/>
          <p:nvPr/>
        </p:nvSpPr>
        <p:spPr>
          <a:xfrm>
            <a:off x="5618885" y="2561818"/>
            <a:ext cx="2580359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১৯৭০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09B8D1D-ED39-419D-A88E-EE2A33FB415D}"/>
              </a:ext>
            </a:extLst>
          </p:cNvPr>
          <p:cNvSpPr/>
          <p:nvPr/>
        </p:nvSpPr>
        <p:spPr>
          <a:xfrm>
            <a:off x="1163529" y="3133746"/>
            <a:ext cx="2774290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১৯৯৫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37BE229C-6E8C-4BFC-A67A-683D1AAF91EA}"/>
              </a:ext>
            </a:extLst>
          </p:cNvPr>
          <p:cNvSpPr/>
          <p:nvPr/>
        </p:nvSpPr>
        <p:spPr>
          <a:xfrm>
            <a:off x="5613801" y="3118593"/>
            <a:ext cx="2580359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১৯৮৯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2ED99C5-0ABE-4875-8EEE-F66E87F51B8C}"/>
              </a:ext>
            </a:extLst>
          </p:cNvPr>
          <p:cNvSpPr/>
          <p:nvPr/>
        </p:nvSpPr>
        <p:spPr>
          <a:xfrm>
            <a:off x="1136235" y="4922880"/>
            <a:ext cx="3392262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আদালতে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653B1867-0C55-4FBC-A472-2C080B9FFF2E}"/>
              </a:ext>
            </a:extLst>
          </p:cNvPr>
          <p:cNvSpPr/>
          <p:nvPr/>
        </p:nvSpPr>
        <p:spPr>
          <a:xfrm>
            <a:off x="1183580" y="5783243"/>
            <a:ext cx="3533982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উপজেলাতে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71DF391E-2487-4846-9BBA-74AA4A6BF7D9}"/>
              </a:ext>
            </a:extLst>
          </p:cNvPr>
          <p:cNvSpPr/>
          <p:nvPr/>
        </p:nvSpPr>
        <p:spPr>
          <a:xfrm>
            <a:off x="5664047" y="5070657"/>
            <a:ext cx="3396773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সংবিধানে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0F6FB617-0517-4536-A3EF-395E1CA327BC}"/>
              </a:ext>
            </a:extLst>
          </p:cNvPr>
          <p:cNvSpPr/>
          <p:nvPr/>
        </p:nvSpPr>
        <p:spPr>
          <a:xfrm>
            <a:off x="5664047" y="5784436"/>
            <a:ext cx="3898909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ঘ.বাজারে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AD3D203-72CD-44E7-9AB2-676B95067B30}"/>
              </a:ext>
            </a:extLst>
          </p:cNvPr>
          <p:cNvSpPr/>
          <p:nvPr/>
        </p:nvSpPr>
        <p:spPr>
          <a:xfrm>
            <a:off x="4452833" y="564588"/>
            <a:ext cx="1527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110932-02AC-4B52-848B-8FCE93118A42}"/>
              </a:ext>
            </a:extLst>
          </p:cNvPr>
          <p:cNvSpPr txBox="1"/>
          <p:nvPr/>
        </p:nvSpPr>
        <p:spPr bwMode="auto">
          <a:xfrm>
            <a:off x="670298" y="3957354"/>
            <a:ext cx="11301354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০২।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শিশুসহ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নাগরিকের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অধিকারকে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স্বীকৃতি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0C22CE-E06E-4C14-AD00-16A9E248CD13}"/>
              </a:ext>
            </a:extLst>
          </p:cNvPr>
          <p:cNvGrpSpPr/>
          <p:nvPr/>
        </p:nvGrpSpPr>
        <p:grpSpPr>
          <a:xfrm>
            <a:off x="-884904" y="737049"/>
            <a:ext cx="575187" cy="702257"/>
            <a:chOff x="929148" y="452919"/>
            <a:chExt cx="575187" cy="70225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C51914-A682-4E3A-A8C4-A02C2178B75D}"/>
                </a:ext>
              </a:extLst>
            </p:cNvPr>
            <p:cNvCxnSpPr/>
            <p:nvPr/>
          </p:nvCxnSpPr>
          <p:spPr>
            <a:xfrm>
              <a:off x="929148" y="840658"/>
              <a:ext cx="207087" cy="29496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C72CEA3-DD6E-4E08-A8F6-7382B55972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6236" y="452919"/>
              <a:ext cx="368099" cy="70225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CF8D743-32FC-4C0B-8BFC-9B61B7B86293}"/>
              </a:ext>
            </a:extLst>
          </p:cNvPr>
          <p:cNvGrpSpPr/>
          <p:nvPr/>
        </p:nvGrpSpPr>
        <p:grpSpPr>
          <a:xfrm>
            <a:off x="-1017639" y="3368624"/>
            <a:ext cx="575187" cy="702257"/>
            <a:chOff x="929148" y="452919"/>
            <a:chExt cx="575187" cy="7022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FB555C2-6F00-43D6-B3E8-F007F789EB23}"/>
                </a:ext>
              </a:extLst>
            </p:cNvPr>
            <p:cNvCxnSpPr/>
            <p:nvPr/>
          </p:nvCxnSpPr>
          <p:spPr>
            <a:xfrm>
              <a:off x="929148" y="840658"/>
              <a:ext cx="207087" cy="29496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2AE0E3E-3F87-46ED-A6EC-B48E243435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6236" y="452919"/>
              <a:ext cx="368099" cy="70225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03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53399 0.332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9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52032 0.2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1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6AA6B6-5D40-432D-8E2C-F7C8C50355ED}"/>
              </a:ext>
            </a:extLst>
          </p:cNvPr>
          <p:cNvSpPr txBox="1"/>
          <p:nvPr/>
        </p:nvSpPr>
        <p:spPr bwMode="auto">
          <a:xfrm>
            <a:off x="616694" y="1748035"/>
            <a:ext cx="1064428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০১।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2006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E0908C1-4E9B-4503-83AF-283C69A23828}"/>
              </a:ext>
            </a:extLst>
          </p:cNvPr>
          <p:cNvSpPr/>
          <p:nvPr/>
        </p:nvSpPr>
        <p:spPr>
          <a:xfrm>
            <a:off x="1136235" y="2590826"/>
            <a:ext cx="2103658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 বছর।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AD0830E-13F3-45B4-98A5-3C3E082A1DC5}"/>
              </a:ext>
            </a:extLst>
          </p:cNvPr>
          <p:cNvSpPr/>
          <p:nvPr/>
        </p:nvSpPr>
        <p:spPr>
          <a:xfrm>
            <a:off x="5618885" y="2561818"/>
            <a:ext cx="2091605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১৬ বছর।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7937D0F-BA82-495C-AFCC-19F1F3D8C048}"/>
              </a:ext>
            </a:extLst>
          </p:cNvPr>
          <p:cNvSpPr/>
          <p:nvPr/>
        </p:nvSpPr>
        <p:spPr>
          <a:xfrm>
            <a:off x="1163529" y="3133746"/>
            <a:ext cx="2076364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১৮ বছর।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460A9A5-2E91-438A-9C46-B955CDB2D33F}"/>
              </a:ext>
            </a:extLst>
          </p:cNvPr>
          <p:cNvSpPr/>
          <p:nvPr/>
        </p:nvSpPr>
        <p:spPr>
          <a:xfrm>
            <a:off x="5613801" y="3118593"/>
            <a:ext cx="2096689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 বছর।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45E11AC6-98D1-4604-B78C-651A3576E427}"/>
              </a:ext>
            </a:extLst>
          </p:cNvPr>
          <p:cNvSpPr/>
          <p:nvPr/>
        </p:nvSpPr>
        <p:spPr>
          <a:xfrm>
            <a:off x="1136235" y="4922880"/>
            <a:ext cx="3392262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9">
            <a:extLst>
              <a:ext uri="{FF2B5EF4-FFF2-40B4-BE49-F238E27FC236}">
                <a16:creationId xmlns:a16="http://schemas.microsoft.com/office/drawing/2014/main" id="{AA2D065E-EFD7-465C-9102-8A57DAC035F7}"/>
              </a:ext>
            </a:extLst>
          </p:cNvPr>
          <p:cNvSpPr/>
          <p:nvPr/>
        </p:nvSpPr>
        <p:spPr>
          <a:xfrm>
            <a:off x="1183580" y="5783243"/>
            <a:ext cx="3533982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খ.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সচেতনতার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অভাব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16627179-2D4D-4C85-B1D7-4C9525EA6A14}"/>
              </a:ext>
            </a:extLst>
          </p:cNvPr>
          <p:cNvSpPr/>
          <p:nvPr/>
        </p:nvSpPr>
        <p:spPr>
          <a:xfrm>
            <a:off x="5664047" y="5070657"/>
            <a:ext cx="3396773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গ.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সামাজিক সমস্যা।</a:t>
            </a:r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11">
            <a:extLst>
              <a:ext uri="{FF2B5EF4-FFF2-40B4-BE49-F238E27FC236}">
                <a16:creationId xmlns:a16="http://schemas.microsoft.com/office/drawing/2014/main" id="{EA9B114B-3331-4055-B8FA-CD48761D5013}"/>
              </a:ext>
            </a:extLst>
          </p:cNvPr>
          <p:cNvSpPr/>
          <p:nvPr/>
        </p:nvSpPr>
        <p:spPr>
          <a:xfrm>
            <a:off x="5761035" y="5799867"/>
            <a:ext cx="3898909" cy="500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ঘ.অর্থনৈতিক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দুরবস্থ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330E38-88BB-4A13-8494-E6F3AFEAD82C}"/>
              </a:ext>
            </a:extLst>
          </p:cNvPr>
          <p:cNvSpPr/>
          <p:nvPr/>
        </p:nvSpPr>
        <p:spPr>
          <a:xfrm>
            <a:off x="4528497" y="608309"/>
            <a:ext cx="15279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3FF7D0-BD56-4A53-A253-15F0F42DD8F4}"/>
              </a:ext>
            </a:extLst>
          </p:cNvPr>
          <p:cNvSpPr txBox="1"/>
          <p:nvPr/>
        </p:nvSpPr>
        <p:spPr bwMode="auto">
          <a:xfrm>
            <a:off x="659588" y="4096399"/>
            <a:ext cx="6660934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০২। </a:t>
            </a:r>
            <a:r>
              <a:rPr lang="bn-IN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 শিশু শ্রমের প্রধান কারণ কী?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C9AF3E0-55BF-49CD-98B8-800FAF105F15}"/>
              </a:ext>
            </a:extLst>
          </p:cNvPr>
          <p:cNvGrpSpPr/>
          <p:nvPr/>
        </p:nvGrpSpPr>
        <p:grpSpPr>
          <a:xfrm>
            <a:off x="-884904" y="737049"/>
            <a:ext cx="575187" cy="702257"/>
            <a:chOff x="929148" y="452919"/>
            <a:chExt cx="575187" cy="70225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AFA66F7-26B5-4F19-8B91-3A0B40902F77}"/>
                </a:ext>
              </a:extLst>
            </p:cNvPr>
            <p:cNvCxnSpPr/>
            <p:nvPr/>
          </p:nvCxnSpPr>
          <p:spPr>
            <a:xfrm>
              <a:off x="929148" y="840658"/>
              <a:ext cx="207087" cy="29496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8448CDA-4595-4CC7-B88D-D9E41E10C7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6236" y="452919"/>
              <a:ext cx="368099" cy="70225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4538A0-DFB6-497F-8B91-6B80550D7B86}"/>
              </a:ext>
            </a:extLst>
          </p:cNvPr>
          <p:cNvGrpSpPr/>
          <p:nvPr/>
        </p:nvGrpSpPr>
        <p:grpSpPr>
          <a:xfrm>
            <a:off x="-1017639" y="3368624"/>
            <a:ext cx="575187" cy="702257"/>
            <a:chOff x="929148" y="452919"/>
            <a:chExt cx="575187" cy="702257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DAB4452-A01C-4F18-B1C9-EFB9657A1853}"/>
                </a:ext>
              </a:extLst>
            </p:cNvPr>
            <p:cNvCxnSpPr/>
            <p:nvPr/>
          </p:nvCxnSpPr>
          <p:spPr>
            <a:xfrm>
              <a:off x="929148" y="840658"/>
              <a:ext cx="207087" cy="294968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2FA0465-ACEE-4948-B3A3-8D13801DD5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6236" y="452919"/>
              <a:ext cx="368099" cy="702257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0479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17162 0.2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1" y="1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54636 0.3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18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463BB6-1934-424B-A21C-18B3B816E92F}"/>
              </a:ext>
            </a:extLst>
          </p:cNvPr>
          <p:cNvSpPr/>
          <p:nvPr/>
        </p:nvSpPr>
        <p:spPr>
          <a:xfrm>
            <a:off x="6469625" y="4372131"/>
            <a:ext cx="532036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bn-BD" sz="2800" dirty="0">
                <a:ln w="1905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800" dirty="0">
                <a:ln w="1905"/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>
                <a:ln w="1905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905"/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bn-BD" sz="2800" dirty="0">
                <a:ln w="1905"/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600"/>
              </a:spcAft>
            </a:pPr>
            <a:r>
              <a:rPr lang="bn-BD" sz="2800" dirty="0">
                <a:ln w="1905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>
                <a:ln w="1905"/>
                <a:latin typeface="NikoshBAN" pitchFamily="2" charset="0"/>
                <a:cs typeface="NikoshBAN" pitchFamily="2" charset="0"/>
              </a:rPr>
              <a:t>:</a:t>
            </a:r>
            <a:r>
              <a:rPr lang="bn-IN" sz="2800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2800" dirty="0">
                <a:ln w="1905"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n w="1905"/>
                <a:latin typeface="NikoshBAN" pitchFamily="2" charset="0"/>
                <a:cs typeface="NikoshBAN" pitchFamily="2" charset="0"/>
              </a:rPr>
              <a:t>দশম</a:t>
            </a:r>
            <a:endParaRPr lang="en-US" sz="2800" dirty="0">
              <a:ln w="1905"/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600"/>
              </a:spcAft>
            </a:pPr>
            <a:r>
              <a:rPr lang="bn-BD" sz="2800" dirty="0">
                <a:ln w="1905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n w="1905"/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>
                <a:ln w="1905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905"/>
                <a:latin typeface="NikoshBAN" pitchFamily="2" charset="0"/>
                <a:cs typeface="NikoshBAN" pitchFamily="2" charset="0"/>
              </a:rPr>
              <a:t>ষোড়শ</a:t>
            </a:r>
            <a:r>
              <a:rPr lang="en-US" sz="2800" dirty="0">
                <a:ln w="1905"/>
                <a:latin typeface="NikoshBAN" pitchFamily="2" charset="0"/>
                <a:cs typeface="NikoshBAN" pitchFamily="2" charset="0"/>
              </a:rPr>
              <a:t>  </a:t>
            </a:r>
            <a:endParaRPr lang="bn-IN" sz="2800" dirty="0">
              <a:ln w="1905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516A0B-DF9D-437D-A3A8-DBA10DD770D1}"/>
              </a:ext>
            </a:extLst>
          </p:cNvPr>
          <p:cNvSpPr txBox="1"/>
          <p:nvPr/>
        </p:nvSpPr>
        <p:spPr>
          <a:xfrm>
            <a:off x="4256434" y="302588"/>
            <a:ext cx="341456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ln w="11430"/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56FFF4-B340-4FCC-9AE9-82D11BBF8C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84" y="1325973"/>
            <a:ext cx="2144528" cy="27618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B65C71-3C4D-42F5-A6F6-092C96A1276C}"/>
              </a:ext>
            </a:extLst>
          </p:cNvPr>
          <p:cNvSpPr/>
          <p:nvPr/>
        </p:nvSpPr>
        <p:spPr>
          <a:xfrm>
            <a:off x="643350" y="3362500"/>
            <a:ext cx="5320365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হারুন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রশিদ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কং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্যালয়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ভালুকা,ময়মনসিংহ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মোবাইলঃ০১৭১১৫১২১৯৬ </a:t>
            </a:r>
          </a:p>
          <a:p>
            <a:pPr algn="ctr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E-mail:harunbirunia@gmail.com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6890CB-B213-4191-A4A8-960F6E7BD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354" y="1225918"/>
            <a:ext cx="2447120" cy="27722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B882DC-FB20-46E9-8871-BB02B06C8BE4}"/>
              </a:ext>
            </a:extLst>
          </p:cNvPr>
          <p:cNvSpPr/>
          <p:nvPr/>
        </p:nvSpPr>
        <p:spPr>
          <a:xfrm>
            <a:off x="6041075" y="1177658"/>
            <a:ext cx="193470" cy="484075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85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5DB314-FB94-44B4-89D2-046B8154C5BD}"/>
              </a:ext>
            </a:extLst>
          </p:cNvPr>
          <p:cNvSpPr txBox="1"/>
          <p:nvPr/>
        </p:nvSpPr>
        <p:spPr>
          <a:xfrm>
            <a:off x="4633652" y="491320"/>
            <a:ext cx="292469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B5403E-FB3C-42EE-A4B2-2FBC12BE4E68}"/>
              </a:ext>
            </a:extLst>
          </p:cNvPr>
          <p:cNvSpPr/>
          <p:nvPr/>
        </p:nvSpPr>
        <p:spPr>
          <a:xfrm>
            <a:off x="870339" y="5203948"/>
            <a:ext cx="11321661" cy="644875"/>
          </a:xfrm>
          <a:prstGeom prst="rect">
            <a:avLst/>
          </a:prstGeom>
        </p:spPr>
        <p:txBody>
          <a:bodyPr wrap="square" lIns="89998" tIns="44999" rIns="89998" bIns="44999">
            <a:spAutoFit/>
          </a:bodyPr>
          <a:lstStyle/>
          <a:p>
            <a:pPr algn="ctr"/>
            <a:r>
              <a:rPr lang="bn-IN" sz="354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শ্রমকে কেন নিষেধ করা হয়েছে? ব্যাখ্যা করে লিখে নিয়ে আসবে।</a:t>
            </a:r>
            <a:r>
              <a:rPr lang="bn-BD" sz="3543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36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B80670-72E1-496D-B1E8-6C0A1E38A8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r="7540"/>
          <a:stretch/>
        </p:blipFill>
        <p:spPr>
          <a:xfrm>
            <a:off x="3657601" y="1433974"/>
            <a:ext cx="5309419" cy="35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8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704250-95E3-4468-A621-A86A2156B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489" y="652549"/>
            <a:ext cx="5048092" cy="55529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C648B6-F7C7-4F23-858C-63ED2A7BEF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4" b="-1"/>
          <a:stretch/>
        </p:blipFill>
        <p:spPr>
          <a:xfrm>
            <a:off x="119475" y="6294455"/>
            <a:ext cx="11953049" cy="43090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4435840-6C1C-41B4-A47C-D3FA83F6E859}"/>
              </a:ext>
            </a:extLst>
          </p:cNvPr>
          <p:cNvGrpSpPr/>
          <p:nvPr/>
        </p:nvGrpSpPr>
        <p:grpSpPr>
          <a:xfrm>
            <a:off x="11933695" y="4184544"/>
            <a:ext cx="6154993" cy="4169688"/>
            <a:chOff x="1911926" y="1617120"/>
            <a:chExt cx="4184074" cy="4483631"/>
          </a:xfrm>
        </p:grpSpPr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26A12F8-F89B-4031-AFCE-BDA5D6C02B4B}"/>
                </a:ext>
              </a:extLst>
            </p:cNvPr>
            <p:cNvSpPr txBox="1"/>
            <p:nvPr/>
          </p:nvSpPr>
          <p:spPr>
            <a:xfrm>
              <a:off x="2632363" y="2597727"/>
              <a:ext cx="3463637" cy="350302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3800" b="1" dirty="0" err="1">
                  <a:ln w="11430"/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13800" b="1" dirty="0">
                <a:ln w="11430"/>
                <a:solidFill>
                  <a:srgbClr val="0070C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495E6A-3FCE-423F-A72B-F71BB1226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11926" y="1617120"/>
              <a:ext cx="2770909" cy="23214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13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L -0.89557 -0.4509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79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8EABEE9-934E-41A4-85E4-1D669BC9DED0}"/>
              </a:ext>
            </a:extLst>
          </p:cNvPr>
          <p:cNvSpPr/>
          <p:nvPr/>
        </p:nvSpPr>
        <p:spPr>
          <a:xfrm>
            <a:off x="2962859" y="208781"/>
            <a:ext cx="6533536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B97846-7744-4446-90CB-C758D72F15FC}"/>
              </a:ext>
            </a:extLst>
          </p:cNvPr>
          <p:cNvSpPr/>
          <p:nvPr/>
        </p:nvSpPr>
        <p:spPr>
          <a:xfrm>
            <a:off x="2203068" y="843853"/>
            <a:ext cx="8094688" cy="470691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783F5C-8BE0-4E33-BD57-9EDBA1FF5690}"/>
              </a:ext>
            </a:extLst>
          </p:cNvPr>
          <p:cNvSpPr/>
          <p:nvPr/>
        </p:nvSpPr>
        <p:spPr>
          <a:xfrm>
            <a:off x="2188913" y="826829"/>
            <a:ext cx="8094688" cy="470691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0EBF5D-5611-49E5-956C-46A16730EEE1}"/>
              </a:ext>
            </a:extLst>
          </p:cNvPr>
          <p:cNvSpPr/>
          <p:nvPr/>
        </p:nvSpPr>
        <p:spPr>
          <a:xfrm>
            <a:off x="2188913" y="843854"/>
            <a:ext cx="8094688" cy="470691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99086-6749-4076-A537-27012076BF1A}"/>
              </a:ext>
            </a:extLst>
          </p:cNvPr>
          <p:cNvSpPr/>
          <p:nvPr/>
        </p:nvSpPr>
        <p:spPr>
          <a:xfrm>
            <a:off x="2188913" y="915889"/>
            <a:ext cx="8094688" cy="470691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3176F-4005-44C5-9760-3BBC793FABC7}"/>
              </a:ext>
            </a:extLst>
          </p:cNvPr>
          <p:cNvSpPr/>
          <p:nvPr/>
        </p:nvSpPr>
        <p:spPr>
          <a:xfrm>
            <a:off x="2203068" y="860270"/>
            <a:ext cx="8094688" cy="474163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D3FA03-8170-4D4B-AF91-DB658F14836F}"/>
              </a:ext>
            </a:extLst>
          </p:cNvPr>
          <p:cNvSpPr/>
          <p:nvPr/>
        </p:nvSpPr>
        <p:spPr>
          <a:xfrm>
            <a:off x="3990750" y="5610647"/>
            <a:ext cx="2960177" cy="69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ইটের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C4204C-E7CF-4B80-A06C-B561DE5A3CE1}"/>
              </a:ext>
            </a:extLst>
          </p:cNvPr>
          <p:cNvSpPr/>
          <p:nvPr/>
        </p:nvSpPr>
        <p:spPr>
          <a:xfrm>
            <a:off x="4794538" y="5574786"/>
            <a:ext cx="2960177" cy="69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4DDE1D-F064-473C-B8AF-FE9CBF13049B}"/>
              </a:ext>
            </a:extLst>
          </p:cNvPr>
          <p:cNvSpPr/>
          <p:nvPr/>
        </p:nvSpPr>
        <p:spPr>
          <a:xfrm>
            <a:off x="4243879" y="5578341"/>
            <a:ext cx="2960177" cy="69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শুটকি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280B50-9592-40A4-98E0-EC0133A44A7B}"/>
              </a:ext>
            </a:extLst>
          </p:cNvPr>
          <p:cNvSpPr/>
          <p:nvPr/>
        </p:nvSpPr>
        <p:spPr>
          <a:xfrm>
            <a:off x="4497009" y="5569601"/>
            <a:ext cx="2960177" cy="69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রাস্তায়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ভ্যান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চালাচ্ছে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09CB66-C1BE-42CD-AE6D-52C894686957}"/>
              </a:ext>
            </a:extLst>
          </p:cNvPr>
          <p:cNvSpPr/>
          <p:nvPr/>
        </p:nvSpPr>
        <p:spPr>
          <a:xfrm>
            <a:off x="4243882" y="5493921"/>
            <a:ext cx="2960177" cy="69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মিশিন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0CC7CD-564E-4B4C-B55E-3C3FDC53830C}"/>
              </a:ext>
            </a:extLst>
          </p:cNvPr>
          <p:cNvSpPr/>
          <p:nvPr/>
        </p:nvSpPr>
        <p:spPr>
          <a:xfrm>
            <a:off x="1749117" y="5501526"/>
            <a:ext cx="9051017" cy="69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67418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CB98DED-31CA-4106-9CB9-CCA5DB05EECD}"/>
              </a:ext>
            </a:extLst>
          </p:cNvPr>
          <p:cNvSpPr/>
          <p:nvPr/>
        </p:nvSpPr>
        <p:spPr>
          <a:xfrm>
            <a:off x="2969460" y="510622"/>
            <a:ext cx="4998152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B0C95B9-319B-4995-93DF-73714BA265FE}"/>
              </a:ext>
            </a:extLst>
          </p:cNvPr>
          <p:cNvSpPr/>
          <p:nvPr/>
        </p:nvSpPr>
        <p:spPr>
          <a:xfrm>
            <a:off x="6756716" y="508265"/>
            <a:ext cx="1898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</a:t>
            </a:r>
            <a:endParaRPr lang="en-US" sz="48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4B354F-081F-44FE-9981-535D24D7C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68" y="1472213"/>
            <a:ext cx="6072263" cy="445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7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B9D460-2C0E-42CF-A03F-0BBCB85B7D6B}"/>
              </a:ext>
            </a:extLst>
          </p:cNvPr>
          <p:cNvSpPr/>
          <p:nvPr/>
        </p:nvSpPr>
        <p:spPr>
          <a:xfrm>
            <a:off x="4977314" y="478116"/>
            <a:ext cx="2176180" cy="90881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315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31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EF9B0-A2C9-4834-B1FD-EBED7B59BA8F}"/>
              </a:ext>
            </a:extLst>
          </p:cNvPr>
          <p:cNvSpPr/>
          <p:nvPr/>
        </p:nvSpPr>
        <p:spPr>
          <a:xfrm>
            <a:off x="3303532" y="1790337"/>
            <a:ext cx="6094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87DB82-41BC-473E-80C8-FB700070D074}"/>
              </a:ext>
            </a:extLst>
          </p:cNvPr>
          <p:cNvSpPr/>
          <p:nvPr/>
        </p:nvSpPr>
        <p:spPr>
          <a:xfrm>
            <a:off x="2902365" y="2517266"/>
            <a:ext cx="51732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কী তা বলতে পারবে;</a:t>
            </a:r>
            <a:r>
              <a:rPr lang="en-US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B3C836-20D6-4B4E-A25D-DB79BF19CFB3}"/>
              </a:ext>
            </a:extLst>
          </p:cNvPr>
          <p:cNvSpPr/>
          <p:nvPr/>
        </p:nvSpPr>
        <p:spPr>
          <a:xfrm>
            <a:off x="2902365" y="3136612"/>
            <a:ext cx="5708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শ্রমের কারণগুলো </a:t>
            </a:r>
            <a:r>
              <a:rPr lang="en-US" sz="32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সনাক্ত</a:t>
            </a:r>
            <a:r>
              <a:rPr lang="en-US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পারবে;</a:t>
            </a:r>
            <a:endParaRPr lang="en-US" sz="32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8A7D1-8132-4641-8A9E-24B373A864F1}"/>
              </a:ext>
            </a:extLst>
          </p:cNvPr>
          <p:cNvSpPr/>
          <p:nvPr/>
        </p:nvSpPr>
        <p:spPr>
          <a:xfrm>
            <a:off x="2902365" y="3755958"/>
            <a:ext cx="7754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প্রতিরোধের উপায় ব</a:t>
            </a:r>
            <a:r>
              <a:rPr lang="en-US" sz="32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en-US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3200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BDAE83E8-ADB9-4C1C-898F-FA1A2E92ACD8}"/>
              </a:ext>
            </a:extLst>
          </p:cNvPr>
          <p:cNvSpPr/>
          <p:nvPr/>
        </p:nvSpPr>
        <p:spPr>
          <a:xfrm rot="16200000">
            <a:off x="-598113" y="3596218"/>
            <a:ext cx="3885829" cy="973196"/>
          </a:xfrm>
          <a:custGeom>
            <a:avLst/>
            <a:gdLst>
              <a:gd name="connsiteX0" fmla="*/ 0 w 3997234"/>
              <a:gd name="connsiteY0" fmla="*/ 0 h 907867"/>
              <a:gd name="connsiteX1" fmla="*/ 3979403 w 3997234"/>
              <a:gd name="connsiteY1" fmla="*/ 0 h 907867"/>
              <a:gd name="connsiteX2" fmla="*/ 3997234 w 3997234"/>
              <a:gd name="connsiteY2" fmla="*/ 453934 h 907867"/>
              <a:gd name="connsiteX3" fmla="*/ 3979403 w 3997234"/>
              <a:gd name="connsiteY3" fmla="*/ 907867 h 907867"/>
              <a:gd name="connsiteX4" fmla="*/ 0 w 3997234"/>
              <a:gd name="connsiteY4" fmla="*/ 907867 h 907867"/>
              <a:gd name="connsiteX5" fmla="*/ 17831 w 3997234"/>
              <a:gd name="connsiteY5" fmla="*/ 453934 h 907867"/>
              <a:gd name="connsiteX6" fmla="*/ 0 w 3997234"/>
              <a:gd name="connsiteY6" fmla="*/ 0 h 907867"/>
              <a:gd name="connsiteX0" fmla="*/ 0 w 3997234"/>
              <a:gd name="connsiteY0" fmla="*/ 0 h 907867"/>
              <a:gd name="connsiteX1" fmla="*/ 3979403 w 3997234"/>
              <a:gd name="connsiteY1" fmla="*/ 0 h 907867"/>
              <a:gd name="connsiteX2" fmla="*/ 3997234 w 3997234"/>
              <a:gd name="connsiteY2" fmla="*/ 453934 h 907867"/>
              <a:gd name="connsiteX3" fmla="*/ 3979403 w 3997234"/>
              <a:gd name="connsiteY3" fmla="*/ 907867 h 907867"/>
              <a:gd name="connsiteX4" fmla="*/ 0 w 3997234"/>
              <a:gd name="connsiteY4" fmla="*/ 907867 h 907867"/>
              <a:gd name="connsiteX5" fmla="*/ 510200 w 3997234"/>
              <a:gd name="connsiteY5" fmla="*/ 468005 h 907867"/>
              <a:gd name="connsiteX6" fmla="*/ 0 w 3997234"/>
              <a:gd name="connsiteY6" fmla="*/ 0 h 907867"/>
              <a:gd name="connsiteX0" fmla="*/ 0 w 3997234"/>
              <a:gd name="connsiteY0" fmla="*/ 0 h 907867"/>
              <a:gd name="connsiteX1" fmla="*/ 3979403 w 3997234"/>
              <a:gd name="connsiteY1" fmla="*/ 0 h 907867"/>
              <a:gd name="connsiteX2" fmla="*/ 3997234 w 3997234"/>
              <a:gd name="connsiteY2" fmla="*/ 453934 h 907867"/>
              <a:gd name="connsiteX3" fmla="*/ 3979403 w 3997234"/>
              <a:gd name="connsiteY3" fmla="*/ 907867 h 907867"/>
              <a:gd name="connsiteX4" fmla="*/ 0 w 3997234"/>
              <a:gd name="connsiteY4" fmla="*/ 907867 h 907867"/>
              <a:gd name="connsiteX5" fmla="*/ 580538 w 3997234"/>
              <a:gd name="connsiteY5" fmla="*/ 468008 h 907867"/>
              <a:gd name="connsiteX6" fmla="*/ 0 w 3997234"/>
              <a:gd name="connsiteY6" fmla="*/ 0 h 907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7234" h="907867">
                <a:moveTo>
                  <a:pt x="0" y="0"/>
                </a:moveTo>
                <a:lnTo>
                  <a:pt x="3979403" y="0"/>
                </a:lnTo>
                <a:lnTo>
                  <a:pt x="3997234" y="453934"/>
                </a:lnTo>
                <a:lnTo>
                  <a:pt x="3979403" y="907867"/>
                </a:lnTo>
                <a:lnTo>
                  <a:pt x="0" y="907867"/>
                </a:lnTo>
                <a:lnTo>
                  <a:pt x="580538" y="46800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22225">
            <a:solidFill>
              <a:srgbClr val="009900"/>
            </a:solidFill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2700" prstMaterial="flat">
            <a:bevelT w="177800" h="254000"/>
            <a:bevelB w="1524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rtlCol="0" anchor="ctr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b="1" kern="1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BEBEA9-25FE-4BAD-8355-BD9AFDDBC9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151" y="3092372"/>
            <a:ext cx="1573261" cy="1662421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9" name="Donut 23">
            <a:extLst>
              <a:ext uri="{FF2B5EF4-FFF2-40B4-BE49-F238E27FC236}">
                <a16:creationId xmlns:a16="http://schemas.microsoft.com/office/drawing/2014/main" id="{46CB6734-E51B-4BC4-93DC-BA931B6BC992}"/>
              </a:ext>
            </a:extLst>
          </p:cNvPr>
          <p:cNvSpPr/>
          <p:nvPr/>
        </p:nvSpPr>
        <p:spPr>
          <a:xfrm>
            <a:off x="837432" y="3336757"/>
            <a:ext cx="973197" cy="1082858"/>
          </a:xfrm>
          <a:prstGeom prst="donut">
            <a:avLst>
              <a:gd name="adj" fmla="val 17781"/>
            </a:avLst>
          </a:prstGeom>
          <a:solidFill>
            <a:srgbClr val="00B050"/>
          </a:solidFill>
          <a:ln>
            <a:solidFill>
              <a:srgbClr val="009900"/>
            </a:solidFill>
          </a:ln>
          <a:effectLst>
            <a:innerShdw blurRad="63500" dist="50800" dir="189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Donut 23">
            <a:extLst>
              <a:ext uri="{FF2B5EF4-FFF2-40B4-BE49-F238E27FC236}">
                <a16:creationId xmlns:a16="http://schemas.microsoft.com/office/drawing/2014/main" id="{038A21F7-0F5A-4959-A959-1D2AF2753166}"/>
              </a:ext>
            </a:extLst>
          </p:cNvPr>
          <p:cNvSpPr/>
          <p:nvPr/>
        </p:nvSpPr>
        <p:spPr>
          <a:xfrm>
            <a:off x="1004580" y="3527167"/>
            <a:ext cx="680489" cy="733330"/>
          </a:xfrm>
          <a:prstGeom prst="donut">
            <a:avLst>
              <a:gd name="adj" fmla="val 17781"/>
            </a:avLst>
          </a:prstGeom>
          <a:solidFill>
            <a:srgbClr val="FF0000"/>
          </a:solidFill>
          <a:ln>
            <a:solidFill>
              <a:srgbClr val="009900"/>
            </a:solidFill>
          </a:ln>
          <a:effectLst>
            <a:innerShdw blurRad="63500" dist="50800" dir="18900000">
              <a:prstClr val="black"/>
            </a:inn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b="1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un 10">
            <a:extLst>
              <a:ext uri="{FF2B5EF4-FFF2-40B4-BE49-F238E27FC236}">
                <a16:creationId xmlns:a16="http://schemas.microsoft.com/office/drawing/2014/main" id="{E0EA6013-A850-49BB-A1E3-D5A09B7262BD}"/>
              </a:ext>
            </a:extLst>
          </p:cNvPr>
          <p:cNvSpPr/>
          <p:nvPr/>
        </p:nvSpPr>
        <p:spPr>
          <a:xfrm>
            <a:off x="2335509" y="2480760"/>
            <a:ext cx="575187" cy="584775"/>
          </a:xfrm>
          <a:prstGeom prst="sun">
            <a:avLst/>
          </a:prstGeom>
          <a:solidFill>
            <a:srgbClr val="FFC00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Sun 11">
            <a:extLst>
              <a:ext uri="{FF2B5EF4-FFF2-40B4-BE49-F238E27FC236}">
                <a16:creationId xmlns:a16="http://schemas.microsoft.com/office/drawing/2014/main" id="{CD49B040-20C1-49FD-BE06-F0C95B49F637}"/>
              </a:ext>
            </a:extLst>
          </p:cNvPr>
          <p:cNvSpPr/>
          <p:nvPr/>
        </p:nvSpPr>
        <p:spPr>
          <a:xfrm>
            <a:off x="2341926" y="3118359"/>
            <a:ext cx="575187" cy="584775"/>
          </a:xfrm>
          <a:prstGeom prst="sun">
            <a:avLst/>
          </a:prstGeom>
          <a:solidFill>
            <a:srgbClr val="00B0F0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>
            <a:extLst>
              <a:ext uri="{FF2B5EF4-FFF2-40B4-BE49-F238E27FC236}">
                <a16:creationId xmlns:a16="http://schemas.microsoft.com/office/drawing/2014/main" id="{C2B40EB6-555E-4467-B8B3-A01318C890EF}"/>
              </a:ext>
            </a:extLst>
          </p:cNvPr>
          <p:cNvSpPr/>
          <p:nvPr/>
        </p:nvSpPr>
        <p:spPr>
          <a:xfrm>
            <a:off x="2348343" y="3772583"/>
            <a:ext cx="575187" cy="584775"/>
          </a:xfrm>
          <a:prstGeom prst="sun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4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6C6987-606A-4688-A164-49E8E6D99309}"/>
              </a:ext>
            </a:extLst>
          </p:cNvPr>
          <p:cNvSpPr txBox="1"/>
          <p:nvPr/>
        </p:nvSpPr>
        <p:spPr>
          <a:xfrm>
            <a:off x="218333" y="5071273"/>
            <a:ext cx="11754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আমরা এমনি একটি </a:t>
            </a:r>
          </a:p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 সমস্যা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 শ্রম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অবহিত হব।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7C0724-0DE9-49F2-B8AD-C2F7457E72E5}"/>
              </a:ext>
            </a:extLst>
          </p:cNvPr>
          <p:cNvSpPr/>
          <p:nvPr/>
        </p:nvSpPr>
        <p:spPr>
          <a:xfrm>
            <a:off x="2798622" y="329625"/>
            <a:ext cx="635385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কী করছে?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D3BB4E-23E3-4907-8E13-D59AB061585B}"/>
              </a:ext>
            </a:extLst>
          </p:cNvPr>
          <p:cNvSpPr/>
          <p:nvPr/>
        </p:nvSpPr>
        <p:spPr>
          <a:xfrm>
            <a:off x="1958229" y="344019"/>
            <a:ext cx="762999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কোন ধরণের সমস্যা?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DE44A9-60D0-4D83-950C-8CBD50495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47" y="1036100"/>
            <a:ext cx="5770532" cy="394998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B1166EC-4041-4DE0-80D2-54ED8B8848C8}"/>
              </a:ext>
            </a:extLst>
          </p:cNvPr>
          <p:cNvSpPr/>
          <p:nvPr/>
        </p:nvSpPr>
        <p:spPr>
          <a:xfrm>
            <a:off x="2832855" y="958644"/>
            <a:ext cx="5880742" cy="4071681"/>
          </a:xfrm>
          <a:prstGeom prst="rect">
            <a:avLst/>
          </a:prstGeom>
          <a:noFill/>
          <a:ln w="76200">
            <a:solidFill>
              <a:schemeClr val="accent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1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ADEE65-F2BA-437B-8A9E-3AFBA0BAC2D9}"/>
              </a:ext>
            </a:extLst>
          </p:cNvPr>
          <p:cNvSpPr/>
          <p:nvPr/>
        </p:nvSpPr>
        <p:spPr>
          <a:xfrm>
            <a:off x="2224086" y="305746"/>
            <a:ext cx="774382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ছবিগুলোতে ছেলে মেয়েরা কী কী করছে?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7832C0-467F-4E62-8FCC-9CBD71E1C9E0}"/>
              </a:ext>
            </a:extLst>
          </p:cNvPr>
          <p:cNvSpPr txBox="1"/>
          <p:nvPr/>
        </p:nvSpPr>
        <p:spPr>
          <a:xfrm>
            <a:off x="373625" y="5122174"/>
            <a:ext cx="11444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যে বয়সে একটি শিশু স্কুলে যাওয়া আসা করবে, সমবয়সীদের সাথে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 করবে, ঐ বয়সে দরিদ্র শিশুকে জীবিকার জন্য কাজ করতে হয়।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98537FC-B5A6-454E-A2CF-7EA7CE650EC1}"/>
              </a:ext>
            </a:extLst>
          </p:cNvPr>
          <p:cNvGrpSpPr/>
          <p:nvPr/>
        </p:nvGrpSpPr>
        <p:grpSpPr>
          <a:xfrm>
            <a:off x="2648937" y="918284"/>
            <a:ext cx="7318975" cy="4057099"/>
            <a:chOff x="2343702" y="1000392"/>
            <a:chExt cx="7318975" cy="4057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432EA1E-83BF-4011-AFDB-80C6128D9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23" b="13794"/>
            <a:stretch/>
          </p:blipFill>
          <p:spPr>
            <a:xfrm>
              <a:off x="2464293" y="1153511"/>
              <a:ext cx="7077792" cy="3903980"/>
            </a:xfrm>
            <a:prstGeom prst="rect">
              <a:avLst/>
            </a:prstGeom>
          </p:spPr>
        </p:pic>
        <p:sp>
          <p:nvSpPr>
            <p:cNvPr id="6" name="Frame 5">
              <a:extLst>
                <a:ext uri="{FF2B5EF4-FFF2-40B4-BE49-F238E27FC236}">
                  <a16:creationId xmlns:a16="http://schemas.microsoft.com/office/drawing/2014/main" id="{54A133E0-7243-4869-B1A4-5D5956573111}"/>
                </a:ext>
              </a:extLst>
            </p:cNvPr>
            <p:cNvSpPr/>
            <p:nvPr/>
          </p:nvSpPr>
          <p:spPr>
            <a:xfrm>
              <a:off x="2343702" y="1000392"/>
              <a:ext cx="7318975" cy="4046192"/>
            </a:xfrm>
            <a:prstGeom prst="frame">
              <a:avLst>
                <a:gd name="adj1" fmla="val 4672"/>
              </a:avLst>
            </a:prstGeom>
            <a:solidFill>
              <a:schemeClr val="accent2"/>
            </a:solidFill>
            <a:ln w="63500" cap="rnd">
              <a:noFill/>
              <a:round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3B520C3-C5E1-4D30-8633-6DB8568CF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45" y="1120131"/>
            <a:ext cx="6994336" cy="3653407"/>
          </a:xfrm>
          <a:prstGeom prst="rect">
            <a:avLst/>
          </a:prstGeom>
        </p:spPr>
      </p:pic>
      <p:sp>
        <p:nvSpPr>
          <p:cNvPr id="8" name="Frame 7">
            <a:extLst>
              <a:ext uri="{FF2B5EF4-FFF2-40B4-BE49-F238E27FC236}">
                <a16:creationId xmlns:a16="http://schemas.microsoft.com/office/drawing/2014/main" id="{6514F50D-86C3-4699-8517-A4210E37C7CE}"/>
              </a:ext>
            </a:extLst>
          </p:cNvPr>
          <p:cNvSpPr/>
          <p:nvPr/>
        </p:nvSpPr>
        <p:spPr>
          <a:xfrm>
            <a:off x="2648936" y="936990"/>
            <a:ext cx="7318975" cy="4046192"/>
          </a:xfrm>
          <a:prstGeom prst="frame">
            <a:avLst>
              <a:gd name="adj1" fmla="val 5055"/>
            </a:avLst>
          </a:prstGeom>
          <a:solidFill>
            <a:schemeClr val="accent2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744590-43DD-4A8A-9C45-D6249C8D7938}"/>
              </a:ext>
            </a:extLst>
          </p:cNvPr>
          <p:cNvSpPr/>
          <p:nvPr/>
        </p:nvSpPr>
        <p:spPr>
          <a:xfrm>
            <a:off x="4023994" y="5291249"/>
            <a:ext cx="380269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27D145-78DF-403D-A373-7B9E1AA1A2DE}"/>
              </a:ext>
            </a:extLst>
          </p:cNvPr>
          <p:cNvSpPr/>
          <p:nvPr/>
        </p:nvSpPr>
        <p:spPr>
          <a:xfrm>
            <a:off x="3608109" y="5169882"/>
            <a:ext cx="493644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সমবয়সীদের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খেলাধূলা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CEDC83-F40B-4C5A-B644-8E98BA1ED6C2}"/>
              </a:ext>
            </a:extLst>
          </p:cNvPr>
          <p:cNvSpPr/>
          <p:nvPr/>
        </p:nvSpPr>
        <p:spPr>
          <a:xfrm>
            <a:off x="3813229" y="5132419"/>
            <a:ext cx="3584785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370417-D93F-434F-AB1C-184298B5FBD5}"/>
              </a:ext>
            </a:extLst>
          </p:cNvPr>
          <p:cNvSpPr/>
          <p:nvPr/>
        </p:nvSpPr>
        <p:spPr>
          <a:xfrm>
            <a:off x="4085229" y="5169882"/>
            <a:ext cx="258354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6BAFF1-A4A5-4F3B-84D7-C10FB8AC0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244" y="1101425"/>
            <a:ext cx="6994336" cy="3672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48A32B6-96C3-4E53-85F0-828F94A506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503" y="1120130"/>
            <a:ext cx="7028077" cy="367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7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C7C515-98BF-474A-B2D7-D88516987252}"/>
              </a:ext>
            </a:extLst>
          </p:cNvPr>
          <p:cNvSpPr txBox="1"/>
          <p:nvPr/>
        </p:nvSpPr>
        <p:spPr>
          <a:xfrm>
            <a:off x="4064713" y="5523271"/>
            <a:ext cx="4828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শিশু শ্রম বলতে কী বোঝ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2309A1-4966-422D-9D4D-B866B72C3195}"/>
              </a:ext>
            </a:extLst>
          </p:cNvPr>
          <p:cNvSpPr/>
          <p:nvPr/>
        </p:nvSpPr>
        <p:spPr>
          <a:xfrm>
            <a:off x="653845" y="846319"/>
            <a:ext cx="222700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ABB2603-C000-4218-A6EB-000BD350943A}"/>
              </a:ext>
            </a:extLst>
          </p:cNvPr>
          <p:cNvSpPr/>
          <p:nvPr/>
        </p:nvSpPr>
        <p:spPr>
          <a:xfrm>
            <a:off x="9311148" y="846319"/>
            <a:ext cx="2227007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সময়ঃ৫মিনিট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B0CEDB-C73B-4614-ADE1-FD4BD8ABD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98" y="1690533"/>
            <a:ext cx="6188114" cy="3476934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314948A0-6C6F-4E1C-B9C7-310AA3B6FE7A}"/>
              </a:ext>
            </a:extLst>
          </p:cNvPr>
          <p:cNvSpPr/>
          <p:nvPr/>
        </p:nvSpPr>
        <p:spPr>
          <a:xfrm>
            <a:off x="3244645" y="5561670"/>
            <a:ext cx="820068" cy="524867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D02512-A860-419A-9D8A-823E8CA5C5E6}"/>
              </a:ext>
            </a:extLst>
          </p:cNvPr>
          <p:cNvSpPr txBox="1"/>
          <p:nvPr/>
        </p:nvSpPr>
        <p:spPr>
          <a:xfrm>
            <a:off x="1311081" y="5328137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শ্রমের প্রথম এবং প্রধান কারণ হচ্ছে অর্থনৈতিক দূরাবস্থা।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E4DC0C-E0C3-463B-910D-27B0AD3CC58A}"/>
              </a:ext>
            </a:extLst>
          </p:cNvPr>
          <p:cNvSpPr/>
          <p:nvPr/>
        </p:nvSpPr>
        <p:spPr>
          <a:xfrm>
            <a:off x="2600022" y="381763"/>
            <a:ext cx="7224712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কী দেখ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454D66-BB41-442E-B7ED-EBDA3DE9E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25" y="1076770"/>
            <a:ext cx="7224713" cy="4067514"/>
          </a:xfrm>
          <a:prstGeom prst="rect">
            <a:avLst/>
          </a:prstGeom>
        </p:spPr>
      </p:pic>
      <p:sp>
        <p:nvSpPr>
          <p:cNvPr id="5" name="Frame 4">
            <a:extLst>
              <a:ext uri="{FF2B5EF4-FFF2-40B4-BE49-F238E27FC236}">
                <a16:creationId xmlns:a16="http://schemas.microsoft.com/office/drawing/2014/main" id="{5D8AC16D-A770-4B04-A1ED-724F020D907D}"/>
              </a:ext>
            </a:extLst>
          </p:cNvPr>
          <p:cNvSpPr/>
          <p:nvPr/>
        </p:nvSpPr>
        <p:spPr>
          <a:xfrm>
            <a:off x="2853289" y="1047274"/>
            <a:ext cx="7441522" cy="4224214"/>
          </a:xfrm>
          <a:prstGeom prst="frame">
            <a:avLst>
              <a:gd name="adj1" fmla="val 4537"/>
            </a:avLst>
          </a:prstGeom>
          <a:solidFill>
            <a:srgbClr val="0070C0"/>
          </a:solidFill>
          <a:ln w="63500" cap="rnd">
            <a:noFill/>
            <a:rou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675F02-C106-45F4-B4FB-D2E2D29683C1}"/>
              </a:ext>
            </a:extLst>
          </p:cNvPr>
          <p:cNvSpPr txBox="1"/>
          <p:nvPr/>
        </p:nvSpPr>
        <p:spPr>
          <a:xfrm>
            <a:off x="5849195" y="5328137"/>
            <a:ext cx="2507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C7BB36-5A8C-4FA3-B696-E07CEA6E0500}"/>
              </a:ext>
            </a:extLst>
          </p:cNvPr>
          <p:cNvSpPr txBox="1"/>
          <p:nvPr/>
        </p:nvSpPr>
        <p:spPr>
          <a:xfrm>
            <a:off x="5390282" y="5306687"/>
            <a:ext cx="2966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98B75-1E79-42CF-BD90-88584C6ED5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9" y="1199401"/>
            <a:ext cx="7120835" cy="389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7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600</Words>
  <Application>Microsoft Office PowerPoint</Application>
  <PresentationFormat>Widescreen</PresentationFormat>
  <Paragraphs>104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DOEL</cp:lastModifiedBy>
  <cp:revision>78</cp:revision>
  <dcterms:created xsi:type="dcterms:W3CDTF">2021-06-01T16:29:26Z</dcterms:created>
  <dcterms:modified xsi:type="dcterms:W3CDTF">2021-06-02T12:13:39Z</dcterms:modified>
</cp:coreProperties>
</file>