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74" r:id="rId9"/>
    <p:sldId id="264" r:id="rId10"/>
    <p:sldId id="265" r:id="rId11"/>
    <p:sldId id="266" r:id="rId12"/>
    <p:sldId id="273" r:id="rId13"/>
    <p:sldId id="267" r:id="rId14"/>
    <p:sldId id="275" r:id="rId15"/>
    <p:sldId id="276" r:id="rId16"/>
    <p:sldId id="26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98DAA-A7C7-4697-BCA4-FF14CFA4D3A8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93079-6FEC-4D74-B73A-523357C8E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336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98DAA-A7C7-4697-BCA4-FF14CFA4D3A8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93079-6FEC-4D74-B73A-523357C8E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063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98DAA-A7C7-4697-BCA4-FF14CFA4D3A8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93079-6FEC-4D74-B73A-523357C8E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956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98DAA-A7C7-4697-BCA4-FF14CFA4D3A8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93079-6FEC-4D74-B73A-523357C8E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42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98DAA-A7C7-4697-BCA4-FF14CFA4D3A8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93079-6FEC-4D74-B73A-523357C8E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2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98DAA-A7C7-4697-BCA4-FF14CFA4D3A8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93079-6FEC-4D74-B73A-523357C8E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207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98DAA-A7C7-4697-BCA4-FF14CFA4D3A8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93079-6FEC-4D74-B73A-523357C8E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201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98DAA-A7C7-4697-BCA4-FF14CFA4D3A8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93079-6FEC-4D74-B73A-523357C8E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66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360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4943340" y="6754968"/>
            <a:ext cx="2305319" cy="103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  <a:latin typeface="NikoshBAN" panose="02000000000000000000"/>
              </a:rPr>
              <a:t>nargiskhatunm1979@gmail.com</a:t>
            </a:r>
            <a:endParaRPr lang="en-US" sz="1100" dirty="0">
              <a:solidFill>
                <a:schemeClr val="tx1"/>
              </a:solidFill>
              <a:latin typeface="NikoshBAN" panose="0200000000000000000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6739" y="183705"/>
            <a:ext cx="402130" cy="316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16" y="177830"/>
            <a:ext cx="402130" cy="3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487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98DAA-A7C7-4697-BCA4-FF14CFA4D3A8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93079-6FEC-4D74-B73A-523357C8E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196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98DAA-A7C7-4697-BCA4-FF14CFA4D3A8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93079-6FEC-4D74-B73A-523357C8E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864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98DAA-A7C7-4697-BCA4-FF14CFA4D3A8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C93079-6FEC-4D74-B73A-523357C8E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922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99062" y="4715692"/>
            <a:ext cx="7720148" cy="822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আজকের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ক্লাশে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সবাইকে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স্বাগতম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 </a:t>
            </a:r>
            <a:endParaRPr lang="en-US" sz="4000" dirty="0">
              <a:solidFill>
                <a:schemeClr val="tx1"/>
              </a:solidFill>
              <a:latin typeface="NikoshB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202" y="772719"/>
            <a:ext cx="5925232" cy="394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42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57599" y="1449977"/>
            <a:ext cx="4741817" cy="822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/>
              </a:rPr>
              <a:t>একক</a:t>
            </a:r>
            <a:r>
              <a:rPr lang="bn-IN" sz="3200" b="1" dirty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/>
              </a:rPr>
              <a:t>কাজ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/>
              </a:rPr>
              <a:t>- </a:t>
            </a:r>
            <a:endParaRPr lang="en-US" sz="3200" b="1" dirty="0">
              <a:solidFill>
                <a:schemeClr val="tx1"/>
              </a:solidFill>
              <a:latin typeface="NikoshBAN" panose="0200000000000000000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72244" y="3370218"/>
            <a:ext cx="5512526" cy="7707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/>
              </a:rPr>
              <a:t>আউটপুট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/>
              </a:rPr>
              <a:t>ডিভাইস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/>
              </a:rPr>
              <a:t>কাকে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/>
              </a:rPr>
              <a:t>বলে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</a:rPr>
              <a:t>? </a:t>
            </a:r>
            <a:endParaRPr lang="en-US" sz="3200" dirty="0">
              <a:solidFill>
                <a:schemeClr val="tx1"/>
              </a:solidFill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3026968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34640" y="953589"/>
            <a:ext cx="5251269" cy="8360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/>
              </a:rPr>
              <a:t>দলীয়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/>
              </a:rPr>
              <a:t>কাজ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/>
              </a:rPr>
              <a:t>- </a:t>
            </a:r>
            <a:endParaRPr lang="en-US" sz="4000" dirty="0">
              <a:solidFill>
                <a:schemeClr val="tx1"/>
              </a:solidFill>
              <a:latin typeface="NikoshBAN" panose="0200000000000000000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63040" y="2860766"/>
            <a:ext cx="9222377" cy="13716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/>
              </a:rPr>
              <a:t>প্রত্যেক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/>
              </a:rPr>
              <a:t>দল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/>
              </a:rPr>
              <a:t>৫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/>
              </a:rPr>
              <a:t>টি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/>
              </a:rPr>
              <a:t>করে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/>
              </a:rPr>
              <a:t>আউটপুট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/>
              </a:rPr>
              <a:t>ডিভাইসের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/>
              </a:rPr>
              <a:t>নাম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/>
              </a:rPr>
              <a:t>লিখ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</a:rPr>
              <a:t>। </a:t>
            </a:r>
            <a:endParaRPr lang="en-US" sz="3200" dirty="0">
              <a:solidFill>
                <a:schemeClr val="tx1"/>
              </a:solidFill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4028139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0338" y="2577610"/>
            <a:ext cx="9157064" cy="193330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/>
              </a:rPr>
              <a:t>কিছু</a:t>
            </a:r>
            <a:r>
              <a:rPr lang="en-US" sz="32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/>
              </a:rPr>
              <a:t>ডিভাইস</a:t>
            </a:r>
            <a:r>
              <a:rPr lang="en-US" sz="32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/>
              </a:rPr>
              <a:t>আছে</a:t>
            </a:r>
            <a:r>
              <a:rPr lang="en-US" sz="32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/>
              </a:rPr>
              <a:t>যা</a:t>
            </a:r>
            <a:r>
              <a:rPr lang="en-US" sz="32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/>
              </a:rPr>
              <a:t>ইনপুট</a:t>
            </a:r>
            <a:r>
              <a:rPr lang="en-US" sz="3200" dirty="0" smtClean="0">
                <a:solidFill>
                  <a:schemeClr val="tx1"/>
                </a:solidFill>
                <a:latin typeface="NikoshBAN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NikoshBAN"/>
              </a:rPr>
              <a:t>আউটপুট</a:t>
            </a:r>
            <a:r>
              <a:rPr lang="en-US" sz="32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/>
              </a:rPr>
              <a:t>দুইভাবেই</a:t>
            </a:r>
            <a:r>
              <a:rPr lang="en-US" sz="32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/>
              </a:rPr>
              <a:t>ব্যবহার</a:t>
            </a:r>
            <a:r>
              <a:rPr lang="en-US" sz="32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/>
              </a:rPr>
              <a:t>করা</a:t>
            </a:r>
            <a:r>
              <a:rPr lang="en-US" sz="32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/>
              </a:rPr>
              <a:t>যায়</a:t>
            </a:r>
            <a:r>
              <a:rPr lang="en-US" sz="3200" dirty="0" smtClean="0">
                <a:solidFill>
                  <a:schemeClr val="tx1"/>
                </a:solidFill>
                <a:latin typeface="NikoshBAN"/>
              </a:rPr>
              <a:t>। </a:t>
            </a:r>
            <a:r>
              <a:rPr lang="en-US" sz="3200" dirty="0" err="1" smtClean="0">
                <a:solidFill>
                  <a:schemeClr val="tx1"/>
                </a:solidFill>
                <a:latin typeface="NikoshBAN"/>
              </a:rPr>
              <a:t>যেমন</a:t>
            </a:r>
            <a:r>
              <a:rPr lang="en-US" sz="3200" dirty="0" smtClean="0">
                <a:solidFill>
                  <a:schemeClr val="tx1"/>
                </a:solidFill>
                <a:latin typeface="NikoshBAN"/>
              </a:rPr>
              <a:t>- </a:t>
            </a:r>
            <a:r>
              <a:rPr lang="en-US" sz="3200" dirty="0" err="1" smtClean="0">
                <a:solidFill>
                  <a:schemeClr val="tx1"/>
                </a:solidFill>
                <a:latin typeface="NikoshBAN"/>
              </a:rPr>
              <a:t>পেনড্রাইভ</a:t>
            </a:r>
            <a:r>
              <a:rPr lang="en-US" sz="3200" dirty="0" smtClean="0">
                <a:solidFill>
                  <a:schemeClr val="tx1"/>
                </a:solidFill>
                <a:latin typeface="NikoshBAN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/>
              </a:rPr>
              <a:t>ডিজিটাল</a:t>
            </a:r>
            <a:r>
              <a:rPr lang="en-US" sz="32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/>
              </a:rPr>
              <a:t>ক্যামেরা</a:t>
            </a:r>
            <a:r>
              <a:rPr lang="bn-IN" sz="3200" dirty="0" smtClean="0">
                <a:solidFill>
                  <a:schemeClr val="tx1"/>
                </a:solidFill>
                <a:latin typeface="NikoshBAN"/>
              </a:rPr>
              <a:t>, টাচ স্কিন। </a:t>
            </a:r>
            <a:r>
              <a:rPr lang="en-US" sz="3200" dirty="0" smtClean="0">
                <a:solidFill>
                  <a:schemeClr val="tx1"/>
                </a:solidFill>
                <a:latin typeface="NikoshBAN"/>
              </a:rPr>
              <a:t> </a:t>
            </a:r>
            <a:endParaRPr lang="en-US" sz="3200" dirty="0">
              <a:solidFill>
                <a:schemeClr val="tx1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34683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4354" y="431074"/>
            <a:ext cx="4180115" cy="9666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/>
              </a:rPr>
              <a:t>মূল্যায়ণ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/>
              </a:rPr>
              <a:t>- </a:t>
            </a:r>
            <a:endParaRPr lang="en-US" sz="4000" b="1" dirty="0">
              <a:solidFill>
                <a:schemeClr val="tx1"/>
              </a:solidFill>
              <a:latin typeface="NikoshBAN" panose="0200000000000000000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85554" y="1738992"/>
            <a:ext cx="5662745" cy="862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</a:rPr>
              <a:t>১।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/>
              </a:rPr>
              <a:t>আউটপুট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/>
              </a:rPr>
              <a:t>ডিভাইস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/>
              </a:rPr>
              <a:t>কোনটি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</a:rPr>
              <a:t>? </a:t>
            </a:r>
            <a:endParaRPr lang="en-US" sz="3200" dirty="0">
              <a:solidFill>
                <a:schemeClr val="tx1"/>
              </a:solidFill>
              <a:latin typeface="NikoshBAN" panose="0200000000000000000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1942" y="3069223"/>
            <a:ext cx="2664823" cy="64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</a:rPr>
              <a:t>ক)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/>
              </a:rPr>
              <a:t>লাইট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/>
              </a:rPr>
              <a:t>পেন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endParaRPr lang="en-US" sz="3200" dirty="0">
              <a:solidFill>
                <a:schemeClr val="tx1"/>
              </a:solidFill>
              <a:latin typeface="NikoshBAN" panose="0200000000000000000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93125" y="3069223"/>
            <a:ext cx="2664823" cy="64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</a:rPr>
              <a:t>খ)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/>
              </a:rPr>
              <a:t>প্লটার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endParaRPr lang="en-US" sz="3200" dirty="0">
              <a:solidFill>
                <a:schemeClr val="tx1"/>
              </a:solidFill>
              <a:latin typeface="NikoshBAN" panose="0200000000000000000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93126" y="4138747"/>
            <a:ext cx="2664823" cy="64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</a:rPr>
              <a:t>ঘ)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/>
              </a:rPr>
              <a:t>ওএমআর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endParaRPr lang="en-US" sz="3200" dirty="0">
              <a:solidFill>
                <a:schemeClr val="tx1"/>
              </a:solidFill>
              <a:latin typeface="NikoshBAN" panose="0200000000000000000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81942" y="4138747"/>
            <a:ext cx="3735979" cy="64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</a:rPr>
              <a:t>গ)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/>
              </a:rPr>
              <a:t>গ্রাফিক্স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/>
              </a:rPr>
              <a:t>ট্যাবলেট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endParaRPr lang="en-US" sz="3200" dirty="0">
              <a:solidFill>
                <a:schemeClr val="tx1"/>
              </a:solidFill>
              <a:latin typeface="NikoshBAN" panose="0200000000000000000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712926" y="548640"/>
            <a:ext cx="2834640" cy="5720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/>
              </a:rPr>
              <a:t>আবার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/>
              </a:rPr>
              <a:t>চেষ্টা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/>
              </a:rPr>
              <a:t>কর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endParaRPr lang="en-US" sz="2400" b="1" dirty="0">
              <a:solidFill>
                <a:schemeClr val="tx1"/>
              </a:solidFill>
              <a:latin typeface="NikoshBAN" panose="0200000000000000000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575766" y="548640"/>
            <a:ext cx="3108960" cy="641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/>
              </a:rPr>
              <a:t>উত্তর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/>
              </a:rPr>
              <a:t>সঠিক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/>
              </a:rPr>
              <a:t>হয়েছে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endParaRPr lang="en-US" sz="2400" b="1" dirty="0">
              <a:solidFill>
                <a:schemeClr val="tx1"/>
              </a:solidFill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3820574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3" grpId="2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58091" y="2070735"/>
            <a:ext cx="9966959" cy="11166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</a:rPr>
              <a:t>২।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/>
              </a:rPr>
              <a:t>কোন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/>
              </a:rPr>
              <a:t>যন্ত্র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/>
              </a:rPr>
              <a:t>একই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/>
              </a:rPr>
              <a:t>সাথে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/>
              </a:rPr>
              <a:t>ইনপুট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/>
              </a:rPr>
              <a:t>আউটপুট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/>
              </a:rPr>
              <a:t>ডিভাইস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/>
              </a:rPr>
              <a:t>হিসেবে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/>
              </a:rPr>
              <a:t>কাজ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/>
              </a:rPr>
              <a:t>করে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</a:rPr>
              <a:t>? </a:t>
            </a:r>
            <a:endParaRPr lang="en-US" sz="3200" dirty="0">
              <a:solidFill>
                <a:schemeClr val="tx1"/>
              </a:solidFill>
              <a:latin typeface="NikoshBAN" panose="0200000000000000000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33747" y="3505200"/>
            <a:ext cx="2664823" cy="64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 smtClean="0">
                <a:solidFill>
                  <a:schemeClr val="tx1"/>
                </a:solidFill>
                <a:latin typeface="NikoshBAN" panose="02000000000000000000"/>
              </a:rPr>
              <a:t>ক)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/>
              </a:rPr>
              <a:t>প্রিন্টার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endParaRPr lang="en-US" sz="3200" dirty="0">
              <a:solidFill>
                <a:schemeClr val="tx1"/>
              </a:solidFill>
              <a:latin typeface="NikoshBAN" panose="0200000000000000000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48994" y="3505200"/>
            <a:ext cx="2664823" cy="64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 smtClean="0">
                <a:solidFill>
                  <a:schemeClr val="tx1"/>
                </a:solidFill>
                <a:latin typeface="NikoshBAN" panose="02000000000000000000"/>
              </a:rPr>
              <a:t>খ)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/>
              </a:rPr>
              <a:t>মনিটর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endParaRPr lang="en-US" sz="3200" dirty="0">
              <a:solidFill>
                <a:schemeClr val="tx1"/>
              </a:solidFill>
              <a:latin typeface="NikoshBAN" panose="0200000000000000000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33746" y="4463144"/>
            <a:ext cx="2664823" cy="64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 smtClean="0">
                <a:solidFill>
                  <a:schemeClr val="tx1"/>
                </a:solidFill>
                <a:latin typeface="NikoshBAN" panose="02000000000000000000"/>
              </a:rPr>
              <a:t>গ)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/>
              </a:rPr>
              <a:t>টাচ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/>
              </a:rPr>
              <a:t>স্ক্রিন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endParaRPr lang="en-US" sz="3200" dirty="0">
              <a:solidFill>
                <a:schemeClr val="tx1"/>
              </a:solidFill>
              <a:latin typeface="NikoshBAN" panose="0200000000000000000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09806" y="4463144"/>
            <a:ext cx="4415244" cy="64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 smtClean="0">
                <a:solidFill>
                  <a:schemeClr val="tx1"/>
                </a:solidFill>
                <a:latin typeface="NikoshBAN" panose="02000000000000000000"/>
              </a:rPr>
              <a:t>ঘ)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/>
              </a:rPr>
              <a:t>মাল্টিমিডিয়া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/>
              </a:rPr>
              <a:t>প্রজেক্টর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endParaRPr lang="en-US" sz="3200" dirty="0">
              <a:solidFill>
                <a:schemeClr val="tx1"/>
              </a:solidFill>
              <a:latin typeface="NikoshBAN" panose="0200000000000000000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03763" y="548640"/>
            <a:ext cx="2984865" cy="7856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/>
              </a:rPr>
              <a:t>মূল্যায়ণ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/>
              </a:rPr>
              <a:t>- </a:t>
            </a:r>
            <a:endParaRPr lang="en-US" sz="4000" b="1" dirty="0">
              <a:solidFill>
                <a:schemeClr val="tx1"/>
              </a:solidFill>
              <a:latin typeface="NikoshBAN" panose="0200000000000000000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712925" y="655457"/>
            <a:ext cx="2834640" cy="5720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/>
              </a:rPr>
              <a:t>আবার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/>
              </a:rPr>
              <a:t>চেষ্টা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/>
              </a:rPr>
              <a:t>কর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endParaRPr lang="en-US" sz="2400" b="1" dirty="0">
              <a:solidFill>
                <a:schemeClr val="tx1"/>
              </a:solidFill>
              <a:latin typeface="NikoshBAN" panose="0200000000000000000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608423" y="620622"/>
            <a:ext cx="3265714" cy="641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/>
              </a:rPr>
              <a:t>উত্তর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/>
              </a:rPr>
              <a:t>সঠিক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/>
              </a:rPr>
              <a:t>হয়েছে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endParaRPr lang="en-US" sz="2400" b="1" dirty="0">
              <a:solidFill>
                <a:schemeClr val="tx1"/>
              </a:solidFill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907866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8" grpId="2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0846" y="862149"/>
            <a:ext cx="4297680" cy="8360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/>
              </a:rPr>
              <a:t>বাড়ির</a:t>
            </a:r>
            <a:r>
              <a:rPr lang="en-US" sz="44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/>
              </a:rPr>
              <a:t>কাজ</a:t>
            </a:r>
            <a:r>
              <a:rPr lang="en-US" sz="4400" dirty="0" smtClean="0">
                <a:solidFill>
                  <a:schemeClr val="tx1"/>
                </a:solidFill>
                <a:latin typeface="NikoshBAN"/>
              </a:rPr>
              <a:t>- </a:t>
            </a:r>
            <a:endParaRPr lang="en-US" sz="4400" dirty="0">
              <a:solidFill>
                <a:schemeClr val="tx1"/>
              </a:solidFill>
              <a:latin typeface="NikoshB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10789" y="2991394"/>
            <a:ext cx="8817428" cy="15022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NikoshBAN" panose="02000000000000000000"/>
              </a:rPr>
              <a:t>৫টি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/>
              </a:rPr>
              <a:t>আউটপুট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/>
              </a:rPr>
              <a:t>ডিভাইসের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/>
              </a:rPr>
              <a:t>বর্ণনা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/>
              </a:rPr>
              <a:t>লিখে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/>
              </a:rPr>
              <a:t>আনবে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/>
              </a:rPr>
              <a:t>। </a:t>
            </a:r>
            <a:endParaRPr lang="en-US" sz="4000" dirty="0">
              <a:solidFill>
                <a:schemeClr val="tx1"/>
              </a:solidFill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243419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06683" y="4220072"/>
            <a:ext cx="2904565" cy="860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/>
              </a:rPr>
              <a:t>ধন্যবাদ</a:t>
            </a:r>
            <a:r>
              <a:rPr lang="en-US" sz="4400" dirty="0" smtClean="0">
                <a:solidFill>
                  <a:schemeClr val="tx1"/>
                </a:solidFill>
                <a:latin typeface="NikoshBAN"/>
              </a:rPr>
              <a:t> </a:t>
            </a:r>
            <a:endParaRPr lang="en-US" sz="4400" dirty="0">
              <a:solidFill>
                <a:schemeClr val="tx1"/>
              </a:solidFill>
              <a:latin typeface="NikoshBAN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757799" y="1527946"/>
            <a:ext cx="4119563" cy="2371725"/>
            <a:chOff x="3757799" y="1527946"/>
            <a:chExt cx="4119563" cy="237172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7799" y="1756546"/>
              <a:ext cx="4119563" cy="2143125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4223911" y="1527946"/>
              <a:ext cx="3187337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50149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741319" y="390978"/>
            <a:ext cx="4535558" cy="83121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256265" y="1547964"/>
            <a:ext cx="292973" cy="4318152"/>
            <a:chOff x="5798948" y="1583139"/>
            <a:chExt cx="268361" cy="3261815"/>
          </a:xfrm>
        </p:grpSpPr>
        <p:cxnSp>
          <p:nvCxnSpPr>
            <p:cNvPr id="4" name="Straight Arrow Connector 3"/>
            <p:cNvCxnSpPr/>
            <p:nvPr/>
          </p:nvCxnSpPr>
          <p:spPr>
            <a:xfrm>
              <a:off x="5934543" y="1583139"/>
              <a:ext cx="0" cy="3261815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 flipH="1">
              <a:off x="6042330" y="1965277"/>
              <a:ext cx="24979" cy="2597624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flipH="1">
              <a:off x="5798948" y="1953901"/>
              <a:ext cx="24979" cy="2597624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99" y="806587"/>
            <a:ext cx="1826820" cy="23139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6796405" y="3491263"/>
            <a:ext cx="453841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2800" dirty="0">
                <a:latin typeface="NikoshBAN" pitchFamily="2" charset="0"/>
                <a:cs typeface="NikoshBAN" pitchFamily="2" charset="0"/>
              </a:rPr>
              <a:t>শ্রেণীঃ-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৬ষ্ঠ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   </a:t>
            </a:r>
          </a:p>
          <a:p>
            <a:pPr algn="ctr"/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বিষয়ঃ-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as-IN" sz="2800" dirty="0">
                <a:latin typeface="NikoshBAN" pitchFamily="2" charset="0"/>
                <a:cs typeface="NikoshBAN" pitchFamily="2" charset="0"/>
              </a:rPr>
              <a:t>সময়ঃ-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৫০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 মিনিট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as-IN" sz="2800" dirty="0">
                <a:latin typeface="NikoshBAN" pitchFamily="2" charset="0"/>
                <a:cs typeface="NikoshBAN" pitchFamily="2" charset="0"/>
              </a:rPr>
              <a:t>তারিখঃ-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endParaRPr lang="as-IN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7482" y="3491263"/>
            <a:ext cx="543417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800" dirty="0" err="1">
                <a:latin typeface="NikoshBAN" panose="02000000000000000000"/>
              </a:rPr>
              <a:t>নার্গিস</a:t>
            </a:r>
            <a:r>
              <a:rPr lang="en-US" sz="2800" dirty="0">
                <a:latin typeface="NikoshBAN" panose="02000000000000000000"/>
              </a:rPr>
              <a:t> </a:t>
            </a:r>
            <a:r>
              <a:rPr lang="en-US" sz="2800" dirty="0" err="1">
                <a:latin typeface="NikoshBAN" panose="02000000000000000000"/>
              </a:rPr>
              <a:t>খাতুন</a:t>
            </a:r>
            <a:r>
              <a:rPr lang="en-US" sz="2800" dirty="0">
                <a:latin typeface="NikoshBAN" panose="02000000000000000000"/>
              </a:rPr>
              <a:t> </a:t>
            </a:r>
          </a:p>
          <a:p>
            <a:pPr algn="ctr">
              <a:buNone/>
            </a:pPr>
            <a:r>
              <a:rPr lang="en-US" sz="2800" dirty="0" err="1">
                <a:latin typeface="NikoshBAN" panose="02000000000000000000"/>
              </a:rPr>
              <a:t>সহকারি</a:t>
            </a:r>
            <a:r>
              <a:rPr lang="en-US" sz="2800" dirty="0">
                <a:latin typeface="NikoshBAN" panose="02000000000000000000"/>
              </a:rPr>
              <a:t> </a:t>
            </a:r>
            <a:r>
              <a:rPr lang="en-US" sz="2800" dirty="0" err="1">
                <a:latin typeface="NikoshBAN" panose="02000000000000000000"/>
              </a:rPr>
              <a:t>শিক্ষক</a:t>
            </a:r>
            <a:r>
              <a:rPr lang="en-US" sz="2800" dirty="0">
                <a:latin typeface="NikoshBAN" panose="02000000000000000000"/>
              </a:rPr>
              <a:t> (</a:t>
            </a:r>
            <a:r>
              <a:rPr lang="en-US" sz="2800" dirty="0" err="1">
                <a:latin typeface="NikoshBAN" panose="02000000000000000000"/>
              </a:rPr>
              <a:t>আইসিটি</a:t>
            </a:r>
            <a:r>
              <a:rPr lang="en-US" sz="2800" dirty="0">
                <a:latin typeface="NikoshBAN" panose="02000000000000000000"/>
              </a:rPr>
              <a:t>)</a:t>
            </a:r>
          </a:p>
          <a:p>
            <a:pPr algn="ctr">
              <a:buNone/>
            </a:pPr>
            <a:r>
              <a:rPr lang="en-US" sz="2800" dirty="0" err="1">
                <a:solidFill>
                  <a:srgbClr val="000000"/>
                </a:solidFill>
                <a:latin typeface="NikoshBAN" panose="02000000000000000000"/>
              </a:rPr>
              <a:t>পোরজনা</a:t>
            </a:r>
            <a:r>
              <a:rPr lang="en-US" sz="2800" dirty="0">
                <a:solidFill>
                  <a:srgbClr val="000000"/>
                </a:solidFill>
                <a:latin typeface="NikoshBAN" panose="0200000000000000000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/>
              </a:rPr>
              <a:t>এম</a:t>
            </a:r>
            <a:r>
              <a:rPr lang="en-US" sz="2800" dirty="0">
                <a:solidFill>
                  <a:srgbClr val="000000"/>
                </a:solidFill>
                <a:latin typeface="NikoshBAN" panose="0200000000000000000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/>
              </a:rPr>
              <a:t>এন</a:t>
            </a:r>
            <a:r>
              <a:rPr lang="en-US" sz="2800" dirty="0">
                <a:solidFill>
                  <a:srgbClr val="000000"/>
                </a:solidFill>
                <a:latin typeface="NikoshBAN" panose="0200000000000000000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/>
              </a:rPr>
              <a:t>উচ্চ</a:t>
            </a:r>
            <a:r>
              <a:rPr lang="en-US" sz="2800" dirty="0">
                <a:solidFill>
                  <a:srgbClr val="000000"/>
                </a:solidFill>
                <a:latin typeface="NikoshBAN" panose="0200000000000000000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/>
              </a:rPr>
              <a:t>বিদ্যালয়</a:t>
            </a:r>
            <a:r>
              <a:rPr lang="en-US" sz="2800" dirty="0">
                <a:solidFill>
                  <a:srgbClr val="000000"/>
                </a:solidFill>
                <a:latin typeface="NikoshBAN" panose="0200000000000000000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/>
              </a:rPr>
              <a:t>শাহজাদপুর</a:t>
            </a:r>
            <a:r>
              <a:rPr lang="en-US" sz="2800" dirty="0">
                <a:solidFill>
                  <a:srgbClr val="000000"/>
                </a:solidFill>
                <a:latin typeface="NikoshBAN" panose="0200000000000000000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NikoshBAN" panose="02000000000000000000"/>
              </a:rPr>
              <a:t>সিরাজগঞ্জ</a:t>
            </a:r>
            <a:r>
              <a:rPr lang="en-US" sz="2800" dirty="0">
                <a:solidFill>
                  <a:srgbClr val="000000"/>
                </a:solidFill>
                <a:latin typeface="NikoshBAN" panose="02000000000000000000"/>
              </a:rPr>
              <a:t>।</a:t>
            </a:r>
          </a:p>
          <a:p>
            <a:pPr algn="ctr">
              <a:buNone/>
            </a:pPr>
            <a:r>
              <a:rPr lang="en-US" sz="2800" dirty="0">
                <a:solidFill>
                  <a:srgbClr val="000000"/>
                </a:solidFill>
                <a:latin typeface="Nikosh Ban"/>
              </a:rPr>
              <a:t>nargiskhatunm1979@gmail.com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2204" y="800066"/>
            <a:ext cx="1826820" cy="2320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7093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66345" y="653143"/>
            <a:ext cx="3562011" cy="6270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/>
              </a:rPr>
              <a:t>চিত্রটি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/>
              </a:rPr>
              <a:t>লক্ষ্য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/>
              </a:rPr>
              <a:t>কর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endParaRPr lang="en-US" sz="3200" dirty="0">
              <a:solidFill>
                <a:schemeClr val="tx1"/>
              </a:solidFill>
              <a:latin typeface="NikoshBAN" panose="0200000000000000000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76994" y="5047878"/>
            <a:ext cx="8399417" cy="12409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/>
              </a:rPr>
              <a:t>মাউস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/>
              </a:rPr>
              <a:t>এবং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/>
              </a:rPr>
              <a:t>কী-বোর্ড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/>
              </a:rPr>
              <a:t>দিয়ে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</a:rPr>
              <a:t> CPU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/>
              </a:rPr>
              <a:t>তে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/>
              </a:rPr>
              <a:t>তথ্য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/>
              </a:rPr>
              <a:t>প্রদান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/>
              </a:rPr>
              <a:t>করা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/>
              </a:rPr>
              <a:t>হচ্ছে।মনিটরে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/>
              </a:rPr>
              <a:t>সেটা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/>
              </a:rPr>
              <a:t>দেখা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/>
              </a:rPr>
              <a:t>যাচ্ছে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</a:rPr>
              <a:t>।  </a:t>
            </a:r>
            <a:endParaRPr lang="en-US" sz="3200" dirty="0">
              <a:solidFill>
                <a:schemeClr val="tx1"/>
              </a:solidFill>
              <a:latin typeface="NikoshBAN" panose="0200000000000000000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692023" y="1619792"/>
            <a:ext cx="4772707" cy="3088452"/>
            <a:chOff x="3626709" y="1619792"/>
            <a:chExt cx="4772707" cy="308845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6709" y="1619792"/>
              <a:ext cx="4772707" cy="308845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76691">
              <a:off x="5730263" y="2054127"/>
              <a:ext cx="2238875" cy="1119391"/>
            </a:xfrm>
            <a:prstGeom prst="rect">
              <a:avLst/>
            </a:prstGeom>
          </p:spPr>
        </p:pic>
        <p:cxnSp>
          <p:nvCxnSpPr>
            <p:cNvPr id="15" name="Straight Arrow Connector 14"/>
            <p:cNvCxnSpPr/>
            <p:nvPr/>
          </p:nvCxnSpPr>
          <p:spPr>
            <a:xfrm>
              <a:off x="5238204" y="2377440"/>
              <a:ext cx="289458" cy="2612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Straight Arrow Connector 20"/>
          <p:cNvCxnSpPr/>
          <p:nvPr/>
        </p:nvCxnSpPr>
        <p:spPr>
          <a:xfrm>
            <a:off x="5448247" y="2377440"/>
            <a:ext cx="630129" cy="2612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/>
          <p:cNvCxnSpPr/>
          <p:nvPr/>
        </p:nvCxnSpPr>
        <p:spPr>
          <a:xfrm rot="10800000">
            <a:off x="5303519" y="3164019"/>
            <a:ext cx="2326395" cy="934049"/>
          </a:xfrm>
          <a:prstGeom prst="curvedConnector3">
            <a:avLst/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urved Connector 25"/>
          <p:cNvCxnSpPr/>
          <p:nvPr/>
        </p:nvCxnSpPr>
        <p:spPr>
          <a:xfrm rot="16200000" flipV="1">
            <a:off x="4701615" y="3344504"/>
            <a:ext cx="982522" cy="344847"/>
          </a:xfrm>
          <a:prstGeom prst="curvedConnector3">
            <a:avLst/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7159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44092" y="723931"/>
            <a:ext cx="4820194" cy="7521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/>
              </a:rPr>
              <a:t>আজকের</a:t>
            </a:r>
            <a:r>
              <a:rPr lang="en-US" sz="32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/>
              </a:rPr>
              <a:t>পাঠ</a:t>
            </a:r>
            <a:r>
              <a:rPr lang="en-US" sz="3200" dirty="0" smtClean="0">
                <a:solidFill>
                  <a:schemeClr val="tx1"/>
                </a:solidFill>
                <a:latin typeface="NikoshBAN"/>
              </a:rPr>
              <a:t>- </a:t>
            </a:r>
            <a:endParaRPr lang="en-US" sz="3200" dirty="0">
              <a:solidFill>
                <a:schemeClr val="tx1"/>
              </a:solidFill>
              <a:latin typeface="NikoshB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72693" y="4898570"/>
            <a:ext cx="3997232" cy="7315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/>
                <a:ea typeface="Microsoft YaHei UI Light" panose="020B0502040204020203" pitchFamily="34" charset="-122"/>
              </a:rPr>
              <a:t>আউটপুট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  <a:ea typeface="Microsoft YaHei UI Light" panose="020B0502040204020203" pitchFamily="34" charset="-122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/>
                <a:ea typeface="Microsoft YaHei UI Light" panose="020B0502040204020203" pitchFamily="34" charset="-122"/>
              </a:rPr>
              <a:t>ডিভাইস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  <a:ea typeface="Microsoft YaHei UI Light" panose="020B0502040204020203" pitchFamily="34" charset="-122"/>
              </a:rPr>
              <a:t> </a:t>
            </a:r>
            <a:endParaRPr lang="en-US" sz="3200" dirty="0">
              <a:solidFill>
                <a:schemeClr val="tx1"/>
              </a:solidFill>
              <a:latin typeface="NikoshBAN" panose="02000000000000000000"/>
              <a:ea typeface="Microsoft YaHei UI Light" panose="020B0502040204020203" pitchFamily="34" charset="-12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092" y="1837241"/>
            <a:ext cx="4820194" cy="285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229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67988" y="2651760"/>
            <a:ext cx="8804366" cy="253419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NikoshBAN"/>
              </a:rPr>
              <a:t>১। </a:t>
            </a:r>
            <a:r>
              <a:rPr lang="bn-IN" sz="3200" dirty="0" smtClean="0">
                <a:solidFill>
                  <a:schemeClr val="tx1"/>
                </a:solidFill>
                <a:latin typeface="NikoshBAN"/>
              </a:rPr>
              <a:t>আউট</a:t>
            </a:r>
            <a:r>
              <a:rPr lang="en-US" sz="3200" dirty="0" err="1" smtClean="0">
                <a:solidFill>
                  <a:schemeClr val="tx1"/>
                </a:solidFill>
                <a:latin typeface="NikoshBAN"/>
              </a:rPr>
              <a:t>পুট</a:t>
            </a:r>
            <a:r>
              <a:rPr lang="en-US" sz="32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/>
              </a:rPr>
              <a:t>ডিভাইস</a:t>
            </a:r>
            <a:r>
              <a:rPr lang="en-US" sz="32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/>
              </a:rPr>
              <a:t>কাকে</a:t>
            </a:r>
            <a:r>
              <a:rPr lang="en-US" sz="32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/>
              </a:rPr>
              <a:t>বলে</a:t>
            </a:r>
            <a:r>
              <a:rPr lang="en-US" sz="32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/>
              </a:rPr>
              <a:t>বলতে</a:t>
            </a:r>
            <a:r>
              <a:rPr lang="en-US" sz="32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/>
              </a:rPr>
              <a:t>পারবে</a:t>
            </a:r>
            <a:r>
              <a:rPr lang="en-US" sz="3200" dirty="0" smtClean="0">
                <a:solidFill>
                  <a:schemeClr val="tx1"/>
                </a:solidFill>
                <a:latin typeface="NikoshBAN"/>
              </a:rPr>
              <a:t>; 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NikoshBAN"/>
              </a:rPr>
              <a:t>২। </a:t>
            </a:r>
            <a:r>
              <a:rPr lang="bn-IN" sz="3200" dirty="0" smtClean="0">
                <a:solidFill>
                  <a:schemeClr val="tx1"/>
                </a:solidFill>
                <a:latin typeface="NikoshBAN"/>
              </a:rPr>
              <a:t>আউট</a:t>
            </a:r>
            <a:r>
              <a:rPr lang="en-US" sz="3200" dirty="0" err="1" smtClean="0">
                <a:solidFill>
                  <a:schemeClr val="tx1"/>
                </a:solidFill>
                <a:latin typeface="NikoshBAN"/>
              </a:rPr>
              <a:t>পুট</a:t>
            </a:r>
            <a:r>
              <a:rPr lang="en-US" sz="32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/>
              </a:rPr>
              <a:t>ডিভাইসগুলোর</a:t>
            </a:r>
            <a:r>
              <a:rPr lang="en-US" sz="32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/>
              </a:rPr>
              <a:t>নাম</a:t>
            </a:r>
            <a:r>
              <a:rPr lang="en-US" sz="32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/>
              </a:rPr>
              <a:t>বলতে</a:t>
            </a:r>
            <a:r>
              <a:rPr lang="en-US" sz="32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/>
              </a:rPr>
              <a:t>পারবে</a:t>
            </a:r>
            <a:r>
              <a:rPr lang="en-US" sz="3200" dirty="0" smtClean="0">
                <a:solidFill>
                  <a:schemeClr val="tx1"/>
                </a:solidFill>
                <a:latin typeface="NikoshBAN"/>
              </a:rPr>
              <a:t>;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NikoshBAN"/>
              </a:rPr>
              <a:t>৩। </a:t>
            </a:r>
            <a:r>
              <a:rPr lang="bn-IN" sz="3200" dirty="0" smtClean="0">
                <a:solidFill>
                  <a:schemeClr val="tx1"/>
                </a:solidFill>
                <a:latin typeface="NikoshBAN"/>
              </a:rPr>
              <a:t>আউট</a:t>
            </a:r>
            <a:r>
              <a:rPr lang="en-US" sz="3200" dirty="0" err="1" smtClean="0">
                <a:solidFill>
                  <a:schemeClr val="tx1"/>
                </a:solidFill>
                <a:latin typeface="NikoshBAN"/>
              </a:rPr>
              <a:t>পুট</a:t>
            </a:r>
            <a:r>
              <a:rPr lang="en-US" sz="32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/>
              </a:rPr>
              <a:t>ডিভাইসগুলোর</a:t>
            </a:r>
            <a:r>
              <a:rPr lang="en-US" sz="32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/>
              </a:rPr>
              <a:t>বর্ণনা</a:t>
            </a:r>
            <a:r>
              <a:rPr lang="en-US" sz="32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/>
              </a:rPr>
              <a:t>করতে</a:t>
            </a:r>
            <a:r>
              <a:rPr lang="en-US" sz="32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/>
              </a:rPr>
              <a:t>পারবে</a:t>
            </a:r>
            <a:r>
              <a:rPr lang="en-US" sz="3200" dirty="0" smtClean="0">
                <a:solidFill>
                  <a:schemeClr val="tx1"/>
                </a:solidFill>
                <a:latin typeface="NikoshBAN"/>
              </a:rPr>
              <a:t>। </a:t>
            </a:r>
            <a:endParaRPr lang="en-US" sz="3200" dirty="0">
              <a:solidFill>
                <a:schemeClr val="tx1"/>
              </a:solidFill>
              <a:latin typeface="NikoshB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72937" y="849086"/>
            <a:ext cx="6492240" cy="9666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/>
              </a:rPr>
              <a:t>এই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/>
              </a:rPr>
              <a:t>পাঠ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/>
              </a:rPr>
              <a:t>শেষে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/>
              </a:rPr>
              <a:t>শিক্ষার্থীরা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/>
              </a:rPr>
              <a:t>… </a:t>
            </a:r>
            <a:endParaRPr lang="en-US" sz="3200" b="1" dirty="0">
              <a:solidFill>
                <a:schemeClr val="tx1"/>
              </a:solidFill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115560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04457" y="1018903"/>
            <a:ext cx="5538652" cy="8752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/>
              </a:rPr>
              <a:t>আউটপুট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/>
              </a:rPr>
              <a:t>ডিভাইস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/>
              </a:rPr>
              <a:t>কী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</a:rPr>
              <a:t>- </a:t>
            </a:r>
            <a:endParaRPr lang="en-US" sz="3200" dirty="0">
              <a:solidFill>
                <a:schemeClr val="tx1"/>
              </a:solidFill>
              <a:latin typeface="NikoshBAN" panose="0200000000000000000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76548" y="2586446"/>
            <a:ext cx="8608423" cy="286076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/>
              </a:rPr>
              <a:t>ব্যবহারকারী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/>
              </a:rPr>
              <a:t>কর্তৃক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/>
              </a:rPr>
              <a:t>ইনপুটকৃত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/>
              </a:rPr>
              <a:t>ডেটা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/>
              </a:rPr>
              <a:t>নির্দেশনা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/>
              </a:rPr>
              <a:t>অনুযায়ী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/>
              </a:rPr>
              <a:t>প্রসেস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/>
              </a:rPr>
              <a:t>করার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/>
              </a:rPr>
              <a:t>পর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/>
              </a:rPr>
              <a:t>ফলাফল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/>
              </a:rPr>
              <a:t>কম্পিউটার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/>
              </a:rPr>
              <a:t>যে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/>
              </a:rPr>
              <a:t>যন্ত্রের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/>
              </a:rPr>
              <a:t>সাহায্যে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/>
              </a:rPr>
              <a:t>ব্যবহারকারীকে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/>
              </a:rPr>
              <a:t>প্রদান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/>
              </a:rPr>
              <a:t>করে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/>
              </a:rPr>
              <a:t>তাকে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/>
              </a:rPr>
              <a:t>আউটপুট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/>
              </a:rPr>
              <a:t>ডিভাইস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/>
              </a:rPr>
              <a:t>বলে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</a:rPr>
              <a:t>। </a:t>
            </a:r>
            <a:endParaRPr lang="en-US" sz="3200" dirty="0">
              <a:solidFill>
                <a:schemeClr val="tx1"/>
              </a:solidFill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112111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46285" y="756467"/>
            <a:ext cx="3931920" cy="81107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/>
              </a:rPr>
              <a:t>আউটপুট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/>
              </a:rPr>
              <a:t>ডিভাইস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endParaRPr lang="en-US" sz="3200" dirty="0">
              <a:solidFill>
                <a:schemeClr val="tx1"/>
              </a:solidFill>
              <a:latin typeface="NikoshBAN" panose="0200000000000000000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573" y="1946139"/>
            <a:ext cx="2562225" cy="17811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085" y="2055405"/>
            <a:ext cx="2272553" cy="18002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353" y="1946139"/>
            <a:ext cx="2369333" cy="182603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560302" y="3997234"/>
            <a:ext cx="1846766" cy="7511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/>
              </a:rPr>
              <a:t>প্রজেক্টর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endParaRPr lang="en-US" sz="3200" dirty="0">
              <a:solidFill>
                <a:schemeClr val="tx1"/>
              </a:solidFill>
              <a:latin typeface="NikoshBAN" panose="0200000000000000000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45086" y="3997234"/>
            <a:ext cx="2272552" cy="7511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/>
              </a:rPr>
              <a:t>প্রিন্টার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endParaRPr lang="en-US" sz="3200" dirty="0">
              <a:solidFill>
                <a:schemeClr val="tx1"/>
              </a:solidFill>
              <a:latin typeface="NikoshBAN" panose="0200000000000000000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613937" y="3997234"/>
            <a:ext cx="2006166" cy="7511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/>
              </a:rPr>
              <a:t>মনিটর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endParaRPr lang="en-US" sz="3200" dirty="0">
              <a:solidFill>
                <a:schemeClr val="tx1"/>
              </a:solidFill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2978904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613" y="2152372"/>
            <a:ext cx="2369332" cy="1847083"/>
          </a:xfrm>
          <a:prstGeom prst="rect">
            <a:avLst/>
          </a:prstGeom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920240" y="4430804"/>
            <a:ext cx="2311659" cy="5576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/>
              </a:rPr>
              <a:t>হেডফোন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endParaRPr lang="en-US" sz="3200" dirty="0">
              <a:solidFill>
                <a:schemeClr val="tx1"/>
              </a:solidFill>
              <a:latin typeface="NikoshBAN" panose="0200000000000000000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500" y="2193560"/>
            <a:ext cx="2369334" cy="1894440"/>
          </a:xfrm>
          <a:prstGeom prst="rect">
            <a:avLst/>
          </a:prstGeom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5369855" y="4430805"/>
            <a:ext cx="2284979" cy="5576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/>
              </a:rPr>
              <a:t>স্পিকার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endParaRPr lang="en-US" sz="3200" dirty="0">
              <a:solidFill>
                <a:schemeClr val="tx1"/>
              </a:solidFill>
              <a:latin typeface="NikoshBAN" panose="0200000000000000000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787" y="2343304"/>
            <a:ext cx="2284980" cy="16561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8690787" y="4430805"/>
            <a:ext cx="2284980" cy="5576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/>
              </a:rPr>
              <a:t>প্লটার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endParaRPr lang="en-US" sz="3200" dirty="0">
              <a:solidFill>
                <a:schemeClr val="tx1"/>
              </a:solidFill>
              <a:latin typeface="NikoshBAN" panose="0200000000000000000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13216" y="819648"/>
            <a:ext cx="3931920" cy="82627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/>
              </a:rPr>
              <a:t>আউটপুট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/>
              </a:rPr>
              <a:t>ডিভাইস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endParaRPr lang="en-US" sz="3200" dirty="0">
              <a:solidFill>
                <a:schemeClr val="tx1"/>
              </a:solidFill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436660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41402" y="1384664"/>
            <a:ext cx="3775166" cy="6662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/>
              </a:rPr>
              <a:t>এসো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/>
              </a:rPr>
              <a:t>ভিডিওটি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/>
              </a:rPr>
              <a:t>দেখি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endParaRPr lang="en-US" sz="3200" dirty="0">
              <a:solidFill>
                <a:schemeClr val="tx1"/>
              </a:solidFill>
              <a:latin typeface="NikoshBAN" panose="0200000000000000000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1493800"/>
              </p:ext>
            </p:extLst>
          </p:nvPr>
        </p:nvGraphicFramePr>
        <p:xfrm>
          <a:off x="5203825" y="3181350"/>
          <a:ext cx="1785938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Packager Shell Object" showAsIcon="1" r:id="rId3" imgW="1785960" imgH="491040" progId="Package">
                  <p:embed/>
                </p:oleObj>
              </mc:Choice>
              <mc:Fallback>
                <p:oleObj name="Packager Shell Object" showAsIcon="1" r:id="rId3" imgW="1785960" imgH="491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03825" y="3181350"/>
                        <a:ext cx="1785938" cy="490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428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242</Words>
  <Application>Microsoft Office PowerPoint</Application>
  <PresentationFormat>Widescreen</PresentationFormat>
  <Paragraphs>53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Microsoft YaHei UI Light</vt:lpstr>
      <vt:lpstr>Arial</vt:lpstr>
      <vt:lpstr>Calibri</vt:lpstr>
      <vt:lpstr>Calibri Light</vt:lpstr>
      <vt:lpstr>Nikosh Ban</vt:lpstr>
      <vt:lpstr>NikoshBAN</vt:lpstr>
      <vt:lpstr>Vrinda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66</cp:revision>
  <dcterms:created xsi:type="dcterms:W3CDTF">2021-04-08T04:06:50Z</dcterms:created>
  <dcterms:modified xsi:type="dcterms:W3CDTF">2021-05-03T04:22:19Z</dcterms:modified>
</cp:coreProperties>
</file>