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1" r:id="rId4"/>
    <p:sldId id="260" r:id="rId5"/>
    <p:sldId id="262" r:id="rId6"/>
    <p:sldId id="264" r:id="rId7"/>
    <p:sldId id="265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78DB7-A47E-412B-8600-EAF51DBB9EF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621DE-CC6E-4C6A-B011-0EA53FEA8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3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DF418-5758-4AF2-8689-7A460D7F3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9A7C5-A0FB-48E1-80BA-A1E169139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007B7-4C8A-41F4-B187-E3B7337E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2BB7-5C56-46D1-8993-8E0595B77458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0E9EC-948C-49BB-B6EB-2D55612D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83D81-C83E-4AFF-9A50-1646F292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3AF7-0BA6-4960-86D9-665BBF50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1EFB-BDB7-4BAE-89EC-52D8D88F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C5307-D04F-4601-9ED9-7563177E3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575F1-9C84-4BCA-BC2A-06C3EFD03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2BB7-5C56-46D1-8993-8E0595B77458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B4760-203F-419C-9FB6-514AA7CE7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2E65A-77A0-4049-8AA6-7CE9F7EA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3AF7-0BA6-4960-86D9-665BBF50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1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6574CF-1FC8-42C7-B07C-E2E4695477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F5A9A-794B-4310-B21F-60573ED02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76186-05FC-4D82-A31B-5F453F096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2BB7-5C56-46D1-8993-8E0595B77458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07A7D-28A7-4494-884F-95E8A28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B86FA-8CC5-4166-8048-521286812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3AF7-0BA6-4960-86D9-665BBF50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ED77-5796-47C8-9B1E-5E48743C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C0D82-3E18-4905-8A45-052080F07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73D33-F089-47E3-922D-7F4EBAF8F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2BB7-5C56-46D1-8993-8E0595B77458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ACDDE-5B0F-449E-B4E9-8A6E624F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A1C3D-60C3-4126-88D5-DA8CEA9C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3AF7-0BA6-4960-86D9-665BBF50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D6826-468E-4A7A-97FF-FC8CD55DB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09AF6-B7F2-46E3-9AE6-AC31D1FFC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BBA72-CFC6-4140-B34B-18958D2C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2BB7-5C56-46D1-8993-8E0595B77458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B3C0F-D335-4327-A2A3-12765DCD5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04ECF-1462-4F5F-B025-6A36D51D5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3AF7-0BA6-4960-86D9-665BBF50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8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389B-2745-4861-AEC6-420A651B0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D07E3-B683-4B8B-82AF-C9D18C8D6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E2595-72D8-426B-A6D1-74F96A030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D0A3F-6A6B-430B-A8E1-C8DDC2181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2BB7-5C56-46D1-8993-8E0595B77458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5E527-BFDE-4DA7-B6B1-AF26D1AF5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C4D49-FDA4-4EBA-9C86-112BD313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3AF7-0BA6-4960-86D9-665BBF50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5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44C6F-6660-43F8-B2DA-0C446B1E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48C9E-63F7-433E-B940-28A4E3EFF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A3061-3160-44FE-A184-9D5B8359F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796F10-FD29-4775-AE67-89C0D7173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230B1D-01EE-4691-8FF1-50DEB2B76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CED26A-4C41-4BA1-B700-C040DCFFB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2BB7-5C56-46D1-8993-8E0595B77458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67DD0-6EBB-48FF-9C58-02A71EF79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B48F1-2A9A-4457-A22A-CBD982833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3AF7-0BA6-4960-86D9-665BBF50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7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6DB05-F75C-435F-8AD2-3F683E24C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07A3AA-A5A3-4D10-97AF-1F7549612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2BB7-5C56-46D1-8993-8E0595B77458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61F26-F7EF-4D71-8810-521D38BF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B7674-852A-4F72-976A-694F196D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3AF7-0BA6-4960-86D9-665BBF50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91774-9E96-4C11-8253-8798D512E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2BB7-5C56-46D1-8993-8E0595B77458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2D123-FAD8-4D4D-8A4F-634A81A6E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AD37C-974E-4A54-9CA3-33B2F3E0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3AF7-0BA6-4960-86D9-665BBF50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9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19679-E8B3-468F-A3F8-0C3329B7A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18E1D-061E-4B50-834F-617DCE4F1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A57C3-0DFF-4E61-B0A8-EC52426CE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10FC14-E2D9-4555-A412-47965DD89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2BB7-5C56-46D1-8993-8E0595B77458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A1D35-6C98-478E-89EF-F849F8538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1046A-3BAB-4332-B530-A31A7D8D4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3AF7-0BA6-4960-86D9-665BBF50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9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4282-4922-4DA3-B370-D218D05AD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0004F6-52E0-4E27-B6F4-E700181A2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CFA20-D90E-48E4-AFCC-FA841033C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F49FC-0785-43CF-A1B7-D615715A7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2BB7-5C56-46D1-8993-8E0595B77458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C4EAC-E7D9-487A-909D-2AC44393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49A11-350C-4BB8-B679-90407E98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3AF7-0BA6-4960-86D9-665BBF50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8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A1A08-EF27-4C12-A93A-DB92C22F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E093A-2A48-4998-AE95-DA05E6BB5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AE1C3-B029-4C3C-A0BC-1CB1C6E4B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92BB7-5C56-46D1-8993-8E0595B77458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131D7-8DD9-4BD7-828D-D8F29F811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DFBB9-5B1B-493D-82BB-AD7E38C3B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C3AF7-0BA6-4960-86D9-665BBF50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9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lower-rose-frame-collection-1770191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279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Copsychini" TargetMode="External"/><Relationship Id="rId3" Type="http://schemas.openxmlformats.org/officeDocument/2006/relationships/hyperlink" Target="https://en.wikipedia.org/wiki/List_of_birds_of_Nebraska" TargetMode="External"/><Relationship Id="rId7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List_of_birds" TargetMode="External"/><Relationship Id="rId4" Type="http://schemas.openxmlformats.org/officeDocument/2006/relationships/image" Target="../media/image6.jp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0.jpg"/><Relationship Id="rId7" Type="http://schemas.openxmlformats.org/officeDocument/2006/relationships/hyperlink" Target="https://bn.wikipedia.org/wiki/Annona_reticulata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hyperlink" Target="https://xn--w5byaa8iwbb.xn--54b7fta0cc.com/%E0%A6%A1%E0%A6%BE%E0%A6%B2%E0%A6%BF%E0%A6%AE%E0%A7%87%E0%A6%B0-%E0%A6%AC%E0%A6%BF%E0%A6%9A%E0%A6%BF-%E0%A6%AC%E0%A7%8D%E0%A6%AF%E0%A6%BE%E0%A6%95%E0%A6%9F%E0%A7%87%E0%A6%B0%E0%A6%BF%E0%A6%AF%E0%A6%BC/" TargetMode="External"/><Relationship Id="rId10" Type="http://schemas.openxmlformats.org/officeDocument/2006/relationships/image" Target="../media/image14.jpg"/><Relationship Id="rId4" Type="http://schemas.openxmlformats.org/officeDocument/2006/relationships/image" Target="../media/image11.jp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parrots-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B88C86-39E8-4F35-B76D-4AD1BB91A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7126" y="144633"/>
            <a:ext cx="11677747" cy="6568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49103B-81C2-4E7F-B6CD-307BEEBF3634}"/>
              </a:ext>
            </a:extLst>
          </p:cNvPr>
          <p:cNvSpPr txBox="1"/>
          <p:nvPr/>
        </p:nvSpPr>
        <p:spPr>
          <a:xfrm>
            <a:off x="4178105" y="2869809"/>
            <a:ext cx="4111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  সবাইকে</a:t>
            </a:r>
          </a:p>
        </p:txBody>
      </p:sp>
    </p:spTree>
    <p:extLst>
      <p:ext uri="{BB962C8B-B14F-4D97-AF65-F5344CB8AC3E}">
        <p14:creationId xmlns:p14="http://schemas.microsoft.com/office/powerpoint/2010/main" val="96931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F92DE1-400D-4D3E-B97E-E3FE292CD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38" y="287582"/>
            <a:ext cx="7013078" cy="48752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4634DC-5F86-4C13-920F-7BCB54FC5499}"/>
              </a:ext>
            </a:extLst>
          </p:cNvPr>
          <p:cNvSpPr txBox="1"/>
          <p:nvPr/>
        </p:nvSpPr>
        <p:spPr>
          <a:xfrm>
            <a:off x="4093700" y="5542670"/>
            <a:ext cx="7934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ডালিম গাছে মউ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3B68D8-F75F-4B7F-B21D-72F06630C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46" y="1195755"/>
            <a:ext cx="3457672" cy="14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6343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C01BA9-59EB-4474-8A04-3286F0BA5CC5}"/>
              </a:ext>
            </a:extLst>
          </p:cNvPr>
          <p:cNvSpPr txBox="1"/>
          <p:nvPr/>
        </p:nvSpPr>
        <p:spPr>
          <a:xfrm>
            <a:off x="3812346" y="5887721"/>
            <a:ext cx="8102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এত ডাকি তবু কথা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21FFB-97B1-40E7-BFD3-D2CF0B5DAB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4" t="9756" r="24772" b="26244"/>
          <a:stretch/>
        </p:blipFill>
        <p:spPr>
          <a:xfrm>
            <a:off x="2363372" y="647113"/>
            <a:ext cx="7683878" cy="494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8233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6F5E34-1362-4EB1-8170-7F3098CC8D8F}"/>
              </a:ext>
            </a:extLst>
          </p:cNvPr>
          <p:cNvSpPr txBox="1"/>
          <p:nvPr/>
        </p:nvSpPr>
        <p:spPr>
          <a:xfrm>
            <a:off x="4290647" y="5950634"/>
            <a:ext cx="749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কও না কেন বউ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0598F-1CE3-4D84-9795-D3143616D0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50000" r="34715" b="92"/>
          <a:stretch/>
        </p:blipFill>
        <p:spPr>
          <a:xfrm>
            <a:off x="1817220" y="92213"/>
            <a:ext cx="7566663" cy="570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5910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A38640-022C-4DB6-89DA-A4108FFB12F5}"/>
              </a:ext>
            </a:extLst>
          </p:cNvPr>
          <p:cNvSpPr txBox="1"/>
          <p:nvPr/>
        </p:nvSpPr>
        <p:spPr>
          <a:xfrm>
            <a:off x="4737601" y="591235"/>
            <a:ext cx="2716795" cy="8309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আবৃত্তি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66026-1E8D-4003-B992-B4EE389E4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4" y="1961465"/>
            <a:ext cx="645795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4836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808136DD-2EB8-4630-8283-E4AFC2811682}"/>
              </a:ext>
            </a:extLst>
          </p:cNvPr>
          <p:cNvSpPr/>
          <p:nvPr/>
        </p:nvSpPr>
        <p:spPr>
          <a:xfrm>
            <a:off x="2152356" y="322551"/>
            <a:ext cx="9017391" cy="1336431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0F40BC-635A-437C-9606-17341D1A457A}"/>
              </a:ext>
            </a:extLst>
          </p:cNvPr>
          <p:cNvSpPr txBox="1"/>
          <p:nvPr/>
        </p:nvSpPr>
        <p:spPr>
          <a:xfrm>
            <a:off x="4843975" y="575267"/>
            <a:ext cx="2756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আবৃত্তি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98DBC-1FC3-4A08-9249-B6DED6EFE7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0" t="17144" r="47459"/>
          <a:stretch/>
        </p:blipFill>
        <p:spPr>
          <a:xfrm>
            <a:off x="4133556" y="2128020"/>
            <a:ext cx="3924887" cy="45903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2771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72DA91-F8CA-42BD-A696-51DE31B9E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7197"/>
            <a:ext cx="6058486" cy="60584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4FFD87-3AFE-444A-B067-B6A02D80C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67" y="2304756"/>
            <a:ext cx="6269502" cy="674076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11C0C11-0A74-470F-9E7C-79E7679A57F9}"/>
              </a:ext>
            </a:extLst>
          </p:cNvPr>
          <p:cNvSpPr/>
          <p:nvPr/>
        </p:nvSpPr>
        <p:spPr>
          <a:xfrm>
            <a:off x="3601329" y="1657141"/>
            <a:ext cx="4135901" cy="1732672"/>
          </a:xfrm>
          <a:prstGeom prst="ellipse">
            <a:avLst/>
          </a:prstGeom>
          <a:ln w="76200">
            <a:solidFill>
              <a:srgbClr val="92D050"/>
            </a:solidFill>
          </a:ln>
          <a:scene3d>
            <a:camera prst="obliqueTopLef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57B58-E652-49C6-8F15-E6B227B9B99C}"/>
              </a:ext>
            </a:extLst>
          </p:cNvPr>
          <p:cNvSpPr txBox="1"/>
          <p:nvPr/>
        </p:nvSpPr>
        <p:spPr>
          <a:xfrm>
            <a:off x="4783015" y="2100023"/>
            <a:ext cx="6367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174005315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0E237C-33E7-4AD2-9A0E-D5600B02B2DD}"/>
              </a:ext>
            </a:extLst>
          </p:cNvPr>
          <p:cNvSpPr txBox="1"/>
          <p:nvPr/>
        </p:nvSpPr>
        <p:spPr>
          <a:xfrm>
            <a:off x="4937761" y="427314"/>
            <a:ext cx="3685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64C1F-7029-4B5E-9993-DB0F711C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13854" y="1965773"/>
            <a:ext cx="1985532" cy="4425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AA09B3-64EF-4AD0-82FC-9BD64E7DA6E4}"/>
              </a:ext>
            </a:extLst>
          </p:cNvPr>
          <p:cNvSpPr txBox="1"/>
          <p:nvPr/>
        </p:nvSpPr>
        <p:spPr>
          <a:xfrm>
            <a:off x="591757" y="4082763"/>
            <a:ext cx="397718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শ্রেণিঃ১ম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শিরোনামঃছড়া পাঠঃ৪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অংশঃআতা গাছে-----কেন বউ।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নং ৫</a:t>
            </a: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2CB872-F988-4AB9-A479-2AE103F00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71" y="750479"/>
            <a:ext cx="2280354" cy="28985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440C6E-AC15-42C8-8D98-B01D380A2684}"/>
              </a:ext>
            </a:extLst>
          </p:cNvPr>
          <p:cNvSpPr txBox="1"/>
          <p:nvPr/>
        </p:nvSpPr>
        <p:spPr>
          <a:xfrm>
            <a:off x="6569612" y="4082763"/>
            <a:ext cx="5622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স প্রা বি।</a:t>
            </a: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কানাইঘাট,সিলেট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নং-০১৭২৭৬২৫২৬০</a:t>
            </a: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ahmedkabir1986@gmail.com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1FF104-8BF0-4503-B3D8-9BD5DB96F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30" y="750478"/>
            <a:ext cx="4005266" cy="267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3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E5A164C3-0243-4ACE-BFE1-AE2C5F20BB1D}"/>
              </a:ext>
            </a:extLst>
          </p:cNvPr>
          <p:cNvSpPr/>
          <p:nvPr/>
        </p:nvSpPr>
        <p:spPr>
          <a:xfrm>
            <a:off x="2771335" y="801859"/>
            <a:ext cx="6555546" cy="1814732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9C2D8-2756-44B5-AF73-158CAA58CEF2}"/>
              </a:ext>
            </a:extLst>
          </p:cNvPr>
          <p:cNvSpPr txBox="1"/>
          <p:nvPr/>
        </p:nvSpPr>
        <p:spPr>
          <a:xfrm>
            <a:off x="4549534" y="1247560"/>
            <a:ext cx="2300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03D7D-0A69-4B91-B4B2-7BCC8F7A5191}"/>
              </a:ext>
            </a:extLst>
          </p:cNvPr>
          <p:cNvSpPr txBox="1"/>
          <p:nvPr/>
        </p:nvSpPr>
        <p:spPr>
          <a:xfrm>
            <a:off x="251334" y="3062292"/>
            <a:ext cx="11276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২.১.১   ছড়া শুনে আনন্দ লাভ করবে   ও তার অভিব্যক্তি প্রকাশ করবে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86B1D6-EA5A-440F-94EA-DA14B790DDB6}"/>
              </a:ext>
            </a:extLst>
          </p:cNvPr>
          <p:cNvSpPr txBox="1"/>
          <p:nvPr/>
        </p:nvSpPr>
        <p:spPr>
          <a:xfrm>
            <a:off x="445785" y="3770178"/>
            <a:ext cx="8623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২.১.১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ছড়া স্পষ্টভাবে 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497164093"/>
      </p:ext>
    </p:extLst>
  </p:cSld>
  <p:clrMapOvr>
    <a:masterClrMapping/>
  </p:clrMapOvr>
  <p:transition spd="med"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D6CB4D-7A60-448A-8164-3B8DC582B5D9}"/>
              </a:ext>
            </a:extLst>
          </p:cNvPr>
          <p:cNvSpPr txBox="1"/>
          <p:nvPr/>
        </p:nvSpPr>
        <p:spPr>
          <a:xfrm>
            <a:off x="4248443" y="198909"/>
            <a:ext cx="780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চল কিছু ছবি দেখে নিই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4BE87-6847-4BD1-8067-AA6A5E8C2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6022" y="3938558"/>
            <a:ext cx="3647373" cy="26522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893A80-3612-42DB-9458-BB5BD9AAC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63457" y="1098183"/>
            <a:ext cx="3772505" cy="26225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91D83D-1D34-4E80-96A1-EB46FA7DBDEE}"/>
              </a:ext>
            </a:extLst>
          </p:cNvPr>
          <p:cNvSpPr txBox="1"/>
          <p:nvPr/>
        </p:nvSpPr>
        <p:spPr>
          <a:xfrm>
            <a:off x="1960522" y="6858000"/>
            <a:ext cx="82709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s://creativecommons.org/licenses/by-sa/3.0/"/>
              </a:rPr>
              <a:t>A</a:t>
            </a:r>
            <a:endParaRPr lang="en-US" sz="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5BC909-4B4D-4CE2-8507-CE66320D6B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051256" y="1098183"/>
            <a:ext cx="3772506" cy="25004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831DECA-4374-41E2-95B1-FB0B720CEE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391" y="3982533"/>
            <a:ext cx="3647372" cy="25192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2012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B4ED90-18E2-4460-99E6-08004BAEB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97" y="327815"/>
            <a:ext cx="2962740" cy="1955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B8C229-4908-4208-99CD-7E01E2E1F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978" y="2620462"/>
            <a:ext cx="2850198" cy="2079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7BC133-49D5-41C2-9A8E-8B4AAB2FE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06182" y="4860893"/>
            <a:ext cx="3056712" cy="1750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E17661-4DA8-4079-8F2F-B87F841429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001619" y="415963"/>
            <a:ext cx="2804158" cy="1929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DCE7B4-C8B9-4A14-857E-4E0F3CC1D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039" y="2620462"/>
            <a:ext cx="2850197" cy="1929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90B537-410A-4CEF-B141-508FEB25E4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16" y="4773468"/>
            <a:ext cx="3056712" cy="1686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0150EA4-4544-4276-888F-993D979EF4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944" y="4974981"/>
            <a:ext cx="3615397" cy="18830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3C8CBF5-D0B9-4BF5-822D-19127C1B8341}"/>
              </a:ext>
            </a:extLst>
          </p:cNvPr>
          <p:cNvSpPr txBox="1"/>
          <p:nvPr/>
        </p:nvSpPr>
        <p:spPr>
          <a:xfrm>
            <a:off x="239579" y="1195754"/>
            <a:ext cx="4951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দেখিয়ে পাঠ ঘোষণা</a:t>
            </a:r>
          </a:p>
        </p:txBody>
      </p:sp>
    </p:spTree>
    <p:extLst>
      <p:ext uri="{BB962C8B-B14F-4D97-AF65-F5344CB8AC3E}">
        <p14:creationId xmlns:p14="http://schemas.microsoft.com/office/powerpoint/2010/main" val="297754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7C10C8-B3FB-4C56-BE06-A233304F3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24" y="0"/>
            <a:ext cx="8060788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B6690A-9693-4F00-9F31-3A527EE8A3BA}"/>
              </a:ext>
            </a:extLst>
          </p:cNvPr>
          <p:cNvSpPr txBox="1"/>
          <p:nvPr/>
        </p:nvSpPr>
        <p:spPr>
          <a:xfrm>
            <a:off x="135987" y="2686929"/>
            <a:ext cx="3577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দেখছ?</a:t>
            </a:r>
          </a:p>
        </p:txBody>
      </p:sp>
    </p:spTree>
    <p:extLst>
      <p:ext uri="{BB962C8B-B14F-4D97-AF65-F5344CB8AC3E}">
        <p14:creationId xmlns:p14="http://schemas.microsoft.com/office/powerpoint/2010/main" val="34596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D035FB-F4E8-40BF-883C-6A6ACD5E9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8" y="0"/>
            <a:ext cx="529883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FF0294-9187-4623-A9B7-2B84A02CF38C}"/>
              </a:ext>
            </a:extLst>
          </p:cNvPr>
          <p:cNvSpPr txBox="1"/>
          <p:nvPr/>
        </p:nvSpPr>
        <p:spPr>
          <a:xfrm>
            <a:off x="506436" y="2883877"/>
            <a:ext cx="5589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শিক্ষকের আবৃত্তি</a:t>
            </a:r>
          </a:p>
        </p:txBody>
      </p:sp>
    </p:spTree>
    <p:extLst>
      <p:ext uri="{BB962C8B-B14F-4D97-AF65-F5344CB8AC3E}">
        <p14:creationId xmlns:p14="http://schemas.microsoft.com/office/powerpoint/2010/main" val="57743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5E6699-C3A7-4E29-BE3B-5E80F936C541}"/>
              </a:ext>
            </a:extLst>
          </p:cNvPr>
          <p:cNvSpPr txBox="1"/>
          <p:nvPr/>
        </p:nvSpPr>
        <p:spPr>
          <a:xfrm>
            <a:off x="1227770" y="2505670"/>
            <a:ext cx="9736460" cy="92333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 শিক্ষকের সাথে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F1A392-FCC0-4F5B-B803-5F0F76040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78" y="249701"/>
            <a:ext cx="6884644" cy="4543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B3F5DB-51B5-4BC5-9053-D204002D6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54069" y="548640"/>
            <a:ext cx="3711847" cy="21664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CEA335-0A0D-4247-B4E7-0A893012EBB7}"/>
              </a:ext>
            </a:extLst>
          </p:cNvPr>
          <p:cNvSpPr txBox="1"/>
          <p:nvPr/>
        </p:nvSpPr>
        <p:spPr>
          <a:xfrm>
            <a:off x="220916" y="6858000"/>
            <a:ext cx="117501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creativecommons.org/licenses/by-nc/3.0/"/>
              </a:rPr>
              <a:t>C</a:t>
            </a:r>
            <a:endParaRPr lang="en-US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2BF74C-ABF3-4917-81F3-0ED16EFC3F0A}"/>
              </a:ext>
            </a:extLst>
          </p:cNvPr>
          <p:cNvSpPr txBox="1"/>
          <p:nvPr/>
        </p:nvSpPr>
        <p:spPr>
          <a:xfrm>
            <a:off x="4149971" y="5502617"/>
            <a:ext cx="7821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আতা গাছে তোতা পাখি</a:t>
            </a:r>
          </a:p>
        </p:txBody>
      </p:sp>
    </p:spTree>
    <p:extLst>
      <p:ext uri="{BB962C8B-B14F-4D97-AF65-F5344CB8AC3E}">
        <p14:creationId xmlns:p14="http://schemas.microsoft.com/office/powerpoint/2010/main" val="387627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104</Words>
  <Application>Microsoft Office PowerPoint</Application>
  <PresentationFormat>Widescreen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kabir uddin</cp:lastModifiedBy>
  <cp:revision>55</cp:revision>
  <dcterms:created xsi:type="dcterms:W3CDTF">2020-12-06T12:01:02Z</dcterms:created>
  <dcterms:modified xsi:type="dcterms:W3CDTF">2021-06-20T14:13:21Z</dcterms:modified>
</cp:coreProperties>
</file>