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20"/>
  </p:notesMasterIdLst>
  <p:sldIdLst>
    <p:sldId id="256" r:id="rId2"/>
    <p:sldId id="257" r:id="rId3"/>
    <p:sldId id="288" r:id="rId4"/>
    <p:sldId id="265" r:id="rId5"/>
    <p:sldId id="262" r:id="rId6"/>
    <p:sldId id="263" r:id="rId7"/>
    <p:sldId id="267" r:id="rId8"/>
    <p:sldId id="268" r:id="rId9"/>
    <p:sldId id="279" r:id="rId10"/>
    <p:sldId id="282" r:id="rId11"/>
    <p:sldId id="283" r:id="rId12"/>
    <p:sldId id="284" r:id="rId13"/>
    <p:sldId id="281" r:id="rId14"/>
    <p:sldId id="271" r:id="rId15"/>
    <p:sldId id="287" r:id="rId16"/>
    <p:sldId id="277" r:id="rId17"/>
    <p:sldId id="286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8151" autoAdjust="0"/>
  </p:normalViewPr>
  <p:slideViewPr>
    <p:cSldViewPr snapToGrid="0">
      <p:cViewPr varScale="1">
        <p:scale>
          <a:sx n="65" d="100"/>
          <a:sy n="65" d="100"/>
        </p:scale>
        <p:origin x="91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-7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FFFB1-7BA2-467E-9C24-9604EFADF4FC}" type="datetimeFigureOut">
              <a:rPr lang="en-US" smtClean="0"/>
              <a:t>6/20/2021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79287-34AF-4D83-A4C7-50AF517679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5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79287-34AF-4D83-A4C7-50AF517679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01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79287-34AF-4D83-A4C7-50AF5176791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1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F1F-B048-4365-86FE-8EB99E17A84A}" type="datetimeFigureOut">
              <a:rPr lang="en-US" smtClean="0"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40FF-3E4F-4B25-9DBE-7118D1493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79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F1F-B048-4365-86FE-8EB99E17A84A}" type="datetimeFigureOut">
              <a:rPr lang="en-US" smtClean="0"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40FF-3E4F-4B25-9DBE-7118D1493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22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F1F-B048-4365-86FE-8EB99E17A84A}" type="datetimeFigureOut">
              <a:rPr lang="en-US" smtClean="0"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40FF-3E4F-4B25-9DBE-7118D1493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3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F1F-B048-4365-86FE-8EB99E17A84A}" type="datetimeFigureOut">
              <a:rPr lang="en-US" smtClean="0"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40FF-3E4F-4B25-9DBE-7118D1493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4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F1F-B048-4365-86FE-8EB99E17A84A}" type="datetimeFigureOut">
              <a:rPr lang="en-US" smtClean="0"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40FF-3E4F-4B25-9DBE-7118D1493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2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F1F-B048-4365-86FE-8EB99E17A84A}" type="datetimeFigureOut">
              <a:rPr lang="en-US" smtClean="0"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40FF-3E4F-4B25-9DBE-7118D1493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6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F1F-B048-4365-86FE-8EB99E17A84A}" type="datetimeFigureOut">
              <a:rPr lang="en-US" smtClean="0"/>
              <a:t>6/20/2021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40FF-3E4F-4B25-9DBE-7118D1493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F1F-B048-4365-86FE-8EB99E17A84A}" type="datetimeFigureOut">
              <a:rPr lang="en-US" smtClean="0"/>
              <a:t>6/20/2021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40FF-3E4F-4B25-9DBE-7118D1493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9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F1F-B048-4365-86FE-8EB99E17A84A}" type="datetimeFigureOut">
              <a:rPr lang="en-US" smtClean="0"/>
              <a:t>6/20/2021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40FF-3E4F-4B25-9DBE-7118D1493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6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F1F-B048-4365-86FE-8EB99E17A84A}" type="datetimeFigureOut">
              <a:rPr lang="en-US" smtClean="0"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40FF-3E4F-4B25-9DBE-7118D1493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5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1EF1F-B048-4365-86FE-8EB99E17A84A}" type="datetimeFigureOut">
              <a:rPr lang="en-US" smtClean="0"/>
              <a:t>6/20/2021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D40FF-3E4F-4B25-9DBE-7118D1493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1EF1F-B048-4365-86FE-8EB99E17A84A}" type="datetimeFigureOut">
              <a:rPr lang="en-US" smtClean="0"/>
              <a:t>6/20/2021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D40FF-3E4F-4B25-9DBE-7118D14935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6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40924" y="1245625"/>
            <a:ext cx="8464960" cy="9518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924" y="2336450"/>
            <a:ext cx="8464960" cy="430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7484" y="0"/>
            <a:ext cx="11798710" cy="1179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465" y="1460090"/>
            <a:ext cx="11621729" cy="52209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একজোড়া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 : H                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দ্বি-বন্ধনঃ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দুইজোড়া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 :: O          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O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ত্রি-বন্ধনঃ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তিনজোড়া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:::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              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132439" y="2743197"/>
            <a:ext cx="1563329" cy="1474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580672" y="2757945"/>
            <a:ext cx="4129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374194" y="6199236"/>
            <a:ext cx="1563329" cy="1474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803927" y="4478591"/>
            <a:ext cx="1563329" cy="1474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92929" y="6125496"/>
            <a:ext cx="28021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7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484" y="0"/>
            <a:ext cx="11798710" cy="1179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পোলার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ননপোলার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283110"/>
            <a:ext cx="10058400" cy="54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2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484" y="0"/>
            <a:ext cx="11798710" cy="1179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পোলার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968" y="1401097"/>
            <a:ext cx="11651226" cy="52651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পোলারিটিঃ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শেয়ারকৃত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যুগলকে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ঋণাত্মকতা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শেয়ারকৃত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যুগলকে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       )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      )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249630"/>
              </p:ext>
            </p:extLst>
          </p:nvPr>
        </p:nvGraphicFramePr>
        <p:xfrm>
          <a:off x="643604" y="3913700"/>
          <a:ext cx="633204" cy="466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241200" imgH="177480" progId="Equation.3">
                  <p:embed/>
                </p:oleObj>
              </mc:Choice>
              <mc:Fallback>
                <p:oleObj name="Equation" r:id="rId3" imgW="2412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3604" y="3913700"/>
                        <a:ext cx="633204" cy="466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818410"/>
              </p:ext>
            </p:extLst>
          </p:nvPr>
        </p:nvGraphicFramePr>
        <p:xfrm>
          <a:off x="8007043" y="3913700"/>
          <a:ext cx="6667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5" imgW="253800" imgH="177480" progId="Equation.3">
                  <p:embed/>
                </p:oleObj>
              </mc:Choice>
              <mc:Fallback>
                <p:oleObj name="Equation" r:id="rId5" imgW="2538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7043" y="3913700"/>
                        <a:ext cx="6667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931509"/>
              </p:ext>
            </p:extLst>
          </p:nvPr>
        </p:nvGraphicFramePr>
        <p:xfrm>
          <a:off x="1891071" y="4462986"/>
          <a:ext cx="8311536" cy="2025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0512"/>
                <a:gridCol w="2770512"/>
                <a:gridCol w="2770512"/>
              </a:tblGrid>
              <a:tr h="4711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তড়ি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ঋণাত্মকতার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পার্থক্য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যৌগের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প্রকৃতি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উদাহরণ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711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‘0’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বিশুদ্ধ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সমযোজী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2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,Cl</a:t>
                      </a:r>
                      <a:r>
                        <a:rPr lang="en-US" sz="2400" baseline="-25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</a:t>
                      </a:r>
                      <a:endParaRPr lang="en-US" sz="2400" baseline="-25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711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&lt;0.5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অপোলার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সমযোজী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</a:t>
                      </a:r>
                      <a:r>
                        <a:rPr lang="en-US" sz="2400" baseline="-25000" dirty="0" smtClean="0"/>
                        <a:t>4</a:t>
                      </a:r>
                      <a:r>
                        <a:rPr lang="en-US" sz="2400" dirty="0" smtClean="0"/>
                        <a:t>,C</a:t>
                      </a:r>
                      <a:r>
                        <a:rPr lang="en-US" sz="2400" baseline="-25000" dirty="0" smtClean="0"/>
                        <a:t>6</a:t>
                      </a:r>
                      <a:r>
                        <a:rPr lang="en-US" sz="2400" dirty="0" smtClean="0"/>
                        <a:t>H</a:t>
                      </a:r>
                      <a:r>
                        <a:rPr lang="en-US" sz="2400" baseline="-25000" dirty="0" smtClean="0"/>
                        <a:t>6</a:t>
                      </a:r>
                      <a:endParaRPr lang="en-US" sz="2400" baseline="-25000" dirty="0"/>
                    </a:p>
                  </a:txBody>
                  <a:tcPr/>
                </a:tc>
              </a:tr>
              <a:tr h="47118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0.5-1.7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err="1" smtClean="0"/>
                        <a:t>পোলার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সমযোজী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HCl</a:t>
                      </a:r>
                      <a:r>
                        <a:rPr lang="en-US" sz="2800" dirty="0" smtClean="0"/>
                        <a:t>, H</a:t>
                      </a:r>
                      <a:r>
                        <a:rPr lang="en-US" sz="2800" baseline="-25000" dirty="0" smtClean="0"/>
                        <a:t>2</a:t>
                      </a:r>
                      <a:r>
                        <a:rPr lang="en-US" sz="2800" dirty="0" smtClean="0"/>
                        <a:t>O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54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48082" y="751865"/>
            <a:ext cx="9810749" cy="13811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4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48082" y="2545940"/>
            <a:ext cx="9810749" cy="2762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915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16" y="535859"/>
            <a:ext cx="10148734" cy="110244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916" y="2358464"/>
            <a:ext cx="10097730" cy="3585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sz="6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পোলার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368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48082" y="368406"/>
            <a:ext cx="9810749" cy="13811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4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4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0874" y="2015000"/>
            <a:ext cx="9896168" cy="39230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US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0" y="2196193"/>
            <a:ext cx="10115550" cy="448105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6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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পোলার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অপোলার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সমযোজী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যোগের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উদাহরণসহ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ব্যাখ্যা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 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3450" y="700368"/>
            <a:ext cx="1011555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0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3450" y="228420"/>
            <a:ext cx="1011555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49" y="1428749"/>
            <a:ext cx="3869962" cy="53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8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340" y="1179866"/>
            <a:ext cx="5715001" cy="2041424"/>
          </a:xfrm>
          <a:solidFill>
            <a:srgbClr val="FFFF0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isometricRightUp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ctr"/>
            <a:r>
              <a:rPr lang="en-US" sz="1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51" y="1401092"/>
            <a:ext cx="6934199" cy="592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15" y="221229"/>
            <a:ext cx="10589343" cy="114668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0495" y="1782475"/>
            <a:ext cx="5385764" cy="4441344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ধ্রুব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endParaRPr lang="en-US" sz="5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আহমেদ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পলিতা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মোবাইলঃ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৭১৬৩৮৩৯৩২</a:t>
            </a:r>
          </a:p>
          <a:p>
            <a:pPr marL="0" indent="0">
              <a:buNone/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 damdhrubakumar@gmail.com 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" y="1530939"/>
            <a:ext cx="4793225" cy="4793225"/>
          </a:xfrm>
        </p:spPr>
      </p:pic>
    </p:spTree>
    <p:extLst>
      <p:ext uri="{BB962C8B-B14F-4D97-AF65-F5344CB8AC3E}">
        <p14:creationId xmlns:p14="http://schemas.microsoft.com/office/powerpoint/2010/main" val="9320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22729" y="376518"/>
            <a:ext cx="11492753" cy="14812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perspectiveRelaxed"/>
            <a:lightRig rig="threePt" dir="t"/>
          </a:scene3d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652" y="2153265"/>
            <a:ext cx="4852219" cy="42770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tx1"/>
              </a:buClr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পর্যায়বৃত্তধর্ম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  </a:t>
            </a:r>
          </a:p>
          <a:p>
            <a:pPr>
              <a:buClr>
                <a:schemeClr val="tx1"/>
              </a:buClr>
            </a:pP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43252" y="2143435"/>
            <a:ext cx="4812884" cy="42770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৩০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তাং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3488" y="0"/>
            <a:ext cx="5234602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err="1" smtClean="0">
                <a:solidFill>
                  <a:srgbClr val="FF0000"/>
                </a:solidFill>
              </a:rPr>
              <a:t>আজকের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পাঠ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729" y="1489587"/>
            <a:ext cx="11754465" cy="53684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1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16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3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Covalent Bond</a:t>
            </a:r>
            <a:r>
              <a:rPr lang="en-US" sz="13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199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30" y="737355"/>
            <a:ext cx="10847294" cy="996745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530" y="2034023"/>
            <a:ext cx="10847294" cy="413368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2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7923" y="737279"/>
            <a:ext cx="10820689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8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02" y="2595716"/>
            <a:ext cx="5697196" cy="426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1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07923" y="737279"/>
            <a:ext cx="10820689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8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31821"/>
            <a:ext cx="10058400" cy="431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7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235974" y="132735"/>
            <a:ext cx="11783961" cy="1401097"/>
          </a:xfrm>
          <a:prstGeom prst="snip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68709" y="1902542"/>
            <a:ext cx="11518490" cy="47047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অধাতব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পরমাণুসমুহ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শেয়ারের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নিকটতম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নিষ্কিয়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কাঠমো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51820" y="0"/>
            <a:ext cx="8193957" cy="11798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820" y="1179871"/>
            <a:ext cx="8193957" cy="546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3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1154</TotalTime>
  <Words>321</Words>
  <Application>Microsoft Office PowerPoint</Application>
  <PresentationFormat>Widescreen</PresentationFormat>
  <Paragraphs>70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Equation</vt:lpstr>
      <vt:lpstr>সবাইকে ফুলের শুভেচ্ছা</vt:lpstr>
      <vt:lpstr> শিক্ষক পরিচিতি 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PowerPoint Presentation</vt:lpstr>
      <vt:lpstr> পোলার ও অপোলার সমযোজী যোগের উদাহরণসহ ব্যাখ্যা কর। 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Inter_Wave</dc:creator>
  <cp:lastModifiedBy>USER</cp:lastModifiedBy>
  <cp:revision>200</cp:revision>
  <dcterms:created xsi:type="dcterms:W3CDTF">2016-04-23T14:09:28Z</dcterms:created>
  <dcterms:modified xsi:type="dcterms:W3CDTF">2021-06-20T06:30:39Z</dcterms:modified>
</cp:coreProperties>
</file>