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8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2A42B-4F4B-4AA4-BA6F-8DC8403A53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638BC-6FDA-4061-B85E-D1AF2F0CA26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৯.২.১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/>
        </a:p>
      </dgm:t>
    </dgm:pt>
    <dgm:pt modelId="{55525A80-ECA9-40D0-AF25-000DBD8A54BB}" type="parTrans" cxnId="{60FBF5B7-BCC3-429C-8458-CC39A5FD1790}">
      <dgm:prSet/>
      <dgm:spPr/>
      <dgm:t>
        <a:bodyPr/>
        <a:lstStyle/>
        <a:p>
          <a:endParaRPr lang="en-US"/>
        </a:p>
      </dgm:t>
    </dgm:pt>
    <dgm:pt modelId="{2C8B3A56-5EC2-40A5-8581-5664A2DD0F0F}" type="sibTrans" cxnId="{60FBF5B7-BCC3-429C-8458-CC39A5FD1790}">
      <dgm:prSet/>
      <dgm:spPr/>
      <dgm:t>
        <a:bodyPr/>
        <a:lstStyle/>
        <a:p>
          <a:endParaRPr lang="en-US"/>
        </a:p>
      </dgm:t>
    </dgm:pt>
    <dgm:pt modelId="{D9DF1071-770D-4F9F-9B1B-89ED8F965E2A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IN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পানিবাহিত রোগের ক্ষতিকর প্রভাব</a:t>
          </a:r>
          <a:r>
            <a:rPr lang="bn-BD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IN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বর্ণনা করতে</a:t>
          </a:r>
          <a:r>
            <a:rPr lang="bn-BD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পারবে</a:t>
          </a:r>
          <a:r>
            <a:rPr lang="en-US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600" b="1" cap="none" spc="0" dirty="0">
            <a:ln w="11430"/>
            <a:solidFill>
              <a:schemeClr val="tx1"/>
            </a:solidFill>
            <a:effectLst/>
          </a:endParaRPr>
        </a:p>
      </dgm:t>
    </dgm:pt>
    <dgm:pt modelId="{153D8F70-7F4F-4136-9437-7596791FD0E5}" type="parTrans" cxnId="{A62F6207-8F11-4350-B981-70BAECE4CBCD}">
      <dgm:prSet/>
      <dgm:spPr/>
      <dgm:t>
        <a:bodyPr/>
        <a:lstStyle/>
        <a:p>
          <a:endParaRPr lang="en-US"/>
        </a:p>
      </dgm:t>
    </dgm:pt>
    <dgm:pt modelId="{5D324025-5191-4617-A887-2139643FB45E}" type="sibTrans" cxnId="{A62F6207-8F11-4350-B981-70BAECE4CBCD}">
      <dgm:prSet/>
      <dgm:spPr/>
      <dgm:t>
        <a:bodyPr/>
        <a:lstStyle/>
        <a:p>
          <a:endParaRPr lang="en-US"/>
        </a:p>
      </dgm:t>
    </dgm:pt>
    <dgm:pt modelId="{404A0818-6C2E-4173-B204-5D8C17ACA981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৯.২.২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2AAA8E-CA26-4CDE-B99D-BE9C4CA885AE}" type="parTrans" cxnId="{9D887CC4-B105-4A40-859C-88F81FEF8C4E}">
      <dgm:prSet/>
      <dgm:spPr/>
      <dgm:t>
        <a:bodyPr/>
        <a:lstStyle/>
        <a:p>
          <a:endParaRPr lang="en-US"/>
        </a:p>
      </dgm:t>
    </dgm:pt>
    <dgm:pt modelId="{81E553EC-6B39-4F00-BEE8-78CD4F8AB300}" type="sibTrans" cxnId="{9D887CC4-B105-4A40-859C-88F81FEF8C4E}">
      <dgm:prSet/>
      <dgm:spPr/>
      <dgm:t>
        <a:bodyPr/>
        <a:lstStyle/>
        <a:p>
          <a:endParaRPr lang="en-US"/>
        </a:p>
      </dgm:t>
    </dgm:pt>
    <dgm:pt modelId="{5FE8A043-53BF-4EFD-AE21-84E764F5AACF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36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IN" sz="3600" b="0" cap="none" spc="0" dirty="0" smtClean="0">
              <a:ln w="11430"/>
              <a:solidFill>
                <a:schemeClr val="accent2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পানিবাহিত রোগ প্রতিরোধ সম্পর্কে</a:t>
          </a:r>
          <a:r>
            <a:rPr lang="bn-BD" sz="3600" b="0" cap="none" spc="0" dirty="0" smtClean="0">
              <a:ln w="11430"/>
              <a:solidFill>
                <a:schemeClr val="accent2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3600" b="0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ব্যাখ্যা করতে পারবে</a:t>
          </a:r>
          <a:r>
            <a:rPr lang="en-US" sz="3600" b="0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600" b="0" cap="none" spc="0" dirty="0">
            <a:ln w="11430"/>
            <a:solidFill>
              <a:schemeClr val="accent2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AA75DB1-9C36-4096-A814-749F1C7C2B25}" type="parTrans" cxnId="{AC566E6B-A46E-4B8F-A6F7-21ED95C4A394}">
      <dgm:prSet/>
      <dgm:spPr/>
      <dgm:t>
        <a:bodyPr/>
        <a:lstStyle/>
        <a:p>
          <a:endParaRPr lang="en-US"/>
        </a:p>
      </dgm:t>
    </dgm:pt>
    <dgm:pt modelId="{0FFE1E87-AB68-4F7E-AEBB-367A99741A91}" type="sibTrans" cxnId="{AC566E6B-A46E-4B8F-A6F7-21ED95C4A394}">
      <dgm:prSet/>
      <dgm:spPr/>
      <dgm:t>
        <a:bodyPr/>
        <a:lstStyle/>
        <a:p>
          <a:endParaRPr lang="en-US"/>
        </a:p>
      </dgm:t>
    </dgm:pt>
    <dgm:pt modelId="{21869CDF-1079-46C7-8780-76BADDD119E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৯.২.৩</a:t>
          </a:r>
          <a:r>
            <a:rPr lang="bn-BD" sz="3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100" dirty="0">
            <a:solidFill>
              <a:schemeClr val="tx1"/>
            </a:solidFill>
          </a:endParaRPr>
        </a:p>
      </dgm:t>
    </dgm:pt>
    <dgm:pt modelId="{C4AB6F3C-5091-47B6-984A-077AA3EF1892}" type="parTrans" cxnId="{DEA76A93-2F6E-47ED-938F-72EE7F5843DF}">
      <dgm:prSet/>
      <dgm:spPr/>
      <dgm:t>
        <a:bodyPr/>
        <a:lstStyle/>
        <a:p>
          <a:endParaRPr lang="en-US"/>
        </a:p>
      </dgm:t>
    </dgm:pt>
    <dgm:pt modelId="{9D1EA879-5C58-4455-9534-703C83135977}" type="sibTrans" cxnId="{DEA76A93-2F6E-47ED-938F-72EE7F5843DF}">
      <dgm:prSet/>
      <dgm:spPr/>
      <dgm:t>
        <a:bodyPr/>
        <a:lstStyle/>
        <a:p>
          <a:endParaRPr lang="en-US"/>
        </a:p>
      </dgm:t>
    </dgm:pt>
    <dgm:pt modelId="{94A344A1-4834-45E0-A218-3F1911CBF5D3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IN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পানিবাহিত রোগসমূহের তালিকা </a:t>
          </a:r>
          <a:r>
            <a:rPr lang="bn-BD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 পা</a:t>
          </a:r>
          <a:r>
            <a:rPr lang="bn-IN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রবে। </a:t>
          </a:r>
          <a:endParaRPr lang="en-US" sz="3600" b="1" cap="none" spc="0" dirty="0">
            <a:ln w="11430"/>
            <a:solidFill>
              <a:schemeClr val="tx1"/>
            </a:solidFill>
            <a:effectLst/>
          </a:endParaRPr>
        </a:p>
      </dgm:t>
    </dgm:pt>
    <dgm:pt modelId="{184545C6-683E-497B-BE91-32942FA3BBDC}" type="parTrans" cxnId="{11948DDD-7C76-48FA-ACCF-D7C4C3CCD5B0}">
      <dgm:prSet/>
      <dgm:spPr/>
      <dgm:t>
        <a:bodyPr/>
        <a:lstStyle/>
        <a:p>
          <a:endParaRPr lang="en-US"/>
        </a:p>
      </dgm:t>
    </dgm:pt>
    <dgm:pt modelId="{D44AC927-6EC4-412D-BF30-7923DA684D80}" type="sibTrans" cxnId="{11948DDD-7C76-48FA-ACCF-D7C4C3CCD5B0}">
      <dgm:prSet/>
      <dgm:spPr/>
      <dgm:t>
        <a:bodyPr/>
        <a:lstStyle/>
        <a:p>
          <a:endParaRPr lang="en-US"/>
        </a:p>
      </dgm:t>
    </dgm:pt>
    <dgm:pt modelId="{D7B10489-FE62-4F19-8032-E47897ECADD9}" type="pres">
      <dgm:prSet presAssocID="{1952A42B-4F4B-4AA4-BA6F-8DC8403A53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55E06-7969-4A03-BA0D-17DB9ECE544A}" type="pres">
      <dgm:prSet presAssocID="{13D638BC-6FDA-4061-B85E-D1AF2F0CA263}" presName="composite" presStyleCnt="0"/>
      <dgm:spPr/>
    </dgm:pt>
    <dgm:pt modelId="{4BE058F5-5CD2-4E10-B0EC-8920E1445A6C}" type="pres">
      <dgm:prSet presAssocID="{13D638BC-6FDA-4061-B85E-D1AF2F0CA2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B5710-ACD6-4039-993C-848764C5A1CC}" type="pres">
      <dgm:prSet presAssocID="{13D638BC-6FDA-4061-B85E-D1AF2F0CA263}" presName="descendantText" presStyleLbl="alignAcc1" presStyleIdx="0" presStyleCnt="3" custLinFactNeighborX="668" custLinFactNeighborY="-6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E252-1AB1-467B-BC58-9A09B7CFD542}" type="pres">
      <dgm:prSet presAssocID="{2C8B3A56-5EC2-40A5-8581-5664A2DD0F0F}" presName="sp" presStyleCnt="0"/>
      <dgm:spPr/>
    </dgm:pt>
    <dgm:pt modelId="{15AB44C8-64F8-4930-9882-37C418E9C50A}" type="pres">
      <dgm:prSet presAssocID="{404A0818-6C2E-4173-B204-5D8C17ACA981}" presName="composite" presStyleCnt="0"/>
      <dgm:spPr/>
    </dgm:pt>
    <dgm:pt modelId="{F7238A48-6E96-4FDC-B718-543FB9D84B12}" type="pres">
      <dgm:prSet presAssocID="{404A0818-6C2E-4173-B204-5D8C17ACA981}" presName="parentText" presStyleLbl="alignNode1" presStyleIdx="1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A18A4-B2C9-45FC-8C36-CE656B3185BE}" type="pres">
      <dgm:prSet presAssocID="{404A0818-6C2E-4173-B204-5D8C17ACA9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4CCF-41DA-4E6A-8082-3F07B38BB3C0}" type="pres">
      <dgm:prSet presAssocID="{81E553EC-6B39-4F00-BEE8-78CD4F8AB300}" presName="sp" presStyleCnt="0"/>
      <dgm:spPr/>
    </dgm:pt>
    <dgm:pt modelId="{EB83FA37-F444-473D-A39D-CA3FE8CE318E}" type="pres">
      <dgm:prSet presAssocID="{21869CDF-1079-46C7-8780-76BADDD119E4}" presName="composite" presStyleCnt="0"/>
      <dgm:spPr/>
    </dgm:pt>
    <dgm:pt modelId="{97B46740-EE3E-4D87-A8EF-DE5026CA2DB6}" type="pres">
      <dgm:prSet presAssocID="{21869CDF-1079-46C7-8780-76BADDD119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24FF5-A57D-4165-BDB6-4C94995CBAE2}" type="pres">
      <dgm:prSet presAssocID="{21869CDF-1079-46C7-8780-76BADDD119E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E4358F-7986-4041-8AE2-E9D514376C1E}" type="presOf" srcId="{404A0818-6C2E-4173-B204-5D8C17ACA981}" destId="{F7238A48-6E96-4FDC-B718-543FB9D84B12}" srcOrd="0" destOrd="0" presId="urn:microsoft.com/office/officeart/2005/8/layout/chevron2"/>
    <dgm:cxn modelId="{A62F6207-8F11-4350-B981-70BAECE4CBCD}" srcId="{13D638BC-6FDA-4061-B85E-D1AF2F0CA263}" destId="{D9DF1071-770D-4F9F-9B1B-89ED8F965E2A}" srcOrd="0" destOrd="0" parTransId="{153D8F70-7F4F-4136-9437-7596791FD0E5}" sibTransId="{5D324025-5191-4617-A887-2139643FB45E}"/>
    <dgm:cxn modelId="{11948DDD-7C76-48FA-ACCF-D7C4C3CCD5B0}" srcId="{21869CDF-1079-46C7-8780-76BADDD119E4}" destId="{94A344A1-4834-45E0-A218-3F1911CBF5D3}" srcOrd="0" destOrd="0" parTransId="{184545C6-683E-497B-BE91-32942FA3BBDC}" sibTransId="{D44AC927-6EC4-412D-BF30-7923DA684D80}"/>
    <dgm:cxn modelId="{9D887CC4-B105-4A40-859C-88F81FEF8C4E}" srcId="{1952A42B-4F4B-4AA4-BA6F-8DC8403A532B}" destId="{404A0818-6C2E-4173-B204-5D8C17ACA981}" srcOrd="1" destOrd="0" parTransId="{2D2AAA8E-CA26-4CDE-B99D-BE9C4CA885AE}" sibTransId="{81E553EC-6B39-4F00-BEE8-78CD4F8AB300}"/>
    <dgm:cxn modelId="{68D91B48-0B4C-4E2F-947A-BC7540DCFDD2}" type="presOf" srcId="{13D638BC-6FDA-4061-B85E-D1AF2F0CA263}" destId="{4BE058F5-5CD2-4E10-B0EC-8920E1445A6C}" srcOrd="0" destOrd="0" presId="urn:microsoft.com/office/officeart/2005/8/layout/chevron2"/>
    <dgm:cxn modelId="{ED376F93-B5C0-48B7-9F79-86F983593CF2}" type="presOf" srcId="{5FE8A043-53BF-4EFD-AE21-84E764F5AACF}" destId="{03EA18A4-B2C9-45FC-8C36-CE656B3185BE}" srcOrd="0" destOrd="0" presId="urn:microsoft.com/office/officeart/2005/8/layout/chevron2"/>
    <dgm:cxn modelId="{ECC4B6EA-4418-482A-8178-764D5AB93B24}" type="presOf" srcId="{94A344A1-4834-45E0-A218-3F1911CBF5D3}" destId="{AC524FF5-A57D-4165-BDB6-4C94995CBAE2}" srcOrd="0" destOrd="0" presId="urn:microsoft.com/office/officeart/2005/8/layout/chevron2"/>
    <dgm:cxn modelId="{60FBF5B7-BCC3-429C-8458-CC39A5FD1790}" srcId="{1952A42B-4F4B-4AA4-BA6F-8DC8403A532B}" destId="{13D638BC-6FDA-4061-B85E-D1AF2F0CA263}" srcOrd="0" destOrd="0" parTransId="{55525A80-ECA9-40D0-AF25-000DBD8A54BB}" sibTransId="{2C8B3A56-5EC2-40A5-8581-5664A2DD0F0F}"/>
    <dgm:cxn modelId="{AC566E6B-A46E-4B8F-A6F7-21ED95C4A394}" srcId="{404A0818-6C2E-4173-B204-5D8C17ACA981}" destId="{5FE8A043-53BF-4EFD-AE21-84E764F5AACF}" srcOrd="0" destOrd="0" parTransId="{7AA75DB1-9C36-4096-A814-749F1C7C2B25}" sibTransId="{0FFE1E87-AB68-4F7E-AEBB-367A99741A91}"/>
    <dgm:cxn modelId="{FE773C92-0599-4B91-964F-5CBE8AF08565}" type="presOf" srcId="{D9DF1071-770D-4F9F-9B1B-89ED8F965E2A}" destId="{869B5710-ACD6-4039-993C-848764C5A1CC}" srcOrd="0" destOrd="0" presId="urn:microsoft.com/office/officeart/2005/8/layout/chevron2"/>
    <dgm:cxn modelId="{C07B9271-463A-4980-A0C8-A1227C1C9BC9}" type="presOf" srcId="{21869CDF-1079-46C7-8780-76BADDD119E4}" destId="{97B46740-EE3E-4D87-A8EF-DE5026CA2DB6}" srcOrd="0" destOrd="0" presId="urn:microsoft.com/office/officeart/2005/8/layout/chevron2"/>
    <dgm:cxn modelId="{DEA76A93-2F6E-47ED-938F-72EE7F5843DF}" srcId="{1952A42B-4F4B-4AA4-BA6F-8DC8403A532B}" destId="{21869CDF-1079-46C7-8780-76BADDD119E4}" srcOrd="2" destOrd="0" parTransId="{C4AB6F3C-5091-47B6-984A-077AA3EF1892}" sibTransId="{9D1EA879-5C58-4455-9534-703C83135977}"/>
    <dgm:cxn modelId="{DB4A63EA-0B1D-4DFC-99C5-4993DF28ED65}" type="presOf" srcId="{1952A42B-4F4B-4AA4-BA6F-8DC8403A532B}" destId="{D7B10489-FE62-4F19-8032-E47897ECADD9}" srcOrd="0" destOrd="0" presId="urn:microsoft.com/office/officeart/2005/8/layout/chevron2"/>
    <dgm:cxn modelId="{B6E7D9D0-1A36-43E4-A3FD-21EF92E07D52}" type="presParOf" srcId="{D7B10489-FE62-4F19-8032-E47897ECADD9}" destId="{15055E06-7969-4A03-BA0D-17DB9ECE544A}" srcOrd="0" destOrd="0" presId="urn:microsoft.com/office/officeart/2005/8/layout/chevron2"/>
    <dgm:cxn modelId="{F2D384A0-1D89-45AE-83C3-FE28425DEAE9}" type="presParOf" srcId="{15055E06-7969-4A03-BA0D-17DB9ECE544A}" destId="{4BE058F5-5CD2-4E10-B0EC-8920E1445A6C}" srcOrd="0" destOrd="0" presId="urn:microsoft.com/office/officeart/2005/8/layout/chevron2"/>
    <dgm:cxn modelId="{EF29230E-682C-4AB5-BBA9-94052A2417CE}" type="presParOf" srcId="{15055E06-7969-4A03-BA0D-17DB9ECE544A}" destId="{869B5710-ACD6-4039-993C-848764C5A1CC}" srcOrd="1" destOrd="0" presId="urn:microsoft.com/office/officeart/2005/8/layout/chevron2"/>
    <dgm:cxn modelId="{1D5A4DD1-27CA-40A7-B207-B8BF48FEC5F2}" type="presParOf" srcId="{D7B10489-FE62-4F19-8032-E47897ECADD9}" destId="{F0B7E252-1AB1-467B-BC58-9A09B7CFD542}" srcOrd="1" destOrd="0" presId="urn:microsoft.com/office/officeart/2005/8/layout/chevron2"/>
    <dgm:cxn modelId="{E9B027AD-5D22-47FF-96C0-56FC0A2D3499}" type="presParOf" srcId="{D7B10489-FE62-4F19-8032-E47897ECADD9}" destId="{15AB44C8-64F8-4930-9882-37C418E9C50A}" srcOrd="2" destOrd="0" presId="urn:microsoft.com/office/officeart/2005/8/layout/chevron2"/>
    <dgm:cxn modelId="{672B0962-102C-4F93-B844-C314C35A3D09}" type="presParOf" srcId="{15AB44C8-64F8-4930-9882-37C418E9C50A}" destId="{F7238A48-6E96-4FDC-B718-543FB9D84B12}" srcOrd="0" destOrd="0" presId="urn:microsoft.com/office/officeart/2005/8/layout/chevron2"/>
    <dgm:cxn modelId="{EB9776C3-D083-4363-9C97-71D910B016BE}" type="presParOf" srcId="{15AB44C8-64F8-4930-9882-37C418E9C50A}" destId="{03EA18A4-B2C9-45FC-8C36-CE656B3185BE}" srcOrd="1" destOrd="0" presId="urn:microsoft.com/office/officeart/2005/8/layout/chevron2"/>
    <dgm:cxn modelId="{2D3A2365-1314-4ED5-9217-B8EC9F7271DE}" type="presParOf" srcId="{D7B10489-FE62-4F19-8032-E47897ECADD9}" destId="{3A924CCF-41DA-4E6A-8082-3F07B38BB3C0}" srcOrd="3" destOrd="0" presId="urn:microsoft.com/office/officeart/2005/8/layout/chevron2"/>
    <dgm:cxn modelId="{EEF76F2F-FEA0-4C00-A9B5-C80D551FE918}" type="presParOf" srcId="{D7B10489-FE62-4F19-8032-E47897ECADD9}" destId="{EB83FA37-F444-473D-A39D-CA3FE8CE318E}" srcOrd="4" destOrd="0" presId="urn:microsoft.com/office/officeart/2005/8/layout/chevron2"/>
    <dgm:cxn modelId="{CFC93DED-0413-46A9-8C2C-2B9BB017694D}" type="presParOf" srcId="{EB83FA37-F444-473D-A39D-CA3FE8CE318E}" destId="{97B46740-EE3E-4D87-A8EF-DE5026CA2DB6}" srcOrd="0" destOrd="0" presId="urn:microsoft.com/office/officeart/2005/8/layout/chevron2"/>
    <dgm:cxn modelId="{90173F3C-5A1B-4BD6-A1B0-4E33537CA3EE}" type="presParOf" srcId="{EB83FA37-F444-473D-A39D-CA3FE8CE318E}" destId="{AC524FF5-A57D-4165-BDB6-4C94995CBA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7E7122-6855-4165-900A-750C34E95FA0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6138D0-8C01-4F62-B1BD-F8C9A32A830E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200" b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পানিবাহিত রোগের লক্ষণ</a:t>
          </a:r>
          <a:r>
            <a:rPr lang="bn-BD" sz="3200" b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সমূহ </a:t>
          </a:r>
          <a:endParaRPr lang="en-US" sz="3200" b="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B46D20-4D80-4CD4-94C9-DA2D3A4B4AB5}" type="parTrans" cxnId="{4A12F7DF-CCAC-4466-8DFB-A3B3A5666C7B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223093-4D00-4982-8CE3-8F26193AEB50}" type="sibTrans" cxnId="{4A12F7DF-CCAC-4466-8DFB-A3B3A5666C7B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2F9F6D-3A60-4695-9F5C-3EB974B494B7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IN" sz="3200" b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পাতলা পায়খানা</a:t>
          </a:r>
          <a:endParaRPr lang="en-US" sz="3600" b="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837662-93C2-4807-A0E1-91200737032A}" type="parTrans" cxnId="{747BC313-514C-4E13-951C-096BA7C0270B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5E00C0-83F8-41C9-95B4-1827305168A5}" type="sibTrans" cxnId="{747BC313-514C-4E13-951C-096BA7C0270B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718333-B951-4DA6-87A9-45EC76A2F8B3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2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বমি হওয়া</a:t>
          </a:r>
          <a:endParaRPr lang="en-US" sz="3200" b="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04785F-CF41-4C33-A728-3EF0510C946F}" type="parTrans" cxnId="{38AD93DE-E3D2-47B0-9D75-45F217868AE7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7169E2-DE4F-4BE0-8342-D4F6443B2891}" type="sibTrans" cxnId="{38AD93DE-E3D2-47B0-9D75-45F217868AE7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5EF655-5074-4CD1-AD56-5997397840A0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200" b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জ্বর হওয়া</a:t>
          </a:r>
          <a:endParaRPr lang="en-US" sz="3200" b="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0718B6-5D5D-4610-AB0E-3C52D746B14C}" type="parTrans" cxnId="{F6777974-57B9-4B24-8A0D-1BDDE684BE00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32E33D-F9CC-4DAC-B458-D482FC7738D9}" type="sibTrans" cxnId="{F6777974-57B9-4B24-8A0D-1BDDE684BE00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52E7E4-4C38-4521-B8CC-C4BCCD3103A6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200" b="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পেট ব্যথা</a:t>
          </a:r>
          <a:endParaRPr lang="en-US" sz="3200" b="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5B5160-E78A-494B-AD57-356ED37E8EA5}" type="parTrans" cxnId="{93923DED-3B12-4B52-9640-5F0639E5BC20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922EA8-D966-4077-8718-44DE51C0C777}" type="sibTrans" cxnId="{93923DED-3B12-4B52-9640-5F0639E5BC20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C6E645-58F0-4E66-83C5-93824836F391}" type="pres">
      <dgm:prSet presAssocID="{E87E7122-6855-4165-900A-750C34E95FA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54CA56-750F-4736-8AF8-4D4FB7B4DC0D}" type="pres">
      <dgm:prSet presAssocID="{0C6138D0-8C01-4F62-B1BD-F8C9A32A830E}" presName="centerShape" presStyleLbl="node0" presStyleIdx="0" presStyleCnt="1" custScaleX="200336" custScaleY="118901" custLinFactNeighborX="2533" custLinFactNeighborY="-59"/>
      <dgm:spPr/>
      <dgm:t>
        <a:bodyPr/>
        <a:lstStyle/>
        <a:p>
          <a:endParaRPr lang="en-US"/>
        </a:p>
      </dgm:t>
    </dgm:pt>
    <dgm:pt modelId="{9FD5A942-4B9D-46BA-9AC5-AAF1BA8F37FC}" type="pres">
      <dgm:prSet presAssocID="{46837662-93C2-4807-A0E1-91200737032A}" presName="Name9" presStyleLbl="parChTrans1D2" presStyleIdx="0" presStyleCnt="4"/>
      <dgm:spPr/>
      <dgm:t>
        <a:bodyPr/>
        <a:lstStyle/>
        <a:p>
          <a:endParaRPr lang="en-US"/>
        </a:p>
      </dgm:t>
    </dgm:pt>
    <dgm:pt modelId="{BD0D145E-FE18-46B2-AF92-2005DE9A5237}" type="pres">
      <dgm:prSet presAssocID="{46837662-93C2-4807-A0E1-91200737032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EFE8452-7CC3-48D6-9E46-218FBE9C04B1}" type="pres">
      <dgm:prSet presAssocID="{B82F9F6D-3A60-4695-9F5C-3EB974B494B7}" presName="node" presStyleLbl="node1" presStyleIdx="0" presStyleCnt="4" custScaleX="270660" custScaleY="86282" custRadScaleRad="101881" custRadScaleInc="5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CC592-7572-4C5F-9912-1AD5E3929487}" type="pres">
      <dgm:prSet presAssocID="{5E04785F-CF41-4C33-A728-3EF0510C946F}" presName="Name9" presStyleLbl="parChTrans1D2" presStyleIdx="1" presStyleCnt="4"/>
      <dgm:spPr/>
      <dgm:t>
        <a:bodyPr/>
        <a:lstStyle/>
        <a:p>
          <a:endParaRPr lang="en-US"/>
        </a:p>
      </dgm:t>
    </dgm:pt>
    <dgm:pt modelId="{3336A5B2-02D1-48EC-AD78-7916185CB77C}" type="pres">
      <dgm:prSet presAssocID="{5E04785F-CF41-4C33-A728-3EF0510C946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5E1CC68-D7D5-4F35-AE78-C2167F8DFC79}" type="pres">
      <dgm:prSet presAssocID="{31718333-B951-4DA6-87A9-45EC76A2F8B3}" presName="node" presStyleLbl="node1" presStyleIdx="1" presStyleCnt="4" custScaleX="170308" custScaleY="98060" custRadScaleRad="191454" custRadScaleInc="-1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A81F0-2249-4896-B69C-0DDA9D036BA5}" type="pres">
      <dgm:prSet presAssocID="{A50718B6-5D5D-4610-AB0E-3C52D746B14C}" presName="Name9" presStyleLbl="parChTrans1D2" presStyleIdx="2" presStyleCnt="4"/>
      <dgm:spPr/>
      <dgm:t>
        <a:bodyPr/>
        <a:lstStyle/>
        <a:p>
          <a:endParaRPr lang="en-US"/>
        </a:p>
      </dgm:t>
    </dgm:pt>
    <dgm:pt modelId="{64B6F8B5-4C32-4ADF-86AA-34A59691F720}" type="pres">
      <dgm:prSet presAssocID="{A50718B6-5D5D-4610-AB0E-3C52D746B14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8D901C2-90AE-4773-A464-A6601B0D952B}" type="pres">
      <dgm:prSet presAssocID="{165EF655-5074-4CD1-AD56-5997397840A0}" presName="node" presStyleLbl="node1" presStyleIdx="2" presStyleCnt="4" custScaleX="256584" custScaleY="94286" custRadScaleRad="100226" custRadScaleInc="-8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95409-3101-475F-8BDC-03377DEBC9DB}" type="pres">
      <dgm:prSet presAssocID="{DD5B5160-E78A-494B-AD57-356ED37E8EA5}" presName="Name9" presStyleLbl="parChTrans1D2" presStyleIdx="3" presStyleCnt="4"/>
      <dgm:spPr/>
      <dgm:t>
        <a:bodyPr/>
        <a:lstStyle/>
        <a:p>
          <a:endParaRPr lang="en-US"/>
        </a:p>
      </dgm:t>
    </dgm:pt>
    <dgm:pt modelId="{882B5227-E8AA-4D05-BBF8-D9A55BE60ACD}" type="pres">
      <dgm:prSet presAssocID="{DD5B5160-E78A-494B-AD57-356ED37E8EA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4CAF26E-36F3-4DFC-84CA-631669B9203C}" type="pres">
      <dgm:prSet presAssocID="{D452E7E4-4C38-4521-B8CC-C4BCCD3103A6}" presName="node" presStyleLbl="node1" presStyleIdx="3" presStyleCnt="4" custScaleX="178005" custScaleY="102019" custRadScaleRad="186760" custRadScaleInc="-1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AD93DE-E3D2-47B0-9D75-45F217868AE7}" srcId="{0C6138D0-8C01-4F62-B1BD-F8C9A32A830E}" destId="{31718333-B951-4DA6-87A9-45EC76A2F8B3}" srcOrd="1" destOrd="0" parTransId="{5E04785F-CF41-4C33-A728-3EF0510C946F}" sibTransId="{D57169E2-DE4F-4BE0-8342-D4F6443B2891}"/>
    <dgm:cxn modelId="{49E6D9E3-8871-48AF-89B0-8CE71BE69D06}" type="presOf" srcId="{B82F9F6D-3A60-4695-9F5C-3EB974B494B7}" destId="{5EFE8452-7CC3-48D6-9E46-218FBE9C04B1}" srcOrd="0" destOrd="0" presId="urn:microsoft.com/office/officeart/2005/8/layout/radial1"/>
    <dgm:cxn modelId="{78DA94AA-2D7B-4D96-9CDA-212D2D80B45D}" type="presOf" srcId="{46837662-93C2-4807-A0E1-91200737032A}" destId="{9FD5A942-4B9D-46BA-9AC5-AAF1BA8F37FC}" srcOrd="0" destOrd="0" presId="urn:microsoft.com/office/officeart/2005/8/layout/radial1"/>
    <dgm:cxn modelId="{45798E61-4331-43A7-9091-574265CCAA8D}" type="presOf" srcId="{46837662-93C2-4807-A0E1-91200737032A}" destId="{BD0D145E-FE18-46B2-AF92-2005DE9A5237}" srcOrd="1" destOrd="0" presId="urn:microsoft.com/office/officeart/2005/8/layout/radial1"/>
    <dgm:cxn modelId="{D38A2B97-5495-4121-883F-26AE1F14B185}" type="presOf" srcId="{5E04785F-CF41-4C33-A728-3EF0510C946F}" destId="{0AFCC592-7572-4C5F-9912-1AD5E3929487}" srcOrd="0" destOrd="0" presId="urn:microsoft.com/office/officeart/2005/8/layout/radial1"/>
    <dgm:cxn modelId="{747BC313-514C-4E13-951C-096BA7C0270B}" srcId="{0C6138D0-8C01-4F62-B1BD-F8C9A32A830E}" destId="{B82F9F6D-3A60-4695-9F5C-3EB974B494B7}" srcOrd="0" destOrd="0" parTransId="{46837662-93C2-4807-A0E1-91200737032A}" sibTransId="{925E00C0-83F8-41C9-95B4-1827305168A5}"/>
    <dgm:cxn modelId="{4179F69D-97AB-4B56-B3C9-C96DA5D9AF05}" type="presOf" srcId="{DD5B5160-E78A-494B-AD57-356ED37E8EA5}" destId="{97995409-3101-475F-8BDC-03377DEBC9DB}" srcOrd="0" destOrd="0" presId="urn:microsoft.com/office/officeart/2005/8/layout/radial1"/>
    <dgm:cxn modelId="{F6777974-57B9-4B24-8A0D-1BDDE684BE00}" srcId="{0C6138D0-8C01-4F62-B1BD-F8C9A32A830E}" destId="{165EF655-5074-4CD1-AD56-5997397840A0}" srcOrd="2" destOrd="0" parTransId="{A50718B6-5D5D-4610-AB0E-3C52D746B14C}" sibTransId="{3E32E33D-F9CC-4DAC-B458-D482FC7738D9}"/>
    <dgm:cxn modelId="{DC060D3E-54A5-4B3F-9CFB-4970E9B5ACAA}" type="presOf" srcId="{E87E7122-6855-4165-900A-750C34E95FA0}" destId="{7AC6E645-58F0-4E66-83C5-93824836F391}" srcOrd="0" destOrd="0" presId="urn:microsoft.com/office/officeart/2005/8/layout/radial1"/>
    <dgm:cxn modelId="{CE802ED8-DAAD-4718-AF14-E6089F91FE29}" type="presOf" srcId="{31718333-B951-4DA6-87A9-45EC76A2F8B3}" destId="{05E1CC68-D7D5-4F35-AE78-C2167F8DFC79}" srcOrd="0" destOrd="0" presId="urn:microsoft.com/office/officeart/2005/8/layout/radial1"/>
    <dgm:cxn modelId="{0CD0C9CE-BAAA-4529-BDCB-23D1234CE8A3}" type="presOf" srcId="{0C6138D0-8C01-4F62-B1BD-F8C9A32A830E}" destId="{8554CA56-750F-4736-8AF8-4D4FB7B4DC0D}" srcOrd="0" destOrd="0" presId="urn:microsoft.com/office/officeart/2005/8/layout/radial1"/>
    <dgm:cxn modelId="{A5D2F55B-D4DA-4569-B6A5-D93EF1B75E4C}" type="presOf" srcId="{A50718B6-5D5D-4610-AB0E-3C52D746B14C}" destId="{64B6F8B5-4C32-4ADF-86AA-34A59691F720}" srcOrd="1" destOrd="0" presId="urn:microsoft.com/office/officeart/2005/8/layout/radial1"/>
    <dgm:cxn modelId="{4A12F7DF-CCAC-4466-8DFB-A3B3A5666C7B}" srcId="{E87E7122-6855-4165-900A-750C34E95FA0}" destId="{0C6138D0-8C01-4F62-B1BD-F8C9A32A830E}" srcOrd="0" destOrd="0" parTransId="{B0B46D20-4D80-4CD4-94C9-DA2D3A4B4AB5}" sibTransId="{76223093-4D00-4982-8CE3-8F26193AEB50}"/>
    <dgm:cxn modelId="{40C87134-D191-4682-A060-33D6E85518ED}" type="presOf" srcId="{5E04785F-CF41-4C33-A728-3EF0510C946F}" destId="{3336A5B2-02D1-48EC-AD78-7916185CB77C}" srcOrd="1" destOrd="0" presId="urn:microsoft.com/office/officeart/2005/8/layout/radial1"/>
    <dgm:cxn modelId="{D1EF217B-6B95-4D43-9F3F-E9BD029A6CC7}" type="presOf" srcId="{D452E7E4-4C38-4521-B8CC-C4BCCD3103A6}" destId="{94CAF26E-36F3-4DFC-84CA-631669B9203C}" srcOrd="0" destOrd="0" presId="urn:microsoft.com/office/officeart/2005/8/layout/radial1"/>
    <dgm:cxn modelId="{948BAFC1-CF1B-456E-90E1-67540A9248B9}" type="presOf" srcId="{165EF655-5074-4CD1-AD56-5997397840A0}" destId="{18D901C2-90AE-4773-A464-A6601B0D952B}" srcOrd="0" destOrd="0" presId="urn:microsoft.com/office/officeart/2005/8/layout/radial1"/>
    <dgm:cxn modelId="{BE513F70-1614-4A81-A51A-1B437CF4A3EE}" type="presOf" srcId="{A50718B6-5D5D-4610-AB0E-3C52D746B14C}" destId="{49CA81F0-2249-4896-B69C-0DDA9D036BA5}" srcOrd="0" destOrd="0" presId="urn:microsoft.com/office/officeart/2005/8/layout/radial1"/>
    <dgm:cxn modelId="{93923DED-3B12-4B52-9640-5F0639E5BC20}" srcId="{0C6138D0-8C01-4F62-B1BD-F8C9A32A830E}" destId="{D452E7E4-4C38-4521-B8CC-C4BCCD3103A6}" srcOrd="3" destOrd="0" parTransId="{DD5B5160-E78A-494B-AD57-356ED37E8EA5}" sibTransId="{2E922EA8-D966-4077-8718-44DE51C0C777}"/>
    <dgm:cxn modelId="{2DC03177-F22B-4BDC-9532-B81136188E20}" type="presOf" srcId="{DD5B5160-E78A-494B-AD57-356ED37E8EA5}" destId="{882B5227-E8AA-4D05-BBF8-D9A55BE60ACD}" srcOrd="1" destOrd="0" presId="urn:microsoft.com/office/officeart/2005/8/layout/radial1"/>
    <dgm:cxn modelId="{707CAA5A-2E33-4070-8183-7EE131612453}" type="presParOf" srcId="{7AC6E645-58F0-4E66-83C5-93824836F391}" destId="{8554CA56-750F-4736-8AF8-4D4FB7B4DC0D}" srcOrd="0" destOrd="0" presId="urn:microsoft.com/office/officeart/2005/8/layout/radial1"/>
    <dgm:cxn modelId="{15A798BE-4226-48B0-BD6D-08CB604BB2C5}" type="presParOf" srcId="{7AC6E645-58F0-4E66-83C5-93824836F391}" destId="{9FD5A942-4B9D-46BA-9AC5-AAF1BA8F37FC}" srcOrd="1" destOrd="0" presId="urn:microsoft.com/office/officeart/2005/8/layout/radial1"/>
    <dgm:cxn modelId="{D237F2C5-EA1E-449D-BAF9-105519A6BB06}" type="presParOf" srcId="{9FD5A942-4B9D-46BA-9AC5-AAF1BA8F37FC}" destId="{BD0D145E-FE18-46B2-AF92-2005DE9A5237}" srcOrd="0" destOrd="0" presId="urn:microsoft.com/office/officeart/2005/8/layout/radial1"/>
    <dgm:cxn modelId="{99111FE7-4613-49DB-B92B-0E348C468FF4}" type="presParOf" srcId="{7AC6E645-58F0-4E66-83C5-93824836F391}" destId="{5EFE8452-7CC3-48D6-9E46-218FBE9C04B1}" srcOrd="2" destOrd="0" presId="urn:microsoft.com/office/officeart/2005/8/layout/radial1"/>
    <dgm:cxn modelId="{883F5AE4-BDAD-48F5-B6A9-E16094891FAE}" type="presParOf" srcId="{7AC6E645-58F0-4E66-83C5-93824836F391}" destId="{0AFCC592-7572-4C5F-9912-1AD5E3929487}" srcOrd="3" destOrd="0" presId="urn:microsoft.com/office/officeart/2005/8/layout/radial1"/>
    <dgm:cxn modelId="{328CA690-2464-4583-9517-3940B372EC0A}" type="presParOf" srcId="{0AFCC592-7572-4C5F-9912-1AD5E3929487}" destId="{3336A5B2-02D1-48EC-AD78-7916185CB77C}" srcOrd="0" destOrd="0" presId="urn:microsoft.com/office/officeart/2005/8/layout/radial1"/>
    <dgm:cxn modelId="{339E9B92-A179-4DB7-B87B-F141A4D46930}" type="presParOf" srcId="{7AC6E645-58F0-4E66-83C5-93824836F391}" destId="{05E1CC68-D7D5-4F35-AE78-C2167F8DFC79}" srcOrd="4" destOrd="0" presId="urn:microsoft.com/office/officeart/2005/8/layout/radial1"/>
    <dgm:cxn modelId="{0A12FDBD-5D51-43A1-9676-1E3824C75FC9}" type="presParOf" srcId="{7AC6E645-58F0-4E66-83C5-93824836F391}" destId="{49CA81F0-2249-4896-B69C-0DDA9D036BA5}" srcOrd="5" destOrd="0" presId="urn:microsoft.com/office/officeart/2005/8/layout/radial1"/>
    <dgm:cxn modelId="{D3294732-9E4A-4DDA-B2FB-4C3E7455EA4C}" type="presParOf" srcId="{49CA81F0-2249-4896-B69C-0DDA9D036BA5}" destId="{64B6F8B5-4C32-4ADF-86AA-34A59691F720}" srcOrd="0" destOrd="0" presId="urn:microsoft.com/office/officeart/2005/8/layout/radial1"/>
    <dgm:cxn modelId="{F25E53F5-6E3D-4597-B6D9-3B0D354DAFE5}" type="presParOf" srcId="{7AC6E645-58F0-4E66-83C5-93824836F391}" destId="{18D901C2-90AE-4773-A464-A6601B0D952B}" srcOrd="6" destOrd="0" presId="urn:microsoft.com/office/officeart/2005/8/layout/radial1"/>
    <dgm:cxn modelId="{8AC95798-F534-4BFD-8DF1-1BB3BD1FC5AE}" type="presParOf" srcId="{7AC6E645-58F0-4E66-83C5-93824836F391}" destId="{97995409-3101-475F-8BDC-03377DEBC9DB}" srcOrd="7" destOrd="0" presId="urn:microsoft.com/office/officeart/2005/8/layout/radial1"/>
    <dgm:cxn modelId="{B0F67D6A-8F95-44B6-A8CA-1B9D31BA8D2C}" type="presParOf" srcId="{97995409-3101-475F-8BDC-03377DEBC9DB}" destId="{882B5227-E8AA-4D05-BBF8-D9A55BE60ACD}" srcOrd="0" destOrd="0" presId="urn:microsoft.com/office/officeart/2005/8/layout/radial1"/>
    <dgm:cxn modelId="{E9E1D4B5-67F0-492E-BCA4-433256203371}" type="presParOf" srcId="{7AC6E645-58F0-4E66-83C5-93824836F391}" destId="{94CAF26E-36F3-4DFC-84CA-631669B9203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AC5754-004E-42D9-8AFA-8254FCF98F19}" type="doc">
      <dgm:prSet loTypeId="urn:microsoft.com/office/officeart/2005/8/layout/radial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9199CB7-B875-4169-AB81-2848CCAD79B8}">
      <dgm:prSet phldrT="[Text]" custT="1"/>
      <dgm:spPr/>
      <dgm:t>
        <a:bodyPr/>
        <a:lstStyle/>
        <a:p>
          <a:r>
            <a:rPr lang="en-US" sz="3600" b="0" cap="none" spc="0" smtClean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rPr>
            <a:t>নিরাপদ </a:t>
          </a:r>
          <a:r>
            <a:rPr lang="bn-IN" sz="3600" b="0" cap="none" spc="0" smtClean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পানি পাওয়ার উপায়</a:t>
          </a:r>
          <a:r>
            <a:rPr lang="en-US" sz="3600" b="0" cap="none" spc="0" smtClean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bn-IN" sz="3600" b="0" cap="none" spc="0" smtClean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0" cap="none" spc="0" dirty="0">
            <a:ln w="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2D908F-C682-464C-9201-30BFB8AE5B63}" type="parTrans" cxnId="{CD64D61C-23E0-4D1D-AD67-A6B0DD840CF5}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CAE230F-1B8A-43FB-A934-600A316A103F}" type="sibTrans" cxnId="{CD64D61C-23E0-4D1D-AD67-A6B0DD840CF5}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F31FE27-633A-40BF-AF59-0FF374041774}">
      <dgm:prSet phldrT="[Text]" custT="1"/>
      <dgm:spPr/>
      <dgm:t>
        <a:bodyPr/>
        <a:lstStyle/>
        <a:p>
          <a:r>
            <a:rPr lang="bn-IN" sz="3200" b="0" cap="none" spc="0" dirty="0" smtClean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rPr>
            <a:t>ফু</a:t>
          </a:r>
          <a:r>
            <a:rPr lang="bn-BD" sz="3200" b="0" cap="none" spc="0" dirty="0" smtClean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rPr>
            <a:t>টিয়ে </a:t>
          </a:r>
          <a:endParaRPr lang="en-US" sz="3200" b="0" cap="none" spc="0" dirty="0">
            <a:ln w="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B843C7-0691-421F-BF81-A1015C407894}" type="parTrans" cxnId="{34962FD0-4146-4BAC-A4AF-029D205AC51E}">
      <dgm:prSet custT="1"/>
      <dgm:spPr/>
      <dgm:t>
        <a:bodyPr/>
        <a:lstStyle/>
        <a:p>
          <a:endParaRPr lang="en-US" sz="300" b="0" cap="none" spc="0">
            <a:ln w="0"/>
            <a:solidFill>
              <a:schemeClr val="tx1"/>
            </a:solidFill>
            <a:effectLst/>
          </a:endParaRPr>
        </a:p>
      </dgm:t>
    </dgm:pt>
    <dgm:pt modelId="{F56DDFD6-F3EA-44F5-80E3-83C3F0CE035F}" type="sibTrans" cxnId="{34962FD0-4146-4BAC-A4AF-029D205AC51E}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188BB52-8E72-4D38-A402-7600056C3707}">
      <dgm:prSet phldrT="[Text]" custT="1"/>
      <dgm:spPr/>
      <dgm:t>
        <a:bodyPr/>
        <a:lstStyle/>
        <a:p>
          <a:r>
            <a:rPr lang="bn-IN" sz="3200" b="0" cap="none" spc="0" smtClean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rPr>
            <a:t>ফিল্টার</a:t>
          </a:r>
          <a:r>
            <a:rPr lang="bn-BD" sz="3200" b="0" cap="none" spc="0" smtClean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rPr>
            <a:t> করে। </a:t>
          </a:r>
          <a:endParaRPr lang="en-US" sz="3200" b="0" cap="none" spc="0" dirty="0">
            <a:ln w="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722CAE-AA94-4BAD-9B92-9E67640D6C78}" type="parTrans" cxnId="{D59BD9EB-2BDF-497E-A8C4-A53C1BEDC7FD}">
      <dgm:prSet custT="1"/>
      <dgm:spPr/>
      <dgm:t>
        <a:bodyPr/>
        <a:lstStyle/>
        <a:p>
          <a:endParaRPr lang="en-US" sz="3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F94E3F5-8BF3-4791-9919-CD725FFAC494}" type="sibTrans" cxnId="{D59BD9EB-2BDF-497E-A8C4-A53C1BEDC7FD}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6294EC5-1683-4224-BAA6-028E1404ACE3}">
      <dgm:prSet phldrT="[Text]" custT="1"/>
      <dgm:spPr/>
      <dgm:t>
        <a:bodyPr/>
        <a:lstStyle/>
        <a:p>
          <a:pPr algn="ctr"/>
          <a:r>
            <a:rPr lang="bn-IN" sz="3200" b="0" cap="none" spc="0" smtClean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বিশুদ্ধকরণ </a:t>
          </a:r>
          <a:r>
            <a:rPr lang="bn-BD" sz="3200" b="0" cap="none" spc="0" smtClean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rPr>
            <a:t>ট্যাবলেট ব্যবহারে।  </a:t>
          </a:r>
          <a:endParaRPr lang="en-US" sz="3200" b="0" cap="none" spc="0" dirty="0">
            <a:ln w="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C772C5-B78D-4D41-8256-5415CEBB0A54}" type="parTrans" cxnId="{14F32648-4A79-4059-BAEC-B4C67BA2966E}">
      <dgm:prSet custT="1"/>
      <dgm:spPr/>
      <dgm:t>
        <a:bodyPr/>
        <a:lstStyle/>
        <a:p>
          <a:endParaRPr lang="en-US" sz="3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D70121-3DCF-4BBA-BA9D-678CBD8D01F1}" type="sibTrans" cxnId="{14F32648-4A79-4059-BAEC-B4C67BA2966E}">
      <dgm:prSet/>
      <dgm:spPr/>
      <dgm:t>
        <a:bodyPr/>
        <a:lstStyle/>
        <a:p>
          <a:endParaRPr lang="en-US" sz="1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D05B1E9-D900-465C-9A4E-57C3EBD92E6F}" type="pres">
      <dgm:prSet presAssocID="{7CAC5754-004E-42D9-8AFA-8254FCF98F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6F331D-34A5-426C-9476-3E3E2A8950C2}" type="pres">
      <dgm:prSet presAssocID="{C9199CB7-B875-4169-AB81-2848CCAD79B8}" presName="centerShape" presStyleLbl="node0" presStyleIdx="0" presStyleCnt="1" custScaleX="177265" custScaleY="87370" custLinFactNeighborX="1552" custLinFactNeighborY="2132"/>
      <dgm:spPr/>
      <dgm:t>
        <a:bodyPr/>
        <a:lstStyle/>
        <a:p>
          <a:endParaRPr lang="en-US"/>
        </a:p>
      </dgm:t>
    </dgm:pt>
    <dgm:pt modelId="{BFE0FFFA-4F44-446C-9000-5C8B4CAADC8E}" type="pres">
      <dgm:prSet presAssocID="{16B843C7-0691-421F-BF81-A1015C407894}" presName="Name9" presStyleLbl="parChTrans1D2" presStyleIdx="0" presStyleCnt="3"/>
      <dgm:spPr/>
      <dgm:t>
        <a:bodyPr/>
        <a:lstStyle/>
        <a:p>
          <a:endParaRPr lang="en-US"/>
        </a:p>
      </dgm:t>
    </dgm:pt>
    <dgm:pt modelId="{0704B19C-DF78-409A-AD8E-46F7A2B33321}" type="pres">
      <dgm:prSet presAssocID="{16B843C7-0691-421F-BF81-A1015C40789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D572AE5-87A2-44C4-81BD-C340B5FA068B}" type="pres">
      <dgm:prSet presAssocID="{EF31FE27-633A-40BF-AF59-0FF374041774}" presName="node" presStyleLbl="node1" presStyleIdx="0" presStyleCnt="3" custScaleX="107642" custScaleY="83297" custRadScaleRad="88201" custRadScaleInc="2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B2B1B-67EA-44C7-A5AA-368C4F7CD563}" type="pres">
      <dgm:prSet presAssocID="{AE722CAE-AA94-4BAD-9B92-9E67640D6C78}" presName="Name9" presStyleLbl="parChTrans1D2" presStyleIdx="1" presStyleCnt="3"/>
      <dgm:spPr/>
      <dgm:t>
        <a:bodyPr/>
        <a:lstStyle/>
        <a:p>
          <a:endParaRPr lang="en-US"/>
        </a:p>
      </dgm:t>
    </dgm:pt>
    <dgm:pt modelId="{A63CABBF-C369-4F31-ADAA-FE8F3BFE5577}" type="pres">
      <dgm:prSet presAssocID="{AE722CAE-AA94-4BAD-9B92-9E67640D6C7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B480191-D5D4-4E09-B468-C283922F2A63}" type="pres">
      <dgm:prSet presAssocID="{9188BB52-8E72-4D38-A402-7600056C3707}" presName="node" presStyleLbl="node1" presStyleIdx="1" presStyleCnt="3" custScaleX="137075" custScaleY="76779" custRadScaleRad="144033" custRadScaleInc="-52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F9BE6-8446-4377-99FE-4FD8FBCE5069}" type="pres">
      <dgm:prSet presAssocID="{F8C772C5-B78D-4D41-8256-5415CEBB0A54}" presName="Name9" presStyleLbl="parChTrans1D2" presStyleIdx="2" presStyleCnt="3"/>
      <dgm:spPr/>
      <dgm:t>
        <a:bodyPr/>
        <a:lstStyle/>
        <a:p>
          <a:endParaRPr lang="en-US"/>
        </a:p>
      </dgm:t>
    </dgm:pt>
    <dgm:pt modelId="{41D1186E-80D5-4493-999A-167D23C21580}" type="pres">
      <dgm:prSet presAssocID="{F8C772C5-B78D-4D41-8256-5415CEBB0A5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0F192A7-9840-4873-8185-5B63EAAC2192}" type="pres">
      <dgm:prSet presAssocID="{46294EC5-1683-4224-BAA6-028E1404ACE3}" presName="node" presStyleLbl="node1" presStyleIdx="2" presStyleCnt="3" custScaleX="155905" custScaleY="86880" custRadScaleRad="143556" custRadScaleInc="53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BD9EB-2BDF-497E-A8C4-A53C1BEDC7FD}" srcId="{C9199CB7-B875-4169-AB81-2848CCAD79B8}" destId="{9188BB52-8E72-4D38-A402-7600056C3707}" srcOrd="1" destOrd="0" parTransId="{AE722CAE-AA94-4BAD-9B92-9E67640D6C78}" sibTransId="{DF94E3F5-8BF3-4791-9919-CD725FFAC494}"/>
    <dgm:cxn modelId="{C9349D57-A89C-4A33-96DE-B2B96C148ADD}" type="presOf" srcId="{7CAC5754-004E-42D9-8AFA-8254FCF98F19}" destId="{4D05B1E9-D900-465C-9A4E-57C3EBD92E6F}" srcOrd="0" destOrd="0" presId="urn:microsoft.com/office/officeart/2005/8/layout/radial1"/>
    <dgm:cxn modelId="{15502189-C125-4269-A230-A6966CAD8ACA}" type="presOf" srcId="{C9199CB7-B875-4169-AB81-2848CCAD79B8}" destId="{416F331D-34A5-426C-9476-3E3E2A8950C2}" srcOrd="0" destOrd="0" presId="urn:microsoft.com/office/officeart/2005/8/layout/radial1"/>
    <dgm:cxn modelId="{42A62655-3C33-46C9-93BA-6AE9B19177BF}" type="presOf" srcId="{F8C772C5-B78D-4D41-8256-5415CEBB0A54}" destId="{F1CF9BE6-8446-4377-99FE-4FD8FBCE5069}" srcOrd="0" destOrd="0" presId="urn:microsoft.com/office/officeart/2005/8/layout/radial1"/>
    <dgm:cxn modelId="{11BC5EBE-E4F0-44BB-9429-C95DA42D36CC}" type="presOf" srcId="{16B843C7-0691-421F-BF81-A1015C407894}" destId="{BFE0FFFA-4F44-446C-9000-5C8B4CAADC8E}" srcOrd="0" destOrd="0" presId="urn:microsoft.com/office/officeart/2005/8/layout/radial1"/>
    <dgm:cxn modelId="{427D6C86-812F-4E11-B4EF-9C4D078B974D}" type="presOf" srcId="{F8C772C5-B78D-4D41-8256-5415CEBB0A54}" destId="{41D1186E-80D5-4493-999A-167D23C21580}" srcOrd="1" destOrd="0" presId="urn:microsoft.com/office/officeart/2005/8/layout/radial1"/>
    <dgm:cxn modelId="{0DD3A22E-E3C8-4A10-9822-F91CB2539B2B}" type="presOf" srcId="{AE722CAE-AA94-4BAD-9B92-9E67640D6C78}" destId="{B33B2B1B-67EA-44C7-A5AA-368C4F7CD563}" srcOrd="0" destOrd="0" presId="urn:microsoft.com/office/officeart/2005/8/layout/radial1"/>
    <dgm:cxn modelId="{53DF8F30-1BDC-4380-9F95-90E96F1C8A14}" type="presOf" srcId="{AE722CAE-AA94-4BAD-9B92-9E67640D6C78}" destId="{A63CABBF-C369-4F31-ADAA-FE8F3BFE5577}" srcOrd="1" destOrd="0" presId="urn:microsoft.com/office/officeart/2005/8/layout/radial1"/>
    <dgm:cxn modelId="{FFBC197C-C532-4A8A-9A37-CD965D7970DC}" type="presOf" srcId="{16B843C7-0691-421F-BF81-A1015C407894}" destId="{0704B19C-DF78-409A-AD8E-46F7A2B33321}" srcOrd="1" destOrd="0" presId="urn:microsoft.com/office/officeart/2005/8/layout/radial1"/>
    <dgm:cxn modelId="{14F32648-4A79-4059-BAEC-B4C67BA2966E}" srcId="{C9199CB7-B875-4169-AB81-2848CCAD79B8}" destId="{46294EC5-1683-4224-BAA6-028E1404ACE3}" srcOrd="2" destOrd="0" parTransId="{F8C772C5-B78D-4D41-8256-5415CEBB0A54}" sibTransId="{BBD70121-3DCF-4BBA-BA9D-678CBD8D01F1}"/>
    <dgm:cxn modelId="{01060776-BB31-4320-BFC0-01937BC6E993}" type="presOf" srcId="{9188BB52-8E72-4D38-A402-7600056C3707}" destId="{FB480191-D5D4-4E09-B468-C283922F2A63}" srcOrd="0" destOrd="0" presId="urn:microsoft.com/office/officeart/2005/8/layout/radial1"/>
    <dgm:cxn modelId="{CD64D61C-23E0-4D1D-AD67-A6B0DD840CF5}" srcId="{7CAC5754-004E-42D9-8AFA-8254FCF98F19}" destId="{C9199CB7-B875-4169-AB81-2848CCAD79B8}" srcOrd="0" destOrd="0" parTransId="{092D908F-C682-464C-9201-30BFB8AE5B63}" sibTransId="{ACAE230F-1B8A-43FB-A934-600A316A103F}"/>
    <dgm:cxn modelId="{6C09F8F3-5F3D-4FD4-9367-814A1ADFF116}" type="presOf" srcId="{46294EC5-1683-4224-BAA6-028E1404ACE3}" destId="{A0F192A7-9840-4873-8185-5B63EAAC2192}" srcOrd="0" destOrd="0" presId="urn:microsoft.com/office/officeart/2005/8/layout/radial1"/>
    <dgm:cxn modelId="{34962FD0-4146-4BAC-A4AF-029D205AC51E}" srcId="{C9199CB7-B875-4169-AB81-2848CCAD79B8}" destId="{EF31FE27-633A-40BF-AF59-0FF374041774}" srcOrd="0" destOrd="0" parTransId="{16B843C7-0691-421F-BF81-A1015C407894}" sibTransId="{F56DDFD6-F3EA-44F5-80E3-83C3F0CE035F}"/>
    <dgm:cxn modelId="{71AAA9D8-96AB-419B-840A-E5A7C743C64D}" type="presOf" srcId="{EF31FE27-633A-40BF-AF59-0FF374041774}" destId="{BD572AE5-87A2-44C4-81BD-C340B5FA068B}" srcOrd="0" destOrd="0" presId="urn:microsoft.com/office/officeart/2005/8/layout/radial1"/>
    <dgm:cxn modelId="{A198E9C5-FB17-4F18-B72D-155DF07DDB92}" type="presParOf" srcId="{4D05B1E9-D900-465C-9A4E-57C3EBD92E6F}" destId="{416F331D-34A5-426C-9476-3E3E2A8950C2}" srcOrd="0" destOrd="0" presId="urn:microsoft.com/office/officeart/2005/8/layout/radial1"/>
    <dgm:cxn modelId="{0764831A-49EB-4A7C-92ED-363C23BF6744}" type="presParOf" srcId="{4D05B1E9-D900-465C-9A4E-57C3EBD92E6F}" destId="{BFE0FFFA-4F44-446C-9000-5C8B4CAADC8E}" srcOrd="1" destOrd="0" presId="urn:microsoft.com/office/officeart/2005/8/layout/radial1"/>
    <dgm:cxn modelId="{8D2A5101-C914-434A-82CC-E34F9A6364BD}" type="presParOf" srcId="{BFE0FFFA-4F44-446C-9000-5C8B4CAADC8E}" destId="{0704B19C-DF78-409A-AD8E-46F7A2B33321}" srcOrd="0" destOrd="0" presId="urn:microsoft.com/office/officeart/2005/8/layout/radial1"/>
    <dgm:cxn modelId="{858AE9F2-264B-4F4C-9F52-1ABD1C953ADD}" type="presParOf" srcId="{4D05B1E9-D900-465C-9A4E-57C3EBD92E6F}" destId="{BD572AE5-87A2-44C4-81BD-C340B5FA068B}" srcOrd="2" destOrd="0" presId="urn:microsoft.com/office/officeart/2005/8/layout/radial1"/>
    <dgm:cxn modelId="{09407F56-3666-4E1C-BF95-60E4979BEC66}" type="presParOf" srcId="{4D05B1E9-D900-465C-9A4E-57C3EBD92E6F}" destId="{B33B2B1B-67EA-44C7-A5AA-368C4F7CD563}" srcOrd="3" destOrd="0" presId="urn:microsoft.com/office/officeart/2005/8/layout/radial1"/>
    <dgm:cxn modelId="{EF20CA36-D63B-4F34-A197-192E40CEDCC2}" type="presParOf" srcId="{B33B2B1B-67EA-44C7-A5AA-368C4F7CD563}" destId="{A63CABBF-C369-4F31-ADAA-FE8F3BFE5577}" srcOrd="0" destOrd="0" presId="urn:microsoft.com/office/officeart/2005/8/layout/radial1"/>
    <dgm:cxn modelId="{30980046-E43B-4B44-8E89-1DFF381DC619}" type="presParOf" srcId="{4D05B1E9-D900-465C-9A4E-57C3EBD92E6F}" destId="{FB480191-D5D4-4E09-B468-C283922F2A63}" srcOrd="4" destOrd="0" presId="urn:microsoft.com/office/officeart/2005/8/layout/radial1"/>
    <dgm:cxn modelId="{80BEB64F-F168-4460-9B28-659FF646D1B5}" type="presParOf" srcId="{4D05B1E9-D900-465C-9A4E-57C3EBD92E6F}" destId="{F1CF9BE6-8446-4377-99FE-4FD8FBCE5069}" srcOrd="5" destOrd="0" presId="urn:microsoft.com/office/officeart/2005/8/layout/radial1"/>
    <dgm:cxn modelId="{41D9CC57-3E45-45F4-B6E1-B85A38C2BAC4}" type="presParOf" srcId="{F1CF9BE6-8446-4377-99FE-4FD8FBCE5069}" destId="{41D1186E-80D5-4493-999A-167D23C21580}" srcOrd="0" destOrd="0" presId="urn:microsoft.com/office/officeart/2005/8/layout/radial1"/>
    <dgm:cxn modelId="{C8490169-7ED7-4EBD-9728-E9A72E3802FB}" type="presParOf" srcId="{4D05B1E9-D900-465C-9A4E-57C3EBD92E6F}" destId="{A0F192A7-9840-4873-8185-5B63EAAC219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C2B9-5F1A-455D-9C5B-DADCB8EE2F1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BD2E-4FD7-4F64-89D6-24A4CCA0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4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C2B9-5F1A-455D-9C5B-DADCB8EE2F1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BD2E-4FD7-4F64-89D6-24A4CCA0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4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C2B9-5F1A-455D-9C5B-DADCB8EE2F1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BD2E-4FD7-4F64-89D6-24A4CCA0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4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C2B9-5F1A-455D-9C5B-DADCB8EE2F1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BD2E-4FD7-4F64-89D6-24A4CCA0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C2B9-5F1A-455D-9C5B-DADCB8EE2F1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BD2E-4FD7-4F64-89D6-24A4CCA0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6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C2B9-5F1A-455D-9C5B-DADCB8EE2F1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BD2E-4FD7-4F64-89D6-24A4CCA0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9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C2B9-5F1A-455D-9C5B-DADCB8EE2F1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BD2E-4FD7-4F64-89D6-24A4CCA0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9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C2B9-5F1A-455D-9C5B-DADCB8EE2F1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BD2E-4FD7-4F64-89D6-24A4CCA0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5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C2B9-5F1A-455D-9C5B-DADCB8EE2F1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BD2E-4FD7-4F64-89D6-24A4CCA0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8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C2B9-5F1A-455D-9C5B-DADCB8EE2F1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BD2E-4FD7-4F64-89D6-24A4CCA0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6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C2B9-5F1A-455D-9C5B-DADCB8EE2F1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BD2E-4FD7-4F64-89D6-24A4CCA0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8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9C2B9-5F1A-455D-9C5B-DADCB8EE2F1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2BD2E-4FD7-4F64-89D6-24A4CCA0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3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microsoft.com/office/2007/relationships/hdphoto" Target="../media/hdphoto7.wdp"/><Relationship Id="rId2" Type="http://schemas.openxmlformats.org/officeDocument/2006/relationships/image" Target="../media/image30.jpeg"/><Relationship Id="rId16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34.png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4.tm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6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1125200" y="64928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10</a:t>
            </a:fld>
            <a:endParaRPr lang="en-US" sz="2000" b="1" dirty="0"/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4AA5A146-3D32-4831-9262-BE638D562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10" y="1453835"/>
            <a:ext cx="4953590" cy="376843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D5AA366E-82C5-453D-A7EF-F81D21447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453835"/>
            <a:ext cx="4774820" cy="376843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9612C54-F6D8-4D4E-8AEA-BC71C3F509BE}"/>
              </a:ext>
            </a:extLst>
          </p:cNvPr>
          <p:cNvSpPr txBox="1"/>
          <p:nvPr/>
        </p:nvSpPr>
        <p:spPr>
          <a:xfrm>
            <a:off x="1049702" y="5511225"/>
            <a:ext cx="4419599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বর্জ্য ফেলে।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ACD5159-2C3A-42FD-95BC-F784495570E2}"/>
              </a:ext>
            </a:extLst>
          </p:cNvPr>
          <p:cNvSpPr txBox="1"/>
          <p:nvPr/>
        </p:nvSpPr>
        <p:spPr>
          <a:xfrm>
            <a:off x="6256634" y="5511225"/>
            <a:ext cx="5401966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গবাদি পশু গোসল করানোর ফলে।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E0F4FCA-8D4D-442D-A5B8-540D74DF9AC1}"/>
              </a:ext>
            </a:extLst>
          </p:cNvPr>
          <p:cNvSpPr txBox="1"/>
          <p:nvPr/>
        </p:nvSpPr>
        <p:spPr>
          <a:xfrm>
            <a:off x="2815250" y="564698"/>
            <a:ext cx="6142367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E0F4FCA-8D4D-442D-A5B8-540D74DF9AC1}"/>
              </a:ext>
            </a:extLst>
          </p:cNvPr>
          <p:cNvSpPr txBox="1"/>
          <p:nvPr/>
        </p:nvSpPr>
        <p:spPr>
          <a:xfrm>
            <a:off x="2965386" y="572869"/>
            <a:ext cx="584209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2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1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10490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11</a:t>
            </a:fld>
            <a:endParaRPr lang="en-US" sz="2000" b="1" dirty="0"/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B4880663-C14E-46F9-9BB9-4916E4E999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" t="2627" r="1866" b="2656"/>
          <a:stretch/>
        </p:blipFill>
        <p:spPr>
          <a:xfrm>
            <a:off x="6343650" y="1485900"/>
            <a:ext cx="4900613" cy="3843338"/>
          </a:xfrm>
          <a:prstGeom prst="rect">
            <a:avLst/>
          </a:prstGeom>
          <a:solidFill>
            <a:schemeClr val="accent2"/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E0F4FCA-8D4D-442D-A5B8-540D74DF9AC1}"/>
              </a:ext>
            </a:extLst>
          </p:cNvPr>
          <p:cNvSpPr txBox="1"/>
          <p:nvPr/>
        </p:nvSpPr>
        <p:spPr>
          <a:xfrm>
            <a:off x="2739050" y="496318"/>
            <a:ext cx="6142367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E0F4FCA-8D4D-442D-A5B8-540D74DF9AC1}"/>
              </a:ext>
            </a:extLst>
          </p:cNvPr>
          <p:cNvSpPr txBox="1"/>
          <p:nvPr/>
        </p:nvSpPr>
        <p:spPr>
          <a:xfrm>
            <a:off x="2889186" y="496318"/>
            <a:ext cx="584209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59612C54-F6D8-4D4E-8AEA-BC71C3F509BE}"/>
              </a:ext>
            </a:extLst>
          </p:cNvPr>
          <p:cNvSpPr txBox="1"/>
          <p:nvPr/>
        </p:nvSpPr>
        <p:spPr>
          <a:xfrm>
            <a:off x="1045519" y="5500888"/>
            <a:ext cx="4419599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কীটনাশক ব্যবহারে।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ACD5159-2C3A-42FD-95BC-F784495570E2}"/>
              </a:ext>
            </a:extLst>
          </p:cNvPr>
          <p:cNvSpPr txBox="1"/>
          <p:nvPr/>
        </p:nvSpPr>
        <p:spPr>
          <a:xfrm>
            <a:off x="6166147" y="5499995"/>
            <a:ext cx="5401966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খোলা ও কাঁচা পায়খানা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3" name="Picture 52" descr="k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49" y="1514657"/>
            <a:ext cx="4938617" cy="380124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1478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1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10490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12</a:t>
            </a:fld>
            <a:endParaRPr lang="en-US" sz="2000" b="1" dirty="0"/>
          </a:p>
        </p:txBody>
      </p:sp>
      <p:sp>
        <p:nvSpPr>
          <p:cNvPr id="47" name="Freeform: Shape 9">
            <a:extLst>
              <a:ext uri="{FF2B5EF4-FFF2-40B4-BE49-F238E27FC236}">
                <a16:creationId xmlns="" xmlns:a16="http://schemas.microsoft.com/office/drawing/2014/main" id="{83F9AB6B-938A-4A1B-BD5F-7650BEACB45A}"/>
              </a:ext>
            </a:extLst>
          </p:cNvPr>
          <p:cNvSpPr/>
          <p:nvPr/>
        </p:nvSpPr>
        <p:spPr>
          <a:xfrm>
            <a:off x="3938565" y="574885"/>
            <a:ext cx="4268360" cy="843383"/>
          </a:xfrm>
          <a:custGeom>
            <a:avLst/>
            <a:gdLst>
              <a:gd name="connsiteX0" fmla="*/ 0 w 1870604"/>
              <a:gd name="connsiteY0" fmla="*/ 0 h 935302"/>
              <a:gd name="connsiteX1" fmla="*/ 1870604 w 1870604"/>
              <a:gd name="connsiteY1" fmla="*/ 0 h 935302"/>
              <a:gd name="connsiteX2" fmla="*/ 1870604 w 1870604"/>
              <a:gd name="connsiteY2" fmla="*/ 935302 h 935302"/>
              <a:gd name="connsiteX3" fmla="*/ 0 w 1870604"/>
              <a:gd name="connsiteY3" fmla="*/ 935302 h 935302"/>
              <a:gd name="connsiteX4" fmla="*/ 0 w 1870604"/>
              <a:gd name="connsiteY4" fmla="*/ 0 h 93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04" h="935302">
                <a:moveTo>
                  <a:pt x="0" y="0"/>
                </a:moveTo>
                <a:lnTo>
                  <a:pt x="1870604" y="0"/>
                </a:lnTo>
                <a:lnTo>
                  <a:pt x="1870604" y="935302"/>
                </a:lnTo>
                <a:lnTo>
                  <a:pt x="0" y="9353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695" tIns="38695" rIns="38695" bIns="38695" numCol="1" spcCol="1270" anchor="ctr" anchorCtr="0">
            <a:no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পানি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দূষিত হয়?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2C5514AC-1F4F-4EE2-8D60-4418A6ED2900}"/>
              </a:ext>
            </a:extLst>
          </p:cNvPr>
          <p:cNvGrpSpPr/>
          <p:nvPr/>
        </p:nvGrpSpPr>
        <p:grpSpPr>
          <a:xfrm>
            <a:off x="951635" y="1459612"/>
            <a:ext cx="9989344" cy="736455"/>
            <a:chOff x="1295400" y="3194479"/>
            <a:chExt cx="9867900" cy="785554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="" xmlns:a16="http://schemas.microsoft.com/office/drawing/2014/main" id="{C8AB8C6C-8CF5-4AE5-AF4F-1622DB8B63BD}"/>
                </a:ext>
              </a:extLst>
            </p:cNvPr>
            <p:cNvCxnSpPr/>
            <p:nvPr/>
          </p:nvCxnSpPr>
          <p:spPr>
            <a:xfrm flipH="1">
              <a:off x="6381624" y="3194479"/>
              <a:ext cx="9286" cy="46312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7C3C1AD6-236F-45BD-9673-24E46CD27F76}"/>
                </a:ext>
              </a:extLst>
            </p:cNvPr>
            <p:cNvCxnSpPr/>
            <p:nvPr/>
          </p:nvCxnSpPr>
          <p:spPr>
            <a:xfrm>
              <a:off x="1295400" y="3619500"/>
              <a:ext cx="9867900" cy="0"/>
            </a:xfrm>
            <a:prstGeom prst="line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="" xmlns:a16="http://schemas.microsoft.com/office/drawing/2014/main" id="{51DEF959-081C-4F5A-AB2A-45A1B70D3EC0}"/>
                </a:ext>
              </a:extLst>
            </p:cNvPr>
            <p:cNvCxnSpPr/>
            <p:nvPr/>
          </p:nvCxnSpPr>
          <p:spPr>
            <a:xfrm>
              <a:off x="1308100" y="3632200"/>
              <a:ext cx="0" cy="34030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="" xmlns:a16="http://schemas.microsoft.com/office/drawing/2014/main" id="{ECEF6889-198D-40FF-A454-758A90043D45}"/>
                </a:ext>
              </a:extLst>
            </p:cNvPr>
            <p:cNvCxnSpPr/>
            <p:nvPr/>
          </p:nvCxnSpPr>
          <p:spPr>
            <a:xfrm>
              <a:off x="3662656" y="3639732"/>
              <a:ext cx="0" cy="34030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="" xmlns:a16="http://schemas.microsoft.com/office/drawing/2014/main" id="{32E838ED-881B-4E6B-81F7-DAC48905383B}"/>
                </a:ext>
              </a:extLst>
            </p:cNvPr>
            <p:cNvCxnSpPr/>
            <p:nvPr/>
          </p:nvCxnSpPr>
          <p:spPr>
            <a:xfrm>
              <a:off x="8450671" y="3639732"/>
              <a:ext cx="0" cy="34030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="" xmlns:a16="http://schemas.microsoft.com/office/drawing/2014/main" id="{F01E2A29-ED82-43DC-90E0-36F35B1238A3}"/>
                </a:ext>
              </a:extLst>
            </p:cNvPr>
            <p:cNvCxnSpPr/>
            <p:nvPr/>
          </p:nvCxnSpPr>
          <p:spPr>
            <a:xfrm>
              <a:off x="11085406" y="3639732"/>
              <a:ext cx="0" cy="34030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="" xmlns:a16="http://schemas.microsoft.com/office/drawing/2014/main" id="{A72FC9A2-7252-4FD4-B871-978952DDC45C}"/>
                </a:ext>
              </a:extLst>
            </p:cNvPr>
            <p:cNvCxnSpPr/>
            <p:nvPr/>
          </p:nvCxnSpPr>
          <p:spPr>
            <a:xfrm>
              <a:off x="6082803" y="3635966"/>
              <a:ext cx="0" cy="34030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683722" y="2221762"/>
            <a:ext cx="1526078" cy="3489865"/>
            <a:chOff x="683722" y="2221762"/>
            <a:chExt cx="1526078" cy="3489865"/>
          </a:xfrm>
        </p:grpSpPr>
        <p:sp>
          <p:nvSpPr>
            <p:cNvPr id="48" name="Freeform: Shape 10">
              <a:extLst>
                <a:ext uri="{FF2B5EF4-FFF2-40B4-BE49-F238E27FC236}">
                  <a16:creationId xmlns="" xmlns:a16="http://schemas.microsoft.com/office/drawing/2014/main" id="{25BEF32E-1B11-4957-A8D3-C13904016501}"/>
                </a:ext>
              </a:extLst>
            </p:cNvPr>
            <p:cNvSpPr/>
            <p:nvPr/>
          </p:nvSpPr>
          <p:spPr>
            <a:xfrm>
              <a:off x="707128" y="2221762"/>
              <a:ext cx="1479266" cy="1792770"/>
            </a:xfrm>
            <a:custGeom>
              <a:avLst/>
              <a:gdLst>
                <a:gd name="connsiteX0" fmla="*/ 0 w 1870604"/>
                <a:gd name="connsiteY0" fmla="*/ 0 h 935302"/>
                <a:gd name="connsiteX1" fmla="*/ 1870604 w 1870604"/>
                <a:gd name="connsiteY1" fmla="*/ 0 h 935302"/>
                <a:gd name="connsiteX2" fmla="*/ 1870604 w 1870604"/>
                <a:gd name="connsiteY2" fmla="*/ 935302 h 935302"/>
                <a:gd name="connsiteX3" fmla="*/ 0 w 1870604"/>
                <a:gd name="connsiteY3" fmla="*/ 935302 h 935302"/>
                <a:gd name="connsiteX4" fmla="*/ 0 w 1870604"/>
                <a:gd name="connsiteY4" fmla="*/ 0 h 93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604" h="935302">
                  <a:moveTo>
                    <a:pt x="0" y="0"/>
                  </a:moveTo>
                  <a:lnTo>
                    <a:pt x="1870604" y="0"/>
                  </a:lnTo>
                  <a:lnTo>
                    <a:pt x="1870604" y="935302"/>
                  </a:lnTo>
                  <a:lnTo>
                    <a:pt x="0" y="93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noFill/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95" tIns="38695" rIns="38695" bIns="38695" numCol="1" spcCol="1270" anchor="ctr" anchorCtr="0">
              <a:noAutofit/>
            </a:bodyPr>
            <a:lstStyle/>
            <a:p>
              <a:pPr lvl="0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কারখানার বর্জ্য ফেললে পানি দূষিত হয়।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683722" y="4014531"/>
              <a:ext cx="1526078" cy="1697096"/>
            </a:xfrm>
            <a:prstGeom prst="roundRect">
              <a:avLst>
                <a:gd name="adj" fmla="val 10000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Group 2"/>
          <p:cNvGrpSpPr/>
          <p:nvPr/>
        </p:nvGrpSpPr>
        <p:grpSpPr>
          <a:xfrm>
            <a:off x="2572933" y="2221762"/>
            <a:ext cx="1624977" cy="3428397"/>
            <a:chOff x="2572933" y="2221762"/>
            <a:chExt cx="1624977" cy="3428397"/>
          </a:xfrm>
        </p:grpSpPr>
        <p:sp>
          <p:nvSpPr>
            <p:cNvPr id="49" name="Freeform: Shape 11">
              <a:extLst>
                <a:ext uri="{FF2B5EF4-FFF2-40B4-BE49-F238E27FC236}">
                  <a16:creationId xmlns="" xmlns:a16="http://schemas.microsoft.com/office/drawing/2014/main" id="{E7F26CBA-9DA5-4CCB-A6CB-868416B8B12B}"/>
                </a:ext>
              </a:extLst>
            </p:cNvPr>
            <p:cNvSpPr/>
            <p:nvPr/>
          </p:nvSpPr>
          <p:spPr>
            <a:xfrm>
              <a:off x="2586038" y="2221762"/>
              <a:ext cx="1570332" cy="1792770"/>
            </a:xfrm>
            <a:custGeom>
              <a:avLst/>
              <a:gdLst>
                <a:gd name="connsiteX0" fmla="*/ 0 w 1870604"/>
                <a:gd name="connsiteY0" fmla="*/ 0 h 935302"/>
                <a:gd name="connsiteX1" fmla="*/ 1870604 w 1870604"/>
                <a:gd name="connsiteY1" fmla="*/ 0 h 935302"/>
                <a:gd name="connsiteX2" fmla="*/ 1870604 w 1870604"/>
                <a:gd name="connsiteY2" fmla="*/ 935302 h 935302"/>
                <a:gd name="connsiteX3" fmla="*/ 0 w 1870604"/>
                <a:gd name="connsiteY3" fmla="*/ 935302 h 935302"/>
                <a:gd name="connsiteX4" fmla="*/ 0 w 1870604"/>
                <a:gd name="connsiteY4" fmla="*/ 0 h 93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604" h="935302">
                  <a:moveTo>
                    <a:pt x="0" y="0"/>
                  </a:moveTo>
                  <a:lnTo>
                    <a:pt x="1870604" y="0"/>
                  </a:lnTo>
                  <a:lnTo>
                    <a:pt x="1870604" y="935302"/>
                  </a:lnTo>
                  <a:lnTo>
                    <a:pt x="0" y="93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noFill/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95" tIns="38695" rIns="38695" bIns="38695" numCol="1" spcCol="1270" anchor="ctr" anchorCtr="0">
              <a:noAutofit/>
            </a:bodyPr>
            <a:lstStyle/>
            <a:p>
              <a:pPr lvl="0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পানিতে মলমূত্র ত্যাগ করলে পানি দূষিত হয়।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2572933" y="4009608"/>
              <a:ext cx="1624977" cy="1640551"/>
            </a:xfrm>
            <a:prstGeom prst="roundRect">
              <a:avLst>
                <a:gd name="adj" fmla="val 1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1" name="Group 10"/>
          <p:cNvGrpSpPr/>
          <p:nvPr/>
        </p:nvGrpSpPr>
        <p:grpSpPr>
          <a:xfrm>
            <a:off x="4983897" y="2221762"/>
            <a:ext cx="1597006" cy="3428396"/>
            <a:chOff x="4983897" y="2221762"/>
            <a:chExt cx="1597006" cy="3428396"/>
          </a:xfrm>
        </p:grpSpPr>
        <p:sp>
          <p:nvSpPr>
            <p:cNvPr id="53" name="Freeform: Shape 41">
              <a:extLst>
                <a:ext uri="{FF2B5EF4-FFF2-40B4-BE49-F238E27FC236}">
                  <a16:creationId xmlns="" xmlns:a16="http://schemas.microsoft.com/office/drawing/2014/main" id="{159540BA-E8ED-4B5B-8E1E-11C704804E9E}"/>
                </a:ext>
              </a:extLst>
            </p:cNvPr>
            <p:cNvSpPr/>
            <p:nvPr/>
          </p:nvSpPr>
          <p:spPr>
            <a:xfrm>
              <a:off x="5025438" y="2221762"/>
              <a:ext cx="1555465" cy="1792770"/>
            </a:xfrm>
            <a:custGeom>
              <a:avLst/>
              <a:gdLst>
                <a:gd name="connsiteX0" fmla="*/ 0 w 1870604"/>
                <a:gd name="connsiteY0" fmla="*/ 0 h 935302"/>
                <a:gd name="connsiteX1" fmla="*/ 1870604 w 1870604"/>
                <a:gd name="connsiteY1" fmla="*/ 0 h 935302"/>
                <a:gd name="connsiteX2" fmla="*/ 1870604 w 1870604"/>
                <a:gd name="connsiteY2" fmla="*/ 935302 h 935302"/>
                <a:gd name="connsiteX3" fmla="*/ 0 w 1870604"/>
                <a:gd name="connsiteY3" fmla="*/ 935302 h 935302"/>
                <a:gd name="connsiteX4" fmla="*/ 0 w 1870604"/>
                <a:gd name="connsiteY4" fmla="*/ 0 h 93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604" h="935302">
                  <a:moveTo>
                    <a:pt x="0" y="0"/>
                  </a:moveTo>
                  <a:lnTo>
                    <a:pt x="1870604" y="0"/>
                  </a:lnTo>
                  <a:lnTo>
                    <a:pt x="1870604" y="935302"/>
                  </a:lnTo>
                  <a:lnTo>
                    <a:pt x="0" y="93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noFill/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95" tIns="38695" rIns="38695" bIns="38695" numCol="1" spcCol="1270" anchor="ctr" anchorCtr="0">
              <a:noAutofit/>
            </a:bodyPr>
            <a:lstStyle/>
            <a:p>
              <a:pPr lvl="0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রোগীর কাপড় ধৌত করলে  পানি দূষিত হয়।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4983897" y="4009607"/>
              <a:ext cx="1593275" cy="1640551"/>
            </a:xfrm>
            <a:prstGeom prst="roundRect">
              <a:avLst>
                <a:gd name="adj" fmla="val 10000"/>
              </a:avLst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2" name="Group 11"/>
          <p:cNvGrpSpPr/>
          <p:nvPr/>
        </p:nvGrpSpPr>
        <p:grpSpPr>
          <a:xfrm>
            <a:off x="7404698" y="2221760"/>
            <a:ext cx="1739301" cy="3493240"/>
            <a:chOff x="7404698" y="2221760"/>
            <a:chExt cx="1739301" cy="3493240"/>
          </a:xfrm>
        </p:grpSpPr>
        <p:sp>
          <p:nvSpPr>
            <p:cNvPr id="51" name="Freeform: Shape 12">
              <a:extLst>
                <a:ext uri="{FF2B5EF4-FFF2-40B4-BE49-F238E27FC236}">
                  <a16:creationId xmlns="" xmlns:a16="http://schemas.microsoft.com/office/drawing/2014/main" id="{58E411C9-ABF1-43EC-A66E-05B525FCA982}"/>
                </a:ext>
              </a:extLst>
            </p:cNvPr>
            <p:cNvSpPr/>
            <p:nvPr/>
          </p:nvSpPr>
          <p:spPr>
            <a:xfrm>
              <a:off x="7408430" y="2221760"/>
              <a:ext cx="1707864" cy="1792771"/>
            </a:xfrm>
            <a:custGeom>
              <a:avLst/>
              <a:gdLst>
                <a:gd name="connsiteX0" fmla="*/ 0 w 1870604"/>
                <a:gd name="connsiteY0" fmla="*/ 0 h 935302"/>
                <a:gd name="connsiteX1" fmla="*/ 1870604 w 1870604"/>
                <a:gd name="connsiteY1" fmla="*/ 0 h 935302"/>
                <a:gd name="connsiteX2" fmla="*/ 1870604 w 1870604"/>
                <a:gd name="connsiteY2" fmla="*/ 935302 h 935302"/>
                <a:gd name="connsiteX3" fmla="*/ 0 w 1870604"/>
                <a:gd name="connsiteY3" fmla="*/ 935302 h 935302"/>
                <a:gd name="connsiteX4" fmla="*/ 0 w 1870604"/>
                <a:gd name="connsiteY4" fmla="*/ 0 h 93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604" h="935302">
                  <a:moveTo>
                    <a:pt x="0" y="0"/>
                  </a:moveTo>
                  <a:lnTo>
                    <a:pt x="1870604" y="0"/>
                  </a:lnTo>
                  <a:lnTo>
                    <a:pt x="1870604" y="935302"/>
                  </a:lnTo>
                  <a:lnTo>
                    <a:pt x="0" y="93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noFill/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95" tIns="38695" rIns="38695" bIns="38695" numCol="1" spcCol="1270" anchor="ctr" anchorCtr="0">
              <a:noAutofit/>
            </a:bodyPr>
            <a:lstStyle/>
            <a:p>
              <a:pPr lvl="0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পানিতে ময়লা ফেললে পানি দূষিত হয়।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7404698" y="4011157"/>
              <a:ext cx="1739301" cy="1703843"/>
            </a:xfrm>
            <a:prstGeom prst="roundRect">
              <a:avLst>
                <a:gd name="adj" fmla="val 10000"/>
              </a:avLst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8" name="Group 67"/>
          <p:cNvGrpSpPr/>
          <p:nvPr/>
        </p:nvGrpSpPr>
        <p:grpSpPr>
          <a:xfrm>
            <a:off x="9906000" y="2221761"/>
            <a:ext cx="1595977" cy="3489866"/>
            <a:chOff x="9906000" y="2221761"/>
            <a:chExt cx="1595977" cy="3489866"/>
          </a:xfrm>
        </p:grpSpPr>
        <p:sp>
          <p:nvSpPr>
            <p:cNvPr id="52" name="Freeform: Shape 13">
              <a:extLst>
                <a:ext uri="{FF2B5EF4-FFF2-40B4-BE49-F238E27FC236}">
                  <a16:creationId xmlns="" xmlns:a16="http://schemas.microsoft.com/office/drawing/2014/main" id="{A02CDB94-6933-4A7C-8726-09145A961880}"/>
                </a:ext>
              </a:extLst>
            </p:cNvPr>
            <p:cNvSpPr/>
            <p:nvPr/>
          </p:nvSpPr>
          <p:spPr>
            <a:xfrm>
              <a:off x="9906000" y="2221761"/>
              <a:ext cx="1595976" cy="1792770"/>
            </a:xfrm>
            <a:custGeom>
              <a:avLst/>
              <a:gdLst>
                <a:gd name="connsiteX0" fmla="*/ 0 w 1870604"/>
                <a:gd name="connsiteY0" fmla="*/ 0 h 935302"/>
                <a:gd name="connsiteX1" fmla="*/ 1870604 w 1870604"/>
                <a:gd name="connsiteY1" fmla="*/ 0 h 935302"/>
                <a:gd name="connsiteX2" fmla="*/ 1870604 w 1870604"/>
                <a:gd name="connsiteY2" fmla="*/ 935302 h 935302"/>
                <a:gd name="connsiteX3" fmla="*/ 0 w 1870604"/>
                <a:gd name="connsiteY3" fmla="*/ 935302 h 935302"/>
                <a:gd name="connsiteX4" fmla="*/ 0 w 1870604"/>
                <a:gd name="connsiteY4" fmla="*/ 0 h 93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604" h="935302">
                  <a:moveTo>
                    <a:pt x="0" y="0"/>
                  </a:moveTo>
                  <a:lnTo>
                    <a:pt x="1870604" y="0"/>
                  </a:lnTo>
                  <a:lnTo>
                    <a:pt x="1870604" y="935302"/>
                  </a:lnTo>
                  <a:lnTo>
                    <a:pt x="0" y="93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noFill/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95" tIns="38695" rIns="38695" bIns="38695" numCol="1" spcCol="1270" anchor="ctr" anchorCtr="0">
              <a:noAutofit/>
            </a:bodyPr>
            <a:lstStyle/>
            <a:p>
              <a:pPr lvl="0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গরুছাগল গোসল করালে পানি দূষিত হয়। </a:t>
              </a:r>
              <a:r>
                <a:rPr lang="bn-BD" sz="2800" dirty="0"/>
                <a:t>।</a:t>
              </a:r>
              <a:endParaRPr lang="en-US" sz="2800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9906001" y="4007784"/>
              <a:ext cx="1595976" cy="1703843"/>
            </a:xfrm>
            <a:prstGeom prst="roundRect">
              <a:avLst>
                <a:gd name="adj" fmla="val 10000"/>
              </a:avLst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7785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0972800" y="6492875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13</a:t>
            </a:fld>
            <a:endParaRPr lang="en-US" sz="2000" b="1" dirty="0"/>
          </a:p>
        </p:txBody>
      </p:sp>
      <p:graphicFrame>
        <p:nvGraphicFramePr>
          <p:cNvPr id="49" name="Table 48">
            <a:extLst>
              <a:ext uri="{FF2B5EF4-FFF2-40B4-BE49-F238E27FC236}">
                <a16:creationId xmlns="" xmlns:a16="http://schemas.microsoft.com/office/drawing/2014/main" id="{907BB452-1D53-4C9E-8B8D-3B8001457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140827"/>
              </p:ext>
            </p:extLst>
          </p:nvPr>
        </p:nvGraphicFramePr>
        <p:xfrm>
          <a:off x="1620981" y="3048000"/>
          <a:ext cx="8056419" cy="3017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8056419">
                  <a:extLst>
                    <a:ext uri="{9D8B030D-6E8A-4147-A177-3AD203B41FA5}">
                      <a16:colId xmlns="" xmlns:a16="http://schemas.microsoft.com/office/drawing/2014/main" val="2135449948"/>
                    </a:ext>
                  </a:extLst>
                </a:gridCol>
              </a:tblGrid>
              <a:tr h="470256">
                <a:tc>
                  <a:txBody>
                    <a:bodyPr/>
                    <a:lstStyle/>
                    <a:p>
                      <a:pPr algn="l"/>
                      <a:r>
                        <a:rPr lang="bn-BD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</a:t>
                      </a:r>
                      <a:r>
                        <a:rPr lang="bn-BD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দূষণের কারণ 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7703364"/>
                  </a:ext>
                </a:extLst>
              </a:tr>
              <a:tr h="470256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3081353"/>
                  </a:ext>
                </a:extLst>
              </a:tr>
              <a:tr h="470256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826412"/>
                  </a:ext>
                </a:extLst>
              </a:tr>
              <a:tr h="470256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1636555"/>
                  </a:ext>
                </a:extLst>
              </a:tr>
              <a:tr h="392992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55826150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1483081" y="2301619"/>
            <a:ext cx="6885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খাতায় একটি ছক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05569" y="5498698"/>
            <a:ext cx="3775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নদীতে কাপড় ধোয়া ইত্যাদি </a:t>
            </a:r>
            <a:endParaRPr lang="en-US" sz="3200" dirty="0"/>
          </a:p>
        </p:txBody>
      </p:sp>
      <p:sp>
        <p:nvSpPr>
          <p:cNvPr id="54" name="Rectangle 53"/>
          <p:cNvSpPr/>
          <p:nvPr/>
        </p:nvSpPr>
        <p:spPr>
          <a:xfrm>
            <a:off x="4489415" y="4857750"/>
            <a:ext cx="3147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নদীতে গোসল করা </a:t>
            </a:r>
            <a:endParaRPr lang="en-US" sz="3200" dirty="0"/>
          </a:p>
        </p:txBody>
      </p:sp>
      <p:sp>
        <p:nvSpPr>
          <p:cNvPr id="55" name="Rectangle 54"/>
          <p:cNvSpPr/>
          <p:nvPr/>
        </p:nvSpPr>
        <p:spPr>
          <a:xfrm>
            <a:off x="4546564" y="4251377"/>
            <a:ext cx="340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 মলমূত্র </a:t>
            </a:r>
            <a:endParaRPr lang="en-US" sz="3200" dirty="0"/>
          </a:p>
        </p:txBody>
      </p:sp>
      <p:sp>
        <p:nvSpPr>
          <p:cNvPr id="56" name="Rectangle 55"/>
          <p:cNvSpPr/>
          <p:nvPr/>
        </p:nvSpPr>
        <p:spPr>
          <a:xfrm>
            <a:off x="4581620" y="3738853"/>
            <a:ext cx="2394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বর্জ্য 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56" r="9647" b="6992"/>
          <a:stretch/>
        </p:blipFill>
        <p:spPr>
          <a:xfrm>
            <a:off x="8565167" y="297171"/>
            <a:ext cx="2743962" cy="227331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96062" y="589268"/>
            <a:ext cx="3213493" cy="923330"/>
            <a:chOff x="2590800" y="1161276"/>
            <a:chExt cx="2469458" cy="923330"/>
          </a:xfrm>
        </p:grpSpPr>
        <p:sp>
          <p:nvSpPr>
            <p:cNvPr id="14" name="Rounded Rectangle 13"/>
            <p:cNvSpPr/>
            <p:nvPr/>
          </p:nvSpPr>
          <p:spPr>
            <a:xfrm>
              <a:off x="2590800" y="1244888"/>
              <a:ext cx="2463801" cy="838200"/>
            </a:xfrm>
            <a:prstGeom prst="roundRect">
              <a:avLst>
                <a:gd name="adj" fmla="val 26584"/>
              </a:avLst>
            </a:prstGeom>
            <a:gradFill flip="none" rotWithShape="1">
              <a:gsLst>
                <a:gs pos="0">
                  <a:srgbClr val="006600"/>
                </a:gs>
                <a:gs pos="23000">
                  <a:schemeClr val="bg1"/>
                </a:gs>
                <a:gs pos="77000">
                  <a:schemeClr val="bg1">
                    <a:lumMod val="95000"/>
                  </a:schemeClr>
                </a:gs>
                <a:gs pos="93000">
                  <a:schemeClr val="bg1"/>
                </a:gs>
                <a:gs pos="90000">
                  <a:srgbClr val="FF669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3200" b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5110" y="1161276"/>
              <a:ext cx="23451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5400" b="1" dirty="0" smtClean="0">
                  <a:ln w="11430"/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bn-BD" sz="5400" b="1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dirty="0">
                  <a:ln w="11430"/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2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3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1049000" y="65532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14</a:t>
            </a:fld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73414" y="528189"/>
            <a:ext cx="8243156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আমাদের শরীরে দূষিত পানি প্রবেশের প্রবাহচিত্র হলোঃ-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8126" y="1468582"/>
            <a:ext cx="5799844" cy="99280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9269" y="3122094"/>
            <a:ext cx="4840039" cy="68234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130714" y="3025284"/>
            <a:ext cx="3382413" cy="11886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6600" y="1482386"/>
            <a:ext cx="495281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শিল্প কারখানার তরল বর্জ্য,বসতবাড়ির বর্জ্য পানিতে ফেলার ফলে পানি দূষিত হচ্ছে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36874" y="1521609"/>
            <a:ext cx="357447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পানিতে মল-মুত্র ত্যাগ,গোসল করা,গরু-মহিষের গা ধোয়ানো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42109" y="3174076"/>
            <a:ext cx="42304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খাদ্যের মাধ্যমে/খাবার পানির মাধ্যমে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46479" y="3065942"/>
            <a:ext cx="356486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রান্না বা পান করার কাজে ব্যবহৃত হচ্ছে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02681" y="4688260"/>
            <a:ext cx="2980632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খাদ্যের মাধ্যমে/খাবার পানির মাধ্যমে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73414" y="4455644"/>
            <a:ext cx="26391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 শরীর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12596" y="5464787"/>
            <a:ext cx="21060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 শরীর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706439" y="2475716"/>
            <a:ext cx="22906" cy="590226"/>
          </a:xfrm>
          <a:prstGeom prst="straightConnector1">
            <a:avLst/>
          </a:prstGeom>
          <a:ln w="127000">
            <a:noFill/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952885" y="3841478"/>
            <a:ext cx="46089" cy="866435"/>
          </a:xfrm>
          <a:prstGeom prst="straightConnector1">
            <a:avLst/>
          </a:prstGeom>
          <a:ln w="127000">
            <a:noFill/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9933709" y="2433458"/>
            <a:ext cx="11954" cy="632484"/>
          </a:xfrm>
          <a:prstGeom prst="straightConnector1">
            <a:avLst/>
          </a:prstGeom>
          <a:ln w="127000">
            <a:noFill/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7" idx="0"/>
          </p:cNvCxnSpPr>
          <p:nvPr/>
        </p:nvCxnSpPr>
        <p:spPr>
          <a:xfrm flipH="1">
            <a:off x="9492997" y="4033363"/>
            <a:ext cx="456700" cy="654897"/>
          </a:xfrm>
          <a:prstGeom prst="straightConnector1">
            <a:avLst/>
          </a:prstGeom>
          <a:ln w="127000">
            <a:noFill/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0" idx="1"/>
          </p:cNvCxnSpPr>
          <p:nvPr/>
        </p:nvCxnSpPr>
        <p:spPr>
          <a:xfrm>
            <a:off x="3511883" y="4912688"/>
            <a:ext cx="1300713" cy="813709"/>
          </a:xfrm>
          <a:prstGeom prst="straightConnector1">
            <a:avLst/>
          </a:prstGeom>
          <a:ln w="127000">
            <a:noFill/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7431118" y="5707678"/>
            <a:ext cx="1461655" cy="432070"/>
          </a:xfrm>
          <a:prstGeom prst="straightConnector1">
            <a:avLst/>
          </a:prstGeom>
          <a:ln w="127000">
            <a:noFill/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313581" y="2497904"/>
            <a:ext cx="13854" cy="624190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328385" y="3707954"/>
            <a:ext cx="13854" cy="624190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524495" y="5048900"/>
            <a:ext cx="1251977" cy="668663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9321765" y="2495303"/>
            <a:ext cx="13854" cy="624190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9307911" y="4089329"/>
            <a:ext cx="13854" cy="624190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60" idx="3"/>
          </p:cNvCxnSpPr>
          <p:nvPr/>
        </p:nvCxnSpPr>
        <p:spPr>
          <a:xfrm flipH="1">
            <a:off x="6918621" y="5360558"/>
            <a:ext cx="1084060" cy="365839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95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6" grpId="0" animBg="1"/>
      <p:bldP spid="57" grpId="0" animBg="1"/>
      <p:bldP spid="59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1029950" y="6492875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15</a:t>
            </a:fld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758" y="3542702"/>
            <a:ext cx="1395331" cy="1082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TextBox 47"/>
          <p:cNvSpPr txBox="1"/>
          <p:nvPr/>
        </p:nvSpPr>
        <p:spPr>
          <a:xfrm>
            <a:off x="2180329" y="344269"/>
            <a:ext cx="865728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পানির মাধ্যমে আমাদের শরীরে জীবাণুর বিস্তার-- 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92" l="0" r="98305">
                        <a14:backgroundMark x1="39831" y1="704" x2="24576" y2="35915"/>
                        <a14:backgroundMark x1="23729" y1="35915" x2="0" y2="72535"/>
                        <a14:backgroundMark x1="0" y1="90141" x2="10169" y2="97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629" y="2497804"/>
            <a:ext cx="2028826" cy="2828925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80000" y1="0" x2="97000" y2="69565"/>
                        <a14:backgroundMark x1="97000" y1="76087" x2="99000" y2="76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8655" y="4788691"/>
            <a:ext cx="1714500" cy="914401"/>
          </a:xfrm>
          <a:prstGeom prst="rect">
            <a:avLst/>
          </a:prstGeom>
        </p:spPr>
      </p:pic>
      <p:pic>
        <p:nvPicPr>
          <p:cNvPr id="52" name="Picture 51" descr="Screen Clipping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6023" y="2823729"/>
            <a:ext cx="1528764" cy="1583891"/>
          </a:xfrm>
          <a:prstGeom prst="rect">
            <a:avLst/>
          </a:prstGeom>
        </p:spPr>
      </p:pic>
      <p:pic>
        <p:nvPicPr>
          <p:cNvPr id="53" name="Picture 52" descr="Screen Clipping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72" b="964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3155" y="4557899"/>
            <a:ext cx="857250" cy="1143000"/>
          </a:xfrm>
          <a:prstGeom prst="rect">
            <a:avLst/>
          </a:prstGeom>
        </p:spPr>
      </p:pic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75000" y1="5263" x2="78333" y2="54386"/>
                        <a14:backgroundMark x1="78333" y1="52632" x2="88333" y2="82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6074" y="3339693"/>
            <a:ext cx="1028700" cy="1145149"/>
          </a:xfrm>
          <a:prstGeom prst="rect">
            <a:avLst/>
          </a:prstGeom>
        </p:spPr>
      </p:pic>
      <p:pic>
        <p:nvPicPr>
          <p:cNvPr id="56" name="Picture 55" descr="Screen Clipping"/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2606" y="1366268"/>
            <a:ext cx="1423417" cy="2028299"/>
          </a:xfrm>
          <a:prstGeom prst="rect">
            <a:avLst/>
          </a:prstGeom>
        </p:spPr>
      </p:pic>
      <p:pic>
        <p:nvPicPr>
          <p:cNvPr id="57" name="Picture 56" descr="Screen Clipping"/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8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6737"/>
          <a:stretch/>
        </p:blipFill>
        <p:spPr>
          <a:xfrm>
            <a:off x="2005187" y="965424"/>
            <a:ext cx="1570474" cy="208257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644551" y="2990361"/>
            <a:ext cx="11549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মলমূত্র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7151" y="3870074"/>
            <a:ext cx="1446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901448" y="4467564"/>
            <a:ext cx="148154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খাদ্য তৈরি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40444" y="5173296"/>
            <a:ext cx="176152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খাদ্য খাওয়া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77986" y="1579113"/>
            <a:ext cx="21197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পান করা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95863" y="2301616"/>
            <a:ext cx="8947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হাত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96023" y="4283014"/>
            <a:ext cx="15287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স্পর্শ করা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47562" y="5525512"/>
            <a:ext cx="67799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পানির মাধ্যমে আমাদের শরীরে জীবাণুর বিস্তার 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739756" y="2994905"/>
            <a:ext cx="0" cy="5186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/>
          <p:nvPr/>
        </p:nvCxnSpPr>
        <p:spPr>
          <a:xfrm>
            <a:off x="3047856" y="4050987"/>
            <a:ext cx="2620398" cy="801182"/>
          </a:xfrm>
          <a:prstGeom prst="curvedConnector3">
            <a:avLst>
              <a:gd name="adj1" fmla="val 106573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030929" y="3856493"/>
            <a:ext cx="3465094" cy="141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/>
          <p:nvPr/>
        </p:nvCxnSpPr>
        <p:spPr>
          <a:xfrm rot="10800000" flipH="1">
            <a:off x="3050699" y="2871648"/>
            <a:ext cx="2620398" cy="801182"/>
          </a:xfrm>
          <a:prstGeom prst="curvedConnector3">
            <a:avLst>
              <a:gd name="adj1" fmla="val 106573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328155" y="1579113"/>
            <a:ext cx="1842243" cy="4073507"/>
            <a:chOff x="6526101" y="1548157"/>
            <a:chExt cx="1842243" cy="4073507"/>
          </a:xfrm>
        </p:grpSpPr>
        <p:sp>
          <p:nvSpPr>
            <p:cNvPr id="71" name="Moon 70"/>
            <p:cNvSpPr/>
            <p:nvPr/>
          </p:nvSpPr>
          <p:spPr>
            <a:xfrm rot="10800000">
              <a:off x="6526101" y="1548157"/>
              <a:ext cx="1347283" cy="4073507"/>
            </a:xfrm>
            <a:prstGeom prst="moon">
              <a:avLst>
                <a:gd name="adj" fmla="val 681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ight Arrow 71"/>
            <p:cNvSpPr/>
            <p:nvPr/>
          </p:nvSpPr>
          <p:spPr>
            <a:xfrm>
              <a:off x="7855024" y="3429135"/>
              <a:ext cx="513320" cy="217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061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>
          <a:xfrm>
            <a:off x="10972800" y="6492875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16</a:t>
            </a:fld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489449" y="489353802"/>
            <a:ext cx="797182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b="1" dirty="0">
                <a:ln w="0"/>
                <a:latin typeface="NikoshBAN" pitchFamily="2" charset="0"/>
                <a:cs typeface="NikoshBAN" pitchFamily="2" charset="0"/>
              </a:rPr>
              <a:t>অক্ষ হলো কোন বস্তুর কেন্দ্র বরাবর ছেদকারী কাল্পনিক রেখা।</a:t>
            </a:r>
            <a:endParaRPr lang="en-US" sz="337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45977" y="5620251"/>
            <a:ext cx="517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দূষিত পানির মাধ্যমে ছড়ায়।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3097841" y="520095"/>
            <a:ext cx="6803938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ABD14D2-D068-44F0-918F-37A20ACF9113}"/>
              </a:ext>
            </a:extLst>
          </p:cNvPr>
          <p:cNvSpPr txBox="1"/>
          <p:nvPr/>
        </p:nvSpPr>
        <p:spPr>
          <a:xfrm>
            <a:off x="2614613" y="5060291"/>
            <a:ext cx="1279439" cy="55996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7FAF5073-2E6F-44E0-A65A-4226F5C8A947}"/>
              </a:ext>
            </a:extLst>
          </p:cNvPr>
          <p:cNvSpPr/>
          <p:nvPr/>
        </p:nvSpPr>
        <p:spPr>
          <a:xfrm>
            <a:off x="2932133" y="509317"/>
            <a:ext cx="8529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ডা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য়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রিয়া 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কলেরা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কীসের </a:t>
            </a: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মাধ্যমে ছড়ায়?</a:t>
            </a:r>
            <a:endParaRPr lang="en-US" sz="3600" dirty="0">
              <a:ln w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5A92104-59AC-44B1-90E9-96FC98F569E9}"/>
              </a:ext>
            </a:extLst>
          </p:cNvPr>
          <p:cNvSpPr txBox="1"/>
          <p:nvPr/>
        </p:nvSpPr>
        <p:spPr>
          <a:xfrm>
            <a:off x="6850679" y="5088865"/>
            <a:ext cx="3686789" cy="55996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কলেরা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4BBC83A9-CFB5-4E66-B35B-6495503F57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966"/>
          <a:stretch/>
        </p:blipFill>
        <p:spPr>
          <a:xfrm>
            <a:off x="1254701" y="1400174"/>
            <a:ext cx="4582505" cy="34147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7931B9-2E23-4578-8AAE-80583BA610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/>
          <a:stretch/>
        </p:blipFill>
        <p:spPr>
          <a:xfrm>
            <a:off x="6389492" y="1414463"/>
            <a:ext cx="4683321" cy="3357562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04287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0972800" y="6492875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17</a:t>
            </a:fld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489449" y="489353802"/>
            <a:ext cx="797182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b="1" dirty="0">
                <a:ln w="0"/>
                <a:latin typeface="NikoshBAN" pitchFamily="2" charset="0"/>
                <a:cs typeface="NikoshBAN" pitchFamily="2" charset="0"/>
              </a:rPr>
              <a:t>অক্ষ হলো কোন বস্তুর কেন্দ্র বরাবর ছেদকারী কাল্পনিক রেখা।</a:t>
            </a:r>
            <a:endParaRPr lang="en-US" sz="337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59119" y="5715000"/>
            <a:ext cx="517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দূষিত পানির মাধ্যমে ছড়ায়।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2943412" y="593105"/>
            <a:ext cx="6803938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ABD14D2-D068-44F0-918F-37A20ACF9113}"/>
              </a:ext>
            </a:extLst>
          </p:cNvPr>
          <p:cNvSpPr txBox="1"/>
          <p:nvPr/>
        </p:nvSpPr>
        <p:spPr>
          <a:xfrm>
            <a:off x="1320720" y="5204961"/>
            <a:ext cx="3514516" cy="55996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আমাশয় ও পেটের পীড়া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7FAF5073-2E6F-44E0-A65A-4226F5C8A947}"/>
              </a:ext>
            </a:extLst>
          </p:cNvPr>
          <p:cNvSpPr/>
          <p:nvPr/>
        </p:nvSpPr>
        <p:spPr>
          <a:xfrm>
            <a:off x="2468401" y="585591"/>
            <a:ext cx="8009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আমাশয়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ও জন্ডিস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কীসের মাধ্যমে ছড়ায়?</a:t>
            </a:r>
            <a:endParaRPr lang="en-US" sz="3600" dirty="0">
              <a:ln w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5A92104-59AC-44B1-90E9-96FC98F569E9}"/>
              </a:ext>
            </a:extLst>
          </p:cNvPr>
          <p:cNvSpPr txBox="1"/>
          <p:nvPr/>
        </p:nvSpPr>
        <p:spPr>
          <a:xfrm>
            <a:off x="7271032" y="5204960"/>
            <a:ext cx="3686789" cy="55996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জন্ডিস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4" name="Picture 53" descr="provab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11" r="4181" b="1813"/>
          <a:stretch/>
        </p:blipFill>
        <p:spPr>
          <a:xfrm>
            <a:off x="6257925" y="1514475"/>
            <a:ext cx="4772025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2038D3E-7940-42B0-A1C1-AB6A35273B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0"/>
          <a:stretch/>
        </p:blipFill>
        <p:spPr>
          <a:xfrm>
            <a:off x="1378055" y="1514474"/>
            <a:ext cx="4436957" cy="3571875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50309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1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0972800" y="655320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18</a:t>
            </a:fld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489449" y="489353802"/>
            <a:ext cx="797182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b="1" dirty="0">
                <a:ln w="0"/>
                <a:latin typeface="NikoshBAN" pitchFamily="2" charset="0"/>
                <a:cs typeface="NikoshBAN" pitchFamily="2" charset="0"/>
              </a:rPr>
              <a:t>অক্ষ হলো কোন বস্তুর কেন্দ্র বরাবর ছেদকারী কাল্পনিক রেখা।</a:t>
            </a:r>
            <a:endParaRPr lang="en-US" sz="337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9069" y="5564896"/>
            <a:ext cx="517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দূষিত পানির মাধ্যমে ছড়ায়।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2943412" y="359039"/>
            <a:ext cx="6803938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ABD14D2-D068-44F0-918F-37A20ACF9113}"/>
              </a:ext>
            </a:extLst>
          </p:cNvPr>
          <p:cNvSpPr txBox="1"/>
          <p:nvPr/>
        </p:nvSpPr>
        <p:spPr>
          <a:xfrm>
            <a:off x="1320720" y="5204961"/>
            <a:ext cx="3514516" cy="55996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টাইফয়েড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7FAF5073-2E6F-44E0-A65A-4226F5C8A947}"/>
              </a:ext>
            </a:extLst>
          </p:cNvPr>
          <p:cNvSpPr/>
          <p:nvPr/>
        </p:nvSpPr>
        <p:spPr>
          <a:xfrm>
            <a:off x="2561803" y="334225"/>
            <a:ext cx="8009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টাইফয়েড ও চর্ম রোগ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কীসের মাধ্যমে ছড়ায়?</a:t>
            </a:r>
            <a:endParaRPr lang="en-US" sz="3600" dirty="0">
              <a:ln w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5A92104-59AC-44B1-90E9-96FC98F569E9}"/>
              </a:ext>
            </a:extLst>
          </p:cNvPr>
          <p:cNvSpPr txBox="1"/>
          <p:nvPr/>
        </p:nvSpPr>
        <p:spPr>
          <a:xfrm>
            <a:off x="7271032" y="5204960"/>
            <a:ext cx="3686789" cy="55996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চর্ম রোগ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442C0771-2605-41ED-9257-F8CC41445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66" y="1239435"/>
            <a:ext cx="4713434" cy="38065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114D59-0E84-481C-8BDF-539127A68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05" y="1257301"/>
            <a:ext cx="4815474" cy="3800474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12413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0972800" y="6492875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19</a:t>
            </a:fld>
            <a:endParaRPr lang="en-US" sz="2000" b="1" dirty="0"/>
          </a:p>
        </p:txBody>
      </p:sp>
      <p:graphicFrame>
        <p:nvGraphicFramePr>
          <p:cNvPr id="52" name="Diagram 51">
            <a:extLst>
              <a:ext uri="{FF2B5EF4-FFF2-40B4-BE49-F238E27FC236}">
                <a16:creationId xmlns="" xmlns:a16="http://schemas.microsoft.com/office/drawing/2014/main" id="{0169E666-DE66-43C8-9BEF-35A2951CD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817453"/>
              </p:ext>
            </p:extLst>
          </p:nvPr>
        </p:nvGraphicFramePr>
        <p:xfrm>
          <a:off x="1295401" y="500234"/>
          <a:ext cx="9829800" cy="5420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42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9FD5A942-4B9D-46BA-9AC5-AAF1BA8F3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2">
                                            <p:graphicEl>
                                              <a:dgm id="{9FD5A942-4B9D-46BA-9AC5-AAF1BA8F3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5EFE8452-7CC3-48D6-9E46-218FBE9C0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52">
                                            <p:graphicEl>
                                              <a:dgm id="{5EFE8452-7CC3-48D6-9E46-218FBE9C0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0AFCC592-7572-4C5F-9912-1AD5E392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52">
                                            <p:graphicEl>
                                              <a:dgm id="{0AFCC592-7572-4C5F-9912-1AD5E392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05E1CC68-D7D5-4F35-AE78-C2167F8DF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52">
                                            <p:graphicEl>
                                              <a:dgm id="{05E1CC68-D7D5-4F35-AE78-C2167F8DF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49CA81F0-2249-4896-B69C-0DDA9D036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1000"/>
                                        <p:tgtEl>
                                          <p:spTgt spid="52">
                                            <p:graphicEl>
                                              <a:dgm id="{49CA81F0-2249-4896-B69C-0DDA9D036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18D901C2-90AE-4773-A464-A6601B0D9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52">
                                            <p:graphicEl>
                                              <a:dgm id="{18D901C2-90AE-4773-A464-A6601B0D9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97995409-3101-475F-8BDC-03377DEBC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1000"/>
                                        <p:tgtEl>
                                          <p:spTgt spid="52">
                                            <p:graphicEl>
                                              <a:dgm id="{97995409-3101-475F-8BDC-03377DEBC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dgm id="{94CAF26E-36F3-4DFC-84CA-631669B92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52">
                                            <p:graphicEl>
                                              <a:dgm id="{94CAF26E-36F3-4DFC-84CA-631669B92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>
          <a:xfrm>
            <a:off x="10972799" y="6515419"/>
            <a:ext cx="647155" cy="342582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2</a:t>
            </a:fld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211827"/>
            <a:ext cx="1018698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স্বাগতম  </a:t>
            </a:r>
            <a:endParaRPr lang="en-US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1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1125200" y="64928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20</a:t>
            </a:fld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717962" y="711562"/>
            <a:ext cx="7716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খাবার স্যালাইন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তৈরি করার পদ্ধতিঃ-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17444" y="4788051"/>
            <a:ext cx="313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এক মুষ্টি চিনি বা গুড়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52887" y="4745188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 চিমটি লবণ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67625" y="473090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আধা লিটার পানি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60311"/>
          <a:stretch/>
        </p:blipFill>
        <p:spPr>
          <a:xfrm>
            <a:off x="8001000" y="1871663"/>
            <a:ext cx="2543175" cy="2686050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r="66782"/>
          <a:stretch/>
        </p:blipFill>
        <p:spPr>
          <a:xfrm>
            <a:off x="1214439" y="1814513"/>
            <a:ext cx="2814636" cy="2767015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29336" r="35720"/>
          <a:stretch/>
        </p:blipFill>
        <p:spPr>
          <a:xfrm>
            <a:off x="4586288" y="1871663"/>
            <a:ext cx="2843212" cy="2709863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65383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10490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21</a:t>
            </a:fld>
            <a:endParaRPr lang="en-US" sz="2000" b="1" dirty="0"/>
          </a:p>
        </p:txBody>
      </p:sp>
      <p:sp>
        <p:nvSpPr>
          <p:cNvPr id="51" name="Rectangle 50"/>
          <p:cNvSpPr/>
          <p:nvPr/>
        </p:nvSpPr>
        <p:spPr>
          <a:xfrm>
            <a:off x="2525553" y="3834229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রোগের লক্ষণগুলো কী কী?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52" name="Rectangle 51"/>
          <p:cNvSpPr/>
          <p:nvPr/>
        </p:nvSpPr>
        <p:spPr>
          <a:xfrm>
            <a:off x="2546335" y="4707939"/>
            <a:ext cx="6969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খাবার স্যালাইন তৈরি করা যায়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057649" y="514350"/>
            <a:ext cx="3200400" cy="504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599" y="1227342"/>
            <a:ext cx="1319337" cy="1814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5841" y="1486587"/>
            <a:ext cx="1374414" cy="167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7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2096 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4.07407E-6 L 0.17812 -0.009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10490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22</a:t>
            </a:fld>
            <a:endParaRPr lang="en-US" sz="2000" b="1"/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484D5DE-8A19-4676-862B-A6783810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787" y="890652"/>
            <a:ext cx="3443288" cy="194564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2400C8F-BA81-43FC-91E3-E517BCF3017A}"/>
              </a:ext>
            </a:extLst>
          </p:cNvPr>
          <p:cNvSpPr txBox="1"/>
          <p:nvPr/>
        </p:nvSpPr>
        <p:spPr>
          <a:xfrm>
            <a:off x="2094640" y="2951876"/>
            <a:ext cx="3315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D05A8914-F97A-4565-A10D-8971F664F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47" y="857250"/>
            <a:ext cx="3315558" cy="196387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E6EDD5D-CDAF-4C59-AE24-DC9456B44C79}"/>
              </a:ext>
            </a:extLst>
          </p:cNvPr>
          <p:cNvSpPr txBox="1"/>
          <p:nvPr/>
        </p:nvSpPr>
        <p:spPr>
          <a:xfrm>
            <a:off x="6567920" y="2923680"/>
            <a:ext cx="462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টয়লেট শেষে সাবান দিয়ে হাত ধোয়া।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DCE28E28-4E54-46A4-B41E-5572957A9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3515987"/>
            <a:ext cx="3441196" cy="208088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C8D587B-0A88-460C-A87E-91F236D05A6C}"/>
              </a:ext>
            </a:extLst>
          </p:cNvPr>
          <p:cNvSpPr txBox="1"/>
          <p:nvPr/>
        </p:nvSpPr>
        <p:spPr>
          <a:xfrm>
            <a:off x="1391535" y="5660931"/>
            <a:ext cx="6256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খাওয়ার আগে ও পরে সাবান দিয়ে  হাত ধোয়া।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FD7DBC3-F1C2-4B1A-82B8-2046A836C36E}"/>
              </a:ext>
            </a:extLst>
          </p:cNvPr>
          <p:cNvSpPr txBox="1"/>
          <p:nvPr/>
        </p:nvSpPr>
        <p:spPr>
          <a:xfrm>
            <a:off x="7017932" y="5684550"/>
            <a:ext cx="4487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 টয়লেট  ব্যবহার।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58354" y="243046"/>
            <a:ext cx="691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পানিবাহিত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কীভাবে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প্রতিরোধ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করা যায়?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864" y="3514725"/>
            <a:ext cx="3371850" cy="21717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08205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1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02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2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703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203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54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>
          <a:xfrm>
            <a:off x="110490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23</a:t>
            </a:fld>
            <a:endParaRPr lang="en-US" sz="2000" b="1" dirty="0"/>
          </a:p>
        </p:txBody>
      </p:sp>
      <p:graphicFrame>
        <p:nvGraphicFramePr>
          <p:cNvPr id="59" name="Diagram 58">
            <a:extLst>
              <a:ext uri="{FF2B5EF4-FFF2-40B4-BE49-F238E27FC236}">
                <a16:creationId xmlns="" xmlns:a16="http://schemas.microsoft.com/office/drawing/2014/main" id="{B195D9BA-4ADC-43CD-923D-155282B5C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618760"/>
              </p:ext>
            </p:extLst>
          </p:nvPr>
        </p:nvGraphicFramePr>
        <p:xfrm>
          <a:off x="1066800" y="322986"/>
          <a:ext cx="10134600" cy="60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604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BFE0FFFA-4F44-446C-9000-5C8B4CAA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>
                                            <p:graphicEl>
                                              <a:dgm id="{BFE0FFFA-4F44-446C-9000-5C8B4CAA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>
                                            <p:graphicEl>
                                              <a:dgm id="{BFE0FFFA-4F44-446C-9000-5C8B4CAA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>
                                            <p:graphicEl>
                                              <a:dgm id="{BFE0FFFA-4F44-446C-9000-5C8B4CAAD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BD572AE5-87A2-44C4-81BD-C340B5FA0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>
                                            <p:graphicEl>
                                              <a:dgm id="{BD572AE5-87A2-44C4-81BD-C340B5FA0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>
                                            <p:graphicEl>
                                              <a:dgm id="{BD572AE5-87A2-44C4-81BD-C340B5FA0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>
                                            <p:graphicEl>
                                              <a:dgm id="{BD572AE5-87A2-44C4-81BD-C340B5FA0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B33B2B1B-67EA-44C7-A5AA-368C4F7CD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>
                                            <p:graphicEl>
                                              <a:dgm id="{B33B2B1B-67EA-44C7-A5AA-368C4F7CD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>
                                            <p:graphicEl>
                                              <a:dgm id="{B33B2B1B-67EA-44C7-A5AA-368C4F7CD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>
                                            <p:graphicEl>
                                              <a:dgm id="{B33B2B1B-67EA-44C7-A5AA-368C4F7CD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B480191-D5D4-4E09-B468-C283922F2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>
                                            <p:graphicEl>
                                              <a:dgm id="{FB480191-D5D4-4E09-B468-C283922F2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>
                                            <p:graphicEl>
                                              <a:dgm id="{FB480191-D5D4-4E09-B468-C283922F2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>
                                            <p:graphicEl>
                                              <a:dgm id="{FB480191-D5D4-4E09-B468-C283922F2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1CF9BE6-8446-4377-99FE-4FD8FBCE5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>
                                            <p:graphicEl>
                                              <a:dgm id="{F1CF9BE6-8446-4377-99FE-4FD8FBCE5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>
                                            <p:graphicEl>
                                              <a:dgm id="{F1CF9BE6-8446-4377-99FE-4FD8FBCE5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>
                                            <p:graphicEl>
                                              <a:dgm id="{F1CF9BE6-8446-4377-99FE-4FD8FBCE5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A0F192A7-9840-4873-8185-5B63EAAC2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>
                                            <p:graphicEl>
                                              <a:dgm id="{A0F192A7-9840-4873-8185-5B63EAAC2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>
                                            <p:graphicEl>
                                              <a:dgm id="{A0F192A7-9840-4873-8185-5B63EAAC2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>
                                            <p:graphicEl>
                                              <a:dgm id="{A0F192A7-9840-4873-8185-5B63EAAC2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9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0972800" y="6492875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24</a:t>
            </a:fld>
            <a:endParaRPr lang="en-US" sz="2000" b="1" dirty="0"/>
          </a:p>
        </p:txBody>
      </p:sp>
      <p:graphicFrame>
        <p:nvGraphicFramePr>
          <p:cNvPr id="51" name="Table 50">
            <a:extLst>
              <a:ext uri="{FF2B5EF4-FFF2-40B4-BE49-F238E27FC236}">
                <a16:creationId xmlns="" xmlns:a16="http://schemas.microsoft.com/office/drawing/2014/main" id="{907BB452-1D53-4C9E-8B8D-3B8001457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147545"/>
              </p:ext>
            </p:extLst>
          </p:nvPr>
        </p:nvGraphicFramePr>
        <p:xfrm>
          <a:off x="1459056" y="3019424"/>
          <a:ext cx="8056419" cy="2895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8056419">
                  <a:extLst>
                    <a:ext uri="{9D8B030D-6E8A-4147-A177-3AD203B41FA5}">
                      <a16:colId xmlns="" xmlns:a16="http://schemas.microsoft.com/office/drawing/2014/main" val="2135449948"/>
                    </a:ext>
                  </a:extLst>
                </a:gridCol>
              </a:tblGrid>
              <a:tr h="470256">
                <a:tc>
                  <a:txBody>
                    <a:bodyPr/>
                    <a:lstStyle/>
                    <a:p>
                      <a:pPr algn="l"/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পানিবাহিত রোগ প্রতিরোধ করতে পারি? </a:t>
                      </a:r>
                      <a:r>
                        <a:rPr lang="bn-BD" sz="32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7703364"/>
                  </a:ext>
                </a:extLst>
              </a:tr>
              <a:tr h="470256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3081353"/>
                  </a:ext>
                </a:extLst>
              </a:tr>
              <a:tr h="470256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826412"/>
                  </a:ext>
                </a:extLst>
              </a:tr>
              <a:tr h="470256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1636555"/>
                  </a:ext>
                </a:extLst>
              </a:tr>
              <a:tr h="392992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55826150"/>
                  </a:ext>
                </a:extLst>
              </a:tr>
            </a:tbl>
          </a:graphicData>
        </a:graphic>
      </p:graphicFrame>
      <p:sp>
        <p:nvSpPr>
          <p:cNvPr id="52" name="Rectangle 51"/>
          <p:cNvSpPr/>
          <p:nvPr/>
        </p:nvSpPr>
        <p:spPr>
          <a:xfrm>
            <a:off x="1339772" y="1892678"/>
            <a:ext cx="6885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খাতায় একটি ছক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56666" y="3625899"/>
            <a:ext cx="443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ব্যবহার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54" name="Rectangle 53"/>
          <p:cNvSpPr/>
          <p:nvPr/>
        </p:nvSpPr>
        <p:spPr>
          <a:xfrm>
            <a:off x="3237270" y="4223385"/>
            <a:ext cx="590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 আগে ভালোভাবে হাত ধোয়া </a:t>
            </a:r>
            <a:endParaRPr lang="en-US" sz="4000" dirty="0"/>
          </a:p>
        </p:txBody>
      </p:sp>
      <p:sp>
        <p:nvSpPr>
          <p:cNvPr id="55" name="Rectangle 54"/>
          <p:cNvSpPr/>
          <p:nvPr/>
        </p:nvSpPr>
        <p:spPr>
          <a:xfrm>
            <a:off x="3217874" y="4820871"/>
            <a:ext cx="590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টয়লেট ব্যবহার </a:t>
            </a:r>
            <a:endParaRPr lang="en-US" sz="4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961" y="714374"/>
            <a:ext cx="2522502" cy="182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4257674" y="600075"/>
            <a:ext cx="3200400" cy="504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8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2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0972800" y="655320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25</a:t>
            </a:fld>
            <a:endParaRPr lang="en-US" sz="2000" b="1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3FA3170-EE16-4299-B941-46F388F3489A}"/>
              </a:ext>
            </a:extLst>
          </p:cNvPr>
          <p:cNvSpPr txBox="1"/>
          <p:nvPr/>
        </p:nvSpPr>
        <p:spPr>
          <a:xfrm>
            <a:off x="3609162" y="426885"/>
            <a:ext cx="4675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243012" y="1314450"/>
            <a:ext cx="10059396" cy="4946571"/>
            <a:chOff x="404395" y="1098579"/>
            <a:chExt cx="11302696" cy="5150985"/>
          </a:xfrm>
        </p:grpSpPr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19D2E12A-9116-4617-8537-6878EA9D2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395" y="1098579"/>
              <a:ext cx="3727592" cy="515098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="" xmlns:a16="http://schemas.microsoft.com/office/drawing/2014/main" id="{312F5D01-8891-42A1-9B17-52F6467EB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1987" y="1098579"/>
              <a:ext cx="3636800" cy="515098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F25C6C44-A798-4E78-A0BE-5ED73DD7A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8788" y="1098579"/>
              <a:ext cx="3938303" cy="515098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23" y="314325"/>
            <a:ext cx="1638301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1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0972800" y="6492875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26</a:t>
            </a:fld>
            <a:endParaRPr lang="en-US" sz="2000" b="1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C1E7678-B5AF-4F04-8577-7FF83563F215}"/>
              </a:ext>
            </a:extLst>
          </p:cNvPr>
          <p:cNvSpPr txBox="1"/>
          <p:nvPr/>
        </p:nvSpPr>
        <p:spPr>
          <a:xfrm>
            <a:off x="1446273" y="1946840"/>
            <a:ext cx="8454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১)  ______ দ্বারা দূষিত পানির মাধ্যমে পানিবাহিত রোগ ছড়ায়।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74DF370-165B-46FE-8533-9ABF293337EE}"/>
              </a:ext>
            </a:extLst>
          </p:cNvPr>
          <p:cNvSpPr txBox="1"/>
          <p:nvPr/>
        </p:nvSpPr>
        <p:spPr>
          <a:xfrm>
            <a:off x="1446273" y="2671406"/>
            <a:ext cx="823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২) কলেরা , আমাশয় এবং টাইফয়েড ____________রোগ।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C03ED3C-1F6E-441E-B361-DB98B30B280E}"/>
              </a:ext>
            </a:extLst>
          </p:cNvPr>
          <p:cNvSpPr txBox="1"/>
          <p:nvPr/>
        </p:nvSpPr>
        <p:spPr>
          <a:xfrm>
            <a:off x="1446273" y="3355191"/>
            <a:ext cx="10213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৩) ফুটিয়ে , ফিল্টার করে এবং _________________ ব্যবহার করে আমরা পানি বিশুদ্ধ করতে পারি। </a:t>
            </a:r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0E0E78D-C46E-4988-9474-3317EE0020F3}"/>
              </a:ext>
            </a:extLst>
          </p:cNvPr>
          <p:cNvSpPr txBox="1"/>
          <p:nvPr/>
        </p:nvSpPr>
        <p:spPr>
          <a:xfrm>
            <a:off x="5352639" y="3309025"/>
            <a:ext cx="4002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 ট্যাবলেট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AB837F05-70B1-408A-8338-BC10EC26A63F}"/>
              </a:ext>
            </a:extLst>
          </p:cNvPr>
          <p:cNvSpPr txBox="1"/>
          <p:nvPr/>
        </p:nvSpPr>
        <p:spPr>
          <a:xfrm>
            <a:off x="2045077" y="1893996"/>
            <a:ext cx="160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37949F3-F821-4899-9697-5536A2B4644B}"/>
              </a:ext>
            </a:extLst>
          </p:cNvPr>
          <p:cNvSpPr txBox="1"/>
          <p:nvPr/>
        </p:nvSpPr>
        <p:spPr>
          <a:xfrm>
            <a:off x="6288797" y="2630625"/>
            <a:ext cx="235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71023FC-6DE6-49EA-A30F-8D7925CE68C9}"/>
              </a:ext>
            </a:extLst>
          </p:cNvPr>
          <p:cNvSpPr txBox="1"/>
          <p:nvPr/>
        </p:nvSpPr>
        <p:spPr>
          <a:xfrm>
            <a:off x="1446273" y="1256377"/>
            <a:ext cx="3787576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পূরণ করঃ 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46273" y="4373940"/>
            <a:ext cx="9306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পানি দূষিত 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ডায়রিয়া হলে বাড়িতে খাবার স্যালাইন বানাতে কী কী লাগে?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৩টি পানিবাহিত রোগের নাম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0179" y="570954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3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830E72-0134-40E1-81DE-B19DE215D81C}"/>
              </a:ext>
            </a:extLst>
          </p:cNvPr>
          <p:cNvSpPr txBox="1"/>
          <p:nvPr/>
        </p:nvSpPr>
        <p:spPr>
          <a:xfrm>
            <a:off x="1073662" y="5291996"/>
            <a:ext cx="10367654" cy="684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পানিবাহিত রোগ কীভাবে ছড়ায়,তার </a:t>
            </a:r>
            <a:r>
              <a:rPr lang="bn-IN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বর্ণনা ৫ টি বাক্যে লিখে আনবে।  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4954" y="697432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oy-going-to-school-cartoon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698" y="1796165"/>
            <a:ext cx="3864573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1093327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583" y="1796166"/>
            <a:ext cx="4016506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571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10490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28</a:t>
            </a:fld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72702" y="410331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09494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1351069" y="4075341"/>
            <a:ext cx="1900946" cy="461665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36000" y="3782453"/>
            <a:ext cx="2246128" cy="461665"/>
          </a:xfrm>
          <a:prstGeom prst="rect">
            <a:avLst/>
          </a:prstGeom>
          <a:noFill/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নাইচ আক্‌তার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4765" y="5108231"/>
            <a:ext cx="6483725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১৭২৪২৬৭১৬৭, 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Gmail-</a:t>
            </a:r>
            <a:r>
              <a:rPr lang="bn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mstniceaktermubin@gmail.com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1643062"/>
            <a:ext cx="2071688" cy="2072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2" name="Rectangle 71"/>
          <p:cNvSpPr/>
          <p:nvPr/>
        </p:nvSpPr>
        <p:spPr>
          <a:xfrm rot="19018496">
            <a:off x="450731" y="310271"/>
            <a:ext cx="5334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43858" y="664358"/>
            <a:ext cx="304800" cy="304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08578" y="1030118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637178" y="133491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08578" y="801518"/>
            <a:ext cx="152400" cy="228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13378" y="1106318"/>
            <a:ext cx="152400" cy="228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2680">
            <a:off x="188051" y="5666786"/>
            <a:ext cx="621689" cy="98252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701">
            <a:off x="418000" y="5766162"/>
            <a:ext cx="725765" cy="865219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2680">
            <a:off x="11026384" y="5662842"/>
            <a:ext cx="621689" cy="98252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701">
            <a:off x="11180489" y="5607809"/>
            <a:ext cx="725765" cy="104223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35">
            <a:off x="11364978" y="5703148"/>
            <a:ext cx="630796" cy="902391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638746" y="4432619"/>
            <a:ext cx="3552575" cy="830997"/>
          </a:xfrm>
          <a:prstGeom prst="rect">
            <a:avLst/>
          </a:prstGeom>
          <a:noFill/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খড়িখালী সরকারি প্রাথমিক বিদ্যালয়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ঝিনাইদহ সদর, ঝিনাইদহ।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269091" y="4069558"/>
            <a:ext cx="4383793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০/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A8DE1BFD-7D3B-42F1-8502-7D7B26AEBE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8" y="1600201"/>
            <a:ext cx="1985964" cy="2330820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35">
            <a:off x="603246" y="5740270"/>
            <a:ext cx="630796" cy="7410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2CBBF11-171F-41C7-A621-D18A9C3F393B}"/>
              </a:ext>
            </a:extLst>
          </p:cNvPr>
          <p:cNvSpPr txBox="1"/>
          <p:nvPr/>
        </p:nvSpPr>
        <p:spPr>
          <a:xfrm>
            <a:off x="4920642" y="521828"/>
            <a:ext cx="2162292" cy="6636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428625"/>
            <a:r>
              <a:rPr lang="en-US" sz="37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IN" sz="37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7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88" y="1195386"/>
            <a:ext cx="1195387" cy="47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28863" y="585787"/>
            <a:ext cx="6915150" cy="5100781"/>
            <a:chOff x="2271713" y="528638"/>
            <a:chExt cx="7068504" cy="5400818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B038CAD-4AA5-41C0-838F-AE87CAD13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08" b="17695"/>
            <a:stretch/>
          </p:blipFill>
          <p:spPr>
            <a:xfrm>
              <a:off x="2271713" y="528638"/>
              <a:ext cx="7068504" cy="5400818"/>
            </a:xfrm>
            <a:prstGeom prst="rect">
              <a:avLst/>
            </a:prstGeom>
          </p:spPr>
        </p:pic>
        <p:pic>
          <p:nvPicPr>
            <p:cNvPr id="10" name="1573311972231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2886076" y="1200150"/>
              <a:ext cx="5829299" cy="3300412"/>
            </a:xfrm>
            <a:prstGeom prst="rect">
              <a:avLst/>
            </a:prstGeom>
          </p:spPr>
        </p:pic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0896600" y="655320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4</a:t>
            </a:fld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9186863" y="642937"/>
            <a:ext cx="2528369" cy="1884836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টিভিতে ক্লিক করুন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89174" y="5201649"/>
            <a:ext cx="7510987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বলতো-ভিডিওতে আমরা কী দেখলাম?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85059" y="5234031"/>
            <a:ext cx="4038600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দূষণ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79595" y="176553"/>
            <a:ext cx="5288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4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67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9" grpId="0"/>
      <p:bldP spid="49" grpId="1"/>
      <p:bldP spid="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0972800" y="6492875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5</a:t>
            </a:fld>
            <a:endParaRPr lang="en-US" sz="2000" b="1" dirty="0"/>
          </a:p>
        </p:txBody>
      </p:sp>
      <p:pic>
        <p:nvPicPr>
          <p:cNvPr id="47" name="Picture 46" descr="image_29269_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6291" y="1115942"/>
            <a:ext cx="3477491" cy="208445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Picture 47" descr="India-Pollution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579" y="3467179"/>
            <a:ext cx="3477491" cy="207247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Picture 48" descr="2010-12-15-20-04-25-7-dhaka-the-capital-of-bangladesh-is-now-facing-wit.jpeg"/>
          <p:cNvPicPr>
            <a:picLocks noChangeAspect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545" y="1115942"/>
            <a:ext cx="3580243" cy="208445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Picture 50" descr="Cows bathing with peo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96545" y="3481467"/>
            <a:ext cx="3580244" cy="207247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TextBox 51"/>
          <p:cNvSpPr txBox="1"/>
          <p:nvPr/>
        </p:nvSpPr>
        <p:spPr>
          <a:xfrm>
            <a:off x="3788902" y="5699270"/>
            <a:ext cx="450163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বিভিন্ন ভাবে পানি দূষিত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হচ্ছে।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64327" y="333895"/>
            <a:ext cx="83127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দূষিত পানি ব্যবহার করার ফলে কী সমস্যা হতে পারে?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14576" y="5643348"/>
            <a:ext cx="51411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বিভিন্ন ধরনের রোগ হতে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14535" y="353535"/>
            <a:ext cx="3865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দেখতে পাচ্ছ?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96291" y="309084"/>
            <a:ext cx="933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দূষিত পানি দ্বারা আক্রান্ত রোগকে কোন ধরনের রোগ বলতে পারি?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54805" y="5581703"/>
            <a:ext cx="490450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পানিবাহিত রোগ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03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 tmFilter="0,0; .5, 0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4" grpId="0"/>
      <p:bldP spid="54" grpId="1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0972800" y="6492875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6</a:t>
            </a:fld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347171" y="4921747"/>
            <a:ext cx="490450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পানিবাহিত রোগ </a:t>
            </a:r>
            <a:endParaRPr lang="en-US" sz="4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63981" y="418262"/>
            <a:ext cx="64423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n w="0"/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6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583BA8-575A-4C9D-98EA-988C48B39D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2" y="1761083"/>
            <a:ext cx="4480631" cy="2613977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EAA813-703B-47BC-A2ED-163D3980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45" y="1771650"/>
            <a:ext cx="4712605" cy="2628899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50326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11688580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4718738"/>
              </p:ext>
            </p:extLst>
          </p:nvPr>
        </p:nvGraphicFramePr>
        <p:xfrm>
          <a:off x="291058" y="1903750"/>
          <a:ext cx="101720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956809" y="334780"/>
            <a:ext cx="3962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08092" y="1066800"/>
            <a:ext cx="7120327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11201400" y="65532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8</a:t>
            </a:fld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545083" y="378331"/>
            <a:ext cx="5340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 কাকে বলে?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15736" y="5322994"/>
            <a:ext cx="10176164" cy="7349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জীবাণু দ্বারা দূষিত পানি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মাধ্যমে যে সকল রোগ জীবাণু ছড়ায় তাকে পানিবাহিত রোগ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BBA330-02F0-4583-9641-701A790EE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1"/>
          <a:stretch/>
        </p:blipFill>
        <p:spPr>
          <a:xfrm>
            <a:off x="1186118" y="1457326"/>
            <a:ext cx="4787231" cy="34432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212" y="1487161"/>
            <a:ext cx="4677213" cy="340201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236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>
          <a:xfrm>
            <a:off x="11125200" y="65532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9</a:t>
            </a:fld>
            <a:endParaRPr lang="en-US" sz="2000" b="1" dirty="0"/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2420B27D-561C-4F50-A44D-E21DFD64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043" y="1443164"/>
            <a:ext cx="4750344" cy="36991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9612C54-F6D8-4D4E-8AEA-BC71C3F509BE}"/>
              </a:ext>
            </a:extLst>
          </p:cNvPr>
          <p:cNvSpPr txBox="1"/>
          <p:nvPr/>
        </p:nvSpPr>
        <p:spPr>
          <a:xfrm>
            <a:off x="1025732" y="5442845"/>
            <a:ext cx="4987142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পানিতে মরা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জীবজন্তু ও র্বজ্য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ফেলে।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ACD5159-2C3A-42FD-95BC-F784495570E2}"/>
              </a:ext>
            </a:extLst>
          </p:cNvPr>
          <p:cNvSpPr txBox="1"/>
          <p:nvPr/>
        </p:nvSpPr>
        <p:spPr>
          <a:xfrm>
            <a:off x="6138713" y="5442845"/>
            <a:ext cx="5401966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জলাশয়ে ময়লা আবর্জনা ফেলে।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E0F4FCA-8D4D-442D-A5B8-540D74DF9AC1}"/>
              </a:ext>
            </a:extLst>
          </p:cNvPr>
          <p:cNvSpPr txBox="1"/>
          <p:nvPr/>
        </p:nvSpPr>
        <p:spPr>
          <a:xfrm>
            <a:off x="2697329" y="496318"/>
            <a:ext cx="6142367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3E0F4FCA-8D4D-442D-A5B8-540D74DF9AC1}"/>
              </a:ext>
            </a:extLst>
          </p:cNvPr>
          <p:cNvSpPr txBox="1"/>
          <p:nvPr/>
        </p:nvSpPr>
        <p:spPr>
          <a:xfrm>
            <a:off x="2847465" y="496318"/>
            <a:ext cx="584209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3" name="Picture 62" descr="murg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1443164"/>
            <a:ext cx="4648200" cy="36991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932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1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709</Words>
  <Application>Microsoft Office PowerPoint</Application>
  <PresentationFormat>Widescreen</PresentationFormat>
  <Paragraphs>160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Kalpurush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133</cp:revision>
  <dcterms:created xsi:type="dcterms:W3CDTF">2021-06-17T05:18:28Z</dcterms:created>
  <dcterms:modified xsi:type="dcterms:W3CDTF">2021-06-20T09:22:47Z</dcterms:modified>
</cp:coreProperties>
</file>