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1" r:id="rId2"/>
    <p:sldId id="282" r:id="rId3"/>
    <p:sldId id="278" r:id="rId4"/>
    <p:sldId id="257" r:id="rId5"/>
    <p:sldId id="260" r:id="rId6"/>
    <p:sldId id="290" r:id="rId7"/>
    <p:sldId id="280" r:id="rId8"/>
    <p:sldId id="279" r:id="rId9"/>
    <p:sldId id="277" r:id="rId10"/>
    <p:sldId id="270" r:id="rId11"/>
    <p:sldId id="261" r:id="rId12"/>
    <p:sldId id="275" r:id="rId13"/>
    <p:sldId id="284" r:id="rId14"/>
    <p:sldId id="285" r:id="rId15"/>
    <p:sldId id="286" r:id="rId16"/>
    <p:sldId id="287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0B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1452-0521-45B0-B984-DE33E242ED5D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80A48-E3AC-446F-A03E-6931F973F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6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80A48-E3AC-446F-A03E-6931F973F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0BBBC-AAE4-46E2-AC11-09A3E116C1A3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08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5FE66-3A8D-4598-A6B4-46C5B3E1BC30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95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A60A-DFD6-4779-87C2-6D3DE0BF6783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0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6BC2-3ED3-4FCF-81C2-852863FDF9AF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F33B-58A1-44DB-9125-34658B358FD1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FA01-6261-4764-AB07-1FF831FA772B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5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E70A-790E-451F-8BB8-CCB73F38D934}" type="datetime1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0F99-3CE2-4C64-9BF3-A09B74F825FC}" type="datetime1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CCEF-C0A6-4951-9663-8000453BBE0D}" type="datetime1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8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D0D9F-29D1-4CBE-B9C1-16F14E2FD16E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0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F7A76-21AC-4948-8998-10A12D45309D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3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ED234-9183-4662-BFE9-F20410FA100A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E469-0C54-44BA-9B68-DCD00B1ED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1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 w="12700">
            <a:solidFill>
              <a:schemeClr val="accent1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27438"/>
            <a:ext cx="1633363" cy="4456670"/>
          </a:xfrm>
          <a:prstGeom prst="rect">
            <a:avLst/>
          </a:prstGeom>
          <a:solidFill>
            <a:srgbClr val="60BA8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AvR‡Ki</a:t>
            </a:r>
            <a:r>
              <a:rPr lang="en-US" sz="6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K¬v‡m</a:t>
            </a:r>
            <a:r>
              <a:rPr lang="en-US" sz="6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7005" y="1227438"/>
            <a:ext cx="1696995" cy="4456670"/>
          </a:xfrm>
          <a:prstGeom prst="rect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¯^</a:t>
            </a:r>
            <a:r>
              <a:rPr lang="en-US" sz="115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vMZg</a:t>
            </a:r>
            <a:endParaRPr lang="en-US" sz="11500" b="1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8314" y="972065"/>
            <a:ext cx="4299636" cy="4184821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Avmmvjvgy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AvjvBKzg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C184A-4E9F-4B4C-BE85-54AFD4552222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6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1DE6A2-97DF-411C-B988-5F121AD2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0891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cwicvKZš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98AE90-56FB-41F0-96C0-AF68BAA3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0890"/>
            <a:ext cx="9144000" cy="6257109"/>
          </a:xfrm>
        </p:spPr>
        <p:txBody>
          <a:bodyPr/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                                     </a:t>
            </a:r>
            <a:r>
              <a:rPr lang="en-US" sz="3600" b="1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cwicvKZš</a:t>
            </a:r>
            <a:r>
              <a:rPr lang="en-US" sz="36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¿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92EDDAD-EFB3-471D-8B42-D2F00482480E}"/>
              </a:ext>
            </a:extLst>
          </p:cNvPr>
          <p:cNvCxnSpPr/>
          <p:nvPr/>
        </p:nvCxnSpPr>
        <p:spPr>
          <a:xfrm>
            <a:off x="4493623" y="957943"/>
            <a:ext cx="0" cy="339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E8AEAA18-28DE-49B9-A1E5-74A7D3BEE8E3}"/>
              </a:ext>
            </a:extLst>
          </p:cNvPr>
          <p:cNvCxnSpPr>
            <a:cxnSpLocks/>
          </p:cNvCxnSpPr>
          <p:nvPr/>
        </p:nvCxnSpPr>
        <p:spPr>
          <a:xfrm>
            <a:off x="1584960" y="1297577"/>
            <a:ext cx="647046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BB692857-B623-4010-9E95-90DCB99B53DA}"/>
              </a:ext>
            </a:extLst>
          </p:cNvPr>
          <p:cNvCxnSpPr/>
          <p:nvPr/>
        </p:nvCxnSpPr>
        <p:spPr>
          <a:xfrm>
            <a:off x="1593669" y="1297577"/>
            <a:ext cx="0" cy="400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28FD1C5E-15DC-4265-B9E7-B27F1FCDBA91}"/>
              </a:ext>
            </a:extLst>
          </p:cNvPr>
          <p:cNvCxnSpPr/>
          <p:nvPr/>
        </p:nvCxnSpPr>
        <p:spPr>
          <a:xfrm>
            <a:off x="8051075" y="1297577"/>
            <a:ext cx="0" cy="400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C870596-912A-4AAC-961F-2ACE6A3971A4}"/>
              </a:ext>
            </a:extLst>
          </p:cNvPr>
          <p:cNvSpPr txBox="1"/>
          <p:nvPr/>
        </p:nvSpPr>
        <p:spPr>
          <a:xfrm>
            <a:off x="799013" y="1698171"/>
            <a:ext cx="1959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b="1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cŠwóK</a:t>
            </a:r>
            <a:r>
              <a:rPr lang="en-US" sz="2800" b="1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bvjx</a:t>
            </a:r>
            <a:r>
              <a:rPr lang="en-US" sz="2800" b="1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76F874-F281-4AB8-B8F7-ECA85DC4E2B5}"/>
              </a:ext>
            </a:extLst>
          </p:cNvPr>
          <p:cNvSpPr txBox="1"/>
          <p:nvPr/>
        </p:nvSpPr>
        <p:spPr>
          <a:xfrm>
            <a:off x="6966857" y="1698171"/>
            <a:ext cx="168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cŠwóK</a:t>
            </a:r>
            <a:r>
              <a:rPr lang="en-US" sz="2800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MÖwš</a:t>
            </a:r>
            <a:r>
              <a:rPr lang="en-US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’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88E5F0-1195-4EC6-8AD2-CFD9F6341603}"/>
              </a:ext>
            </a:extLst>
          </p:cNvPr>
          <p:cNvSpPr txBox="1"/>
          <p:nvPr/>
        </p:nvSpPr>
        <p:spPr>
          <a:xfrm>
            <a:off x="17417" y="2487352"/>
            <a:ext cx="4650377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Abœbvjx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cvqy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Ask‡K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cŠwóK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bvjx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Mjwej,Abœbvjx,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vš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¿,e„n`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vš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¿,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gjvkq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13BFFF3-E34E-4143-8CAA-F0E515AA99B4}"/>
              </a:ext>
            </a:extLst>
          </p:cNvPr>
          <p:cNvSpPr txBox="1"/>
          <p:nvPr/>
        </p:nvSpPr>
        <p:spPr>
          <a:xfrm>
            <a:off x="4781006" y="2360374"/>
            <a:ext cx="399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jvjvMÖwš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’,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hK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Z,AMœvkq</a:t>
            </a:r>
            <a:r>
              <a:rPr lang="en-US" sz="28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wcËvkq</a:t>
            </a:r>
            <a:endParaRPr lang="en-US" sz="2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3CA99872-59B9-4457-A772-F5D3DE009825}"/>
              </a:ext>
            </a:extLst>
          </p:cNvPr>
          <p:cNvCxnSpPr/>
          <p:nvPr/>
        </p:nvCxnSpPr>
        <p:spPr>
          <a:xfrm>
            <a:off x="8042368" y="2086759"/>
            <a:ext cx="0" cy="400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B89C0FC-8184-4F56-8F90-6A31553C91F7}"/>
              </a:ext>
            </a:extLst>
          </p:cNvPr>
          <p:cNvCxnSpPr/>
          <p:nvPr/>
        </p:nvCxnSpPr>
        <p:spPr>
          <a:xfrm>
            <a:off x="1593671" y="2113941"/>
            <a:ext cx="0" cy="4005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428F152-609B-463C-80A7-74B1CF956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883594"/>
            <a:ext cx="3849188" cy="39744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EB8B0-B254-4B55-9764-FD69D76500AC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66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eY©bv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70"/>
            <a:ext cx="9144000" cy="629132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`¨B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‡`‡n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nq-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kK©iv,Avwgl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œn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0">
              <a:spcBef>
                <a:spcPts val="0"/>
              </a:spcBef>
            </a:pP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K)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gyLwee‡i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L)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wj‡Z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M)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v‡š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¿ 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1. </a:t>
            </a:r>
            <a:r>
              <a:rPr lang="en-US" sz="32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gyLwee‡i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u="sng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`¨e¯‘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gyLwee‡i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uv‡Zi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Pwe©Z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e¨vK‡Uwiqv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RxevYy‡K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aŸsm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jvjvi‡m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vgvb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we‡kølx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GbRvBg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Uvqvwjb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g¨v‡ëR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Dcw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¯’Z|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---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Uvqvwjb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 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g¨v‡ëvR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g¨v‡ëvR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---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g¨v‡ëR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2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Møy‡KvR</a:t>
            </a:r>
            <a:r>
              <a:rPr lang="en-US" sz="32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gyLwee‡i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Avwgl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Pwe©Z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wgwkÖZ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wcw”Qj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I big nq|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cÖvwUIjvBwUK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GbRvBg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vKvq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Avwg‡li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mœn</a:t>
            </a:r>
            <a:r>
              <a:rPr lang="en-US" sz="3200" b="1" u="sng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u="sng" dirty="0" err="1">
                <a:latin typeface="SutonnyMJ" pitchFamily="2" charset="0"/>
                <a:cs typeface="SutonnyMJ" pitchFamily="2" charset="0"/>
              </a:rPr>
              <a:t>cwicvK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gyLwee‡i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†¯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œn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RvZxq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cwicv‡Ki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GbRvBg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jvjvi‡m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big nq I </a:t>
            </a:r>
            <a:r>
              <a:rPr lang="en-US" sz="3200" b="1" dirty="0" err="1">
                <a:latin typeface="SutonnyMJ" pitchFamily="2" charset="0"/>
                <a:cs typeface="SutonnyMJ" pitchFamily="2" charset="0"/>
              </a:rPr>
              <a:t>Pwe©Z</a:t>
            </a:r>
            <a:r>
              <a:rPr lang="en-US" sz="3200" b="1" dirty="0"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  <a:p>
            <a:pPr mar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29133" y="4331247"/>
            <a:ext cx="489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261947" y="3861690"/>
            <a:ext cx="489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8BF6-0A8D-47AB-99D4-48684488715E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7F052D-D5D9-4482-97EF-43936F401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572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u="sng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hK</a:t>
            </a:r>
            <a:r>
              <a:rPr lang="en-US" b="1" u="sng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…‡</a:t>
            </a:r>
            <a:r>
              <a:rPr lang="en-US" b="1" u="sng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Zi</a:t>
            </a:r>
            <a:r>
              <a:rPr lang="en-US" b="1" u="sng" dirty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u="sng" dirty="0" err="1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b="1" u="sng" dirty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00CE6F-D87C-49DE-8C14-CFF62A69C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726"/>
            <a:ext cx="9144000" cy="6222274"/>
          </a:xfrm>
          <a:solidFill>
            <a:schemeClr val="bg1"/>
          </a:solidFill>
          <a:ln w="22225">
            <a:solidFill>
              <a:srgbClr val="0066FF"/>
            </a:solidFill>
          </a:ln>
        </p:spPr>
        <p:txBody>
          <a:bodyPr numCol="2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MøvB‡Kv‡Rb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Pwe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Gwg‡bv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wfUvwgb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wgbvi‡j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i³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mÂq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wcËÿiY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Lv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`¨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wbwe©lKiY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Zvc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wbqš¿b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kK©iv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wecvK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jvwnZ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KwYKv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wewjiæweb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hK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…‡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Zi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jvwnZ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i³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KwYKv‡K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†f‡½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wewjiæweb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wewjfvwW©b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AcmviY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hK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…Z welv³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_© ,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e¨vK‡Uwiqv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ÿwZKi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AcmviY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8492-7DDF-4DD6-B02D-8C8697C90D9C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7" y="3674075"/>
            <a:ext cx="2031763" cy="16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5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144001" cy="6858000"/>
          </a:xfrm>
          <a:solidFill>
            <a:schemeClr val="bg1">
              <a:alpha val="94000"/>
            </a:schemeClr>
          </a:solidFill>
          <a:ln w="22225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GKK </a:t>
            </a:r>
            <a:r>
              <a:rPr lang="en-US" sz="6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KvR</a:t>
            </a:r>
            <a:endParaRPr lang="en-US" sz="6000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gvby‡li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‡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cŠwóK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MÖwš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’‡Z 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A½cÖZ¨½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i‡q‡Q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AMœvkq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wcËvkq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hK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…Z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me‡P‡q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eo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MÖwš’i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bvg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Kx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?</a:t>
            </a:r>
          </a:p>
          <a:p>
            <a:pPr marL="0" indent="0">
              <a:buNone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hK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…Z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ÿz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`ª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vš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¿ I e„n`‡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š¿i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wgwjZ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¯’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v‡b</a:t>
            </a:r>
            <a:r>
              <a:rPr lang="en-US" sz="3200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Ask </a:t>
            </a:r>
            <a:r>
              <a:rPr lang="en-US" sz="3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wgwjZ</a:t>
            </a:r>
            <a:r>
              <a:rPr lang="en-US" sz="3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nq?</a:t>
            </a:r>
          </a:p>
          <a:p>
            <a:pPr marL="0" indent="0">
              <a:buNone/>
            </a:pP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wmKvg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Bwjqvg</a:t>
            </a:r>
            <a:endParaRPr lang="en-US" sz="3200" b="1" dirty="0" smtClean="0">
              <a:latin typeface="RinkiyMJ" pitchFamily="2" charset="0"/>
              <a:cs typeface="RinkiyMJ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Avgv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‡`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cÖavb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Kvb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Lvevi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nRg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>
                <a:latin typeface="RinkiyMJ" pitchFamily="2" charset="0"/>
                <a:cs typeface="RinkiyMJ" pitchFamily="2" charset="0"/>
              </a:rPr>
              <a:t>K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i‡Z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nq?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kK©iv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Avwgl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Pwe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wWI‡Wbv‡gi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AvK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…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wZ</a:t>
            </a: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Kgb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wcË_wji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KvR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Kx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? </a:t>
            </a:r>
            <a:endParaRPr lang="en-US" sz="3200" b="1" dirty="0"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" y="98856"/>
            <a:ext cx="1367483" cy="1330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2" y="98856"/>
            <a:ext cx="1367483" cy="1330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6" y="98856"/>
            <a:ext cx="1367483" cy="1330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620" y="98856"/>
            <a:ext cx="1367483" cy="13307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4057133" y="766119"/>
            <a:ext cx="1029730" cy="93911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3059" y="1051010"/>
            <a:ext cx="89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6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wgwbU</a:t>
            </a:r>
            <a:endParaRPr lang="en-US" b="1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FAA7D-F3FC-4A5C-8CE1-A6A9A0E3B487}" type="datetime1">
              <a:rPr lang="en-US" smtClean="0"/>
              <a:t>6/21/2021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8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078097" cy="6796216"/>
          </a:xfr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`</a:t>
            </a:r>
            <a:r>
              <a:rPr lang="en-US" sz="6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jxq</a:t>
            </a:r>
            <a:r>
              <a:rPr lang="en-US" sz="6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KvR</a:t>
            </a:r>
            <a:r>
              <a:rPr lang="en-US" sz="60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</a:p>
          <a:p>
            <a:pPr marL="0" indent="0" algn="ctr">
              <a:buNone/>
            </a:pPr>
            <a:endParaRPr lang="en-US" sz="6000" dirty="0" smtClean="0"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endParaRPr lang="en-US" sz="1800" dirty="0">
              <a:latin typeface="RinkiyMJ" pitchFamily="2" charset="0"/>
              <a:cs typeface="RinkiyMJ" pitchFamily="2" charset="0"/>
            </a:endParaRPr>
          </a:p>
          <a:p>
            <a:pPr marL="0" indent="0" algn="ctr">
              <a:buNone/>
            </a:pPr>
            <a:endParaRPr lang="en-US" sz="6000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K-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MÖæc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: 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ÿz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`ª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v‡š¿i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wewfbœ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As‡ki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bvg</a:t>
            </a:r>
            <a:r>
              <a:rPr lang="en-US" sz="36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jL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L-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MÖæc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: e„n`‡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š¿i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Ask¸‡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jvi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bvg</a:t>
            </a:r>
            <a:r>
              <a:rPr lang="en-US" sz="36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jL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M-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MÖæc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: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kK©iv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cwicv‡Ki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GbRvBg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¸‡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jvi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bvg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wewµqvwU</a:t>
            </a:r>
            <a:r>
              <a:rPr lang="en-US" sz="36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600" b="1" dirty="0" err="1" smtClean="0">
                <a:latin typeface="RinkiyMJ" pitchFamily="2" charset="0"/>
                <a:cs typeface="RinkiyMJ" pitchFamily="2" charset="0"/>
              </a:rPr>
              <a:t>jL</a:t>
            </a:r>
            <a:r>
              <a:rPr lang="en-US" sz="3600" b="1" dirty="0" smtClean="0">
                <a:latin typeface="RinkiyMJ" pitchFamily="2" charset="0"/>
                <a:cs typeface="RinkiyMJ" pitchFamily="2" charset="0"/>
              </a:rPr>
              <a:t>| </a:t>
            </a:r>
            <a:endParaRPr lang="en-US" sz="3600" b="1" dirty="0"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98" y="74140"/>
            <a:ext cx="1933145" cy="1449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831" y="74140"/>
            <a:ext cx="1933145" cy="14498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05321" y="1659923"/>
            <a:ext cx="1543221" cy="934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 </a:t>
            </a:r>
            <a:r>
              <a:rPr lang="en-US" sz="4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MÖæc</a:t>
            </a:r>
            <a:endParaRPr lang="en-US" sz="4000" b="1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7470" y="1659921"/>
            <a:ext cx="1690962" cy="9349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RinkiyMJ" pitchFamily="2" charset="0"/>
                <a:cs typeface="RinkiyMJ" pitchFamily="2" charset="0"/>
              </a:rPr>
              <a:t>L </a:t>
            </a:r>
            <a:r>
              <a:rPr lang="en-US" sz="4000" b="1" dirty="0" err="1" smtClean="0">
                <a:latin typeface="RinkiyMJ" pitchFamily="2" charset="0"/>
                <a:cs typeface="RinkiyMJ" pitchFamily="2" charset="0"/>
              </a:rPr>
              <a:t>MÖæc</a:t>
            </a:r>
            <a:endParaRPr lang="en-US" sz="4000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45467" y="1659921"/>
            <a:ext cx="1682727" cy="9349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RinkiyMJ" pitchFamily="2" charset="0"/>
                <a:cs typeface="RinkiyMJ" pitchFamily="2" charset="0"/>
              </a:rPr>
              <a:t>M </a:t>
            </a:r>
            <a:r>
              <a:rPr lang="en-US" sz="4000" b="1" dirty="0" err="1" smtClean="0">
                <a:latin typeface="RinkiyMJ" pitchFamily="2" charset="0"/>
                <a:cs typeface="RinkiyMJ" pitchFamily="2" charset="0"/>
              </a:rPr>
              <a:t>MÖæc</a:t>
            </a:r>
            <a:endParaRPr lang="en-US" sz="4000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22356" y="691293"/>
            <a:ext cx="955589" cy="8814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22357" y="947351"/>
            <a:ext cx="110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inkiyMJ" pitchFamily="2" charset="0"/>
                <a:cs typeface="RinkiyMJ" pitchFamily="2" charset="0"/>
              </a:rPr>
              <a:t>5 </a:t>
            </a:r>
            <a:r>
              <a:rPr lang="en-US" b="1" dirty="0" err="1" smtClean="0">
                <a:solidFill>
                  <a:schemeClr val="bg1"/>
                </a:solidFill>
                <a:latin typeface="RinkiyMJ" pitchFamily="2" charset="0"/>
                <a:cs typeface="RinkiyMJ" pitchFamily="2" charset="0"/>
              </a:rPr>
              <a:t>wgwbU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71BC8-1213-45FF-9685-5D90820EC603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spc="6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7200" spc="6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spc="6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ce</a:t>
            </a:r>
            <a:r>
              <a:rPr lang="en-US" sz="7200" spc="6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spc="-15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10 </a:t>
            </a:r>
            <a:r>
              <a:rPr lang="en-US" sz="4400" spc="-15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wgwbU</a:t>
            </a:r>
            <a:endParaRPr lang="en-US" sz="7200" spc="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--</a:t>
            </a:r>
            <a:endParaRPr lang="en-US" sz="1600" dirty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5" y="1140939"/>
            <a:ext cx="5544065" cy="55440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474941" y="1029728"/>
            <a:ext cx="8238" cy="5766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336324" y="2323070"/>
            <a:ext cx="3542271" cy="49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336324" y="1478692"/>
            <a:ext cx="354227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36324" y="3919148"/>
            <a:ext cx="3583459" cy="700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12292" y="2916193"/>
            <a:ext cx="3266303" cy="329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336324" y="4539047"/>
            <a:ext cx="3542271" cy="247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93307" y="6258012"/>
            <a:ext cx="3785288" cy="8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07243" y="4992129"/>
            <a:ext cx="2545492" cy="82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240691" y="3429000"/>
            <a:ext cx="463790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97675" y="5600357"/>
            <a:ext cx="4967417" cy="24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49642" y="3558747"/>
            <a:ext cx="2426047" cy="186175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952735" y="1235676"/>
            <a:ext cx="815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Abœbvjx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98043" y="21631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hK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8595" y="2788502"/>
            <a:ext cx="77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cvK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wj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98043" y="3244334"/>
            <a:ext cx="7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wcËvkq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98043" y="3828534"/>
            <a:ext cx="111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AbycÖ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Kvjb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86831" y="4393510"/>
            <a:ext cx="72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ÿz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`ª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¿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6854" y="4849342"/>
            <a:ext cx="86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wbb¥Mvgx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Kvjb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06280" y="5481766"/>
            <a:ext cx="100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EaŸ©Mvgx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Kvjb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701" y="5440405"/>
            <a:ext cx="8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AMœvkq</a:t>
            </a:r>
            <a:endParaRPr lang="en-US" b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5F24-90FC-44BB-AA64-AAF14E54FC17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086335" cy="6858000"/>
          </a:xfrm>
          <a:pattFill prst="pct7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evwoi</a:t>
            </a:r>
            <a:r>
              <a:rPr lang="en-US" sz="72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KvR</a:t>
            </a:r>
            <a:endParaRPr lang="en-US" sz="4800" dirty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endParaRPr lang="en-US" sz="4800" dirty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endParaRPr lang="en-US" sz="4800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4800" dirty="0" smtClean="0">
                <a:latin typeface="RinkiyMJ" pitchFamily="2" charset="0"/>
                <a:cs typeface="RinkiyMJ" pitchFamily="2" charset="0"/>
              </a:rPr>
              <a:t>1|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gvbe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cwicvKZ‡š¿i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wPwýZ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wPÎ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G‡K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Avb‡e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8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2|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kK©iv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cwicvK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c×wZi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eY©bv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wk‡L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dirty="0" err="1" smtClean="0">
                <a:latin typeface="RinkiyMJ" pitchFamily="2" charset="0"/>
                <a:cs typeface="RinkiyMJ" pitchFamily="2" charset="0"/>
              </a:rPr>
              <a:t>Avm‡e</a:t>
            </a:r>
            <a:r>
              <a:rPr lang="en-US" sz="4800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6503-CCE7-48C5-8B64-54185B56EE49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161277"/>
            <a:ext cx="3039247" cy="183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418" y="119954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6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   </a:t>
            </a:r>
            <a:r>
              <a:rPr lang="en-US" sz="16600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ab¨ev</a:t>
            </a:r>
            <a:r>
              <a:rPr lang="en-US" sz="166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`</a:t>
            </a:r>
          </a:p>
          <a:p>
            <a:pPr marL="0" indent="0" algn="ctr">
              <a:buNone/>
            </a:pPr>
            <a:r>
              <a:rPr lang="en-US" sz="16600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Avjøvn</a:t>
            </a:r>
            <a:r>
              <a:rPr lang="en-US" sz="16600" dirty="0" smtClean="0">
                <a:latin typeface="ArhialkhanMJ" panose="00000400000000000000" pitchFamily="2" charset="0"/>
                <a:cs typeface="ArhialkhanMJ" panose="00000400000000000000" pitchFamily="2" charset="0"/>
              </a:rPr>
              <a:t>&amp; </a:t>
            </a:r>
            <a:r>
              <a:rPr lang="en-US" sz="16600" dirty="0" err="1" smtClean="0">
                <a:latin typeface="ArhialkhanMJ" panose="00000400000000000000" pitchFamily="2" charset="0"/>
                <a:cs typeface="ArhialkhanMJ" panose="00000400000000000000" pitchFamily="2" charset="0"/>
              </a:rPr>
              <a:t>nv‡dR</a:t>
            </a:r>
            <a:endParaRPr lang="en-US" sz="16600" dirty="0"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6BC2-3ED3-4FCF-81C2-852863FDF9AF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6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34795"/>
            <a:ext cx="8375307" cy="127502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0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b="1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425146"/>
            <a:ext cx="8839200" cy="543285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‡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gvnv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¤§` mv¾v` †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nv‡mb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 (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gvwnb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mnKvix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Aa¨vcK</a:t>
            </a:r>
            <a:endParaRPr lang="en-US" sz="4800" b="1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4800" b="1" dirty="0" err="1">
                <a:latin typeface="RinkiyMJ" pitchFamily="2" charset="0"/>
                <a:cs typeface="RinkiyMJ" pitchFamily="2" charset="0"/>
              </a:rPr>
              <a:t>b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Iqve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nvweeyjøvn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&amp; </a:t>
            </a:r>
            <a:r>
              <a:rPr lang="en-US" sz="4800" b="1" dirty="0" err="1">
                <a:latin typeface="RinkiyMJ" pitchFamily="2" charset="0"/>
                <a:cs typeface="RinkiyMJ" pitchFamily="2" charset="0"/>
              </a:rPr>
              <a:t>g†Wj</a:t>
            </a:r>
            <a:r>
              <a:rPr lang="en-US" sz="48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¯‹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zj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 GÛ </a:t>
            </a: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K‡jR</a:t>
            </a:r>
            <a:endParaRPr lang="en-US" sz="4800" b="1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DËiv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, XvKv-1230</a:t>
            </a:r>
          </a:p>
          <a:p>
            <a:pPr marL="0" indent="0">
              <a:buNone/>
            </a:pPr>
            <a:r>
              <a:rPr lang="en-US" sz="4800" b="1" dirty="0" err="1" smtClean="0">
                <a:latin typeface="RinkiyMJ" pitchFamily="2" charset="0"/>
                <a:cs typeface="RinkiyMJ" pitchFamily="2" charset="0"/>
              </a:rPr>
              <a:t>B‡gBj</a:t>
            </a: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: </a:t>
            </a:r>
            <a:r>
              <a:rPr lang="en-US" sz="4000" b="1" dirty="0" smtClean="0">
                <a:solidFill>
                  <a:srgbClr val="FF0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sazzadmahin1979@gmail.com</a:t>
            </a:r>
            <a:endParaRPr lang="en-US" sz="4000" b="1" dirty="0" smtClean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4800" b="1" dirty="0" smtClean="0">
                <a:latin typeface="RinkiyMJ" pitchFamily="2" charset="0"/>
                <a:cs typeface="RinkiyMJ" pitchFamily="2" charset="0"/>
              </a:rPr>
              <a:t>01731587382</a:t>
            </a:r>
            <a:endParaRPr lang="en-US" sz="4800" b="1" dirty="0"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90" y="1499286"/>
            <a:ext cx="1548348" cy="1532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7" y="0"/>
            <a:ext cx="1220743" cy="127068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9882-2CAF-4B3C-B370-E64B11E85D13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20" y="242405"/>
            <a:ext cx="6260756" cy="63766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8DCD-7201-413F-81B4-C812BCB58683}" type="datetime1">
              <a:rPr lang="en-US" smtClean="0"/>
              <a:t>6/21/2021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5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379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kvixi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ZË¡: 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cwicvK</a:t>
            </a:r>
            <a:r>
              <a:rPr lang="en-US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kvlY</a:t>
            </a:r>
            <a:endParaRPr lang="en-US" b="1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792"/>
            <a:ext cx="3451538" cy="325686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660"/>
            <a:ext cx="3644721" cy="3047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2443" y="832022"/>
            <a:ext cx="2405449" cy="1639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Avgv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‡`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i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jvjv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MÖwš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’ 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KqwU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I 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Kx</a:t>
            </a:r>
            <a:r>
              <a:rPr lang="en-US" sz="36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64226" y="4324865"/>
            <a:ext cx="2541374" cy="1565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RinkiyMJ" pitchFamily="2" charset="0"/>
                <a:cs typeface="RinkiyMJ" pitchFamily="2" charset="0"/>
              </a:rPr>
              <a:t>e‡jv‡Zv</a:t>
            </a:r>
            <a:r>
              <a:rPr lang="en-US" sz="3600" dirty="0" smtClean="0">
                <a:latin typeface="RinkiyMJ" pitchFamily="2" charset="0"/>
                <a:cs typeface="RinkiyMJ" pitchFamily="2" charset="0"/>
              </a:rPr>
              <a:t> GB </a:t>
            </a:r>
            <a:r>
              <a:rPr lang="en-US" sz="3600" dirty="0" err="1" smtClean="0">
                <a:latin typeface="RinkiyMJ" pitchFamily="2" charset="0"/>
                <a:cs typeface="RinkiyMJ" pitchFamily="2" charset="0"/>
              </a:rPr>
              <a:t>wPÎwU</a:t>
            </a:r>
            <a:r>
              <a:rPr lang="en-US" sz="36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dirty="0" err="1" smtClean="0">
                <a:latin typeface="RinkiyMJ" pitchFamily="2" charset="0"/>
                <a:cs typeface="RinkiyMJ" pitchFamily="2" charset="0"/>
              </a:rPr>
              <a:t>wK‡mi</a:t>
            </a:r>
            <a:r>
              <a:rPr lang="en-US" sz="3600" dirty="0" smtClean="0">
                <a:latin typeface="RinkiyMJ" pitchFamily="2" charset="0"/>
                <a:cs typeface="RinkiyMJ" pitchFamily="2" charset="0"/>
              </a:rPr>
              <a:t>?</a:t>
            </a:r>
            <a:endParaRPr lang="en-US" sz="3600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4043922">
            <a:off x="4919472" y="2787489"/>
            <a:ext cx="551245" cy="1672737"/>
          </a:xfrm>
          <a:prstGeom prst="downArrow">
            <a:avLst>
              <a:gd name="adj1" fmla="val 50000"/>
              <a:gd name="adj2" fmla="val 832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11546" y="832021"/>
            <a:ext cx="1985319" cy="1639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Rvov</a:t>
            </a:r>
            <a:endParaRPr lang="en-US" sz="36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K)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c¨v‡ivwUW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MÖwš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’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L) mve-wj½yqvj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MÖwš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’</a:t>
            </a:r>
          </a:p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>M)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mve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-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g¨vwÛeyjvi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MÖwš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’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11546" y="4324865"/>
            <a:ext cx="1960605" cy="156518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cvV</a:t>
            </a:r>
            <a:r>
              <a:rPr lang="en-US" sz="3200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Nv‡lvYv</a:t>
            </a:r>
            <a:r>
              <a:rPr lang="en-US" sz="3200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wgwbU</a:t>
            </a:r>
            <a:endParaRPr lang="en-US" sz="3200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00B9-0047-4874-9751-C824C5A63EE5}" type="datetime1">
              <a:rPr lang="en-US" smtClean="0"/>
              <a:t>6/21/2021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19098 0.165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550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cŠwóKZš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" y="642551"/>
            <a:ext cx="6452419" cy="6215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89124" y="807308"/>
            <a:ext cx="2364515" cy="1202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পাঠ</a:t>
            </a:r>
            <a:r>
              <a:rPr lang="en-US" sz="28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বিশ্লেষণ</a:t>
            </a:r>
            <a:r>
              <a:rPr lang="en-US" sz="2800" b="1" dirty="0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 ১৫ </a:t>
            </a:r>
            <a:r>
              <a:rPr lang="en-US" sz="2800" b="1" dirty="0" err="1" smtClean="0">
                <a:solidFill>
                  <a:schemeClr val="tx1"/>
                </a:solidFill>
                <a:latin typeface="RinkiyMJ" pitchFamily="2" charset="0"/>
                <a:cs typeface="RinkiyMJ" pitchFamily="2" charset="0"/>
              </a:rPr>
              <a:t>মিনিট</a:t>
            </a:r>
            <a:endParaRPr lang="en-US" sz="2800" b="1" dirty="0">
              <a:solidFill>
                <a:schemeClr val="tx1"/>
              </a:solidFill>
              <a:latin typeface="RinkiyMJ" pitchFamily="2" charset="0"/>
              <a:cs typeface="Rinki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075" y="5074508"/>
            <a:ext cx="2331564" cy="16063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Avgiv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Lv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`¨`ªe¨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wPwe‡q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jvjv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wgwkÖZ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K‡i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Mjva:KiY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Kwi</a:t>
            </a:r>
            <a:r>
              <a:rPr lang="en-US" sz="2000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| </a:t>
            </a:r>
            <a:endParaRPr lang="en-US" sz="2000" b="1" dirty="0">
              <a:solidFill>
                <a:srgbClr val="FF0000"/>
              </a:solidFill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748" y="2084173"/>
            <a:ext cx="2485891" cy="278438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AC9B-CDD3-4D1C-BB7B-5E0ADCF95286}" type="datetime1">
              <a:rPr lang="en-US" smtClean="0"/>
              <a:t>6/21/2021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  <a:ln w="31750"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latin typeface="RinkiyMJ" pitchFamily="2" charset="0"/>
                <a:cs typeface="RinkiyMJ" pitchFamily="2" charset="0"/>
              </a:rPr>
              <a:t>wkLb</a:t>
            </a:r>
            <a:r>
              <a:rPr lang="en-US" sz="72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7200" dirty="0" err="1" smtClean="0">
                <a:latin typeface="RinkiyMJ" pitchFamily="2" charset="0"/>
                <a:cs typeface="RinkiyMJ" pitchFamily="2" charset="0"/>
              </a:rPr>
              <a:t>dj</a:t>
            </a:r>
            <a:endParaRPr lang="en-US" sz="7200" dirty="0" smtClean="0">
              <a:latin typeface="RinkiyMJ" pitchFamily="2" charset="0"/>
              <a:cs typeface="RinkiyMJ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G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cvV</a:t>
            </a: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k‡l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cwicvKZ‡š¿i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wewfbœ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As‡ki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bvg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KvR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eY©bv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Ki‡Z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cvi‡e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e„n`š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¿ I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ÿz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`ª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v‡š¿i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wewfbœ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As‡ki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KvR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eY©bv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Ki‡Z</a:t>
            </a:r>
            <a:endParaRPr lang="en-US" sz="3200" b="1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cvi‡e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kK©iv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,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Avwgl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Pwe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©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cvPbwµqv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eY©bv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Ki‡Z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cvi‡e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Lv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`¨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cwicv‡K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hK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…‡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Zi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¸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iæZ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¡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eYb©v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Ki‡Z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sz="3200" b="1" dirty="0" err="1" smtClean="0">
                <a:latin typeface="RinkiyMJ" pitchFamily="2" charset="0"/>
                <a:cs typeface="RinkiyMJ" pitchFamily="2" charset="0"/>
              </a:rPr>
              <a:t>cvi‡e</a:t>
            </a:r>
            <a:r>
              <a:rPr lang="en-US" sz="3200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b="1" dirty="0">
                <a:latin typeface="RinkiyMJ" pitchFamily="2" charset="0"/>
                <a:cs typeface="RinkiyMJ" pitchFamily="2" charset="0"/>
              </a:rPr>
              <a:t> </a:t>
            </a:r>
            <a:endParaRPr lang="en-US" sz="9600" b="1" dirty="0">
              <a:latin typeface="RinkiyMJ" pitchFamily="2" charset="0"/>
              <a:cs typeface="Rinkiy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6BC2-3ED3-4FCF-81C2-852863FDF9AF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80" y="0"/>
            <a:ext cx="2594919" cy="2052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01" y="4746111"/>
            <a:ext cx="2933700" cy="1552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96482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16692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অন্ত্রে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কি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থাকে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তুমি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কী</a:t>
            </a:r>
            <a:r>
              <a:rPr lang="en-US" sz="3600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জান</a:t>
            </a:r>
            <a:r>
              <a:rPr lang="en-US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?</a:t>
            </a:r>
            <a:endParaRPr lang="en-US" dirty="0">
              <a:solidFill>
                <a:srgbClr val="FF000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906162"/>
            <a:ext cx="8781536" cy="57649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46" y="2182697"/>
            <a:ext cx="1707978" cy="12126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91" y="5280454"/>
            <a:ext cx="2275474" cy="127995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329311">
            <a:off x="4178915" y="4736819"/>
            <a:ext cx="311347" cy="851460"/>
          </a:xfrm>
          <a:prstGeom prst="downArrow">
            <a:avLst>
              <a:gd name="adj1" fmla="val 50000"/>
              <a:gd name="adj2" fmla="val 987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3329311">
            <a:off x="7790432" y="1563135"/>
            <a:ext cx="311347" cy="890441"/>
          </a:xfrm>
          <a:prstGeom prst="downArrow">
            <a:avLst>
              <a:gd name="adj1" fmla="val 50000"/>
              <a:gd name="adj2" fmla="val 9878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1003D-E8C1-48B9-ACD6-4798B2BE2436}" type="datetime1">
              <a:rPr lang="en-US" smtClean="0"/>
              <a:t>6/21/2021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18299 0.109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21302 0.086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0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41" y="5634681"/>
            <a:ext cx="408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ক্ষুদ্রান্ত্রের</a:t>
            </a:r>
            <a:r>
              <a:rPr lang="en-US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বৃহদন্ত্রের</a:t>
            </a:r>
            <a:r>
              <a:rPr lang="en-US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কীকী</a:t>
            </a:r>
            <a:r>
              <a:rPr lang="en-US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অংশ</a:t>
            </a:r>
            <a:r>
              <a:rPr lang="en-US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রয়েছে</a:t>
            </a:r>
            <a:r>
              <a:rPr lang="en-US" b="1" dirty="0" smtClean="0">
                <a:solidFill>
                  <a:srgbClr val="FF0000"/>
                </a:solidFill>
                <a:latin typeface="ArhialkhanMJ" panose="00000400000000000000" pitchFamily="2" charset="0"/>
                <a:cs typeface="ArhialkhanMJ" panose="00000400000000000000" pitchFamily="2" charset="0"/>
              </a:rPr>
              <a:t>? </a:t>
            </a:r>
            <a:endParaRPr lang="en-US" b="1" dirty="0">
              <a:solidFill>
                <a:srgbClr val="FF0000"/>
              </a:solidFill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C590-C0AC-48B3-825F-89CA424660B1}" type="datetime1">
              <a:rPr lang="en-US" smtClean="0"/>
              <a:t>6/21/2021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3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53" y="0"/>
            <a:ext cx="7886700" cy="75788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/>
              <a:t>পরিপাক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বলে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41" y="815546"/>
            <a:ext cx="9069859" cy="5980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RinkiyMJ" pitchFamily="2" charset="0"/>
                <a:cs typeface="RinkiyMJ" pitchFamily="2" charset="0"/>
              </a:rPr>
              <a:t>‡h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kvixie„Ëxq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cÖwµqvq</a:t>
            </a:r>
            <a:r>
              <a:rPr lang="en-US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Lv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`¨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ev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RwUj</a:t>
            </a:r>
            <a:r>
              <a:rPr lang="en-US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ˆRe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ivmvqwbK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c`v_©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mg~n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wewfbœ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GbRvB‡gi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mvnv‡h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¨ †f‡½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wecvK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wKqvq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AskMÖn‡Yi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Dc‡hvMx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mij,Zij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, †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kvlY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I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AvËxKiY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Dc‡hvMx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Dcv`v‡b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cwiYZ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nq,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Zv‡K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cwicvK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e‡j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 marL="0" indent="0">
              <a:buNone/>
            </a:pPr>
            <a:endParaRPr lang="as-IN" b="1" dirty="0" smtClean="0">
              <a:latin typeface="RinkiyMJ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Qwe‡Z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Avgiv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wK</a:t>
            </a:r>
            <a:r>
              <a:rPr lang="en-US" b="1" dirty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†`L‡Z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cvw”Q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cŠwóKZ‡š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¿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KxKx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AsM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i‡q‡Q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†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cŠwóK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bvjx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, †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cŠwóK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MÖwš</a:t>
            </a:r>
            <a:r>
              <a:rPr lang="en-US" b="1" dirty="0" smtClean="0">
                <a:solidFill>
                  <a:srgbClr val="FF0000"/>
                </a:solidFill>
                <a:latin typeface="RinkiyMJ" pitchFamily="2" charset="0"/>
                <a:cs typeface="RinkiyMJ" pitchFamily="2" charset="0"/>
              </a:rPr>
              <a:t>’</a:t>
            </a:r>
            <a:endParaRPr lang="en-US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cwicvKZš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¿/ †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cŠwóK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/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cvPbZš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¿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Kv‡K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</a:p>
          <a:p>
            <a:pPr marL="0" indent="0">
              <a:buNone/>
            </a:pP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e‡j</a:t>
            </a:r>
            <a:r>
              <a:rPr lang="en-US" dirty="0" smtClean="0">
                <a:latin typeface="RinkiyMJ" pitchFamily="2" charset="0"/>
                <a:cs typeface="RinkiyMJ" pitchFamily="2" charset="0"/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latin typeface="RinkiyMJ" pitchFamily="2" charset="0"/>
                <a:cs typeface="RinkiyMJ" pitchFamily="2" charset="0"/>
              </a:rPr>
              <a:t>‡h A½Z‡š¿i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gva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¨‡g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gvbe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‡`‡n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Lv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`¨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MÖnY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cwicvK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, †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kvlY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,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AvËxKiYI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AcvP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¨ Ask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ewn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®‹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iY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 N‡U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Zv‡K</a:t>
            </a:r>
            <a:r>
              <a:rPr lang="en-US" b="1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†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cŠwóKZš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¿ </a:t>
            </a:r>
            <a:r>
              <a:rPr lang="en-US" b="1" dirty="0" err="1" smtClean="0">
                <a:latin typeface="RinkiyMJ" pitchFamily="2" charset="0"/>
                <a:cs typeface="RinkiyMJ" pitchFamily="2" charset="0"/>
              </a:rPr>
              <a:t>e‡j</a:t>
            </a:r>
            <a:r>
              <a:rPr lang="en-US" b="1" dirty="0" smtClean="0">
                <a:latin typeface="RinkiyMJ" pitchFamily="2" charset="0"/>
                <a:cs typeface="RinkiyMJ" pitchFamily="2" charset="0"/>
              </a:rPr>
              <a:t>|</a:t>
            </a:r>
          </a:p>
          <a:p>
            <a:pPr marL="0" indent="0">
              <a:buNone/>
            </a:pPr>
            <a:endParaRPr lang="en-US" b="1" dirty="0" smtClean="0">
              <a:latin typeface="RinkiyMJ" pitchFamily="2" charset="0"/>
              <a:cs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  <a:cs typeface="Rinki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2213920"/>
            <a:ext cx="3810000" cy="2564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8DF1-72C8-45A7-9064-D9D05FC15F21}" type="datetime1">
              <a:rPr lang="en-US" smtClean="0"/>
              <a:t>6/21/2021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E469-0C54-44BA-9B68-DCD00B1ED9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796</Words>
  <Application>Microsoft Office PowerPoint</Application>
  <PresentationFormat>On-screen Show (4:3)</PresentationFormat>
  <Paragraphs>154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ArhialkhanMJ</vt:lpstr>
      <vt:lpstr>Arial</vt:lpstr>
      <vt:lpstr>Calibri</vt:lpstr>
      <vt:lpstr>Calibri Light</vt:lpstr>
      <vt:lpstr>Mongolian Baiti</vt:lpstr>
      <vt:lpstr>RinkiyMJ</vt:lpstr>
      <vt:lpstr>SutonnyMJ</vt:lpstr>
      <vt:lpstr>Vrinda</vt:lpstr>
      <vt:lpstr>Wingdings</vt:lpstr>
      <vt:lpstr>Office Theme</vt:lpstr>
      <vt:lpstr>PowerPoint Presentation</vt:lpstr>
      <vt:lpstr>wkÿK cwiwPwZ</vt:lpstr>
      <vt:lpstr>PowerPoint Presentation</vt:lpstr>
      <vt:lpstr>gvbe kvixi ZË¡: cwicvK I †kvlY</vt:lpstr>
      <vt:lpstr>gvby‡li †cŠwóKZš¿</vt:lpstr>
      <vt:lpstr>PowerPoint Presentation</vt:lpstr>
      <vt:lpstr>অন্ত্রে কি কি থাকে তুমি কী জান?</vt:lpstr>
      <vt:lpstr>PowerPoint Presentation</vt:lpstr>
      <vt:lpstr>পরিপাক কাকে বলে?</vt:lpstr>
      <vt:lpstr>gvbe cwicvKZš¿</vt:lpstr>
      <vt:lpstr>Lv`¨ cwicvK c×wZi eY©bv</vt:lpstr>
      <vt:lpstr>hK…‡Zi KvR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gvbe kvixi ZË¡: cwicvK I †kvlY</dc:title>
  <dc:creator>Mahin</dc:creator>
  <cp:lastModifiedBy>Microsoft account</cp:lastModifiedBy>
  <cp:revision>106</cp:revision>
  <dcterms:created xsi:type="dcterms:W3CDTF">2016-09-25T06:06:05Z</dcterms:created>
  <dcterms:modified xsi:type="dcterms:W3CDTF">2021-06-21T10:06:03Z</dcterms:modified>
</cp:coreProperties>
</file>